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95" r:id="rId2"/>
    <p:sldId id="496" r:id="rId3"/>
    <p:sldId id="497" r:id="rId4"/>
    <p:sldId id="499" r:id="rId5"/>
    <p:sldId id="501" r:id="rId6"/>
    <p:sldId id="500" r:id="rId7"/>
    <p:sldId id="502" r:id="rId8"/>
    <p:sldId id="504" r:id="rId9"/>
    <p:sldId id="503" r:id="rId10"/>
    <p:sldId id="505" r:id="rId11"/>
    <p:sldId id="506" r:id="rId12"/>
    <p:sldId id="507" r:id="rId13"/>
    <p:sldId id="509" r:id="rId14"/>
    <p:sldId id="508" r:id="rId15"/>
    <p:sldId id="510" r:id="rId16"/>
    <p:sldId id="511" r:id="rId17"/>
    <p:sldId id="512" r:id="rId18"/>
    <p:sldId id="516" r:id="rId19"/>
    <p:sldId id="513" r:id="rId20"/>
    <p:sldId id="517" r:id="rId21"/>
    <p:sldId id="519" r:id="rId22"/>
    <p:sldId id="520" r:id="rId23"/>
    <p:sldId id="521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1E1D"/>
    <a:srgbClr val="FFF2CC"/>
    <a:srgbClr val="FF5A44"/>
    <a:srgbClr val="FDF1C1"/>
    <a:srgbClr val="DC0B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450" y="894"/>
      </p:cViewPr>
      <p:guideLst>
        <p:guide orient="horz" pos="2160"/>
        <p:guide pos="3840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A178E3-1EC8-4DD2-8DBF-101C0FDEF957}" type="datetimeFigureOut">
              <a:rPr lang="zh-CN" altLang="en-US" smtClean="0"/>
              <a:t>2024/1/15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489677-246F-4ADD-9F9E-E51AF4656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40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343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8889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081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257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468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2807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2299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6184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8402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347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100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7287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72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5583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0033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62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491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274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510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601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56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036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89677-246F-4ADD-9F9E-E51AF465689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368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667559F8-2051-8A7B-5D5E-9B6126BEED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3B609B-6D47-A880-569B-EA6985BC0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0BE41-D4D1-4928-A796-A1BE7A010578}" type="datetimeFigureOut">
              <a:rPr lang="zh-CN" altLang="en-US" smtClean="0"/>
              <a:t>2024/1/15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75F45E-AB7F-4001-686C-195C291C3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4C23F0-FE27-6600-DA5D-CC65A6012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BF73-3CC6-4C6C-A346-A7CF253C2A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332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667559F8-2051-8A7B-5D5E-9B6126BEED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3B609B-6D47-A880-569B-EA6985BC0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0BE41-D4D1-4928-A796-A1BE7A010578}" type="datetimeFigureOut">
              <a:rPr lang="zh-CN" altLang="en-US" smtClean="0"/>
              <a:t>2024/1/15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75F45E-AB7F-4001-686C-195C291C3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4C23F0-FE27-6600-DA5D-CC65A6012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BF73-3CC6-4C6C-A346-A7CF253C2A4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32D9646-B470-7F5A-55B4-82392A22E854}"/>
              </a:ext>
            </a:extLst>
          </p:cNvPr>
          <p:cNvSpPr/>
          <p:nvPr userDrawn="1"/>
        </p:nvSpPr>
        <p:spPr>
          <a:xfrm rot="10800000">
            <a:off x="390524" y="279181"/>
            <a:ext cx="11410951" cy="6299636"/>
          </a:xfrm>
          <a:custGeom>
            <a:avLst/>
            <a:gdLst>
              <a:gd name="connsiteX0" fmla="*/ 11410951 w 11410951"/>
              <a:gd name="connsiteY0" fmla="*/ 6299636 h 6299636"/>
              <a:gd name="connsiteX1" fmla="*/ 10276156 w 11410951"/>
              <a:gd name="connsiteY1" fmla="*/ 6299636 h 6299636"/>
              <a:gd name="connsiteX2" fmla="*/ 10276156 w 11410951"/>
              <a:gd name="connsiteY2" fmla="*/ 6299634 h 6299636"/>
              <a:gd name="connsiteX3" fmla="*/ 10083796 w 11410951"/>
              <a:gd name="connsiteY3" fmla="*/ 6299634 h 6299636"/>
              <a:gd name="connsiteX4" fmla="*/ 10080580 w 11410951"/>
              <a:gd name="connsiteY4" fmla="*/ 6295845 h 6299636"/>
              <a:gd name="connsiteX5" fmla="*/ 5705475 w 11410951"/>
              <a:gd name="connsiteY5" fmla="*/ 5734095 h 6299636"/>
              <a:gd name="connsiteX6" fmla="*/ 1330370 w 11410951"/>
              <a:gd name="connsiteY6" fmla="*/ 6295845 h 6299636"/>
              <a:gd name="connsiteX7" fmla="*/ 1327154 w 11410951"/>
              <a:gd name="connsiteY7" fmla="*/ 6299634 h 6299636"/>
              <a:gd name="connsiteX8" fmla="*/ 1134796 w 11410951"/>
              <a:gd name="connsiteY8" fmla="*/ 6299634 h 6299636"/>
              <a:gd name="connsiteX9" fmla="*/ 1134796 w 11410951"/>
              <a:gd name="connsiteY9" fmla="*/ 6299636 h 6299636"/>
              <a:gd name="connsiteX10" fmla="*/ 1 w 11410951"/>
              <a:gd name="connsiteY10" fmla="*/ 6299636 h 6299636"/>
              <a:gd name="connsiteX11" fmla="*/ 1 w 11410951"/>
              <a:gd name="connsiteY11" fmla="*/ 5709956 h 6299636"/>
              <a:gd name="connsiteX12" fmla="*/ 0 w 11410951"/>
              <a:gd name="connsiteY12" fmla="*/ 5709956 h 6299636"/>
              <a:gd name="connsiteX13" fmla="*/ 0 w 11410951"/>
              <a:gd name="connsiteY13" fmla="*/ 5290784 h 6299636"/>
              <a:gd name="connsiteX14" fmla="*/ 0 w 11410951"/>
              <a:gd name="connsiteY14" fmla="*/ 4569479 h 6299636"/>
              <a:gd name="connsiteX15" fmla="*/ 0 w 11410951"/>
              <a:gd name="connsiteY15" fmla="*/ 4476262 h 6299636"/>
              <a:gd name="connsiteX16" fmla="*/ 0 w 11410951"/>
              <a:gd name="connsiteY16" fmla="*/ 4150307 h 6299636"/>
              <a:gd name="connsiteX17" fmla="*/ 0 w 11410951"/>
              <a:gd name="connsiteY17" fmla="*/ 4114692 h 6299636"/>
              <a:gd name="connsiteX18" fmla="*/ 0 w 11410951"/>
              <a:gd name="connsiteY18" fmla="*/ 3335785 h 6299636"/>
              <a:gd name="connsiteX19" fmla="*/ 0 w 11410951"/>
              <a:gd name="connsiteY19" fmla="*/ 2974215 h 6299636"/>
              <a:gd name="connsiteX20" fmla="*/ 0 w 11410951"/>
              <a:gd name="connsiteY20" fmla="*/ 2880997 h 6299636"/>
              <a:gd name="connsiteX21" fmla="*/ 0 w 11410951"/>
              <a:gd name="connsiteY21" fmla="*/ 1762507 h 6299636"/>
              <a:gd name="connsiteX22" fmla="*/ 0 w 11410951"/>
              <a:gd name="connsiteY22" fmla="*/ 1740520 h 6299636"/>
              <a:gd name="connsiteX23" fmla="*/ 0 w 11410951"/>
              <a:gd name="connsiteY23" fmla="*/ 622030 h 6299636"/>
              <a:gd name="connsiteX24" fmla="*/ 0 w 11410951"/>
              <a:gd name="connsiteY24" fmla="*/ 528813 h 6299636"/>
              <a:gd name="connsiteX25" fmla="*/ 0 w 11410951"/>
              <a:gd name="connsiteY25" fmla="*/ 0 h 6299636"/>
              <a:gd name="connsiteX26" fmla="*/ 610732 w 11410951"/>
              <a:gd name="connsiteY26" fmla="*/ 0 h 6299636"/>
              <a:gd name="connsiteX27" fmla="*/ 2879186 w 11410951"/>
              <a:gd name="connsiteY27" fmla="*/ 0 h 6299636"/>
              <a:gd name="connsiteX28" fmla="*/ 3650206 w 11410951"/>
              <a:gd name="connsiteY28" fmla="*/ 0 h 6299636"/>
              <a:gd name="connsiteX29" fmla="*/ 7760530 w 11410951"/>
              <a:gd name="connsiteY29" fmla="*/ 0 h 6299636"/>
              <a:gd name="connsiteX30" fmla="*/ 8531764 w 11410951"/>
              <a:gd name="connsiteY30" fmla="*/ 0 h 6299636"/>
              <a:gd name="connsiteX31" fmla="*/ 10800218 w 11410951"/>
              <a:gd name="connsiteY31" fmla="*/ 0 h 6299636"/>
              <a:gd name="connsiteX32" fmla="*/ 11410950 w 11410951"/>
              <a:gd name="connsiteY32" fmla="*/ 0 h 6299636"/>
              <a:gd name="connsiteX33" fmla="*/ 11410950 w 11410951"/>
              <a:gd name="connsiteY33" fmla="*/ 528813 h 6299636"/>
              <a:gd name="connsiteX34" fmla="*/ 11410950 w 11410951"/>
              <a:gd name="connsiteY34" fmla="*/ 622030 h 6299636"/>
              <a:gd name="connsiteX35" fmla="*/ 11410950 w 11410951"/>
              <a:gd name="connsiteY35" fmla="*/ 1740520 h 6299636"/>
              <a:gd name="connsiteX36" fmla="*/ 11410950 w 11410951"/>
              <a:gd name="connsiteY36" fmla="*/ 1762507 h 6299636"/>
              <a:gd name="connsiteX37" fmla="*/ 11410950 w 11410951"/>
              <a:gd name="connsiteY37" fmla="*/ 2880997 h 6299636"/>
              <a:gd name="connsiteX38" fmla="*/ 11410950 w 11410951"/>
              <a:gd name="connsiteY38" fmla="*/ 2974215 h 6299636"/>
              <a:gd name="connsiteX39" fmla="*/ 11410950 w 11410951"/>
              <a:gd name="connsiteY39" fmla="*/ 3335785 h 6299636"/>
              <a:gd name="connsiteX40" fmla="*/ 11410950 w 11410951"/>
              <a:gd name="connsiteY40" fmla="*/ 4114692 h 6299636"/>
              <a:gd name="connsiteX41" fmla="*/ 11410950 w 11410951"/>
              <a:gd name="connsiteY41" fmla="*/ 4150308 h 6299636"/>
              <a:gd name="connsiteX42" fmla="*/ 11410950 w 11410951"/>
              <a:gd name="connsiteY42" fmla="*/ 4476262 h 6299636"/>
              <a:gd name="connsiteX43" fmla="*/ 11410950 w 11410951"/>
              <a:gd name="connsiteY43" fmla="*/ 4569479 h 6299636"/>
              <a:gd name="connsiteX44" fmla="*/ 11410950 w 11410951"/>
              <a:gd name="connsiteY44" fmla="*/ 5083393 h 6299636"/>
              <a:gd name="connsiteX45" fmla="*/ 11410951 w 11410951"/>
              <a:gd name="connsiteY45" fmla="*/ 5083393 h 629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410951" h="6299636">
                <a:moveTo>
                  <a:pt x="11410951" y="6299636"/>
                </a:moveTo>
                <a:lnTo>
                  <a:pt x="10276156" y="6299636"/>
                </a:lnTo>
                <a:lnTo>
                  <a:pt x="10276156" y="6299634"/>
                </a:lnTo>
                <a:lnTo>
                  <a:pt x="10083796" y="6299634"/>
                </a:lnTo>
                <a:lnTo>
                  <a:pt x="10080580" y="6295845"/>
                </a:lnTo>
                <a:cubicBezTo>
                  <a:pt x="9755954" y="5977760"/>
                  <a:pt x="7920775" y="5734095"/>
                  <a:pt x="5705475" y="5734095"/>
                </a:cubicBezTo>
                <a:cubicBezTo>
                  <a:pt x="3490175" y="5734095"/>
                  <a:pt x="1654996" y="5977760"/>
                  <a:pt x="1330370" y="6295845"/>
                </a:cubicBezTo>
                <a:lnTo>
                  <a:pt x="1327154" y="6299634"/>
                </a:lnTo>
                <a:lnTo>
                  <a:pt x="1134796" y="6299634"/>
                </a:lnTo>
                <a:lnTo>
                  <a:pt x="1134796" y="6299636"/>
                </a:lnTo>
                <a:lnTo>
                  <a:pt x="1" y="6299636"/>
                </a:lnTo>
                <a:lnTo>
                  <a:pt x="1" y="5709956"/>
                </a:lnTo>
                <a:lnTo>
                  <a:pt x="0" y="5709956"/>
                </a:lnTo>
                <a:lnTo>
                  <a:pt x="0" y="5290784"/>
                </a:lnTo>
                <a:lnTo>
                  <a:pt x="0" y="4569479"/>
                </a:lnTo>
                <a:lnTo>
                  <a:pt x="0" y="4476262"/>
                </a:lnTo>
                <a:lnTo>
                  <a:pt x="0" y="4150307"/>
                </a:lnTo>
                <a:lnTo>
                  <a:pt x="0" y="4114692"/>
                </a:lnTo>
                <a:lnTo>
                  <a:pt x="0" y="3335785"/>
                </a:lnTo>
                <a:lnTo>
                  <a:pt x="0" y="2974215"/>
                </a:lnTo>
                <a:lnTo>
                  <a:pt x="0" y="2880997"/>
                </a:lnTo>
                <a:lnTo>
                  <a:pt x="0" y="1762507"/>
                </a:lnTo>
                <a:lnTo>
                  <a:pt x="0" y="1740520"/>
                </a:lnTo>
                <a:lnTo>
                  <a:pt x="0" y="622030"/>
                </a:lnTo>
                <a:lnTo>
                  <a:pt x="0" y="528813"/>
                </a:lnTo>
                <a:lnTo>
                  <a:pt x="0" y="0"/>
                </a:lnTo>
                <a:lnTo>
                  <a:pt x="610732" y="0"/>
                </a:lnTo>
                <a:lnTo>
                  <a:pt x="2879186" y="0"/>
                </a:lnTo>
                <a:lnTo>
                  <a:pt x="3650206" y="0"/>
                </a:lnTo>
                <a:lnTo>
                  <a:pt x="7760530" y="0"/>
                </a:lnTo>
                <a:lnTo>
                  <a:pt x="8531764" y="0"/>
                </a:lnTo>
                <a:lnTo>
                  <a:pt x="10800218" y="0"/>
                </a:lnTo>
                <a:lnTo>
                  <a:pt x="11410950" y="0"/>
                </a:lnTo>
                <a:lnTo>
                  <a:pt x="11410950" y="528813"/>
                </a:lnTo>
                <a:lnTo>
                  <a:pt x="11410950" y="622030"/>
                </a:lnTo>
                <a:lnTo>
                  <a:pt x="11410950" y="1740520"/>
                </a:lnTo>
                <a:lnTo>
                  <a:pt x="11410950" y="1762507"/>
                </a:lnTo>
                <a:lnTo>
                  <a:pt x="11410950" y="2880997"/>
                </a:lnTo>
                <a:lnTo>
                  <a:pt x="11410950" y="2974215"/>
                </a:lnTo>
                <a:lnTo>
                  <a:pt x="11410950" y="3335785"/>
                </a:lnTo>
                <a:lnTo>
                  <a:pt x="11410950" y="4114692"/>
                </a:lnTo>
                <a:lnTo>
                  <a:pt x="11410950" y="4150308"/>
                </a:lnTo>
                <a:lnTo>
                  <a:pt x="11410950" y="4476262"/>
                </a:lnTo>
                <a:lnTo>
                  <a:pt x="11410950" y="4569479"/>
                </a:lnTo>
                <a:lnTo>
                  <a:pt x="11410950" y="5083393"/>
                </a:lnTo>
                <a:lnTo>
                  <a:pt x="11410951" y="5083393"/>
                </a:lnTo>
                <a:close/>
              </a:path>
            </a:pathLst>
          </a:custGeom>
          <a:gradFill>
            <a:gsLst>
              <a:gs pos="76000">
                <a:schemeClr val="bg1">
                  <a:alpha val="90000"/>
                </a:schemeClr>
              </a:gs>
              <a:gs pos="0">
                <a:schemeClr val="bg1">
                  <a:alpha val="64000"/>
                </a:schemeClr>
              </a:gs>
              <a:gs pos="100000">
                <a:schemeClr val="bg1">
                  <a:alpha val="82000"/>
                </a:schemeClr>
              </a:gs>
            </a:gsLst>
            <a:lin ang="5400000" scaled="1"/>
          </a:gradFill>
          <a:ln w="25400">
            <a:solidFill>
              <a:srgbClr val="FDF1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A2636661-3E41-4C7F-41A4-E2E0A0E0342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039540">
            <a:off x="-211869" y="-1282250"/>
            <a:ext cx="12192000" cy="3285286"/>
          </a:xfrm>
          <a:custGeom>
            <a:avLst/>
            <a:gdLst>
              <a:gd name="connsiteX0" fmla="*/ 11757678 w 12192000"/>
              <a:gd name="connsiteY0" fmla="*/ 3285286 h 3285286"/>
              <a:gd name="connsiteX1" fmla="*/ 0 w 12192000"/>
              <a:gd name="connsiteY1" fmla="*/ 641113 h 3285286"/>
              <a:gd name="connsiteX2" fmla="*/ 0 w 12192000"/>
              <a:gd name="connsiteY2" fmla="*/ 0 h 3285286"/>
              <a:gd name="connsiteX3" fmla="*/ 12192000 w 12192000"/>
              <a:gd name="connsiteY3" fmla="*/ 0 h 3285286"/>
              <a:gd name="connsiteX4" fmla="*/ 12192000 w 12192000"/>
              <a:gd name="connsiteY4" fmla="*/ 1354016 h 3285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285286">
                <a:moveTo>
                  <a:pt x="11757678" y="3285286"/>
                </a:moveTo>
                <a:lnTo>
                  <a:pt x="0" y="64111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1354016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E129D9B-5AB6-7B4C-F8D8-9F1F904B376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607" y="-358894"/>
            <a:ext cx="4004759" cy="2797294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AE55E34A-24FB-902E-27D9-1AA95FF6D47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27633" y="0"/>
            <a:ext cx="700088" cy="670597"/>
          </a:xfrm>
          <a:custGeom>
            <a:avLst/>
            <a:gdLst>
              <a:gd name="connsiteX0" fmla="*/ 0 w 700088"/>
              <a:gd name="connsiteY0" fmla="*/ 0 h 670597"/>
              <a:gd name="connsiteX1" fmla="*/ 700088 w 700088"/>
              <a:gd name="connsiteY1" fmla="*/ 0 h 670597"/>
              <a:gd name="connsiteX2" fmla="*/ 700088 w 700088"/>
              <a:gd name="connsiteY2" fmla="*/ 670597 h 670597"/>
              <a:gd name="connsiteX3" fmla="*/ 0 w 700088"/>
              <a:gd name="connsiteY3" fmla="*/ 670597 h 6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0088" h="670597">
                <a:moveTo>
                  <a:pt x="0" y="0"/>
                </a:moveTo>
                <a:lnTo>
                  <a:pt x="700088" y="0"/>
                </a:lnTo>
                <a:lnTo>
                  <a:pt x="700088" y="670597"/>
                </a:lnTo>
                <a:lnTo>
                  <a:pt x="0" y="670597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0F3A085D-393E-7F64-6F86-DB89BBA134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64277" y="0"/>
            <a:ext cx="700088" cy="670597"/>
          </a:xfrm>
          <a:custGeom>
            <a:avLst/>
            <a:gdLst>
              <a:gd name="connsiteX0" fmla="*/ 0 w 700088"/>
              <a:gd name="connsiteY0" fmla="*/ 0 h 670597"/>
              <a:gd name="connsiteX1" fmla="*/ 700088 w 700088"/>
              <a:gd name="connsiteY1" fmla="*/ 0 h 670597"/>
              <a:gd name="connsiteX2" fmla="*/ 700088 w 700088"/>
              <a:gd name="connsiteY2" fmla="*/ 670597 h 670597"/>
              <a:gd name="connsiteX3" fmla="*/ 0 w 700088"/>
              <a:gd name="connsiteY3" fmla="*/ 670597 h 6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0088" h="670597">
                <a:moveTo>
                  <a:pt x="0" y="0"/>
                </a:moveTo>
                <a:lnTo>
                  <a:pt x="700088" y="0"/>
                </a:lnTo>
                <a:lnTo>
                  <a:pt x="700088" y="670597"/>
                </a:lnTo>
                <a:lnTo>
                  <a:pt x="0" y="67059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15840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83A2991-E98F-D4D5-7893-193E0B9A6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0BE41-D4D1-4928-A796-A1BE7A010578}" type="datetimeFigureOut">
              <a:rPr lang="zh-CN" altLang="en-US" smtClean="0"/>
              <a:t>2024/1/15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7618E3-6F71-1D2E-2E8A-77DD484D0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418525-5F89-6EFE-5940-F955102CD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BF73-3CC6-4C6C-A346-A7CF253C2A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38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826603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5616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518D13E-95FF-C296-891E-BAFFC27FC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8FD5698-C560-3E87-B195-E6BBE1D538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96F860-7A80-E378-0200-E53977E5D5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0BE41-D4D1-4928-A796-A1BE7A010578}" type="datetimeFigureOut">
              <a:rPr lang="zh-CN" altLang="en-US" smtClean="0"/>
              <a:t>2024/1/15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BE37F3-DFC7-D1D5-218F-2C9BE9E00C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850372-9A4B-62AE-4EFF-6C31FF966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0BF73-3CC6-4C6C-A346-A7CF253C2A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39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5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16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>
            <a:extLst>
              <a:ext uri="{FF2B5EF4-FFF2-40B4-BE49-F238E27FC236}">
                <a16:creationId xmlns:a16="http://schemas.microsoft.com/office/drawing/2014/main" id="{89185E93-23B5-C82C-BDCF-2A6C8BBCA159}"/>
              </a:ext>
            </a:extLst>
          </p:cNvPr>
          <p:cNvGrpSpPr/>
          <p:nvPr/>
        </p:nvGrpSpPr>
        <p:grpSpPr>
          <a:xfrm>
            <a:off x="4062823" y="3820594"/>
            <a:ext cx="4082929" cy="720815"/>
            <a:chOff x="4062823" y="4166303"/>
            <a:chExt cx="4082929" cy="72081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51FB7F7-FCF8-48AF-DED2-F49B32F44A04}"/>
                </a:ext>
              </a:extLst>
            </p:cNvPr>
            <p:cNvSpPr txBox="1"/>
            <p:nvPr/>
          </p:nvSpPr>
          <p:spPr>
            <a:xfrm>
              <a:off x="4523565" y="4308928"/>
              <a:ext cx="3161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新年工作计划</a:t>
              </a:r>
              <a:r>
                <a:rPr lang="en-US" altLang="zh-CN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PPT</a:t>
              </a:r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模板</a:t>
              </a: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22BD2DE-82E1-D05D-9995-3694F9D5B105}"/>
                </a:ext>
              </a:extLst>
            </p:cNvPr>
            <p:cNvSpPr/>
            <p:nvPr/>
          </p:nvSpPr>
          <p:spPr>
            <a:xfrm flipV="1">
              <a:off x="4062823" y="4166303"/>
              <a:ext cx="4082929" cy="720815"/>
            </a:xfrm>
            <a:custGeom>
              <a:avLst/>
              <a:gdLst>
                <a:gd name="connsiteX0" fmla="*/ 4030567 w 4082929"/>
                <a:gd name="connsiteY0" fmla="*/ 50236 h 720815"/>
                <a:gd name="connsiteX1" fmla="*/ 4030567 w 4082929"/>
                <a:gd name="connsiteY1" fmla="*/ 22601 h 720815"/>
                <a:gd name="connsiteX2" fmla="*/ 4059320 w 4082929"/>
                <a:gd name="connsiteY2" fmla="*/ 22601 h 720815"/>
                <a:gd name="connsiteX3" fmla="*/ 4059320 w 4082929"/>
                <a:gd name="connsiteY3" fmla="*/ 50236 h 720815"/>
                <a:gd name="connsiteX4" fmla="*/ 4030567 w 4082929"/>
                <a:gd name="connsiteY4" fmla="*/ 50236 h 720815"/>
                <a:gd name="connsiteX5" fmla="*/ 3931079 w 4082929"/>
                <a:gd name="connsiteY5" fmla="*/ 50236 h 720815"/>
                <a:gd name="connsiteX6" fmla="*/ 3931079 w 4082929"/>
                <a:gd name="connsiteY6" fmla="*/ 22601 h 720815"/>
                <a:gd name="connsiteX7" fmla="*/ 3959833 w 4082929"/>
                <a:gd name="connsiteY7" fmla="*/ 22601 h 720815"/>
                <a:gd name="connsiteX8" fmla="*/ 3959833 w 4082929"/>
                <a:gd name="connsiteY8" fmla="*/ 50236 h 720815"/>
                <a:gd name="connsiteX9" fmla="*/ 3931079 w 4082929"/>
                <a:gd name="connsiteY9" fmla="*/ 50236 h 720815"/>
                <a:gd name="connsiteX10" fmla="*/ 123096 w 4082929"/>
                <a:gd name="connsiteY10" fmla="*/ 50236 h 720815"/>
                <a:gd name="connsiteX11" fmla="*/ 123096 w 4082929"/>
                <a:gd name="connsiteY11" fmla="*/ 22601 h 720815"/>
                <a:gd name="connsiteX12" fmla="*/ 151849 w 4082929"/>
                <a:gd name="connsiteY12" fmla="*/ 22601 h 720815"/>
                <a:gd name="connsiteX13" fmla="*/ 151849 w 4082929"/>
                <a:gd name="connsiteY13" fmla="*/ 50236 h 720815"/>
                <a:gd name="connsiteX14" fmla="*/ 123096 w 4082929"/>
                <a:gd name="connsiteY14" fmla="*/ 50236 h 720815"/>
                <a:gd name="connsiteX15" fmla="*/ 23518 w 4082929"/>
                <a:gd name="connsiteY15" fmla="*/ 50236 h 720815"/>
                <a:gd name="connsiteX16" fmla="*/ 23518 w 4082929"/>
                <a:gd name="connsiteY16" fmla="*/ 22601 h 720815"/>
                <a:gd name="connsiteX17" fmla="*/ 52270 w 4082929"/>
                <a:gd name="connsiteY17" fmla="*/ 22601 h 720815"/>
                <a:gd name="connsiteX18" fmla="*/ 52270 w 4082929"/>
                <a:gd name="connsiteY18" fmla="*/ 50236 h 720815"/>
                <a:gd name="connsiteX19" fmla="*/ 23518 w 4082929"/>
                <a:gd name="connsiteY19" fmla="*/ 50236 h 720815"/>
                <a:gd name="connsiteX20" fmla="*/ 3981972 w 4082929"/>
                <a:gd name="connsiteY20" fmla="*/ 98000 h 720815"/>
                <a:gd name="connsiteX21" fmla="*/ 3981972 w 4082929"/>
                <a:gd name="connsiteY21" fmla="*/ 73015 h 720815"/>
                <a:gd name="connsiteX22" fmla="*/ 4007969 w 4082929"/>
                <a:gd name="connsiteY22" fmla="*/ 73015 h 720815"/>
                <a:gd name="connsiteX23" fmla="*/ 4007969 w 4082929"/>
                <a:gd name="connsiteY23" fmla="*/ 97205 h 720815"/>
                <a:gd name="connsiteX24" fmla="*/ 4007050 w 4082929"/>
                <a:gd name="connsiteY24" fmla="*/ 97205 h 720815"/>
                <a:gd name="connsiteX25" fmla="*/ 4007050 w 4082929"/>
                <a:gd name="connsiteY25" fmla="*/ 98000 h 720815"/>
                <a:gd name="connsiteX26" fmla="*/ 3981972 w 4082929"/>
                <a:gd name="connsiteY26" fmla="*/ 98000 h 720815"/>
                <a:gd name="connsiteX27" fmla="*/ 75879 w 4082929"/>
                <a:gd name="connsiteY27" fmla="*/ 98000 h 720815"/>
                <a:gd name="connsiteX28" fmla="*/ 75879 w 4082929"/>
                <a:gd name="connsiteY28" fmla="*/ 97205 h 720815"/>
                <a:gd name="connsiteX29" fmla="*/ 74961 w 4082929"/>
                <a:gd name="connsiteY29" fmla="*/ 97205 h 720815"/>
                <a:gd name="connsiteX30" fmla="*/ 74961 w 4082929"/>
                <a:gd name="connsiteY30" fmla="*/ 73015 h 720815"/>
                <a:gd name="connsiteX31" fmla="*/ 100958 w 4082929"/>
                <a:gd name="connsiteY31" fmla="*/ 73015 h 720815"/>
                <a:gd name="connsiteX32" fmla="*/ 100958 w 4082929"/>
                <a:gd name="connsiteY32" fmla="*/ 98000 h 720815"/>
                <a:gd name="connsiteX33" fmla="*/ 75879 w 4082929"/>
                <a:gd name="connsiteY33" fmla="*/ 98000 h 720815"/>
                <a:gd name="connsiteX34" fmla="*/ 4030567 w 4082929"/>
                <a:gd name="connsiteY34" fmla="*/ 147442 h 720815"/>
                <a:gd name="connsiteX35" fmla="*/ 4030567 w 4082929"/>
                <a:gd name="connsiteY35" fmla="*/ 120602 h 720815"/>
                <a:gd name="connsiteX36" fmla="*/ 4031485 w 4082929"/>
                <a:gd name="connsiteY36" fmla="*/ 120602 h 720815"/>
                <a:gd name="connsiteX37" fmla="*/ 4031485 w 4082929"/>
                <a:gd name="connsiteY37" fmla="*/ 119808 h 720815"/>
                <a:gd name="connsiteX38" fmla="*/ 4059320 w 4082929"/>
                <a:gd name="connsiteY38" fmla="*/ 119808 h 720815"/>
                <a:gd name="connsiteX39" fmla="*/ 4059320 w 4082929"/>
                <a:gd name="connsiteY39" fmla="*/ 147442 h 720815"/>
                <a:gd name="connsiteX40" fmla="*/ 4030567 w 4082929"/>
                <a:gd name="connsiteY40" fmla="*/ 147442 h 720815"/>
                <a:gd name="connsiteX41" fmla="*/ 23518 w 4082929"/>
                <a:gd name="connsiteY41" fmla="*/ 147442 h 720815"/>
                <a:gd name="connsiteX42" fmla="*/ 23518 w 4082929"/>
                <a:gd name="connsiteY42" fmla="*/ 119808 h 720815"/>
                <a:gd name="connsiteX43" fmla="*/ 51352 w 4082929"/>
                <a:gd name="connsiteY43" fmla="*/ 119808 h 720815"/>
                <a:gd name="connsiteX44" fmla="*/ 51352 w 4082929"/>
                <a:gd name="connsiteY44" fmla="*/ 120602 h 720815"/>
                <a:gd name="connsiteX45" fmla="*/ 52270 w 4082929"/>
                <a:gd name="connsiteY45" fmla="*/ 120602 h 720815"/>
                <a:gd name="connsiteX46" fmla="*/ 52270 w 4082929"/>
                <a:gd name="connsiteY46" fmla="*/ 147442 h 720815"/>
                <a:gd name="connsiteX47" fmla="*/ 23518 w 4082929"/>
                <a:gd name="connsiteY47" fmla="*/ 147442 h 720815"/>
                <a:gd name="connsiteX48" fmla="*/ 4031485 w 4082929"/>
                <a:gd name="connsiteY48" fmla="*/ 596157 h 720815"/>
                <a:gd name="connsiteX49" fmla="*/ 4031485 w 4082929"/>
                <a:gd name="connsiteY49" fmla="*/ 595330 h 720815"/>
                <a:gd name="connsiteX50" fmla="*/ 4030567 w 4082929"/>
                <a:gd name="connsiteY50" fmla="*/ 595330 h 720815"/>
                <a:gd name="connsiteX51" fmla="*/ 4030567 w 4082929"/>
                <a:gd name="connsiteY51" fmla="*/ 567404 h 720815"/>
                <a:gd name="connsiteX52" fmla="*/ 4059320 w 4082929"/>
                <a:gd name="connsiteY52" fmla="*/ 567404 h 720815"/>
                <a:gd name="connsiteX53" fmla="*/ 4059320 w 4082929"/>
                <a:gd name="connsiteY53" fmla="*/ 596157 h 720815"/>
                <a:gd name="connsiteX54" fmla="*/ 4031485 w 4082929"/>
                <a:gd name="connsiteY54" fmla="*/ 596157 h 720815"/>
                <a:gd name="connsiteX55" fmla="*/ 23518 w 4082929"/>
                <a:gd name="connsiteY55" fmla="*/ 596157 h 720815"/>
                <a:gd name="connsiteX56" fmla="*/ 23518 w 4082929"/>
                <a:gd name="connsiteY56" fmla="*/ 567404 h 720815"/>
                <a:gd name="connsiteX57" fmla="*/ 52270 w 4082929"/>
                <a:gd name="connsiteY57" fmla="*/ 567404 h 720815"/>
                <a:gd name="connsiteX58" fmla="*/ 52270 w 4082929"/>
                <a:gd name="connsiteY58" fmla="*/ 595330 h 720815"/>
                <a:gd name="connsiteX59" fmla="*/ 51352 w 4082929"/>
                <a:gd name="connsiteY59" fmla="*/ 595330 h 720815"/>
                <a:gd name="connsiteX60" fmla="*/ 51352 w 4082929"/>
                <a:gd name="connsiteY60" fmla="*/ 596157 h 720815"/>
                <a:gd name="connsiteX61" fmla="*/ 23518 w 4082929"/>
                <a:gd name="connsiteY61" fmla="*/ 596157 h 720815"/>
                <a:gd name="connsiteX62" fmla="*/ 3981972 w 4082929"/>
                <a:gd name="connsiteY62" fmla="*/ 644844 h 720815"/>
                <a:gd name="connsiteX63" fmla="*/ 3981972 w 4082929"/>
                <a:gd name="connsiteY63" fmla="*/ 618847 h 720815"/>
                <a:gd name="connsiteX64" fmla="*/ 4007050 w 4082929"/>
                <a:gd name="connsiteY64" fmla="*/ 618847 h 720815"/>
                <a:gd name="connsiteX65" fmla="*/ 4007050 w 4082929"/>
                <a:gd name="connsiteY65" fmla="*/ 619675 h 720815"/>
                <a:gd name="connsiteX66" fmla="*/ 4007969 w 4082929"/>
                <a:gd name="connsiteY66" fmla="*/ 619675 h 720815"/>
                <a:gd name="connsiteX67" fmla="*/ 4007969 w 4082929"/>
                <a:gd name="connsiteY67" fmla="*/ 644844 h 720815"/>
                <a:gd name="connsiteX68" fmla="*/ 3981972 w 4082929"/>
                <a:gd name="connsiteY68" fmla="*/ 644844 h 720815"/>
                <a:gd name="connsiteX69" fmla="*/ 74961 w 4082929"/>
                <a:gd name="connsiteY69" fmla="*/ 644844 h 720815"/>
                <a:gd name="connsiteX70" fmla="*/ 74961 w 4082929"/>
                <a:gd name="connsiteY70" fmla="*/ 619675 h 720815"/>
                <a:gd name="connsiteX71" fmla="*/ 75879 w 4082929"/>
                <a:gd name="connsiteY71" fmla="*/ 619675 h 720815"/>
                <a:gd name="connsiteX72" fmla="*/ 75879 w 4082929"/>
                <a:gd name="connsiteY72" fmla="*/ 618847 h 720815"/>
                <a:gd name="connsiteX73" fmla="*/ 100958 w 4082929"/>
                <a:gd name="connsiteY73" fmla="*/ 618847 h 720815"/>
                <a:gd name="connsiteX74" fmla="*/ 100958 w 4082929"/>
                <a:gd name="connsiteY74" fmla="*/ 644844 h 720815"/>
                <a:gd name="connsiteX75" fmla="*/ 74961 w 4082929"/>
                <a:gd name="connsiteY75" fmla="*/ 644844 h 720815"/>
                <a:gd name="connsiteX76" fmla="*/ 4030567 w 4082929"/>
                <a:gd name="connsiteY76" fmla="*/ 697299 h 720815"/>
                <a:gd name="connsiteX77" fmla="*/ 4030567 w 4082929"/>
                <a:gd name="connsiteY77" fmla="*/ 668545 h 720815"/>
                <a:gd name="connsiteX78" fmla="*/ 4059320 w 4082929"/>
                <a:gd name="connsiteY78" fmla="*/ 668545 h 720815"/>
                <a:gd name="connsiteX79" fmla="*/ 4059320 w 4082929"/>
                <a:gd name="connsiteY79" fmla="*/ 697299 h 720815"/>
                <a:gd name="connsiteX80" fmla="*/ 4030567 w 4082929"/>
                <a:gd name="connsiteY80" fmla="*/ 697299 h 720815"/>
                <a:gd name="connsiteX81" fmla="*/ 3931079 w 4082929"/>
                <a:gd name="connsiteY81" fmla="*/ 697299 h 720815"/>
                <a:gd name="connsiteX82" fmla="*/ 3931079 w 4082929"/>
                <a:gd name="connsiteY82" fmla="*/ 668545 h 720815"/>
                <a:gd name="connsiteX83" fmla="*/ 3959833 w 4082929"/>
                <a:gd name="connsiteY83" fmla="*/ 668545 h 720815"/>
                <a:gd name="connsiteX84" fmla="*/ 3959833 w 4082929"/>
                <a:gd name="connsiteY84" fmla="*/ 697299 h 720815"/>
                <a:gd name="connsiteX85" fmla="*/ 3931079 w 4082929"/>
                <a:gd name="connsiteY85" fmla="*/ 697299 h 720815"/>
                <a:gd name="connsiteX86" fmla="*/ 175275 w 4082929"/>
                <a:gd name="connsiteY86" fmla="*/ 697299 h 720815"/>
                <a:gd name="connsiteX87" fmla="*/ 175275 w 4082929"/>
                <a:gd name="connsiteY87" fmla="*/ 645029 h 720815"/>
                <a:gd name="connsiteX88" fmla="*/ 124383 w 4082929"/>
                <a:gd name="connsiteY88" fmla="*/ 645029 h 720815"/>
                <a:gd name="connsiteX89" fmla="*/ 124383 w 4082929"/>
                <a:gd name="connsiteY89" fmla="*/ 595330 h 720815"/>
                <a:gd name="connsiteX90" fmla="*/ 75787 w 4082929"/>
                <a:gd name="connsiteY90" fmla="*/ 595330 h 720815"/>
                <a:gd name="connsiteX91" fmla="*/ 75787 w 4082929"/>
                <a:gd name="connsiteY91" fmla="*/ 543886 h 720815"/>
                <a:gd name="connsiteX92" fmla="*/ 23518 w 4082929"/>
                <a:gd name="connsiteY92" fmla="*/ 543886 h 720815"/>
                <a:gd name="connsiteX93" fmla="*/ 23518 w 4082929"/>
                <a:gd name="connsiteY93" fmla="*/ 497911 h 720815"/>
                <a:gd name="connsiteX94" fmla="*/ 23518 w 4082929"/>
                <a:gd name="connsiteY94" fmla="*/ 390096 h 720815"/>
                <a:gd name="connsiteX95" fmla="*/ 23518 w 4082929"/>
                <a:gd name="connsiteY95" fmla="*/ 314925 h 720815"/>
                <a:gd name="connsiteX96" fmla="*/ 23518 w 4082929"/>
                <a:gd name="connsiteY96" fmla="*/ 214231 h 720815"/>
                <a:gd name="connsiteX97" fmla="*/ 23518 w 4082929"/>
                <a:gd name="connsiteY97" fmla="*/ 170045 h 720815"/>
                <a:gd name="connsiteX98" fmla="*/ 75787 w 4082929"/>
                <a:gd name="connsiteY98" fmla="*/ 170045 h 720815"/>
                <a:gd name="connsiteX99" fmla="*/ 75787 w 4082929"/>
                <a:gd name="connsiteY99" fmla="*/ 120602 h 720815"/>
                <a:gd name="connsiteX100" fmla="*/ 124383 w 4082929"/>
                <a:gd name="connsiteY100" fmla="*/ 120602 h 720815"/>
                <a:gd name="connsiteX101" fmla="*/ 124383 w 4082929"/>
                <a:gd name="connsiteY101" fmla="*/ 72837 h 720815"/>
                <a:gd name="connsiteX102" fmla="*/ 175275 w 4082929"/>
                <a:gd name="connsiteY102" fmla="*/ 72837 h 720815"/>
                <a:gd name="connsiteX103" fmla="*/ 175275 w 4082929"/>
                <a:gd name="connsiteY103" fmla="*/ 22601 h 720815"/>
                <a:gd name="connsiteX104" fmla="*/ 3907471 w 4082929"/>
                <a:gd name="connsiteY104" fmla="*/ 22601 h 720815"/>
                <a:gd name="connsiteX105" fmla="*/ 3907471 w 4082929"/>
                <a:gd name="connsiteY105" fmla="*/ 72837 h 720815"/>
                <a:gd name="connsiteX106" fmla="*/ 3958363 w 4082929"/>
                <a:gd name="connsiteY106" fmla="*/ 72837 h 720815"/>
                <a:gd name="connsiteX107" fmla="*/ 3958363 w 4082929"/>
                <a:gd name="connsiteY107" fmla="*/ 120602 h 720815"/>
                <a:gd name="connsiteX108" fmla="*/ 4006958 w 4082929"/>
                <a:gd name="connsiteY108" fmla="*/ 120602 h 720815"/>
                <a:gd name="connsiteX109" fmla="*/ 4006958 w 4082929"/>
                <a:gd name="connsiteY109" fmla="*/ 170045 h 720815"/>
                <a:gd name="connsiteX110" fmla="*/ 4059320 w 4082929"/>
                <a:gd name="connsiteY110" fmla="*/ 170045 h 720815"/>
                <a:gd name="connsiteX111" fmla="*/ 4059320 w 4082929"/>
                <a:gd name="connsiteY111" fmla="*/ 214231 h 720815"/>
                <a:gd name="connsiteX112" fmla="*/ 4059320 w 4082929"/>
                <a:gd name="connsiteY112" fmla="*/ 314925 h 720815"/>
                <a:gd name="connsiteX113" fmla="*/ 4059320 w 4082929"/>
                <a:gd name="connsiteY113" fmla="*/ 390096 h 720815"/>
                <a:gd name="connsiteX114" fmla="*/ 4059320 w 4082929"/>
                <a:gd name="connsiteY114" fmla="*/ 497911 h 720815"/>
                <a:gd name="connsiteX115" fmla="*/ 4059320 w 4082929"/>
                <a:gd name="connsiteY115" fmla="*/ 543886 h 720815"/>
                <a:gd name="connsiteX116" fmla="*/ 4006958 w 4082929"/>
                <a:gd name="connsiteY116" fmla="*/ 543886 h 720815"/>
                <a:gd name="connsiteX117" fmla="*/ 4006958 w 4082929"/>
                <a:gd name="connsiteY117" fmla="*/ 595330 h 720815"/>
                <a:gd name="connsiteX118" fmla="*/ 3958363 w 4082929"/>
                <a:gd name="connsiteY118" fmla="*/ 595330 h 720815"/>
                <a:gd name="connsiteX119" fmla="*/ 3958363 w 4082929"/>
                <a:gd name="connsiteY119" fmla="*/ 645029 h 720815"/>
                <a:gd name="connsiteX120" fmla="*/ 3907471 w 4082929"/>
                <a:gd name="connsiteY120" fmla="*/ 645029 h 720815"/>
                <a:gd name="connsiteX121" fmla="*/ 3907471 w 4082929"/>
                <a:gd name="connsiteY121" fmla="*/ 697299 h 720815"/>
                <a:gd name="connsiteX122" fmla="*/ 123096 w 4082929"/>
                <a:gd name="connsiteY122" fmla="*/ 697299 h 720815"/>
                <a:gd name="connsiteX123" fmla="*/ 123096 w 4082929"/>
                <a:gd name="connsiteY123" fmla="*/ 668545 h 720815"/>
                <a:gd name="connsiteX124" fmla="*/ 151849 w 4082929"/>
                <a:gd name="connsiteY124" fmla="*/ 668545 h 720815"/>
                <a:gd name="connsiteX125" fmla="*/ 151849 w 4082929"/>
                <a:gd name="connsiteY125" fmla="*/ 697299 h 720815"/>
                <a:gd name="connsiteX126" fmla="*/ 123096 w 4082929"/>
                <a:gd name="connsiteY126" fmla="*/ 697299 h 720815"/>
                <a:gd name="connsiteX127" fmla="*/ 23518 w 4082929"/>
                <a:gd name="connsiteY127" fmla="*/ 697299 h 720815"/>
                <a:gd name="connsiteX128" fmla="*/ 23518 w 4082929"/>
                <a:gd name="connsiteY128" fmla="*/ 668545 h 720815"/>
                <a:gd name="connsiteX129" fmla="*/ 52270 w 4082929"/>
                <a:gd name="connsiteY129" fmla="*/ 668545 h 720815"/>
                <a:gd name="connsiteX130" fmla="*/ 52270 w 4082929"/>
                <a:gd name="connsiteY130" fmla="*/ 697299 h 720815"/>
                <a:gd name="connsiteX131" fmla="*/ 23518 w 4082929"/>
                <a:gd name="connsiteY131" fmla="*/ 697299 h 720815"/>
                <a:gd name="connsiteX132" fmla="*/ 0 w 4082929"/>
                <a:gd name="connsiteY132" fmla="*/ 720815 h 720815"/>
                <a:gd name="connsiteX133" fmla="*/ 75787 w 4082929"/>
                <a:gd name="connsiteY133" fmla="*/ 720815 h 720815"/>
                <a:gd name="connsiteX134" fmla="*/ 75787 w 4082929"/>
                <a:gd name="connsiteY134" fmla="*/ 668361 h 720815"/>
                <a:gd name="connsiteX135" fmla="*/ 99488 w 4082929"/>
                <a:gd name="connsiteY135" fmla="*/ 668361 h 720815"/>
                <a:gd name="connsiteX136" fmla="*/ 99488 w 4082929"/>
                <a:gd name="connsiteY136" fmla="*/ 720815 h 720815"/>
                <a:gd name="connsiteX137" fmla="*/ 3983350 w 4082929"/>
                <a:gd name="connsiteY137" fmla="*/ 720815 h 720815"/>
                <a:gd name="connsiteX138" fmla="*/ 3983350 w 4082929"/>
                <a:gd name="connsiteY138" fmla="*/ 668361 h 720815"/>
                <a:gd name="connsiteX139" fmla="*/ 4007050 w 4082929"/>
                <a:gd name="connsiteY139" fmla="*/ 668361 h 720815"/>
                <a:gd name="connsiteX140" fmla="*/ 4007050 w 4082929"/>
                <a:gd name="connsiteY140" fmla="*/ 720815 h 720815"/>
                <a:gd name="connsiteX141" fmla="*/ 4082929 w 4082929"/>
                <a:gd name="connsiteY141" fmla="*/ 720815 h 720815"/>
                <a:gd name="connsiteX142" fmla="*/ 4082929 w 4082929"/>
                <a:gd name="connsiteY142" fmla="*/ 645029 h 720815"/>
                <a:gd name="connsiteX143" fmla="*/ 4031578 w 4082929"/>
                <a:gd name="connsiteY143" fmla="*/ 645029 h 720815"/>
                <a:gd name="connsiteX144" fmla="*/ 4031578 w 4082929"/>
                <a:gd name="connsiteY144" fmla="*/ 619675 h 720815"/>
                <a:gd name="connsiteX145" fmla="*/ 4082929 w 4082929"/>
                <a:gd name="connsiteY145" fmla="*/ 619675 h 720815"/>
                <a:gd name="connsiteX146" fmla="*/ 4082929 w 4082929"/>
                <a:gd name="connsiteY146" fmla="*/ 497911 h 720815"/>
                <a:gd name="connsiteX147" fmla="*/ 4082929 w 4082929"/>
                <a:gd name="connsiteY147" fmla="*/ 390096 h 720815"/>
                <a:gd name="connsiteX148" fmla="*/ 4082929 w 4082929"/>
                <a:gd name="connsiteY148" fmla="*/ 314925 h 720815"/>
                <a:gd name="connsiteX149" fmla="*/ 4082929 w 4082929"/>
                <a:gd name="connsiteY149" fmla="*/ 214231 h 720815"/>
                <a:gd name="connsiteX150" fmla="*/ 4082929 w 4082929"/>
                <a:gd name="connsiteY150" fmla="*/ 97205 h 720815"/>
                <a:gd name="connsiteX151" fmla="*/ 4031578 w 4082929"/>
                <a:gd name="connsiteY151" fmla="*/ 97205 h 720815"/>
                <a:gd name="connsiteX152" fmla="*/ 4031578 w 4082929"/>
                <a:gd name="connsiteY152" fmla="*/ 72837 h 720815"/>
                <a:gd name="connsiteX153" fmla="*/ 4082929 w 4082929"/>
                <a:gd name="connsiteY153" fmla="*/ 72837 h 720815"/>
                <a:gd name="connsiteX154" fmla="*/ 4082929 w 4082929"/>
                <a:gd name="connsiteY154" fmla="*/ 0 h 720815"/>
                <a:gd name="connsiteX155" fmla="*/ 4007050 w 4082929"/>
                <a:gd name="connsiteY155" fmla="*/ 0 h 720815"/>
                <a:gd name="connsiteX156" fmla="*/ 4007050 w 4082929"/>
                <a:gd name="connsiteY156" fmla="*/ 50413 h 720815"/>
                <a:gd name="connsiteX157" fmla="*/ 3983350 w 4082929"/>
                <a:gd name="connsiteY157" fmla="*/ 50413 h 720815"/>
                <a:gd name="connsiteX158" fmla="*/ 3983350 w 4082929"/>
                <a:gd name="connsiteY158" fmla="*/ 0 h 720815"/>
                <a:gd name="connsiteX159" fmla="*/ 99488 w 4082929"/>
                <a:gd name="connsiteY159" fmla="*/ 0 h 720815"/>
                <a:gd name="connsiteX160" fmla="*/ 99488 w 4082929"/>
                <a:gd name="connsiteY160" fmla="*/ 50413 h 720815"/>
                <a:gd name="connsiteX161" fmla="*/ 75787 w 4082929"/>
                <a:gd name="connsiteY161" fmla="*/ 50413 h 720815"/>
                <a:gd name="connsiteX162" fmla="*/ 75787 w 4082929"/>
                <a:gd name="connsiteY162" fmla="*/ 0 h 720815"/>
                <a:gd name="connsiteX163" fmla="*/ 0 w 4082929"/>
                <a:gd name="connsiteY163" fmla="*/ 0 h 720815"/>
                <a:gd name="connsiteX164" fmla="*/ 0 w 4082929"/>
                <a:gd name="connsiteY164" fmla="*/ 72837 h 720815"/>
                <a:gd name="connsiteX165" fmla="*/ 51352 w 4082929"/>
                <a:gd name="connsiteY165" fmla="*/ 72837 h 720815"/>
                <a:gd name="connsiteX166" fmla="*/ 51352 w 4082929"/>
                <a:gd name="connsiteY166" fmla="*/ 97118 h 720815"/>
                <a:gd name="connsiteX167" fmla="*/ 0 w 4082929"/>
                <a:gd name="connsiteY167" fmla="*/ 97118 h 720815"/>
                <a:gd name="connsiteX168" fmla="*/ 0 w 4082929"/>
                <a:gd name="connsiteY168" fmla="*/ 214231 h 720815"/>
                <a:gd name="connsiteX169" fmla="*/ 0 w 4082929"/>
                <a:gd name="connsiteY169" fmla="*/ 314925 h 720815"/>
                <a:gd name="connsiteX170" fmla="*/ 0 w 4082929"/>
                <a:gd name="connsiteY170" fmla="*/ 390096 h 720815"/>
                <a:gd name="connsiteX171" fmla="*/ 0 w 4082929"/>
                <a:gd name="connsiteY171" fmla="*/ 497911 h 720815"/>
                <a:gd name="connsiteX172" fmla="*/ 0 w 4082929"/>
                <a:gd name="connsiteY172" fmla="*/ 619765 h 720815"/>
                <a:gd name="connsiteX173" fmla="*/ 51352 w 4082929"/>
                <a:gd name="connsiteY173" fmla="*/ 619765 h 720815"/>
                <a:gd name="connsiteX174" fmla="*/ 51352 w 4082929"/>
                <a:gd name="connsiteY174" fmla="*/ 645029 h 720815"/>
                <a:gd name="connsiteX175" fmla="*/ 0 w 4082929"/>
                <a:gd name="connsiteY175" fmla="*/ 645029 h 72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4082929" h="720815">
                  <a:moveTo>
                    <a:pt x="4030567" y="50236"/>
                  </a:moveTo>
                  <a:cubicBezTo>
                    <a:pt x="4030567" y="40614"/>
                    <a:pt x="4030567" y="32226"/>
                    <a:pt x="4030567" y="22601"/>
                  </a:cubicBezTo>
                  <a:cubicBezTo>
                    <a:pt x="4040580" y="22601"/>
                    <a:pt x="4049307" y="22601"/>
                    <a:pt x="4059320" y="22601"/>
                  </a:cubicBezTo>
                  <a:cubicBezTo>
                    <a:pt x="4059320" y="32226"/>
                    <a:pt x="4059320" y="40614"/>
                    <a:pt x="4059320" y="50236"/>
                  </a:cubicBezTo>
                  <a:cubicBezTo>
                    <a:pt x="4049307" y="50236"/>
                    <a:pt x="4040580" y="50236"/>
                    <a:pt x="4030567" y="50236"/>
                  </a:cubicBezTo>
                  <a:close/>
                  <a:moveTo>
                    <a:pt x="3931079" y="50236"/>
                  </a:moveTo>
                  <a:cubicBezTo>
                    <a:pt x="3931079" y="40614"/>
                    <a:pt x="3931079" y="32226"/>
                    <a:pt x="3931079" y="22601"/>
                  </a:cubicBezTo>
                  <a:cubicBezTo>
                    <a:pt x="3941093" y="22601"/>
                    <a:pt x="3949819" y="22601"/>
                    <a:pt x="3959833" y="22601"/>
                  </a:cubicBezTo>
                  <a:cubicBezTo>
                    <a:pt x="3959833" y="32226"/>
                    <a:pt x="3959833" y="40614"/>
                    <a:pt x="3959833" y="50236"/>
                  </a:cubicBezTo>
                  <a:cubicBezTo>
                    <a:pt x="3949819" y="50236"/>
                    <a:pt x="3941093" y="50236"/>
                    <a:pt x="3931079" y="50236"/>
                  </a:cubicBezTo>
                  <a:close/>
                  <a:moveTo>
                    <a:pt x="123096" y="50236"/>
                  </a:moveTo>
                  <a:cubicBezTo>
                    <a:pt x="123096" y="40614"/>
                    <a:pt x="123096" y="32226"/>
                    <a:pt x="123096" y="22601"/>
                  </a:cubicBezTo>
                  <a:cubicBezTo>
                    <a:pt x="133109" y="22601"/>
                    <a:pt x="141836" y="22601"/>
                    <a:pt x="151849" y="22601"/>
                  </a:cubicBezTo>
                  <a:cubicBezTo>
                    <a:pt x="151849" y="32226"/>
                    <a:pt x="151849" y="40614"/>
                    <a:pt x="151849" y="50236"/>
                  </a:cubicBezTo>
                  <a:cubicBezTo>
                    <a:pt x="141836" y="50236"/>
                    <a:pt x="133109" y="50236"/>
                    <a:pt x="123096" y="50236"/>
                  </a:cubicBezTo>
                  <a:close/>
                  <a:moveTo>
                    <a:pt x="23518" y="50236"/>
                  </a:moveTo>
                  <a:cubicBezTo>
                    <a:pt x="23518" y="40614"/>
                    <a:pt x="23518" y="32226"/>
                    <a:pt x="23518" y="22601"/>
                  </a:cubicBezTo>
                  <a:cubicBezTo>
                    <a:pt x="33530" y="22601"/>
                    <a:pt x="42258" y="22601"/>
                    <a:pt x="52270" y="22601"/>
                  </a:cubicBezTo>
                  <a:cubicBezTo>
                    <a:pt x="52270" y="32226"/>
                    <a:pt x="52270" y="40614"/>
                    <a:pt x="52270" y="50236"/>
                  </a:cubicBezTo>
                  <a:cubicBezTo>
                    <a:pt x="42258" y="50236"/>
                    <a:pt x="33530" y="50236"/>
                    <a:pt x="23518" y="50236"/>
                  </a:cubicBezTo>
                  <a:close/>
                  <a:moveTo>
                    <a:pt x="3981972" y="98000"/>
                  </a:moveTo>
                  <a:cubicBezTo>
                    <a:pt x="3981972" y="88994"/>
                    <a:pt x="3981972" y="82109"/>
                    <a:pt x="3981972" y="73015"/>
                  </a:cubicBezTo>
                  <a:cubicBezTo>
                    <a:pt x="3991341" y="73015"/>
                    <a:pt x="3998507" y="73015"/>
                    <a:pt x="4007969" y="73015"/>
                  </a:cubicBezTo>
                  <a:cubicBezTo>
                    <a:pt x="4007969" y="81755"/>
                    <a:pt x="4007969" y="88553"/>
                    <a:pt x="4007969" y="97205"/>
                  </a:cubicBezTo>
                  <a:lnTo>
                    <a:pt x="4007050" y="97205"/>
                  </a:lnTo>
                  <a:lnTo>
                    <a:pt x="4007050" y="98000"/>
                  </a:lnTo>
                  <a:cubicBezTo>
                    <a:pt x="3998139" y="98000"/>
                    <a:pt x="3991066" y="98000"/>
                    <a:pt x="3981972" y="98000"/>
                  </a:cubicBezTo>
                  <a:close/>
                  <a:moveTo>
                    <a:pt x="75879" y="98000"/>
                  </a:moveTo>
                  <a:lnTo>
                    <a:pt x="75879" y="97205"/>
                  </a:lnTo>
                  <a:lnTo>
                    <a:pt x="74961" y="97205"/>
                  </a:lnTo>
                  <a:cubicBezTo>
                    <a:pt x="74961" y="88553"/>
                    <a:pt x="74961" y="81845"/>
                    <a:pt x="74961" y="73015"/>
                  </a:cubicBezTo>
                  <a:cubicBezTo>
                    <a:pt x="84331" y="73015"/>
                    <a:pt x="91495" y="73015"/>
                    <a:pt x="100958" y="73015"/>
                  </a:cubicBezTo>
                  <a:cubicBezTo>
                    <a:pt x="100958" y="82109"/>
                    <a:pt x="100958" y="88994"/>
                    <a:pt x="100958" y="98000"/>
                  </a:cubicBezTo>
                  <a:cubicBezTo>
                    <a:pt x="91863" y="98000"/>
                    <a:pt x="84882" y="98000"/>
                    <a:pt x="75879" y="98000"/>
                  </a:cubicBezTo>
                  <a:close/>
                  <a:moveTo>
                    <a:pt x="4030567" y="147442"/>
                  </a:moveTo>
                  <a:cubicBezTo>
                    <a:pt x="4030567" y="138084"/>
                    <a:pt x="4030567" y="129960"/>
                    <a:pt x="4030567" y="120602"/>
                  </a:cubicBezTo>
                  <a:lnTo>
                    <a:pt x="4031485" y="120602"/>
                  </a:lnTo>
                  <a:lnTo>
                    <a:pt x="4031485" y="119808"/>
                  </a:lnTo>
                  <a:cubicBezTo>
                    <a:pt x="4041223" y="119808"/>
                    <a:pt x="4049582" y="119808"/>
                    <a:pt x="4059320" y="119808"/>
                  </a:cubicBezTo>
                  <a:cubicBezTo>
                    <a:pt x="4059320" y="129431"/>
                    <a:pt x="4059320" y="137818"/>
                    <a:pt x="4059320" y="147442"/>
                  </a:cubicBezTo>
                  <a:cubicBezTo>
                    <a:pt x="4049307" y="147442"/>
                    <a:pt x="4040580" y="147442"/>
                    <a:pt x="4030567" y="147442"/>
                  </a:cubicBezTo>
                  <a:close/>
                  <a:moveTo>
                    <a:pt x="23518" y="147442"/>
                  </a:moveTo>
                  <a:cubicBezTo>
                    <a:pt x="23518" y="137818"/>
                    <a:pt x="23518" y="129431"/>
                    <a:pt x="23518" y="119808"/>
                  </a:cubicBezTo>
                  <a:cubicBezTo>
                    <a:pt x="33255" y="119808"/>
                    <a:pt x="41707" y="119808"/>
                    <a:pt x="51352" y="119808"/>
                  </a:cubicBezTo>
                  <a:lnTo>
                    <a:pt x="51352" y="120602"/>
                  </a:lnTo>
                  <a:lnTo>
                    <a:pt x="52270" y="120602"/>
                  </a:lnTo>
                  <a:cubicBezTo>
                    <a:pt x="52270" y="129960"/>
                    <a:pt x="52270" y="138084"/>
                    <a:pt x="52270" y="147442"/>
                  </a:cubicBezTo>
                  <a:cubicBezTo>
                    <a:pt x="42258" y="147442"/>
                    <a:pt x="33530" y="147442"/>
                    <a:pt x="23518" y="147442"/>
                  </a:cubicBezTo>
                  <a:close/>
                  <a:moveTo>
                    <a:pt x="4031485" y="596157"/>
                  </a:moveTo>
                  <a:lnTo>
                    <a:pt x="4031485" y="595330"/>
                  </a:lnTo>
                  <a:lnTo>
                    <a:pt x="4030567" y="595330"/>
                  </a:lnTo>
                  <a:cubicBezTo>
                    <a:pt x="4030567" y="585593"/>
                    <a:pt x="4030567" y="577141"/>
                    <a:pt x="4030567" y="567404"/>
                  </a:cubicBezTo>
                  <a:cubicBezTo>
                    <a:pt x="4040580" y="567404"/>
                    <a:pt x="4049307" y="567404"/>
                    <a:pt x="4059320" y="567404"/>
                  </a:cubicBezTo>
                  <a:cubicBezTo>
                    <a:pt x="4059320" y="577417"/>
                    <a:pt x="4059320" y="586144"/>
                    <a:pt x="4059320" y="596157"/>
                  </a:cubicBezTo>
                  <a:cubicBezTo>
                    <a:pt x="4049582" y="596157"/>
                    <a:pt x="4041223" y="596157"/>
                    <a:pt x="4031485" y="596157"/>
                  </a:cubicBezTo>
                  <a:close/>
                  <a:moveTo>
                    <a:pt x="23518" y="596157"/>
                  </a:moveTo>
                  <a:cubicBezTo>
                    <a:pt x="23518" y="586144"/>
                    <a:pt x="23518" y="577417"/>
                    <a:pt x="23518" y="567404"/>
                  </a:cubicBezTo>
                  <a:cubicBezTo>
                    <a:pt x="33530" y="567404"/>
                    <a:pt x="42258" y="567404"/>
                    <a:pt x="52270" y="567404"/>
                  </a:cubicBezTo>
                  <a:cubicBezTo>
                    <a:pt x="52270" y="577141"/>
                    <a:pt x="52270" y="585593"/>
                    <a:pt x="52270" y="595330"/>
                  </a:cubicBezTo>
                  <a:lnTo>
                    <a:pt x="51352" y="595330"/>
                  </a:lnTo>
                  <a:lnTo>
                    <a:pt x="51352" y="596157"/>
                  </a:lnTo>
                  <a:cubicBezTo>
                    <a:pt x="41707" y="596157"/>
                    <a:pt x="33255" y="596157"/>
                    <a:pt x="23518" y="596157"/>
                  </a:cubicBezTo>
                  <a:close/>
                  <a:moveTo>
                    <a:pt x="3981972" y="644844"/>
                  </a:moveTo>
                  <a:cubicBezTo>
                    <a:pt x="3981972" y="635382"/>
                    <a:pt x="3981972" y="628218"/>
                    <a:pt x="3981972" y="618847"/>
                  </a:cubicBezTo>
                  <a:cubicBezTo>
                    <a:pt x="3991066" y="618847"/>
                    <a:pt x="3998139" y="618847"/>
                    <a:pt x="4007050" y="618847"/>
                  </a:cubicBezTo>
                  <a:lnTo>
                    <a:pt x="4007050" y="619675"/>
                  </a:lnTo>
                  <a:lnTo>
                    <a:pt x="4007969" y="619675"/>
                  </a:lnTo>
                  <a:cubicBezTo>
                    <a:pt x="4007969" y="628677"/>
                    <a:pt x="4007969" y="635750"/>
                    <a:pt x="4007969" y="644844"/>
                  </a:cubicBezTo>
                  <a:cubicBezTo>
                    <a:pt x="3998507" y="644844"/>
                    <a:pt x="3991341" y="644844"/>
                    <a:pt x="3981972" y="644844"/>
                  </a:cubicBezTo>
                  <a:close/>
                  <a:moveTo>
                    <a:pt x="74961" y="644844"/>
                  </a:moveTo>
                  <a:cubicBezTo>
                    <a:pt x="74961" y="635657"/>
                    <a:pt x="74961" y="628677"/>
                    <a:pt x="74961" y="619675"/>
                  </a:cubicBezTo>
                  <a:lnTo>
                    <a:pt x="75879" y="619675"/>
                  </a:lnTo>
                  <a:lnTo>
                    <a:pt x="75879" y="618847"/>
                  </a:lnTo>
                  <a:cubicBezTo>
                    <a:pt x="84882" y="618847"/>
                    <a:pt x="91863" y="618847"/>
                    <a:pt x="100958" y="618847"/>
                  </a:cubicBezTo>
                  <a:cubicBezTo>
                    <a:pt x="100958" y="628218"/>
                    <a:pt x="100958" y="635382"/>
                    <a:pt x="100958" y="644844"/>
                  </a:cubicBezTo>
                  <a:cubicBezTo>
                    <a:pt x="91495" y="644844"/>
                    <a:pt x="84331" y="644844"/>
                    <a:pt x="74961" y="644844"/>
                  </a:cubicBezTo>
                  <a:close/>
                  <a:moveTo>
                    <a:pt x="4030567" y="697299"/>
                  </a:moveTo>
                  <a:cubicBezTo>
                    <a:pt x="4030567" y="687285"/>
                    <a:pt x="4030567" y="678557"/>
                    <a:pt x="4030567" y="668545"/>
                  </a:cubicBezTo>
                  <a:cubicBezTo>
                    <a:pt x="4040580" y="668545"/>
                    <a:pt x="4049307" y="668545"/>
                    <a:pt x="4059320" y="668545"/>
                  </a:cubicBezTo>
                  <a:cubicBezTo>
                    <a:pt x="4059320" y="678557"/>
                    <a:pt x="4059320" y="687285"/>
                    <a:pt x="4059320" y="697299"/>
                  </a:cubicBezTo>
                  <a:cubicBezTo>
                    <a:pt x="4049307" y="697299"/>
                    <a:pt x="4040580" y="697299"/>
                    <a:pt x="4030567" y="697299"/>
                  </a:cubicBezTo>
                  <a:close/>
                  <a:moveTo>
                    <a:pt x="3931079" y="697299"/>
                  </a:moveTo>
                  <a:cubicBezTo>
                    <a:pt x="3931079" y="687285"/>
                    <a:pt x="3931079" y="678557"/>
                    <a:pt x="3931079" y="668545"/>
                  </a:cubicBezTo>
                  <a:cubicBezTo>
                    <a:pt x="3941093" y="668545"/>
                    <a:pt x="3949819" y="668545"/>
                    <a:pt x="3959833" y="668545"/>
                  </a:cubicBezTo>
                  <a:cubicBezTo>
                    <a:pt x="3959833" y="678557"/>
                    <a:pt x="3959833" y="687285"/>
                    <a:pt x="3959833" y="697299"/>
                  </a:cubicBezTo>
                  <a:cubicBezTo>
                    <a:pt x="3949819" y="697299"/>
                    <a:pt x="3941093" y="697299"/>
                    <a:pt x="3931079" y="697299"/>
                  </a:cubicBezTo>
                  <a:close/>
                  <a:moveTo>
                    <a:pt x="175275" y="697299"/>
                  </a:moveTo>
                  <a:lnTo>
                    <a:pt x="175275" y="645029"/>
                  </a:lnTo>
                  <a:lnTo>
                    <a:pt x="124383" y="645029"/>
                  </a:lnTo>
                  <a:lnTo>
                    <a:pt x="124383" y="595330"/>
                  </a:lnTo>
                  <a:lnTo>
                    <a:pt x="75787" y="595330"/>
                  </a:lnTo>
                  <a:lnTo>
                    <a:pt x="75787" y="543886"/>
                  </a:lnTo>
                  <a:lnTo>
                    <a:pt x="23518" y="543886"/>
                  </a:lnTo>
                  <a:lnTo>
                    <a:pt x="23518" y="497911"/>
                  </a:lnTo>
                  <a:lnTo>
                    <a:pt x="23518" y="390096"/>
                  </a:lnTo>
                  <a:lnTo>
                    <a:pt x="23518" y="314925"/>
                  </a:lnTo>
                  <a:lnTo>
                    <a:pt x="23518" y="214231"/>
                  </a:lnTo>
                  <a:lnTo>
                    <a:pt x="23518" y="170045"/>
                  </a:lnTo>
                  <a:lnTo>
                    <a:pt x="75787" y="170045"/>
                  </a:lnTo>
                  <a:lnTo>
                    <a:pt x="75787" y="120602"/>
                  </a:lnTo>
                  <a:lnTo>
                    <a:pt x="124383" y="120602"/>
                  </a:lnTo>
                  <a:lnTo>
                    <a:pt x="124383" y="72837"/>
                  </a:lnTo>
                  <a:lnTo>
                    <a:pt x="175275" y="72837"/>
                  </a:lnTo>
                  <a:lnTo>
                    <a:pt x="175275" y="22601"/>
                  </a:lnTo>
                  <a:lnTo>
                    <a:pt x="3907471" y="22601"/>
                  </a:lnTo>
                  <a:lnTo>
                    <a:pt x="3907471" y="72837"/>
                  </a:lnTo>
                  <a:lnTo>
                    <a:pt x="3958363" y="72837"/>
                  </a:lnTo>
                  <a:lnTo>
                    <a:pt x="3958363" y="120602"/>
                  </a:lnTo>
                  <a:lnTo>
                    <a:pt x="4006958" y="120602"/>
                  </a:lnTo>
                  <a:lnTo>
                    <a:pt x="4006958" y="170045"/>
                  </a:lnTo>
                  <a:lnTo>
                    <a:pt x="4059320" y="170045"/>
                  </a:lnTo>
                  <a:lnTo>
                    <a:pt x="4059320" y="214231"/>
                  </a:lnTo>
                  <a:lnTo>
                    <a:pt x="4059320" y="314925"/>
                  </a:lnTo>
                  <a:lnTo>
                    <a:pt x="4059320" y="390096"/>
                  </a:lnTo>
                  <a:lnTo>
                    <a:pt x="4059320" y="497911"/>
                  </a:lnTo>
                  <a:lnTo>
                    <a:pt x="4059320" y="543886"/>
                  </a:lnTo>
                  <a:lnTo>
                    <a:pt x="4006958" y="543886"/>
                  </a:lnTo>
                  <a:lnTo>
                    <a:pt x="4006958" y="595330"/>
                  </a:lnTo>
                  <a:lnTo>
                    <a:pt x="3958363" y="595330"/>
                  </a:lnTo>
                  <a:lnTo>
                    <a:pt x="3958363" y="645029"/>
                  </a:lnTo>
                  <a:lnTo>
                    <a:pt x="3907471" y="645029"/>
                  </a:lnTo>
                  <a:lnTo>
                    <a:pt x="3907471" y="697299"/>
                  </a:lnTo>
                  <a:close/>
                  <a:moveTo>
                    <a:pt x="123096" y="697299"/>
                  </a:moveTo>
                  <a:cubicBezTo>
                    <a:pt x="123096" y="687285"/>
                    <a:pt x="123096" y="678557"/>
                    <a:pt x="123096" y="668545"/>
                  </a:cubicBezTo>
                  <a:cubicBezTo>
                    <a:pt x="133109" y="668545"/>
                    <a:pt x="141836" y="668545"/>
                    <a:pt x="151849" y="668545"/>
                  </a:cubicBezTo>
                  <a:cubicBezTo>
                    <a:pt x="151849" y="678557"/>
                    <a:pt x="151849" y="687285"/>
                    <a:pt x="151849" y="697299"/>
                  </a:cubicBezTo>
                  <a:cubicBezTo>
                    <a:pt x="141836" y="697299"/>
                    <a:pt x="133109" y="697299"/>
                    <a:pt x="123096" y="697299"/>
                  </a:cubicBezTo>
                  <a:close/>
                  <a:moveTo>
                    <a:pt x="23518" y="697299"/>
                  </a:moveTo>
                  <a:cubicBezTo>
                    <a:pt x="23518" y="687285"/>
                    <a:pt x="23518" y="678557"/>
                    <a:pt x="23518" y="668545"/>
                  </a:cubicBezTo>
                  <a:cubicBezTo>
                    <a:pt x="33530" y="668545"/>
                    <a:pt x="42258" y="668545"/>
                    <a:pt x="52270" y="668545"/>
                  </a:cubicBezTo>
                  <a:cubicBezTo>
                    <a:pt x="52270" y="678557"/>
                    <a:pt x="52270" y="687285"/>
                    <a:pt x="52270" y="697299"/>
                  </a:cubicBezTo>
                  <a:cubicBezTo>
                    <a:pt x="42258" y="697299"/>
                    <a:pt x="33530" y="697299"/>
                    <a:pt x="23518" y="697299"/>
                  </a:cubicBezTo>
                  <a:close/>
                  <a:moveTo>
                    <a:pt x="0" y="720815"/>
                  </a:moveTo>
                  <a:lnTo>
                    <a:pt x="75787" y="720815"/>
                  </a:lnTo>
                  <a:lnTo>
                    <a:pt x="75787" y="668361"/>
                  </a:lnTo>
                  <a:lnTo>
                    <a:pt x="99488" y="668361"/>
                  </a:lnTo>
                  <a:lnTo>
                    <a:pt x="99488" y="720815"/>
                  </a:lnTo>
                  <a:lnTo>
                    <a:pt x="3983350" y="720815"/>
                  </a:lnTo>
                  <a:lnTo>
                    <a:pt x="3983350" y="668361"/>
                  </a:lnTo>
                  <a:lnTo>
                    <a:pt x="4007050" y="668361"/>
                  </a:lnTo>
                  <a:lnTo>
                    <a:pt x="4007050" y="720815"/>
                  </a:lnTo>
                  <a:lnTo>
                    <a:pt x="4082929" y="720815"/>
                  </a:lnTo>
                  <a:lnTo>
                    <a:pt x="4082929" y="645029"/>
                  </a:lnTo>
                  <a:lnTo>
                    <a:pt x="4031578" y="645029"/>
                  </a:lnTo>
                  <a:lnTo>
                    <a:pt x="4031578" y="619675"/>
                  </a:lnTo>
                  <a:lnTo>
                    <a:pt x="4082929" y="619675"/>
                  </a:lnTo>
                  <a:lnTo>
                    <a:pt x="4082929" y="497911"/>
                  </a:lnTo>
                  <a:lnTo>
                    <a:pt x="4082929" y="390096"/>
                  </a:lnTo>
                  <a:lnTo>
                    <a:pt x="4082929" y="314925"/>
                  </a:lnTo>
                  <a:lnTo>
                    <a:pt x="4082929" y="214231"/>
                  </a:lnTo>
                  <a:lnTo>
                    <a:pt x="4082929" y="97205"/>
                  </a:lnTo>
                  <a:lnTo>
                    <a:pt x="4031578" y="97205"/>
                  </a:lnTo>
                  <a:lnTo>
                    <a:pt x="4031578" y="72837"/>
                  </a:lnTo>
                  <a:lnTo>
                    <a:pt x="4082929" y="72837"/>
                  </a:lnTo>
                  <a:lnTo>
                    <a:pt x="4082929" y="0"/>
                  </a:lnTo>
                  <a:lnTo>
                    <a:pt x="4007050" y="0"/>
                  </a:lnTo>
                  <a:lnTo>
                    <a:pt x="4007050" y="50413"/>
                  </a:lnTo>
                  <a:lnTo>
                    <a:pt x="3983350" y="50413"/>
                  </a:lnTo>
                  <a:lnTo>
                    <a:pt x="3983350" y="0"/>
                  </a:lnTo>
                  <a:lnTo>
                    <a:pt x="99488" y="0"/>
                  </a:lnTo>
                  <a:lnTo>
                    <a:pt x="99488" y="50413"/>
                  </a:lnTo>
                  <a:lnTo>
                    <a:pt x="75787" y="50413"/>
                  </a:lnTo>
                  <a:lnTo>
                    <a:pt x="75787" y="0"/>
                  </a:lnTo>
                  <a:lnTo>
                    <a:pt x="0" y="0"/>
                  </a:lnTo>
                  <a:lnTo>
                    <a:pt x="0" y="72837"/>
                  </a:lnTo>
                  <a:lnTo>
                    <a:pt x="51352" y="72837"/>
                  </a:lnTo>
                  <a:lnTo>
                    <a:pt x="51352" y="97118"/>
                  </a:lnTo>
                  <a:lnTo>
                    <a:pt x="0" y="97118"/>
                  </a:lnTo>
                  <a:lnTo>
                    <a:pt x="0" y="214231"/>
                  </a:lnTo>
                  <a:lnTo>
                    <a:pt x="0" y="314925"/>
                  </a:lnTo>
                  <a:lnTo>
                    <a:pt x="0" y="390096"/>
                  </a:lnTo>
                  <a:lnTo>
                    <a:pt x="0" y="497911"/>
                  </a:lnTo>
                  <a:lnTo>
                    <a:pt x="0" y="619765"/>
                  </a:lnTo>
                  <a:lnTo>
                    <a:pt x="51352" y="619765"/>
                  </a:lnTo>
                  <a:lnTo>
                    <a:pt x="51352" y="645029"/>
                  </a:lnTo>
                  <a:lnTo>
                    <a:pt x="0" y="645029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 descr="D:\51PPT模板网\51pptmoban.com\图片.jpg">
            <a:extLst>
              <a:ext uri="{FF2B5EF4-FFF2-40B4-BE49-F238E27FC236}">
                <a16:creationId xmlns:a16="http://schemas.microsoft.com/office/drawing/2014/main" id="{872DFDE3-3E54-6E70-23F4-9B25C4DFD4D9}"/>
              </a:ext>
            </a:extLst>
          </p:cNvPr>
          <p:cNvGrpSpPr/>
          <p:nvPr/>
        </p:nvGrpSpPr>
        <p:grpSpPr>
          <a:xfrm>
            <a:off x="4661983" y="-239982"/>
            <a:ext cx="2884610" cy="1446213"/>
            <a:chOff x="3709045" y="-239982"/>
            <a:chExt cx="2884610" cy="1446213"/>
          </a:xfrm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9662B564-7F2E-8326-AB68-60263AEF2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0299" y="-239982"/>
              <a:ext cx="953356" cy="1446213"/>
            </a:xfrm>
            <a:prstGeom prst="rect">
              <a:avLst/>
            </a:prstGeom>
          </p:spPr>
        </p:pic>
        <p:pic>
          <p:nvPicPr>
            <p:cNvPr id="60" name="图片 59" descr="D:\51PPT模板网\51pptmoban.com\图片.jpg">
              <a:extLst>
                <a:ext uri="{FF2B5EF4-FFF2-40B4-BE49-F238E27FC236}">
                  <a16:creationId xmlns:a16="http://schemas.microsoft.com/office/drawing/2014/main" id="{91E482A2-E082-94B3-4C3F-36E83B58C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4672" y="-239982"/>
              <a:ext cx="953356" cy="1446213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CE3EC1DD-E872-DEAE-305A-AFEC459FC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9045" y="-239982"/>
              <a:ext cx="953356" cy="1446213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0DC6F5A-4CB4-36F7-9E03-E38C9E9070F9}"/>
              </a:ext>
            </a:extLst>
          </p:cNvPr>
          <p:cNvGrpSpPr/>
          <p:nvPr/>
        </p:nvGrpSpPr>
        <p:grpSpPr>
          <a:xfrm>
            <a:off x="3062057" y="1125526"/>
            <a:ext cx="7527411" cy="2889830"/>
            <a:chOff x="3062057" y="975823"/>
            <a:chExt cx="7527411" cy="288983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6946A0C-2606-F4B2-1E9C-F26476D670C8}"/>
                </a:ext>
              </a:extLst>
            </p:cNvPr>
            <p:cNvGrpSpPr/>
            <p:nvPr/>
          </p:nvGrpSpPr>
          <p:grpSpPr>
            <a:xfrm>
              <a:off x="3062057" y="976927"/>
              <a:ext cx="6910618" cy="2888726"/>
              <a:chOff x="3776292" y="2795542"/>
              <a:chExt cx="5534903" cy="2313660"/>
            </a:xfr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00"/>
                </a:gs>
              </a:gsLst>
              <a:lin ang="5400000" scaled="1"/>
              <a:tileRect/>
            </a:gradFill>
            <a:effectLst>
              <a:outerShdw blurRad="50800" dist="241300" dir="5400000" algn="t" rotWithShape="0">
                <a:prstClr val="black">
                  <a:alpha val="24000"/>
                </a:prstClr>
              </a:outerShdw>
            </a:effectLst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CDE7BF16-B4F4-0B59-6255-3D6A95E8BBDC}"/>
                  </a:ext>
                </a:extLst>
              </p:cNvPr>
              <p:cNvGrpSpPr/>
              <p:nvPr/>
            </p:nvGrpSpPr>
            <p:grpSpPr>
              <a:xfrm>
                <a:off x="6865172" y="2795542"/>
                <a:ext cx="2446023" cy="1715992"/>
                <a:chOff x="6865172" y="2795542"/>
                <a:chExt cx="2446023" cy="1715992"/>
              </a:xfrm>
              <a:grpFill/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2AD11B42-695B-680F-F616-09BA949EE36D}"/>
                    </a:ext>
                  </a:extLst>
                </p:cNvPr>
                <p:cNvSpPr/>
                <p:nvPr/>
              </p:nvSpPr>
              <p:spPr>
                <a:xfrm flipV="1">
                  <a:off x="6865172" y="2795542"/>
                  <a:ext cx="678190" cy="1715992"/>
                </a:xfrm>
                <a:custGeom>
                  <a:avLst/>
                  <a:gdLst>
                    <a:gd name="connsiteX0" fmla="*/ 284268 w 446983"/>
                    <a:gd name="connsiteY0" fmla="*/ 1100593 h 1130980"/>
                    <a:gd name="connsiteX1" fmla="*/ 214538 w 446983"/>
                    <a:gd name="connsiteY1" fmla="*/ 956031 h 1130980"/>
                    <a:gd name="connsiteX2" fmla="*/ 62324 w 446983"/>
                    <a:gd name="connsiteY2" fmla="*/ 781707 h 1130980"/>
                    <a:gd name="connsiteX3" fmla="*/ 60623 w 446983"/>
                    <a:gd name="connsiteY3" fmla="*/ 773203 h 1130980"/>
                    <a:gd name="connsiteX4" fmla="*/ 57222 w 446983"/>
                    <a:gd name="connsiteY4" fmla="*/ 764700 h 1130980"/>
                    <a:gd name="connsiteX5" fmla="*/ 47868 w 446983"/>
                    <a:gd name="connsiteY5" fmla="*/ 751094 h 1130980"/>
                    <a:gd name="connsiteX6" fmla="*/ 41065 w 446983"/>
                    <a:gd name="connsiteY6" fmla="*/ 742590 h 1130980"/>
                    <a:gd name="connsiteX7" fmla="*/ 13853 w 446983"/>
                    <a:gd name="connsiteY7" fmla="*/ 708576 h 1130980"/>
                    <a:gd name="connsiteX8" fmla="*/ 4499 w 446983"/>
                    <a:gd name="connsiteY8" fmla="*/ 651602 h 1130980"/>
                    <a:gd name="connsiteX9" fmla="*/ 22357 w 446983"/>
                    <a:gd name="connsiteY9" fmla="*/ 609934 h 1130980"/>
                    <a:gd name="connsiteX10" fmla="*/ 47868 w 446983"/>
                    <a:gd name="connsiteY10" fmla="*/ 586124 h 1130980"/>
                    <a:gd name="connsiteX11" fmla="*/ 64875 w 446983"/>
                    <a:gd name="connsiteY11" fmla="*/ 577620 h 1130980"/>
                    <a:gd name="connsiteX12" fmla="*/ 126101 w 446983"/>
                    <a:gd name="connsiteY12" fmla="*/ 628642 h 1130980"/>
                    <a:gd name="connsiteX13" fmla="*/ 194130 w 446983"/>
                    <a:gd name="connsiteY13" fmla="*/ 688167 h 1130980"/>
                    <a:gd name="connsiteX14" fmla="*/ 197531 w 446983"/>
                    <a:gd name="connsiteY14" fmla="*/ 694970 h 1130980"/>
                    <a:gd name="connsiteX15" fmla="*/ 214538 w 446983"/>
                    <a:gd name="connsiteY15" fmla="*/ 711127 h 1130980"/>
                    <a:gd name="connsiteX16" fmla="*/ 234947 w 446983"/>
                    <a:gd name="connsiteY16" fmla="*/ 708576 h 1130980"/>
                    <a:gd name="connsiteX17" fmla="*/ 173721 w 446983"/>
                    <a:gd name="connsiteY17" fmla="*/ 594628 h 1130980"/>
                    <a:gd name="connsiteX18" fmla="*/ 128652 w 446983"/>
                    <a:gd name="connsiteY18" fmla="*/ 539354 h 1130980"/>
                    <a:gd name="connsiteX19" fmla="*/ 61473 w 446983"/>
                    <a:gd name="connsiteY19" fmla="*/ 461121 h 1130980"/>
                    <a:gd name="connsiteX20" fmla="*/ 10452 w 446983"/>
                    <a:gd name="connsiteY20" fmla="*/ 370132 h 1130980"/>
                    <a:gd name="connsiteX21" fmla="*/ 25758 w 446983"/>
                    <a:gd name="connsiteY21" fmla="*/ 245979 h 1130980"/>
                    <a:gd name="connsiteX22" fmla="*/ 107393 w 446983"/>
                    <a:gd name="connsiteY22" fmla="*/ 307205 h 1130980"/>
                    <a:gd name="connsiteX23" fmla="*/ 197531 w 446983"/>
                    <a:gd name="connsiteY23" fmla="*/ 430508 h 1130980"/>
                    <a:gd name="connsiteX24" fmla="*/ 152462 w 446983"/>
                    <a:gd name="connsiteY24" fmla="*/ 315709 h 1130980"/>
                    <a:gd name="connsiteX25" fmla="*/ 124400 w 446983"/>
                    <a:gd name="connsiteY25" fmla="*/ 255333 h 1130980"/>
                    <a:gd name="connsiteX26" fmla="*/ 94637 w 446983"/>
                    <a:gd name="connsiteY26" fmla="*/ 196658 h 1130980"/>
                    <a:gd name="connsiteX27" fmla="*/ 68276 w 446983"/>
                    <a:gd name="connsiteY27" fmla="*/ 121827 h 1130980"/>
                    <a:gd name="connsiteX28" fmla="*/ 72528 w 446983"/>
                    <a:gd name="connsiteY28" fmla="*/ 65703 h 1130980"/>
                    <a:gd name="connsiteX29" fmla="*/ 86134 w 446983"/>
                    <a:gd name="connsiteY29" fmla="*/ 33389 h 1130980"/>
                    <a:gd name="connsiteX30" fmla="*/ 98889 w 446983"/>
                    <a:gd name="connsiteY30" fmla="*/ 16382 h 1130980"/>
                    <a:gd name="connsiteX31" fmla="*/ 129502 w 446983"/>
                    <a:gd name="connsiteY31" fmla="*/ -625 h 1130980"/>
                    <a:gd name="connsiteX32" fmla="*/ 189028 w 446983"/>
                    <a:gd name="connsiteY32" fmla="*/ 28287 h 1130980"/>
                    <a:gd name="connsiteX33" fmla="*/ 217940 w 446983"/>
                    <a:gd name="connsiteY33" fmla="*/ 71655 h 1130980"/>
                    <a:gd name="connsiteX34" fmla="*/ 226444 w 446983"/>
                    <a:gd name="connsiteY34" fmla="*/ 80159 h 1130980"/>
                    <a:gd name="connsiteX35" fmla="*/ 234947 w 446983"/>
                    <a:gd name="connsiteY35" fmla="*/ 87812 h 1130980"/>
                    <a:gd name="connsiteX36" fmla="*/ 241750 w 446983"/>
                    <a:gd name="connsiteY36" fmla="*/ 101418 h 1130980"/>
                    <a:gd name="connsiteX37" fmla="*/ 249403 w 446983"/>
                    <a:gd name="connsiteY37" fmla="*/ 120126 h 1130980"/>
                    <a:gd name="connsiteX38" fmla="*/ 265560 w 446983"/>
                    <a:gd name="connsiteY38" fmla="*/ 149889 h 1130980"/>
                    <a:gd name="connsiteX39" fmla="*/ 274064 w 446983"/>
                    <a:gd name="connsiteY39" fmla="*/ 160943 h 1130980"/>
                    <a:gd name="connsiteX40" fmla="*/ 284268 w 446983"/>
                    <a:gd name="connsiteY40" fmla="*/ 184753 h 1130980"/>
                    <a:gd name="connsiteX41" fmla="*/ 306377 w 446983"/>
                    <a:gd name="connsiteY41" fmla="*/ 225571 h 1130980"/>
                    <a:gd name="connsiteX42" fmla="*/ 328487 w 446983"/>
                    <a:gd name="connsiteY42" fmla="*/ 258735 h 1130980"/>
                    <a:gd name="connsiteX43" fmla="*/ 345494 w 446983"/>
                    <a:gd name="connsiteY43" fmla="*/ 283395 h 1130980"/>
                    <a:gd name="connsiteX44" fmla="*/ 336990 w 446983"/>
                    <a:gd name="connsiteY44" fmla="*/ 279994 h 1130980"/>
                    <a:gd name="connsiteX45" fmla="*/ 328487 w 446983"/>
                    <a:gd name="connsiteY45" fmla="*/ 279994 h 1130980"/>
                    <a:gd name="connsiteX46" fmla="*/ 341242 w 446983"/>
                    <a:gd name="connsiteY46" fmla="*/ 308906 h 1130980"/>
                    <a:gd name="connsiteX47" fmla="*/ 353998 w 446983"/>
                    <a:gd name="connsiteY47" fmla="*/ 349723 h 1130980"/>
                    <a:gd name="connsiteX48" fmla="*/ 362501 w 446983"/>
                    <a:gd name="connsiteY48" fmla="*/ 373534 h 1130980"/>
                    <a:gd name="connsiteX49" fmla="*/ 371005 w 446983"/>
                    <a:gd name="connsiteY49" fmla="*/ 393942 h 1130980"/>
                    <a:gd name="connsiteX50" fmla="*/ 382060 w 446983"/>
                    <a:gd name="connsiteY50" fmla="*/ 426256 h 1130980"/>
                    <a:gd name="connsiteX51" fmla="*/ 394815 w 446983"/>
                    <a:gd name="connsiteY51" fmla="*/ 454318 h 1130980"/>
                    <a:gd name="connsiteX52" fmla="*/ 415224 w 446983"/>
                    <a:gd name="connsiteY52" fmla="*/ 498537 h 1130980"/>
                    <a:gd name="connsiteX53" fmla="*/ 426278 w 446983"/>
                    <a:gd name="connsiteY53" fmla="*/ 535102 h 1130980"/>
                    <a:gd name="connsiteX54" fmla="*/ 434782 w 446983"/>
                    <a:gd name="connsiteY54" fmla="*/ 569967 h 1130980"/>
                    <a:gd name="connsiteX55" fmla="*/ 388863 w 446983"/>
                    <a:gd name="connsiteY55" fmla="*/ 522347 h 1130980"/>
                    <a:gd name="connsiteX56" fmla="*/ 329337 w 446983"/>
                    <a:gd name="connsiteY56" fmla="*/ 437311 h 1130980"/>
                    <a:gd name="connsiteX57" fmla="*/ 251954 w 446983"/>
                    <a:gd name="connsiteY57" fmla="*/ 501938 h 1130980"/>
                    <a:gd name="connsiteX58" fmla="*/ 285969 w 446983"/>
                    <a:gd name="connsiteY58" fmla="*/ 566566 h 1130980"/>
                    <a:gd name="connsiteX59" fmla="*/ 297874 w 446983"/>
                    <a:gd name="connsiteY59" fmla="*/ 728985 h 1130980"/>
                    <a:gd name="connsiteX60" fmla="*/ 275764 w 446983"/>
                    <a:gd name="connsiteY60" fmla="*/ 766401 h 1130980"/>
                    <a:gd name="connsiteX61" fmla="*/ 294472 w 446983"/>
                    <a:gd name="connsiteY61" fmla="*/ 783408 h 1130980"/>
                    <a:gd name="connsiteX62" fmla="*/ 378658 w 446983"/>
                    <a:gd name="connsiteY62" fmla="*/ 915214 h 1130980"/>
                    <a:gd name="connsiteX63" fmla="*/ 354848 w 446983"/>
                    <a:gd name="connsiteY63" fmla="*/ 1050421 h 1130980"/>
                    <a:gd name="connsiteX64" fmla="*/ 285969 w 446983"/>
                    <a:gd name="connsiteY64" fmla="*/ 1130355 h 1130980"/>
                    <a:gd name="connsiteX65" fmla="*/ 284268 w 446983"/>
                    <a:gd name="connsiteY65" fmla="*/ 1100593 h 1130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446983" h="1130980">
                      <a:moveTo>
                        <a:pt x="284268" y="1100593"/>
                      </a:moveTo>
                      <a:cubicBezTo>
                        <a:pt x="288520" y="1064877"/>
                        <a:pt x="267261" y="1021509"/>
                        <a:pt x="214538" y="956031"/>
                      </a:cubicBezTo>
                      <a:cubicBezTo>
                        <a:pt x="118448" y="838681"/>
                        <a:pt x="69127" y="781707"/>
                        <a:pt x="62324" y="781707"/>
                      </a:cubicBezTo>
                      <a:cubicBezTo>
                        <a:pt x="58922" y="781707"/>
                        <a:pt x="58072" y="778306"/>
                        <a:pt x="60623" y="773203"/>
                      </a:cubicBezTo>
                      <a:cubicBezTo>
                        <a:pt x="63174" y="768952"/>
                        <a:pt x="61473" y="764700"/>
                        <a:pt x="57222" y="764700"/>
                      </a:cubicBezTo>
                      <a:cubicBezTo>
                        <a:pt x="52119" y="764700"/>
                        <a:pt x="47868" y="758747"/>
                        <a:pt x="47868" y="751094"/>
                      </a:cubicBezTo>
                      <a:cubicBezTo>
                        <a:pt x="47868" y="744291"/>
                        <a:pt x="44466" y="740039"/>
                        <a:pt x="41065" y="742590"/>
                      </a:cubicBezTo>
                      <a:cubicBezTo>
                        <a:pt x="36813" y="745142"/>
                        <a:pt x="24908" y="729835"/>
                        <a:pt x="13853" y="708576"/>
                      </a:cubicBezTo>
                      <a:cubicBezTo>
                        <a:pt x="-1453" y="677113"/>
                        <a:pt x="-3154" y="666058"/>
                        <a:pt x="4499" y="651602"/>
                      </a:cubicBezTo>
                      <a:cubicBezTo>
                        <a:pt x="9601" y="641397"/>
                        <a:pt x="17255" y="622689"/>
                        <a:pt x="22357" y="609934"/>
                      </a:cubicBezTo>
                      <a:cubicBezTo>
                        <a:pt x="27459" y="594628"/>
                        <a:pt x="36813" y="586124"/>
                        <a:pt x="47868" y="586124"/>
                      </a:cubicBezTo>
                      <a:cubicBezTo>
                        <a:pt x="57222" y="586124"/>
                        <a:pt x="64875" y="581872"/>
                        <a:pt x="64875" y="577620"/>
                      </a:cubicBezTo>
                      <a:cubicBezTo>
                        <a:pt x="64875" y="572518"/>
                        <a:pt x="92086" y="595478"/>
                        <a:pt x="126101" y="628642"/>
                      </a:cubicBezTo>
                      <a:cubicBezTo>
                        <a:pt x="159265" y="660956"/>
                        <a:pt x="190728" y="688167"/>
                        <a:pt x="194130" y="688167"/>
                      </a:cubicBezTo>
                      <a:cubicBezTo>
                        <a:pt x="198382" y="688167"/>
                        <a:pt x="200082" y="690718"/>
                        <a:pt x="197531" y="694970"/>
                      </a:cubicBezTo>
                      <a:cubicBezTo>
                        <a:pt x="195830" y="698372"/>
                        <a:pt x="203484" y="705175"/>
                        <a:pt x="214538" y="711127"/>
                      </a:cubicBezTo>
                      <a:cubicBezTo>
                        <a:pt x="231546" y="718780"/>
                        <a:pt x="234947" y="717930"/>
                        <a:pt x="234947" y="708576"/>
                      </a:cubicBezTo>
                      <a:cubicBezTo>
                        <a:pt x="234947" y="689868"/>
                        <a:pt x="201783" y="628642"/>
                        <a:pt x="173721" y="594628"/>
                      </a:cubicBezTo>
                      <a:cubicBezTo>
                        <a:pt x="160115" y="578471"/>
                        <a:pt x="139707" y="553810"/>
                        <a:pt x="128652" y="539354"/>
                      </a:cubicBezTo>
                      <a:cubicBezTo>
                        <a:pt x="116747" y="525748"/>
                        <a:pt x="86984" y="490033"/>
                        <a:pt x="61473" y="461121"/>
                      </a:cubicBezTo>
                      <a:cubicBezTo>
                        <a:pt x="26609" y="420303"/>
                        <a:pt x="14704" y="399044"/>
                        <a:pt x="10452" y="370132"/>
                      </a:cubicBezTo>
                      <a:cubicBezTo>
                        <a:pt x="2798" y="323362"/>
                        <a:pt x="13003" y="245979"/>
                        <a:pt x="25758" y="245979"/>
                      </a:cubicBezTo>
                      <a:cubicBezTo>
                        <a:pt x="41915" y="245979"/>
                        <a:pt x="107393" y="295300"/>
                        <a:pt x="107393" y="307205"/>
                      </a:cubicBezTo>
                      <a:cubicBezTo>
                        <a:pt x="107393" y="317410"/>
                        <a:pt x="193279" y="434760"/>
                        <a:pt x="197531" y="430508"/>
                      </a:cubicBezTo>
                      <a:cubicBezTo>
                        <a:pt x="203484" y="425406"/>
                        <a:pt x="182225" y="372683"/>
                        <a:pt x="152462" y="315709"/>
                      </a:cubicBezTo>
                      <a:cubicBezTo>
                        <a:pt x="137156" y="286797"/>
                        <a:pt x="124400" y="259585"/>
                        <a:pt x="124400" y="255333"/>
                      </a:cubicBezTo>
                      <a:cubicBezTo>
                        <a:pt x="124400" y="251082"/>
                        <a:pt x="110794" y="224720"/>
                        <a:pt x="94637" y="196658"/>
                      </a:cubicBezTo>
                      <a:cubicBezTo>
                        <a:pt x="72528" y="160093"/>
                        <a:pt x="64875" y="138834"/>
                        <a:pt x="68276" y="121827"/>
                      </a:cubicBezTo>
                      <a:cubicBezTo>
                        <a:pt x="69977" y="108221"/>
                        <a:pt x="72528" y="82710"/>
                        <a:pt x="72528" y="65703"/>
                      </a:cubicBezTo>
                      <a:cubicBezTo>
                        <a:pt x="73378" y="42743"/>
                        <a:pt x="76780" y="33389"/>
                        <a:pt x="86134" y="33389"/>
                      </a:cubicBezTo>
                      <a:cubicBezTo>
                        <a:pt x="92937" y="33389"/>
                        <a:pt x="98889" y="25736"/>
                        <a:pt x="98889" y="16382"/>
                      </a:cubicBezTo>
                      <a:cubicBezTo>
                        <a:pt x="98889" y="2776"/>
                        <a:pt x="104842" y="-625"/>
                        <a:pt x="129502" y="-625"/>
                      </a:cubicBezTo>
                      <a:cubicBezTo>
                        <a:pt x="153312" y="-625"/>
                        <a:pt x="166918" y="6177"/>
                        <a:pt x="189028" y="28287"/>
                      </a:cubicBezTo>
                      <a:cubicBezTo>
                        <a:pt x="205184" y="44444"/>
                        <a:pt x="217940" y="63152"/>
                        <a:pt x="217940" y="71655"/>
                      </a:cubicBezTo>
                      <a:cubicBezTo>
                        <a:pt x="217940" y="79309"/>
                        <a:pt x="221341" y="82710"/>
                        <a:pt x="226444" y="80159"/>
                      </a:cubicBezTo>
                      <a:cubicBezTo>
                        <a:pt x="231546" y="77608"/>
                        <a:pt x="234947" y="81009"/>
                        <a:pt x="234947" y="87812"/>
                      </a:cubicBezTo>
                      <a:cubicBezTo>
                        <a:pt x="234947" y="95465"/>
                        <a:pt x="238349" y="101418"/>
                        <a:pt x="241750" y="101418"/>
                      </a:cubicBezTo>
                      <a:cubicBezTo>
                        <a:pt x="245151" y="101418"/>
                        <a:pt x="249403" y="109922"/>
                        <a:pt x="249403" y="120126"/>
                      </a:cubicBezTo>
                      <a:cubicBezTo>
                        <a:pt x="250254" y="131181"/>
                        <a:pt x="257907" y="143936"/>
                        <a:pt x="265560" y="149889"/>
                      </a:cubicBezTo>
                      <a:cubicBezTo>
                        <a:pt x="274064" y="155841"/>
                        <a:pt x="277465" y="160943"/>
                        <a:pt x="274064" y="160943"/>
                      </a:cubicBezTo>
                      <a:cubicBezTo>
                        <a:pt x="270662" y="160943"/>
                        <a:pt x="274914" y="171148"/>
                        <a:pt x="284268" y="184753"/>
                      </a:cubicBezTo>
                      <a:cubicBezTo>
                        <a:pt x="293622" y="197509"/>
                        <a:pt x="302976" y="216217"/>
                        <a:pt x="306377" y="225571"/>
                      </a:cubicBezTo>
                      <a:cubicBezTo>
                        <a:pt x="309779" y="235775"/>
                        <a:pt x="319133" y="250231"/>
                        <a:pt x="328487" y="258735"/>
                      </a:cubicBezTo>
                      <a:cubicBezTo>
                        <a:pt x="337841" y="267238"/>
                        <a:pt x="345494" y="278293"/>
                        <a:pt x="345494" y="283395"/>
                      </a:cubicBezTo>
                      <a:cubicBezTo>
                        <a:pt x="345494" y="288497"/>
                        <a:pt x="341242" y="286797"/>
                        <a:pt x="336990" y="279994"/>
                      </a:cubicBezTo>
                      <a:cubicBezTo>
                        <a:pt x="329337" y="268939"/>
                        <a:pt x="328487" y="268939"/>
                        <a:pt x="328487" y="279994"/>
                      </a:cubicBezTo>
                      <a:cubicBezTo>
                        <a:pt x="329337" y="286797"/>
                        <a:pt x="334439" y="300402"/>
                        <a:pt x="341242" y="308906"/>
                      </a:cubicBezTo>
                      <a:cubicBezTo>
                        <a:pt x="348045" y="318260"/>
                        <a:pt x="353998" y="336118"/>
                        <a:pt x="353998" y="349723"/>
                      </a:cubicBezTo>
                      <a:cubicBezTo>
                        <a:pt x="353998" y="362479"/>
                        <a:pt x="358250" y="373534"/>
                        <a:pt x="362501" y="373534"/>
                      </a:cubicBezTo>
                      <a:cubicBezTo>
                        <a:pt x="367603" y="373534"/>
                        <a:pt x="371005" y="382888"/>
                        <a:pt x="371005" y="393942"/>
                      </a:cubicBezTo>
                      <a:cubicBezTo>
                        <a:pt x="371005" y="405847"/>
                        <a:pt x="376107" y="420303"/>
                        <a:pt x="382060" y="426256"/>
                      </a:cubicBezTo>
                      <a:cubicBezTo>
                        <a:pt x="387162" y="432209"/>
                        <a:pt x="393965" y="444964"/>
                        <a:pt x="394815" y="454318"/>
                      </a:cubicBezTo>
                      <a:cubicBezTo>
                        <a:pt x="396516" y="463672"/>
                        <a:pt x="405870" y="484081"/>
                        <a:pt x="415224" y="498537"/>
                      </a:cubicBezTo>
                      <a:cubicBezTo>
                        <a:pt x="423727" y="513843"/>
                        <a:pt x="429680" y="530000"/>
                        <a:pt x="426278" y="535102"/>
                      </a:cubicBezTo>
                      <a:cubicBezTo>
                        <a:pt x="423727" y="539354"/>
                        <a:pt x="427129" y="554661"/>
                        <a:pt x="434782" y="569967"/>
                      </a:cubicBezTo>
                      <a:cubicBezTo>
                        <a:pt x="462844" y="623540"/>
                        <a:pt x="440735" y="600580"/>
                        <a:pt x="388863" y="522347"/>
                      </a:cubicBezTo>
                      <a:cubicBezTo>
                        <a:pt x="359950" y="478128"/>
                        <a:pt x="332739" y="439862"/>
                        <a:pt x="329337" y="437311"/>
                      </a:cubicBezTo>
                      <a:cubicBezTo>
                        <a:pt x="320834" y="433059"/>
                        <a:pt x="251954" y="490883"/>
                        <a:pt x="251954" y="501938"/>
                      </a:cubicBezTo>
                      <a:cubicBezTo>
                        <a:pt x="251954" y="507040"/>
                        <a:pt x="267261" y="535953"/>
                        <a:pt x="285969" y="566566"/>
                      </a:cubicBezTo>
                      <a:cubicBezTo>
                        <a:pt x="327637" y="635445"/>
                        <a:pt x="330188" y="673711"/>
                        <a:pt x="297874" y="728985"/>
                      </a:cubicBezTo>
                      <a:lnTo>
                        <a:pt x="275764" y="766401"/>
                      </a:lnTo>
                      <a:lnTo>
                        <a:pt x="294472" y="783408"/>
                      </a:lnTo>
                      <a:cubicBezTo>
                        <a:pt x="316582" y="804667"/>
                        <a:pt x="363352" y="877798"/>
                        <a:pt x="378658" y="915214"/>
                      </a:cubicBezTo>
                      <a:cubicBezTo>
                        <a:pt x="392264" y="950079"/>
                        <a:pt x="386311" y="983243"/>
                        <a:pt x="354848" y="1050421"/>
                      </a:cubicBezTo>
                      <a:cubicBezTo>
                        <a:pt x="333589" y="1095490"/>
                        <a:pt x="302976" y="1130355"/>
                        <a:pt x="285969" y="1130355"/>
                      </a:cubicBezTo>
                      <a:cubicBezTo>
                        <a:pt x="283418" y="1130355"/>
                        <a:pt x="282567" y="1116749"/>
                        <a:pt x="284268" y="1100593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AB43AE2-343F-1049-949D-DCD01C255894}"/>
                    </a:ext>
                  </a:extLst>
                </p:cNvPr>
                <p:cNvSpPr/>
                <p:nvPr/>
              </p:nvSpPr>
              <p:spPr>
                <a:xfrm rot="21049256">
                  <a:off x="7594423" y="3092156"/>
                  <a:ext cx="1716772" cy="988300"/>
                </a:xfrm>
                <a:custGeom>
                  <a:avLst/>
                  <a:gdLst>
                    <a:gd name="connsiteX0" fmla="*/ 763600 w 1716772"/>
                    <a:gd name="connsiteY0" fmla="*/ 2245 h 988300"/>
                    <a:gd name="connsiteX1" fmla="*/ 796680 w 1716772"/>
                    <a:gd name="connsiteY1" fmla="*/ 10857 h 988300"/>
                    <a:gd name="connsiteX2" fmla="*/ 930319 w 1716772"/>
                    <a:gd name="connsiteY2" fmla="*/ 227189 h 988300"/>
                    <a:gd name="connsiteX3" fmla="*/ 847020 w 1716772"/>
                    <a:gd name="connsiteY3" fmla="*/ 411080 h 988300"/>
                    <a:gd name="connsiteX4" fmla="*/ 779362 w 1716772"/>
                    <a:gd name="connsiteY4" fmla="*/ 498168 h 988300"/>
                    <a:gd name="connsiteX5" fmla="*/ 738258 w 1716772"/>
                    <a:gd name="connsiteY5" fmla="*/ 550339 h 988300"/>
                    <a:gd name="connsiteX6" fmla="*/ 721428 w 1716772"/>
                    <a:gd name="connsiteY6" fmla="*/ 564348 h 988300"/>
                    <a:gd name="connsiteX7" fmla="*/ 726788 w 1716772"/>
                    <a:gd name="connsiteY7" fmla="*/ 564677 h 988300"/>
                    <a:gd name="connsiteX8" fmla="*/ 768196 w 1716772"/>
                    <a:gd name="connsiteY8" fmla="*/ 567598 h 988300"/>
                    <a:gd name="connsiteX9" fmla="*/ 804544 w 1716772"/>
                    <a:gd name="connsiteY9" fmla="*/ 555482 h 988300"/>
                    <a:gd name="connsiteX10" fmla="*/ 856469 w 1716772"/>
                    <a:gd name="connsiteY10" fmla="*/ 555482 h 988300"/>
                    <a:gd name="connsiteX11" fmla="*/ 877240 w 1716772"/>
                    <a:gd name="connsiteY11" fmla="*/ 553751 h 988300"/>
                    <a:gd name="connsiteX12" fmla="*/ 908395 w 1716772"/>
                    <a:gd name="connsiteY12" fmla="*/ 560674 h 988300"/>
                    <a:gd name="connsiteX13" fmla="*/ 1046863 w 1716772"/>
                    <a:gd name="connsiteY13" fmla="*/ 574521 h 988300"/>
                    <a:gd name="connsiteX14" fmla="*/ 1091865 w 1716772"/>
                    <a:gd name="connsiteY14" fmla="*/ 571059 h 988300"/>
                    <a:gd name="connsiteX15" fmla="*/ 1143790 w 1716772"/>
                    <a:gd name="connsiteY15" fmla="*/ 579714 h 988300"/>
                    <a:gd name="connsiteX16" fmla="*/ 1443262 w 1716772"/>
                    <a:gd name="connsiteY16" fmla="*/ 642024 h 988300"/>
                    <a:gd name="connsiteX17" fmla="*/ 1448455 w 1716772"/>
                    <a:gd name="connsiteY17" fmla="*/ 647217 h 988300"/>
                    <a:gd name="connsiteX18" fmla="*/ 1534997 w 1716772"/>
                    <a:gd name="connsiteY18" fmla="*/ 673179 h 988300"/>
                    <a:gd name="connsiteX19" fmla="*/ 1521150 w 1716772"/>
                    <a:gd name="connsiteY19" fmla="*/ 673179 h 988300"/>
                    <a:gd name="connsiteX20" fmla="*/ 1519420 w 1716772"/>
                    <a:gd name="connsiteY20" fmla="*/ 676641 h 988300"/>
                    <a:gd name="connsiteX21" fmla="*/ 1526343 w 1716772"/>
                    <a:gd name="connsiteY21" fmla="*/ 683565 h 988300"/>
                    <a:gd name="connsiteX22" fmla="*/ 1564422 w 1716772"/>
                    <a:gd name="connsiteY22" fmla="*/ 699142 h 988300"/>
                    <a:gd name="connsiteX23" fmla="*/ 1550575 w 1716772"/>
                    <a:gd name="connsiteY23" fmla="*/ 711258 h 988300"/>
                    <a:gd name="connsiteX24" fmla="*/ 1560960 w 1716772"/>
                    <a:gd name="connsiteY24" fmla="*/ 730297 h 988300"/>
                    <a:gd name="connsiteX25" fmla="*/ 1557498 w 1716772"/>
                    <a:gd name="connsiteY25" fmla="*/ 735490 h 988300"/>
                    <a:gd name="connsiteX26" fmla="*/ 1607729 w 1716772"/>
                    <a:gd name="connsiteY26" fmla="*/ 763184 h 988300"/>
                    <a:gd name="connsiteX27" fmla="*/ 1593882 w 1716772"/>
                    <a:gd name="connsiteY27" fmla="*/ 768376 h 988300"/>
                    <a:gd name="connsiteX28" fmla="*/ 1716772 w 1716772"/>
                    <a:gd name="connsiteY28" fmla="*/ 818607 h 988300"/>
                    <a:gd name="connsiteX29" fmla="*/ 1706387 w 1716772"/>
                    <a:gd name="connsiteY29" fmla="*/ 818607 h 988300"/>
                    <a:gd name="connsiteX30" fmla="*/ 1702925 w 1716772"/>
                    <a:gd name="connsiteY30" fmla="*/ 822068 h 988300"/>
                    <a:gd name="connsiteX31" fmla="*/ 1709849 w 1716772"/>
                    <a:gd name="connsiteY31" fmla="*/ 827261 h 988300"/>
                    <a:gd name="connsiteX32" fmla="*/ 1654462 w 1716772"/>
                    <a:gd name="connsiteY32" fmla="*/ 818607 h 988300"/>
                    <a:gd name="connsiteX33" fmla="*/ 1642346 w 1716772"/>
                    <a:gd name="connsiteY33" fmla="*/ 820338 h 988300"/>
                    <a:gd name="connsiteX34" fmla="*/ 1638884 w 1716772"/>
                    <a:gd name="connsiteY34" fmla="*/ 825530 h 988300"/>
                    <a:gd name="connsiteX35" fmla="*/ 1645807 w 1716772"/>
                    <a:gd name="connsiteY35" fmla="*/ 828992 h 988300"/>
                    <a:gd name="connsiteX36" fmla="*/ 1618114 w 1716772"/>
                    <a:gd name="connsiteY36" fmla="*/ 827261 h 988300"/>
                    <a:gd name="connsiteX37" fmla="*/ 1579999 w 1716772"/>
                    <a:gd name="connsiteY37" fmla="*/ 834184 h 988300"/>
                    <a:gd name="connsiteX38" fmla="*/ 1616383 w 1716772"/>
                    <a:gd name="connsiteY38" fmla="*/ 848031 h 988300"/>
                    <a:gd name="connsiteX39" fmla="*/ 1588653 w 1716772"/>
                    <a:gd name="connsiteY39" fmla="*/ 853224 h 988300"/>
                    <a:gd name="connsiteX40" fmla="*/ 1526343 w 1716772"/>
                    <a:gd name="connsiteY40" fmla="*/ 846300 h 988300"/>
                    <a:gd name="connsiteX41" fmla="*/ 1528074 w 1716772"/>
                    <a:gd name="connsiteY41" fmla="*/ 853224 h 988300"/>
                    <a:gd name="connsiteX42" fmla="*/ 1514227 w 1716772"/>
                    <a:gd name="connsiteY42" fmla="*/ 854955 h 988300"/>
                    <a:gd name="connsiteX43" fmla="*/ 1510765 w 1716772"/>
                    <a:gd name="connsiteY43" fmla="*/ 858416 h 988300"/>
                    <a:gd name="connsiteX44" fmla="*/ 1536728 w 1716772"/>
                    <a:gd name="connsiteY44" fmla="*/ 872263 h 988300"/>
                    <a:gd name="connsiteX45" fmla="*/ 1308256 w 1716772"/>
                    <a:gd name="connsiteY45" fmla="*/ 846300 h 988300"/>
                    <a:gd name="connsiteX46" fmla="*/ 1296140 w 1716772"/>
                    <a:gd name="connsiteY46" fmla="*/ 853224 h 988300"/>
                    <a:gd name="connsiteX47" fmla="*/ 1393068 w 1716772"/>
                    <a:gd name="connsiteY47" fmla="*/ 875725 h 988300"/>
                    <a:gd name="connsiteX48" fmla="*/ 1380952 w 1716772"/>
                    <a:gd name="connsiteY48" fmla="*/ 879186 h 988300"/>
                    <a:gd name="connsiteX49" fmla="*/ 1349797 w 1716772"/>
                    <a:gd name="connsiteY49" fmla="*/ 884379 h 988300"/>
                    <a:gd name="connsiteX50" fmla="*/ 1408645 w 1716772"/>
                    <a:gd name="connsiteY50" fmla="*/ 896495 h 988300"/>
                    <a:gd name="connsiteX51" fmla="*/ 1505573 w 1716772"/>
                    <a:gd name="connsiteY51" fmla="*/ 925919 h 988300"/>
                    <a:gd name="connsiteX52" fmla="*/ 1457109 w 1716772"/>
                    <a:gd name="connsiteY52" fmla="*/ 927650 h 988300"/>
                    <a:gd name="connsiteX53" fmla="*/ 1500380 w 1716772"/>
                    <a:gd name="connsiteY53" fmla="*/ 939766 h 988300"/>
                    <a:gd name="connsiteX54" fmla="*/ 1519420 w 1716772"/>
                    <a:gd name="connsiteY54" fmla="*/ 943228 h 988300"/>
                    <a:gd name="connsiteX55" fmla="*/ 1519420 w 1716772"/>
                    <a:gd name="connsiteY55" fmla="*/ 946690 h 988300"/>
                    <a:gd name="connsiteX56" fmla="*/ 1581730 w 1716772"/>
                    <a:gd name="connsiteY56" fmla="*/ 965729 h 988300"/>
                    <a:gd name="connsiteX57" fmla="*/ 1626768 w 1716772"/>
                    <a:gd name="connsiteY57" fmla="*/ 983037 h 988300"/>
                    <a:gd name="connsiteX58" fmla="*/ 1038208 w 1716772"/>
                    <a:gd name="connsiteY58" fmla="*/ 905149 h 988300"/>
                    <a:gd name="connsiteX59" fmla="*/ 1045132 w 1716772"/>
                    <a:gd name="connsiteY59" fmla="*/ 899957 h 988300"/>
                    <a:gd name="connsiteX60" fmla="*/ 949935 w 1716772"/>
                    <a:gd name="connsiteY60" fmla="*/ 889572 h 988300"/>
                    <a:gd name="connsiteX61" fmla="*/ 910126 w 1716772"/>
                    <a:gd name="connsiteY61" fmla="*/ 891302 h 988300"/>
                    <a:gd name="connsiteX62" fmla="*/ 922242 w 1716772"/>
                    <a:gd name="connsiteY62" fmla="*/ 894764 h 988300"/>
                    <a:gd name="connsiteX63" fmla="*/ 686810 w 1716772"/>
                    <a:gd name="connsiteY63" fmla="*/ 875725 h 988300"/>
                    <a:gd name="connsiteX64" fmla="*/ 612384 w 1716772"/>
                    <a:gd name="connsiteY64" fmla="*/ 877456 h 988300"/>
                    <a:gd name="connsiteX65" fmla="*/ 368335 w 1716772"/>
                    <a:gd name="connsiteY65" fmla="*/ 898226 h 988300"/>
                    <a:gd name="connsiteX66" fmla="*/ 359681 w 1716772"/>
                    <a:gd name="connsiteY66" fmla="*/ 901687 h 988300"/>
                    <a:gd name="connsiteX67" fmla="*/ 331951 w 1716772"/>
                    <a:gd name="connsiteY67" fmla="*/ 903418 h 988300"/>
                    <a:gd name="connsiteX68" fmla="*/ 307482 w 1716772"/>
                    <a:gd name="connsiteY68" fmla="*/ 909163 h 988300"/>
                    <a:gd name="connsiteX69" fmla="*/ 260935 w 1716772"/>
                    <a:gd name="connsiteY69" fmla="*/ 928192 h 988300"/>
                    <a:gd name="connsiteX70" fmla="*/ 232136 w 1716772"/>
                    <a:gd name="connsiteY70" fmla="*/ 932524 h 988300"/>
                    <a:gd name="connsiteX71" fmla="*/ 224849 w 1716772"/>
                    <a:gd name="connsiteY71" fmla="*/ 929884 h 988300"/>
                    <a:gd name="connsiteX72" fmla="*/ 222302 w 1716772"/>
                    <a:gd name="connsiteY72" fmla="*/ 930483 h 988300"/>
                    <a:gd name="connsiteX73" fmla="*/ 218575 w 1716772"/>
                    <a:gd name="connsiteY73" fmla="*/ 935561 h 988300"/>
                    <a:gd name="connsiteX74" fmla="*/ 206738 w 1716772"/>
                    <a:gd name="connsiteY74" fmla="*/ 944105 h 988300"/>
                    <a:gd name="connsiteX75" fmla="*/ 159561 w 1716772"/>
                    <a:gd name="connsiteY75" fmla="*/ 969155 h 988300"/>
                    <a:gd name="connsiteX76" fmla="*/ 1825 w 1716772"/>
                    <a:gd name="connsiteY76" fmla="*/ 812971 h 988300"/>
                    <a:gd name="connsiteX77" fmla="*/ 103434 w 1716772"/>
                    <a:gd name="connsiteY77" fmla="*/ 685624 h 988300"/>
                    <a:gd name="connsiteX78" fmla="*/ 165202 w 1716772"/>
                    <a:gd name="connsiteY78" fmla="*/ 651168 h 988300"/>
                    <a:gd name="connsiteX79" fmla="*/ 170052 w 1716772"/>
                    <a:gd name="connsiteY79" fmla="*/ 645418 h 988300"/>
                    <a:gd name="connsiteX80" fmla="*/ 375588 w 1716772"/>
                    <a:gd name="connsiteY80" fmla="*/ 473438 h 988300"/>
                    <a:gd name="connsiteX81" fmla="*/ 378959 w 1716772"/>
                    <a:gd name="connsiteY81" fmla="*/ 468754 h 988300"/>
                    <a:gd name="connsiteX82" fmla="*/ 447595 w 1716772"/>
                    <a:gd name="connsiteY82" fmla="*/ 407963 h 988300"/>
                    <a:gd name="connsiteX83" fmla="*/ 508756 w 1716772"/>
                    <a:gd name="connsiteY83" fmla="*/ 336814 h 988300"/>
                    <a:gd name="connsiteX84" fmla="*/ 469027 w 1716772"/>
                    <a:gd name="connsiteY84" fmla="*/ 323859 h 988300"/>
                    <a:gd name="connsiteX85" fmla="*/ 298220 w 1716772"/>
                    <a:gd name="connsiteY85" fmla="*/ 183861 h 988300"/>
                    <a:gd name="connsiteX86" fmla="*/ 252622 w 1716772"/>
                    <a:gd name="connsiteY86" fmla="*/ 142512 h 988300"/>
                    <a:gd name="connsiteX87" fmla="*/ 334730 w 1716772"/>
                    <a:gd name="connsiteY87" fmla="*/ 103501 h 988300"/>
                    <a:gd name="connsiteX88" fmla="*/ 532177 w 1716772"/>
                    <a:gd name="connsiteY88" fmla="*/ 54376 h 988300"/>
                    <a:gd name="connsiteX89" fmla="*/ 722599 w 1716772"/>
                    <a:gd name="connsiteY89" fmla="*/ 195 h 988300"/>
                    <a:gd name="connsiteX90" fmla="*/ 763600 w 1716772"/>
                    <a:gd name="connsiteY90" fmla="*/ 2245 h 98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1716772" h="988300">
                      <a:moveTo>
                        <a:pt x="763600" y="2245"/>
                      </a:moveTo>
                      <a:cubicBezTo>
                        <a:pt x="777185" y="4113"/>
                        <a:pt x="789449" y="7075"/>
                        <a:pt x="796680" y="10857"/>
                      </a:cubicBezTo>
                      <a:cubicBezTo>
                        <a:pt x="830902" y="25537"/>
                        <a:pt x="926060" y="180756"/>
                        <a:pt x="930319" y="227189"/>
                      </a:cubicBezTo>
                      <a:cubicBezTo>
                        <a:pt x="933923" y="269594"/>
                        <a:pt x="893013" y="361006"/>
                        <a:pt x="847020" y="411080"/>
                      </a:cubicBezTo>
                      <a:cubicBezTo>
                        <a:pt x="826551" y="432603"/>
                        <a:pt x="796626" y="472205"/>
                        <a:pt x="779362" y="498168"/>
                      </a:cubicBezTo>
                      <a:cubicBezTo>
                        <a:pt x="760823" y="523926"/>
                        <a:pt x="743970" y="547341"/>
                        <a:pt x="738258" y="550339"/>
                      </a:cubicBezTo>
                      <a:lnTo>
                        <a:pt x="721428" y="564348"/>
                      </a:lnTo>
                      <a:lnTo>
                        <a:pt x="726788" y="564677"/>
                      </a:lnTo>
                      <a:cubicBezTo>
                        <a:pt x="740590" y="565650"/>
                        <a:pt x="765600" y="567598"/>
                        <a:pt x="768196" y="567598"/>
                      </a:cubicBezTo>
                      <a:cubicBezTo>
                        <a:pt x="778581" y="567598"/>
                        <a:pt x="790697" y="555482"/>
                        <a:pt x="804544" y="555482"/>
                      </a:cubicBezTo>
                      <a:cubicBezTo>
                        <a:pt x="846084" y="553751"/>
                        <a:pt x="851277" y="557213"/>
                        <a:pt x="856469" y="555482"/>
                      </a:cubicBezTo>
                      <a:cubicBezTo>
                        <a:pt x="863393" y="555482"/>
                        <a:pt x="872047" y="553751"/>
                        <a:pt x="877240" y="553751"/>
                      </a:cubicBezTo>
                      <a:cubicBezTo>
                        <a:pt x="880701" y="553751"/>
                        <a:pt x="898010" y="560674"/>
                        <a:pt x="908395" y="560674"/>
                      </a:cubicBezTo>
                      <a:cubicBezTo>
                        <a:pt x="951666" y="565867"/>
                        <a:pt x="1041670" y="574521"/>
                        <a:pt x="1046863" y="574521"/>
                      </a:cubicBezTo>
                      <a:cubicBezTo>
                        <a:pt x="1050324" y="574521"/>
                        <a:pt x="1088403" y="571059"/>
                        <a:pt x="1091865" y="571059"/>
                      </a:cubicBezTo>
                      <a:cubicBezTo>
                        <a:pt x="1097057" y="571059"/>
                        <a:pt x="1124751" y="579714"/>
                        <a:pt x="1143790" y="579714"/>
                      </a:cubicBezTo>
                      <a:cubicBezTo>
                        <a:pt x="1244215" y="583175"/>
                        <a:pt x="1346335" y="614331"/>
                        <a:pt x="1443262" y="642024"/>
                      </a:cubicBezTo>
                      <a:cubicBezTo>
                        <a:pt x="1444993" y="643755"/>
                        <a:pt x="1446724" y="647217"/>
                        <a:pt x="1448455" y="647217"/>
                      </a:cubicBezTo>
                      <a:cubicBezTo>
                        <a:pt x="1474418" y="659333"/>
                        <a:pt x="1505573" y="664525"/>
                        <a:pt x="1534997" y="673179"/>
                      </a:cubicBezTo>
                      <a:lnTo>
                        <a:pt x="1521150" y="673179"/>
                      </a:lnTo>
                      <a:cubicBezTo>
                        <a:pt x="1521150" y="673179"/>
                        <a:pt x="1519420" y="671449"/>
                        <a:pt x="1519420" y="676641"/>
                      </a:cubicBezTo>
                      <a:cubicBezTo>
                        <a:pt x="1519420" y="680103"/>
                        <a:pt x="1521150" y="681834"/>
                        <a:pt x="1526343" y="683565"/>
                      </a:cubicBezTo>
                      <a:cubicBezTo>
                        <a:pt x="1534997" y="687026"/>
                        <a:pt x="1554037" y="687026"/>
                        <a:pt x="1564422" y="699142"/>
                      </a:cubicBezTo>
                      <a:cubicBezTo>
                        <a:pt x="1562691" y="702604"/>
                        <a:pt x="1550575" y="707796"/>
                        <a:pt x="1550575" y="711258"/>
                      </a:cubicBezTo>
                      <a:cubicBezTo>
                        <a:pt x="1550575" y="716451"/>
                        <a:pt x="1560960" y="725105"/>
                        <a:pt x="1560960" y="730297"/>
                      </a:cubicBezTo>
                      <a:cubicBezTo>
                        <a:pt x="1560960" y="733759"/>
                        <a:pt x="1559229" y="733759"/>
                        <a:pt x="1557498" y="735490"/>
                      </a:cubicBezTo>
                      <a:cubicBezTo>
                        <a:pt x="1574807" y="744144"/>
                        <a:pt x="1592151" y="744144"/>
                        <a:pt x="1607729" y="763184"/>
                      </a:cubicBezTo>
                      <a:cubicBezTo>
                        <a:pt x="1604267" y="763184"/>
                        <a:pt x="1599075" y="764914"/>
                        <a:pt x="1593882" y="768376"/>
                      </a:cubicBezTo>
                      <a:cubicBezTo>
                        <a:pt x="1631961" y="789182"/>
                        <a:pt x="1675232" y="787452"/>
                        <a:pt x="1716772" y="818607"/>
                      </a:cubicBezTo>
                      <a:lnTo>
                        <a:pt x="1706387" y="818607"/>
                      </a:lnTo>
                      <a:lnTo>
                        <a:pt x="1702925" y="822068"/>
                      </a:lnTo>
                      <a:cubicBezTo>
                        <a:pt x="1704656" y="823799"/>
                        <a:pt x="1708118" y="825530"/>
                        <a:pt x="1709849" y="827261"/>
                      </a:cubicBezTo>
                      <a:cubicBezTo>
                        <a:pt x="1692540" y="823799"/>
                        <a:pt x="1657923" y="818607"/>
                        <a:pt x="1654462" y="818607"/>
                      </a:cubicBezTo>
                      <a:cubicBezTo>
                        <a:pt x="1649269" y="818607"/>
                        <a:pt x="1647538" y="820338"/>
                        <a:pt x="1642346" y="820338"/>
                      </a:cubicBezTo>
                      <a:cubicBezTo>
                        <a:pt x="1642346" y="822068"/>
                        <a:pt x="1640615" y="823799"/>
                        <a:pt x="1638884" y="825530"/>
                      </a:cubicBezTo>
                      <a:cubicBezTo>
                        <a:pt x="1640615" y="827261"/>
                        <a:pt x="1644076" y="828992"/>
                        <a:pt x="1645807" y="828992"/>
                      </a:cubicBezTo>
                      <a:cubicBezTo>
                        <a:pt x="1637153" y="827261"/>
                        <a:pt x="1623307" y="827261"/>
                        <a:pt x="1618114" y="827261"/>
                      </a:cubicBezTo>
                      <a:cubicBezTo>
                        <a:pt x="1605998" y="827261"/>
                        <a:pt x="1590384" y="825530"/>
                        <a:pt x="1579999" y="834184"/>
                      </a:cubicBezTo>
                      <a:cubicBezTo>
                        <a:pt x="1583461" y="846300"/>
                        <a:pt x="1604267" y="844569"/>
                        <a:pt x="1616383" y="848031"/>
                      </a:cubicBezTo>
                      <a:cubicBezTo>
                        <a:pt x="1607729" y="851493"/>
                        <a:pt x="1593882" y="853224"/>
                        <a:pt x="1588653" y="853224"/>
                      </a:cubicBezTo>
                      <a:lnTo>
                        <a:pt x="1526343" y="846300"/>
                      </a:lnTo>
                      <a:cubicBezTo>
                        <a:pt x="1526343" y="851493"/>
                        <a:pt x="1528074" y="851493"/>
                        <a:pt x="1528074" y="853224"/>
                      </a:cubicBezTo>
                      <a:cubicBezTo>
                        <a:pt x="1524612" y="853224"/>
                        <a:pt x="1519420" y="854955"/>
                        <a:pt x="1514227" y="854955"/>
                      </a:cubicBezTo>
                      <a:cubicBezTo>
                        <a:pt x="1514227" y="856685"/>
                        <a:pt x="1512496" y="856685"/>
                        <a:pt x="1510765" y="858416"/>
                      </a:cubicBezTo>
                      <a:cubicBezTo>
                        <a:pt x="1519420" y="865340"/>
                        <a:pt x="1528074" y="868801"/>
                        <a:pt x="1536728" y="872263"/>
                      </a:cubicBezTo>
                      <a:lnTo>
                        <a:pt x="1308256" y="846300"/>
                      </a:lnTo>
                      <a:cubicBezTo>
                        <a:pt x="1304795" y="848031"/>
                        <a:pt x="1299602" y="849762"/>
                        <a:pt x="1296140" y="853224"/>
                      </a:cubicBezTo>
                      <a:lnTo>
                        <a:pt x="1393068" y="875725"/>
                      </a:lnTo>
                      <a:cubicBezTo>
                        <a:pt x="1386144" y="873994"/>
                        <a:pt x="1386144" y="877456"/>
                        <a:pt x="1380952" y="879186"/>
                      </a:cubicBezTo>
                      <a:cubicBezTo>
                        <a:pt x="1374028" y="882648"/>
                        <a:pt x="1356720" y="877456"/>
                        <a:pt x="1349797" y="884379"/>
                      </a:cubicBezTo>
                      <a:cubicBezTo>
                        <a:pt x="1363643" y="894764"/>
                        <a:pt x="1389606" y="891302"/>
                        <a:pt x="1408645" y="896495"/>
                      </a:cubicBezTo>
                      <a:cubicBezTo>
                        <a:pt x="1439801" y="905149"/>
                        <a:pt x="1472687" y="915534"/>
                        <a:pt x="1505573" y="925919"/>
                      </a:cubicBezTo>
                      <a:cubicBezTo>
                        <a:pt x="1491726" y="925919"/>
                        <a:pt x="1469225" y="918996"/>
                        <a:pt x="1457109" y="927650"/>
                      </a:cubicBezTo>
                      <a:cubicBezTo>
                        <a:pt x="1470956" y="932843"/>
                        <a:pt x="1484803" y="936304"/>
                        <a:pt x="1500380" y="939766"/>
                      </a:cubicBezTo>
                      <a:cubicBezTo>
                        <a:pt x="1505573" y="941497"/>
                        <a:pt x="1514227" y="943228"/>
                        <a:pt x="1519420" y="943228"/>
                      </a:cubicBezTo>
                      <a:cubicBezTo>
                        <a:pt x="1519420" y="943228"/>
                        <a:pt x="1521150" y="944959"/>
                        <a:pt x="1519420" y="946690"/>
                      </a:cubicBezTo>
                      <a:cubicBezTo>
                        <a:pt x="1538459" y="958805"/>
                        <a:pt x="1560960" y="958805"/>
                        <a:pt x="1581730" y="965729"/>
                      </a:cubicBezTo>
                      <a:cubicBezTo>
                        <a:pt x="1595613" y="969191"/>
                        <a:pt x="1611190" y="977845"/>
                        <a:pt x="1626768" y="983037"/>
                      </a:cubicBezTo>
                      <a:cubicBezTo>
                        <a:pt x="1432877" y="941497"/>
                        <a:pt x="1230368" y="913803"/>
                        <a:pt x="1038208" y="905149"/>
                      </a:cubicBezTo>
                      <a:cubicBezTo>
                        <a:pt x="1039939" y="903418"/>
                        <a:pt x="1043401" y="901687"/>
                        <a:pt x="1045132" y="899957"/>
                      </a:cubicBezTo>
                      <a:cubicBezTo>
                        <a:pt x="1013976" y="894764"/>
                        <a:pt x="981090" y="891302"/>
                        <a:pt x="949935" y="889572"/>
                      </a:cubicBezTo>
                      <a:lnTo>
                        <a:pt x="910126" y="891302"/>
                      </a:lnTo>
                      <a:cubicBezTo>
                        <a:pt x="913587" y="893033"/>
                        <a:pt x="918780" y="894764"/>
                        <a:pt x="922242" y="894764"/>
                      </a:cubicBezTo>
                      <a:lnTo>
                        <a:pt x="686810" y="875725"/>
                      </a:lnTo>
                      <a:lnTo>
                        <a:pt x="612384" y="877456"/>
                      </a:lnTo>
                      <a:cubicBezTo>
                        <a:pt x="531034" y="884379"/>
                        <a:pt x="447954" y="889572"/>
                        <a:pt x="368335" y="898226"/>
                      </a:cubicBezTo>
                      <a:cubicBezTo>
                        <a:pt x="364873" y="898226"/>
                        <a:pt x="363142" y="901687"/>
                        <a:pt x="359681" y="901687"/>
                      </a:cubicBezTo>
                      <a:cubicBezTo>
                        <a:pt x="351026" y="903418"/>
                        <a:pt x="340605" y="901687"/>
                        <a:pt x="331951" y="903418"/>
                      </a:cubicBezTo>
                      <a:lnTo>
                        <a:pt x="307482" y="909163"/>
                      </a:lnTo>
                      <a:lnTo>
                        <a:pt x="260935" y="928192"/>
                      </a:lnTo>
                      <a:cubicBezTo>
                        <a:pt x="245767" y="933093"/>
                        <a:pt x="235012" y="934949"/>
                        <a:pt x="232136" y="932524"/>
                      </a:cubicBezTo>
                      <a:lnTo>
                        <a:pt x="224849" y="929884"/>
                      </a:lnTo>
                      <a:lnTo>
                        <a:pt x="222302" y="930483"/>
                      </a:lnTo>
                      <a:lnTo>
                        <a:pt x="218575" y="935561"/>
                      </a:lnTo>
                      <a:cubicBezTo>
                        <a:pt x="217340" y="943203"/>
                        <a:pt x="211422" y="947474"/>
                        <a:pt x="206738" y="944105"/>
                      </a:cubicBezTo>
                      <a:cubicBezTo>
                        <a:pt x="201850" y="942007"/>
                        <a:pt x="180481" y="952930"/>
                        <a:pt x="159561" y="969155"/>
                      </a:cubicBezTo>
                      <a:cubicBezTo>
                        <a:pt x="87927" y="1024234"/>
                        <a:pt x="19082" y="956911"/>
                        <a:pt x="1825" y="812971"/>
                      </a:cubicBezTo>
                      <a:cubicBezTo>
                        <a:pt x="-7028" y="738350"/>
                        <a:pt x="14676" y="709183"/>
                        <a:pt x="103434" y="685624"/>
                      </a:cubicBezTo>
                      <a:cubicBezTo>
                        <a:pt x="144527" y="673967"/>
                        <a:pt x="169061" y="659634"/>
                        <a:pt x="165202" y="651168"/>
                      </a:cubicBezTo>
                      <a:cubicBezTo>
                        <a:pt x="161341" y="642703"/>
                        <a:pt x="163027" y="640362"/>
                        <a:pt x="170052" y="645418"/>
                      </a:cubicBezTo>
                      <a:cubicBezTo>
                        <a:pt x="190713" y="663133"/>
                        <a:pt x="385688" y="499902"/>
                        <a:pt x="375588" y="473438"/>
                      </a:cubicBezTo>
                      <a:cubicBezTo>
                        <a:pt x="373002" y="465178"/>
                        <a:pt x="373413" y="462631"/>
                        <a:pt x="378959" y="468754"/>
                      </a:cubicBezTo>
                      <a:cubicBezTo>
                        <a:pt x="383230" y="474673"/>
                        <a:pt x="415123" y="447153"/>
                        <a:pt x="447595" y="407963"/>
                      </a:cubicBezTo>
                      <a:lnTo>
                        <a:pt x="508756" y="336814"/>
                      </a:lnTo>
                      <a:lnTo>
                        <a:pt x="469027" y="323859"/>
                      </a:lnTo>
                      <a:cubicBezTo>
                        <a:pt x="430571" y="311112"/>
                        <a:pt x="354328" y="249127"/>
                        <a:pt x="298220" y="183861"/>
                      </a:cubicBezTo>
                      <a:cubicBezTo>
                        <a:pt x="281584" y="165489"/>
                        <a:pt x="261128" y="146501"/>
                        <a:pt x="252622" y="142512"/>
                      </a:cubicBezTo>
                      <a:cubicBezTo>
                        <a:pt x="224974" y="127589"/>
                        <a:pt x="278727" y="102294"/>
                        <a:pt x="334730" y="103501"/>
                      </a:cubicBezTo>
                      <a:cubicBezTo>
                        <a:pt x="363369" y="104208"/>
                        <a:pt x="451923" y="81923"/>
                        <a:pt x="532177" y="54376"/>
                      </a:cubicBezTo>
                      <a:cubicBezTo>
                        <a:pt x="611364" y="25348"/>
                        <a:pt x="697576" y="1378"/>
                        <a:pt x="722599" y="195"/>
                      </a:cubicBezTo>
                      <a:cubicBezTo>
                        <a:pt x="735112" y="-398"/>
                        <a:pt x="750016" y="377"/>
                        <a:pt x="763600" y="2245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8C8184D-8743-E2B0-D50D-D76B141E362E}"/>
                  </a:ext>
                </a:extLst>
              </p:cNvPr>
              <p:cNvSpPr/>
              <p:nvPr/>
            </p:nvSpPr>
            <p:spPr>
              <a:xfrm rot="5825516">
                <a:off x="3380762" y="3290257"/>
                <a:ext cx="2214475" cy="1423415"/>
              </a:xfrm>
              <a:custGeom>
                <a:avLst/>
                <a:gdLst>
                  <a:gd name="connsiteX0" fmla="*/ 2071342 w 2214475"/>
                  <a:gd name="connsiteY0" fmla="*/ 218621 h 1423415"/>
                  <a:gd name="connsiteX1" fmla="*/ 2071559 w 2214475"/>
                  <a:gd name="connsiteY1" fmla="*/ 218403 h 1423415"/>
                  <a:gd name="connsiteX2" fmla="*/ 2071532 w 2214475"/>
                  <a:gd name="connsiteY2" fmla="*/ 218522 h 1423415"/>
                  <a:gd name="connsiteX3" fmla="*/ 2059464 w 2214475"/>
                  <a:gd name="connsiteY3" fmla="*/ 215402 h 1423415"/>
                  <a:gd name="connsiteX4" fmla="*/ 2059726 w 2214475"/>
                  <a:gd name="connsiteY4" fmla="*/ 215532 h 1423415"/>
                  <a:gd name="connsiteX5" fmla="*/ 2059554 w 2214475"/>
                  <a:gd name="connsiteY5" fmla="*/ 215597 h 1423415"/>
                  <a:gd name="connsiteX6" fmla="*/ 2059726 w 2214475"/>
                  <a:gd name="connsiteY6" fmla="*/ 319945 h 1423415"/>
                  <a:gd name="connsiteX7" fmla="*/ 2066773 w 2214475"/>
                  <a:gd name="connsiteY7" fmla="*/ 326080 h 1423415"/>
                  <a:gd name="connsiteX8" fmla="*/ 2067992 w 2214475"/>
                  <a:gd name="connsiteY8" fmla="*/ 324122 h 1423415"/>
                  <a:gd name="connsiteX9" fmla="*/ 2065251 w 2214475"/>
                  <a:gd name="connsiteY9" fmla="*/ 318553 h 1423415"/>
                  <a:gd name="connsiteX10" fmla="*/ 2061031 w 2214475"/>
                  <a:gd name="connsiteY10" fmla="*/ 316900 h 1423415"/>
                  <a:gd name="connsiteX11" fmla="*/ 2059726 w 2214475"/>
                  <a:gd name="connsiteY11" fmla="*/ 319945 h 1423415"/>
                  <a:gd name="connsiteX12" fmla="*/ 2058159 w 2214475"/>
                  <a:gd name="connsiteY12" fmla="*/ 348964 h 1423415"/>
                  <a:gd name="connsiteX13" fmla="*/ 2058513 w 2214475"/>
                  <a:gd name="connsiteY13" fmla="*/ 348115 h 1423415"/>
                  <a:gd name="connsiteX14" fmla="*/ 2062901 w 2214475"/>
                  <a:gd name="connsiteY14" fmla="*/ 352531 h 1423415"/>
                  <a:gd name="connsiteX15" fmla="*/ 2058159 w 2214475"/>
                  <a:gd name="connsiteY15" fmla="*/ 348964 h 1423415"/>
                  <a:gd name="connsiteX16" fmla="*/ 2022833 w 2214475"/>
                  <a:gd name="connsiteY16" fmla="*/ 214705 h 1423415"/>
                  <a:gd name="connsiteX17" fmla="*/ 2033579 w 2214475"/>
                  <a:gd name="connsiteY17" fmla="*/ 220622 h 1423415"/>
                  <a:gd name="connsiteX18" fmla="*/ 2035015 w 2214475"/>
                  <a:gd name="connsiteY18" fmla="*/ 215793 h 1423415"/>
                  <a:gd name="connsiteX19" fmla="*/ 2022833 w 2214475"/>
                  <a:gd name="connsiteY19" fmla="*/ 214705 h 1423415"/>
                  <a:gd name="connsiteX20" fmla="*/ 1999383 w 2214475"/>
                  <a:gd name="connsiteY20" fmla="*/ 210138 h 1423415"/>
                  <a:gd name="connsiteX21" fmla="*/ 2012870 w 2214475"/>
                  <a:gd name="connsiteY21" fmla="*/ 235371 h 1423415"/>
                  <a:gd name="connsiteX22" fmla="*/ 1999383 w 2214475"/>
                  <a:gd name="connsiteY22" fmla="*/ 210138 h 1423415"/>
                  <a:gd name="connsiteX23" fmla="*/ 1962882 w 2214475"/>
                  <a:gd name="connsiteY23" fmla="*/ 342829 h 1423415"/>
                  <a:gd name="connsiteX24" fmla="*/ 1975499 w 2214475"/>
                  <a:gd name="connsiteY24" fmla="*/ 347658 h 1423415"/>
                  <a:gd name="connsiteX25" fmla="*/ 1977283 w 2214475"/>
                  <a:gd name="connsiteY25" fmla="*/ 338044 h 1423415"/>
                  <a:gd name="connsiteX26" fmla="*/ 1962882 w 2214475"/>
                  <a:gd name="connsiteY26" fmla="*/ 342829 h 1423415"/>
                  <a:gd name="connsiteX27" fmla="*/ 1932690 w 2214475"/>
                  <a:gd name="connsiteY27" fmla="*/ 208745 h 1423415"/>
                  <a:gd name="connsiteX28" fmla="*/ 1942218 w 2214475"/>
                  <a:gd name="connsiteY28" fmla="*/ 216707 h 1423415"/>
                  <a:gd name="connsiteX29" fmla="*/ 1954051 w 2214475"/>
                  <a:gd name="connsiteY29" fmla="*/ 218969 h 1423415"/>
                  <a:gd name="connsiteX30" fmla="*/ 1961882 w 2214475"/>
                  <a:gd name="connsiteY30" fmla="*/ 234240 h 1423415"/>
                  <a:gd name="connsiteX31" fmla="*/ 1965537 w 2214475"/>
                  <a:gd name="connsiteY31" fmla="*/ 227322 h 1423415"/>
                  <a:gd name="connsiteX32" fmla="*/ 1976108 w 2214475"/>
                  <a:gd name="connsiteY32" fmla="*/ 218708 h 1423415"/>
                  <a:gd name="connsiteX33" fmla="*/ 1961012 w 2214475"/>
                  <a:gd name="connsiteY33" fmla="*/ 216968 h 1423415"/>
                  <a:gd name="connsiteX34" fmla="*/ 1957879 w 2214475"/>
                  <a:gd name="connsiteY34" fmla="*/ 212661 h 1423415"/>
                  <a:gd name="connsiteX35" fmla="*/ 1939259 w 2214475"/>
                  <a:gd name="connsiteY35" fmla="*/ 206614 h 1423415"/>
                  <a:gd name="connsiteX36" fmla="*/ 1932690 w 2214475"/>
                  <a:gd name="connsiteY36" fmla="*/ 208745 h 1423415"/>
                  <a:gd name="connsiteX37" fmla="*/ 1933734 w 2214475"/>
                  <a:gd name="connsiteY37" fmla="*/ 298975 h 1423415"/>
                  <a:gd name="connsiteX38" fmla="*/ 1944349 w 2214475"/>
                  <a:gd name="connsiteY38" fmla="*/ 303718 h 1423415"/>
                  <a:gd name="connsiteX39" fmla="*/ 1943174 w 2214475"/>
                  <a:gd name="connsiteY39" fmla="*/ 296844 h 1423415"/>
                  <a:gd name="connsiteX40" fmla="*/ 1945611 w 2214475"/>
                  <a:gd name="connsiteY40" fmla="*/ 292494 h 1423415"/>
                  <a:gd name="connsiteX41" fmla="*/ 1944697 w 2214475"/>
                  <a:gd name="connsiteY41" fmla="*/ 287273 h 1423415"/>
                  <a:gd name="connsiteX42" fmla="*/ 1940912 w 2214475"/>
                  <a:gd name="connsiteY42" fmla="*/ 288534 h 1423415"/>
                  <a:gd name="connsiteX43" fmla="*/ 1933734 w 2214475"/>
                  <a:gd name="connsiteY43" fmla="*/ 298975 h 1423415"/>
                  <a:gd name="connsiteX44" fmla="*/ 1927382 w 2214475"/>
                  <a:gd name="connsiteY44" fmla="*/ 315377 h 1423415"/>
                  <a:gd name="connsiteX45" fmla="*/ 1932124 w 2214475"/>
                  <a:gd name="connsiteY45" fmla="*/ 327167 h 1423415"/>
                  <a:gd name="connsiteX46" fmla="*/ 1937649 w 2214475"/>
                  <a:gd name="connsiteY46" fmla="*/ 334607 h 1423415"/>
                  <a:gd name="connsiteX47" fmla="*/ 1942652 w 2214475"/>
                  <a:gd name="connsiteY47" fmla="*/ 332519 h 1423415"/>
                  <a:gd name="connsiteX48" fmla="*/ 1939041 w 2214475"/>
                  <a:gd name="connsiteY48" fmla="*/ 324122 h 1423415"/>
                  <a:gd name="connsiteX49" fmla="*/ 1927382 w 2214475"/>
                  <a:gd name="connsiteY49" fmla="*/ 315377 h 1423415"/>
                  <a:gd name="connsiteX50" fmla="*/ 1872435 w 2214475"/>
                  <a:gd name="connsiteY50" fmla="*/ 202916 h 1423415"/>
                  <a:gd name="connsiteX51" fmla="*/ 1879308 w 2214475"/>
                  <a:gd name="connsiteY51" fmla="*/ 205265 h 1423415"/>
                  <a:gd name="connsiteX52" fmla="*/ 1882832 w 2214475"/>
                  <a:gd name="connsiteY52" fmla="*/ 215576 h 1423415"/>
                  <a:gd name="connsiteX53" fmla="*/ 1904411 w 2214475"/>
                  <a:gd name="connsiteY53" fmla="*/ 207397 h 1423415"/>
                  <a:gd name="connsiteX54" fmla="*/ 1902366 w 2214475"/>
                  <a:gd name="connsiteY54" fmla="*/ 196868 h 1423415"/>
                  <a:gd name="connsiteX55" fmla="*/ 1873087 w 2214475"/>
                  <a:gd name="connsiteY55" fmla="*/ 196868 h 1423415"/>
                  <a:gd name="connsiteX56" fmla="*/ 1872435 w 2214475"/>
                  <a:gd name="connsiteY56" fmla="*/ 202916 h 1423415"/>
                  <a:gd name="connsiteX57" fmla="*/ 1881179 w 2214475"/>
                  <a:gd name="connsiteY57" fmla="*/ 289100 h 1423415"/>
                  <a:gd name="connsiteX58" fmla="*/ 1889228 w 2214475"/>
                  <a:gd name="connsiteY58" fmla="*/ 298193 h 1423415"/>
                  <a:gd name="connsiteX59" fmla="*/ 1891577 w 2214475"/>
                  <a:gd name="connsiteY59" fmla="*/ 313115 h 1423415"/>
                  <a:gd name="connsiteX60" fmla="*/ 1898668 w 2214475"/>
                  <a:gd name="connsiteY60" fmla="*/ 291231 h 1423415"/>
                  <a:gd name="connsiteX61" fmla="*/ 1891533 w 2214475"/>
                  <a:gd name="connsiteY61" fmla="*/ 292581 h 1423415"/>
                  <a:gd name="connsiteX62" fmla="*/ 1890098 w 2214475"/>
                  <a:gd name="connsiteY62" fmla="*/ 291058 h 1423415"/>
                  <a:gd name="connsiteX63" fmla="*/ 1895971 w 2214475"/>
                  <a:gd name="connsiteY63" fmla="*/ 283488 h 1423415"/>
                  <a:gd name="connsiteX64" fmla="*/ 1887922 w 2214475"/>
                  <a:gd name="connsiteY64" fmla="*/ 276092 h 1423415"/>
                  <a:gd name="connsiteX65" fmla="*/ 1884268 w 2214475"/>
                  <a:gd name="connsiteY65" fmla="*/ 281878 h 1423415"/>
                  <a:gd name="connsiteX66" fmla="*/ 1881179 w 2214475"/>
                  <a:gd name="connsiteY66" fmla="*/ 289100 h 1423415"/>
                  <a:gd name="connsiteX67" fmla="*/ 1855903 w 2214475"/>
                  <a:gd name="connsiteY67" fmla="*/ 195606 h 1423415"/>
                  <a:gd name="connsiteX68" fmla="*/ 1867083 w 2214475"/>
                  <a:gd name="connsiteY68" fmla="*/ 198043 h 1423415"/>
                  <a:gd name="connsiteX69" fmla="*/ 1867997 w 2214475"/>
                  <a:gd name="connsiteY69" fmla="*/ 195868 h 1423415"/>
                  <a:gd name="connsiteX70" fmla="*/ 1864865 w 2214475"/>
                  <a:gd name="connsiteY70" fmla="*/ 190560 h 1423415"/>
                  <a:gd name="connsiteX71" fmla="*/ 1855903 w 2214475"/>
                  <a:gd name="connsiteY71" fmla="*/ 195606 h 1423415"/>
                  <a:gd name="connsiteX72" fmla="*/ 1855598 w 2214475"/>
                  <a:gd name="connsiteY72" fmla="*/ 241679 h 1423415"/>
                  <a:gd name="connsiteX73" fmla="*/ 1866866 w 2214475"/>
                  <a:gd name="connsiteY73" fmla="*/ 252294 h 1423415"/>
                  <a:gd name="connsiteX74" fmla="*/ 1855598 w 2214475"/>
                  <a:gd name="connsiteY74" fmla="*/ 241679 h 1423415"/>
                  <a:gd name="connsiteX75" fmla="*/ 1859774 w 2214475"/>
                  <a:gd name="connsiteY75" fmla="*/ 299280 h 1423415"/>
                  <a:gd name="connsiteX76" fmla="*/ 1862689 w 2214475"/>
                  <a:gd name="connsiteY76" fmla="*/ 300759 h 1423415"/>
                  <a:gd name="connsiteX77" fmla="*/ 1874001 w 2214475"/>
                  <a:gd name="connsiteY77" fmla="*/ 300020 h 1423415"/>
                  <a:gd name="connsiteX78" fmla="*/ 1871825 w 2214475"/>
                  <a:gd name="connsiteY78" fmla="*/ 291623 h 1423415"/>
                  <a:gd name="connsiteX79" fmla="*/ 1861384 w 2214475"/>
                  <a:gd name="connsiteY79" fmla="*/ 296670 h 1423415"/>
                  <a:gd name="connsiteX80" fmla="*/ 1859774 w 2214475"/>
                  <a:gd name="connsiteY80" fmla="*/ 299280 h 1423415"/>
                  <a:gd name="connsiteX81" fmla="*/ 1853814 w 2214475"/>
                  <a:gd name="connsiteY81" fmla="*/ 270306 h 1423415"/>
                  <a:gd name="connsiteX82" fmla="*/ 1854025 w 2214475"/>
                  <a:gd name="connsiteY82" fmla="*/ 270069 h 1423415"/>
                  <a:gd name="connsiteX83" fmla="*/ 1854075 w 2214475"/>
                  <a:gd name="connsiteY83" fmla="*/ 270088 h 1423415"/>
                  <a:gd name="connsiteX84" fmla="*/ 1853814 w 2214475"/>
                  <a:gd name="connsiteY84" fmla="*/ 270306 h 1423415"/>
                  <a:gd name="connsiteX85" fmla="*/ 1844069 w 2214475"/>
                  <a:gd name="connsiteY85" fmla="*/ 249423 h 1423415"/>
                  <a:gd name="connsiteX86" fmla="*/ 1851030 w 2214475"/>
                  <a:gd name="connsiteY86" fmla="*/ 251555 h 1423415"/>
                  <a:gd name="connsiteX87" fmla="*/ 1848985 w 2214475"/>
                  <a:gd name="connsiteY87" fmla="*/ 239765 h 1423415"/>
                  <a:gd name="connsiteX88" fmla="*/ 1844069 w 2214475"/>
                  <a:gd name="connsiteY88" fmla="*/ 249423 h 1423415"/>
                  <a:gd name="connsiteX89" fmla="*/ 1840849 w 2214475"/>
                  <a:gd name="connsiteY89" fmla="*/ 295713 h 1423415"/>
                  <a:gd name="connsiteX90" fmla="*/ 1846810 w 2214475"/>
                  <a:gd name="connsiteY90" fmla="*/ 303152 h 1423415"/>
                  <a:gd name="connsiteX91" fmla="*/ 1849028 w 2214475"/>
                  <a:gd name="connsiteY91" fmla="*/ 298758 h 1423415"/>
                  <a:gd name="connsiteX92" fmla="*/ 1853684 w 2214475"/>
                  <a:gd name="connsiteY92" fmla="*/ 302543 h 1423415"/>
                  <a:gd name="connsiteX93" fmla="*/ 1859905 w 2214475"/>
                  <a:gd name="connsiteY93" fmla="*/ 291232 h 1423415"/>
                  <a:gd name="connsiteX94" fmla="*/ 1851639 w 2214475"/>
                  <a:gd name="connsiteY94" fmla="*/ 295930 h 1423415"/>
                  <a:gd name="connsiteX95" fmla="*/ 1849116 w 2214475"/>
                  <a:gd name="connsiteY95" fmla="*/ 287577 h 1423415"/>
                  <a:gd name="connsiteX96" fmla="*/ 1840849 w 2214475"/>
                  <a:gd name="connsiteY96" fmla="*/ 295713 h 1423415"/>
                  <a:gd name="connsiteX97" fmla="*/ 1833019 w 2214475"/>
                  <a:gd name="connsiteY97" fmla="*/ 264171 h 1423415"/>
                  <a:gd name="connsiteX98" fmla="*/ 1850508 w 2214475"/>
                  <a:gd name="connsiteY98" fmla="*/ 272698 h 1423415"/>
                  <a:gd name="connsiteX99" fmla="*/ 1842329 w 2214475"/>
                  <a:gd name="connsiteY99" fmla="*/ 279311 h 1423415"/>
                  <a:gd name="connsiteX100" fmla="*/ 1856338 w 2214475"/>
                  <a:gd name="connsiteY100" fmla="*/ 283053 h 1423415"/>
                  <a:gd name="connsiteX101" fmla="*/ 1865082 w 2214475"/>
                  <a:gd name="connsiteY101" fmla="*/ 284923 h 1423415"/>
                  <a:gd name="connsiteX102" fmla="*/ 1872174 w 2214475"/>
                  <a:gd name="connsiteY102" fmla="*/ 278572 h 1423415"/>
                  <a:gd name="connsiteX103" fmla="*/ 1864343 w 2214475"/>
                  <a:gd name="connsiteY103" fmla="*/ 263562 h 1423415"/>
                  <a:gd name="connsiteX104" fmla="*/ 1867475 w 2214475"/>
                  <a:gd name="connsiteY104" fmla="*/ 259516 h 1423415"/>
                  <a:gd name="connsiteX105" fmla="*/ 1865256 w 2214475"/>
                  <a:gd name="connsiteY105" fmla="*/ 257428 h 1423415"/>
                  <a:gd name="connsiteX106" fmla="*/ 1854025 w 2214475"/>
                  <a:gd name="connsiteY106" fmla="*/ 270069 h 1423415"/>
                  <a:gd name="connsiteX107" fmla="*/ 1848985 w 2214475"/>
                  <a:gd name="connsiteY107" fmla="*/ 268174 h 1423415"/>
                  <a:gd name="connsiteX108" fmla="*/ 1846288 w 2214475"/>
                  <a:gd name="connsiteY108" fmla="*/ 265825 h 1423415"/>
                  <a:gd name="connsiteX109" fmla="*/ 1833019 w 2214475"/>
                  <a:gd name="connsiteY109" fmla="*/ 264171 h 1423415"/>
                  <a:gd name="connsiteX110" fmla="*/ 1829625 w 2214475"/>
                  <a:gd name="connsiteY110" fmla="*/ 250119 h 1423415"/>
                  <a:gd name="connsiteX111" fmla="*/ 1845374 w 2214475"/>
                  <a:gd name="connsiteY111" fmla="*/ 261648 h 1423415"/>
                  <a:gd name="connsiteX112" fmla="*/ 1851247 w 2214475"/>
                  <a:gd name="connsiteY112" fmla="*/ 258211 h 1423415"/>
                  <a:gd name="connsiteX113" fmla="*/ 1858643 w 2214475"/>
                  <a:gd name="connsiteY113" fmla="*/ 259255 h 1423415"/>
                  <a:gd name="connsiteX114" fmla="*/ 1858948 w 2214475"/>
                  <a:gd name="connsiteY114" fmla="*/ 256384 h 1423415"/>
                  <a:gd name="connsiteX115" fmla="*/ 1852248 w 2214475"/>
                  <a:gd name="connsiteY115" fmla="*/ 255992 h 1423415"/>
                  <a:gd name="connsiteX116" fmla="*/ 1839414 w 2214475"/>
                  <a:gd name="connsiteY116" fmla="*/ 249423 h 1423415"/>
                  <a:gd name="connsiteX117" fmla="*/ 1829625 w 2214475"/>
                  <a:gd name="connsiteY117" fmla="*/ 250119 h 1423415"/>
                  <a:gd name="connsiteX118" fmla="*/ 1783727 w 2214475"/>
                  <a:gd name="connsiteY118" fmla="*/ 279355 h 1423415"/>
                  <a:gd name="connsiteX119" fmla="*/ 1787164 w 2214475"/>
                  <a:gd name="connsiteY119" fmla="*/ 282922 h 1423415"/>
                  <a:gd name="connsiteX120" fmla="*/ 1794560 w 2214475"/>
                  <a:gd name="connsiteY120" fmla="*/ 277092 h 1423415"/>
                  <a:gd name="connsiteX121" fmla="*/ 1791819 w 2214475"/>
                  <a:gd name="connsiteY121" fmla="*/ 273569 h 1423415"/>
                  <a:gd name="connsiteX122" fmla="*/ 1783727 w 2214475"/>
                  <a:gd name="connsiteY122" fmla="*/ 279355 h 1423415"/>
                  <a:gd name="connsiteX123" fmla="*/ 1670047 w 2214475"/>
                  <a:gd name="connsiteY123" fmla="*/ 378460 h 1423415"/>
                  <a:gd name="connsiteX124" fmla="*/ 1683142 w 2214475"/>
                  <a:gd name="connsiteY124" fmla="*/ 375763 h 1423415"/>
                  <a:gd name="connsiteX125" fmla="*/ 1670047 w 2214475"/>
                  <a:gd name="connsiteY125" fmla="*/ 378460 h 1423415"/>
                  <a:gd name="connsiteX126" fmla="*/ 1628064 w 2214475"/>
                  <a:gd name="connsiteY126" fmla="*/ 399865 h 1423415"/>
                  <a:gd name="connsiteX127" fmla="*/ 1638244 w 2214475"/>
                  <a:gd name="connsiteY127" fmla="*/ 404390 h 1423415"/>
                  <a:gd name="connsiteX128" fmla="*/ 1644944 w 2214475"/>
                  <a:gd name="connsiteY128" fmla="*/ 398821 h 1423415"/>
                  <a:gd name="connsiteX129" fmla="*/ 1646946 w 2214475"/>
                  <a:gd name="connsiteY129" fmla="*/ 394775 h 1423415"/>
                  <a:gd name="connsiteX130" fmla="*/ 1642856 w 2214475"/>
                  <a:gd name="connsiteY130" fmla="*/ 391251 h 1423415"/>
                  <a:gd name="connsiteX131" fmla="*/ 1628064 w 2214475"/>
                  <a:gd name="connsiteY131" fmla="*/ 399865 h 1423415"/>
                  <a:gd name="connsiteX132" fmla="*/ 667458 w 2214475"/>
                  <a:gd name="connsiteY132" fmla="*/ 1024916 h 1423415"/>
                  <a:gd name="connsiteX133" fmla="*/ 679614 w 2214475"/>
                  <a:gd name="connsiteY133" fmla="*/ 1019972 h 1423415"/>
                  <a:gd name="connsiteX134" fmla="*/ 667458 w 2214475"/>
                  <a:gd name="connsiteY134" fmla="*/ 1024916 h 1423415"/>
                  <a:gd name="connsiteX135" fmla="*/ 0 w 2214475"/>
                  <a:gd name="connsiteY135" fmla="*/ 335951 h 1423415"/>
                  <a:gd name="connsiteX136" fmla="*/ 21186 w 2214475"/>
                  <a:gd name="connsiteY136" fmla="*/ 284186 h 1423415"/>
                  <a:gd name="connsiteX137" fmla="*/ 49756 w 2214475"/>
                  <a:gd name="connsiteY137" fmla="*/ 243927 h 1423415"/>
                  <a:gd name="connsiteX138" fmla="*/ 146802 w 2214475"/>
                  <a:gd name="connsiteY138" fmla="*/ 244668 h 1423415"/>
                  <a:gd name="connsiteX139" fmla="*/ 188745 w 2214475"/>
                  <a:gd name="connsiteY139" fmla="*/ 284321 h 1423415"/>
                  <a:gd name="connsiteX140" fmla="*/ 213315 w 2214475"/>
                  <a:gd name="connsiteY140" fmla="*/ 428390 h 1423415"/>
                  <a:gd name="connsiteX141" fmla="*/ 264489 w 2214475"/>
                  <a:gd name="connsiteY141" fmla="*/ 489874 h 1423415"/>
                  <a:gd name="connsiteX142" fmla="*/ 286167 w 2214475"/>
                  <a:gd name="connsiteY142" fmla="*/ 542604 h 1423415"/>
                  <a:gd name="connsiteX143" fmla="*/ 327684 w 2214475"/>
                  <a:gd name="connsiteY143" fmla="*/ 596645 h 1423415"/>
                  <a:gd name="connsiteX144" fmla="*/ 392232 w 2214475"/>
                  <a:gd name="connsiteY144" fmla="*/ 683919 h 1423415"/>
                  <a:gd name="connsiteX145" fmla="*/ 490497 w 2214475"/>
                  <a:gd name="connsiteY145" fmla="*/ 796405 h 1423415"/>
                  <a:gd name="connsiteX146" fmla="*/ 610732 w 2214475"/>
                  <a:gd name="connsiteY146" fmla="*/ 935347 h 1423415"/>
                  <a:gd name="connsiteX147" fmla="*/ 595625 w 2214475"/>
                  <a:gd name="connsiteY147" fmla="*/ 858257 h 1423415"/>
                  <a:gd name="connsiteX148" fmla="*/ 602715 w 2214475"/>
                  <a:gd name="connsiteY148" fmla="*/ 783963 h 1423415"/>
                  <a:gd name="connsiteX149" fmla="*/ 707436 w 2214475"/>
                  <a:gd name="connsiteY149" fmla="*/ 687880 h 1423415"/>
                  <a:gd name="connsiteX150" fmla="*/ 671593 w 2214475"/>
                  <a:gd name="connsiteY150" fmla="*/ 568063 h 1423415"/>
                  <a:gd name="connsiteX151" fmla="*/ 653632 w 2214475"/>
                  <a:gd name="connsiteY151" fmla="*/ 551488 h 1423415"/>
                  <a:gd name="connsiteX152" fmla="*/ 556447 w 2214475"/>
                  <a:gd name="connsiteY152" fmla="*/ 565013 h 1423415"/>
                  <a:gd name="connsiteX153" fmla="*/ 529597 w 2214475"/>
                  <a:gd name="connsiteY153" fmla="*/ 613139 h 1423415"/>
                  <a:gd name="connsiteX154" fmla="*/ 470024 w 2214475"/>
                  <a:gd name="connsiteY154" fmla="*/ 540016 h 1423415"/>
                  <a:gd name="connsiteX155" fmla="*/ 480538 w 2214475"/>
                  <a:gd name="connsiteY155" fmla="*/ 359176 h 1423415"/>
                  <a:gd name="connsiteX156" fmla="*/ 549918 w 2214475"/>
                  <a:gd name="connsiteY156" fmla="*/ 310016 h 1423415"/>
                  <a:gd name="connsiteX157" fmla="*/ 533089 w 2214475"/>
                  <a:gd name="connsiteY157" fmla="*/ 100739 h 1423415"/>
                  <a:gd name="connsiteX158" fmla="*/ 565254 w 2214475"/>
                  <a:gd name="connsiteY158" fmla="*/ 0 h 1423415"/>
                  <a:gd name="connsiteX159" fmla="*/ 699520 w 2214475"/>
                  <a:gd name="connsiteY159" fmla="*/ 35942 h 1423415"/>
                  <a:gd name="connsiteX160" fmla="*/ 745435 w 2214475"/>
                  <a:gd name="connsiteY160" fmla="*/ 221409 h 1423415"/>
                  <a:gd name="connsiteX161" fmla="*/ 758822 w 2214475"/>
                  <a:gd name="connsiteY161" fmla="*/ 277261 h 1423415"/>
                  <a:gd name="connsiteX162" fmla="*/ 764262 w 2214475"/>
                  <a:gd name="connsiteY162" fmla="*/ 274134 h 1423415"/>
                  <a:gd name="connsiteX163" fmla="*/ 785014 w 2214475"/>
                  <a:gd name="connsiteY163" fmla="*/ 261213 h 1423415"/>
                  <a:gd name="connsiteX164" fmla="*/ 800328 w 2214475"/>
                  <a:gd name="connsiteY164" fmla="*/ 259777 h 1423415"/>
                  <a:gd name="connsiteX165" fmla="*/ 809551 w 2214475"/>
                  <a:gd name="connsiteY165" fmla="*/ 255427 h 1423415"/>
                  <a:gd name="connsiteX166" fmla="*/ 825605 w 2214475"/>
                  <a:gd name="connsiteY166" fmla="*/ 251119 h 1423415"/>
                  <a:gd name="connsiteX167" fmla="*/ 826693 w 2214475"/>
                  <a:gd name="connsiteY167" fmla="*/ 253295 h 1423415"/>
                  <a:gd name="connsiteX168" fmla="*/ 830434 w 2214475"/>
                  <a:gd name="connsiteY168" fmla="*/ 248118 h 1423415"/>
                  <a:gd name="connsiteX169" fmla="*/ 838613 w 2214475"/>
                  <a:gd name="connsiteY169" fmla="*/ 248118 h 1423415"/>
                  <a:gd name="connsiteX170" fmla="*/ 845617 w 2214475"/>
                  <a:gd name="connsiteY170" fmla="*/ 250162 h 1423415"/>
                  <a:gd name="connsiteX171" fmla="*/ 856233 w 2214475"/>
                  <a:gd name="connsiteY171" fmla="*/ 243898 h 1423415"/>
                  <a:gd name="connsiteX172" fmla="*/ 869241 w 2214475"/>
                  <a:gd name="connsiteY172" fmla="*/ 247552 h 1423415"/>
                  <a:gd name="connsiteX173" fmla="*/ 878246 w 2214475"/>
                  <a:gd name="connsiteY173" fmla="*/ 240983 h 1423415"/>
                  <a:gd name="connsiteX174" fmla="*/ 889601 w 2214475"/>
                  <a:gd name="connsiteY174" fmla="*/ 240505 h 1423415"/>
                  <a:gd name="connsiteX175" fmla="*/ 893865 w 2214475"/>
                  <a:gd name="connsiteY175" fmla="*/ 240722 h 1423415"/>
                  <a:gd name="connsiteX176" fmla="*/ 917228 w 2214475"/>
                  <a:gd name="connsiteY176" fmla="*/ 237459 h 1423415"/>
                  <a:gd name="connsiteX177" fmla="*/ 921230 w 2214475"/>
                  <a:gd name="connsiteY177" fmla="*/ 235719 h 1423415"/>
                  <a:gd name="connsiteX178" fmla="*/ 930714 w 2214475"/>
                  <a:gd name="connsiteY178" fmla="*/ 234631 h 1423415"/>
                  <a:gd name="connsiteX179" fmla="*/ 947768 w 2214475"/>
                  <a:gd name="connsiteY179" fmla="*/ 230368 h 1423415"/>
                  <a:gd name="connsiteX180" fmla="*/ 954686 w 2214475"/>
                  <a:gd name="connsiteY180" fmla="*/ 227670 h 1423415"/>
                  <a:gd name="connsiteX181" fmla="*/ 966650 w 2214475"/>
                  <a:gd name="connsiteY181" fmla="*/ 223929 h 1423415"/>
                  <a:gd name="connsiteX182" fmla="*/ 975786 w 2214475"/>
                  <a:gd name="connsiteY182" fmla="*/ 221318 h 1423415"/>
                  <a:gd name="connsiteX183" fmla="*/ 981964 w 2214475"/>
                  <a:gd name="connsiteY183" fmla="*/ 211573 h 1423415"/>
                  <a:gd name="connsiteX184" fmla="*/ 983660 w 2214475"/>
                  <a:gd name="connsiteY184" fmla="*/ 217055 h 1423415"/>
                  <a:gd name="connsiteX185" fmla="*/ 990491 w 2214475"/>
                  <a:gd name="connsiteY185" fmla="*/ 213879 h 1423415"/>
                  <a:gd name="connsiteX186" fmla="*/ 985270 w 2214475"/>
                  <a:gd name="connsiteY186" fmla="*/ 207135 h 1423415"/>
                  <a:gd name="connsiteX187" fmla="*/ 996016 w 2214475"/>
                  <a:gd name="connsiteY187" fmla="*/ 205308 h 1423415"/>
                  <a:gd name="connsiteX188" fmla="*/ 993971 w 2214475"/>
                  <a:gd name="connsiteY188" fmla="*/ 199522 h 1423415"/>
                  <a:gd name="connsiteX189" fmla="*/ 1001976 w 2214475"/>
                  <a:gd name="connsiteY189" fmla="*/ 205352 h 1423415"/>
                  <a:gd name="connsiteX190" fmla="*/ 1015245 w 2214475"/>
                  <a:gd name="connsiteY190" fmla="*/ 206048 h 1423415"/>
                  <a:gd name="connsiteX191" fmla="*/ 1034083 w 2214475"/>
                  <a:gd name="connsiteY191" fmla="*/ 203698 h 1423415"/>
                  <a:gd name="connsiteX192" fmla="*/ 1081809 w 2214475"/>
                  <a:gd name="connsiteY192" fmla="*/ 192170 h 1423415"/>
                  <a:gd name="connsiteX193" fmla="*/ 1135930 w 2214475"/>
                  <a:gd name="connsiteY193" fmla="*/ 179423 h 1423415"/>
                  <a:gd name="connsiteX194" fmla="*/ 1168254 w 2214475"/>
                  <a:gd name="connsiteY194" fmla="*/ 174115 h 1423415"/>
                  <a:gd name="connsiteX195" fmla="*/ 1206800 w 2214475"/>
                  <a:gd name="connsiteY195" fmla="*/ 172331 h 1423415"/>
                  <a:gd name="connsiteX196" fmla="*/ 1228814 w 2214475"/>
                  <a:gd name="connsiteY196" fmla="*/ 174158 h 1423415"/>
                  <a:gd name="connsiteX197" fmla="*/ 1230815 w 2214475"/>
                  <a:gd name="connsiteY197" fmla="*/ 171983 h 1423415"/>
                  <a:gd name="connsiteX198" fmla="*/ 1252133 w 2214475"/>
                  <a:gd name="connsiteY198" fmla="*/ 171331 h 1423415"/>
                  <a:gd name="connsiteX199" fmla="*/ 1260181 w 2214475"/>
                  <a:gd name="connsiteY199" fmla="*/ 170504 h 1423415"/>
                  <a:gd name="connsiteX200" fmla="*/ 1286764 w 2214475"/>
                  <a:gd name="connsiteY200" fmla="*/ 173071 h 1423415"/>
                  <a:gd name="connsiteX201" fmla="*/ 1284893 w 2214475"/>
                  <a:gd name="connsiteY201" fmla="*/ 164674 h 1423415"/>
                  <a:gd name="connsiteX202" fmla="*/ 1300119 w 2214475"/>
                  <a:gd name="connsiteY202" fmla="*/ 171853 h 1423415"/>
                  <a:gd name="connsiteX203" fmla="*/ 1299510 w 2214475"/>
                  <a:gd name="connsiteY203" fmla="*/ 173288 h 1423415"/>
                  <a:gd name="connsiteX204" fmla="*/ 1312518 w 2214475"/>
                  <a:gd name="connsiteY204" fmla="*/ 169416 h 1423415"/>
                  <a:gd name="connsiteX205" fmla="*/ 1312040 w 2214475"/>
                  <a:gd name="connsiteY205" fmla="*/ 167850 h 1423415"/>
                  <a:gd name="connsiteX206" fmla="*/ 1338057 w 2214475"/>
                  <a:gd name="connsiteY206" fmla="*/ 171505 h 1423415"/>
                  <a:gd name="connsiteX207" fmla="*/ 1340188 w 2214475"/>
                  <a:gd name="connsiteY207" fmla="*/ 168720 h 1423415"/>
                  <a:gd name="connsiteX208" fmla="*/ 1342798 w 2214475"/>
                  <a:gd name="connsiteY208" fmla="*/ 172200 h 1423415"/>
                  <a:gd name="connsiteX209" fmla="*/ 1345670 w 2214475"/>
                  <a:gd name="connsiteY209" fmla="*/ 174507 h 1423415"/>
                  <a:gd name="connsiteX210" fmla="*/ 1393439 w 2214475"/>
                  <a:gd name="connsiteY210" fmla="*/ 178248 h 1423415"/>
                  <a:gd name="connsiteX211" fmla="*/ 1433247 w 2214475"/>
                  <a:gd name="connsiteY211" fmla="*/ 179553 h 1423415"/>
                  <a:gd name="connsiteX212" fmla="*/ 1449256 w 2214475"/>
                  <a:gd name="connsiteY212" fmla="*/ 177595 h 1423415"/>
                  <a:gd name="connsiteX213" fmla="*/ 1491892 w 2214475"/>
                  <a:gd name="connsiteY213" fmla="*/ 173767 h 1423415"/>
                  <a:gd name="connsiteX214" fmla="*/ 1524173 w 2214475"/>
                  <a:gd name="connsiteY214" fmla="*/ 174724 h 1423415"/>
                  <a:gd name="connsiteX215" fmla="*/ 1535919 w 2214475"/>
                  <a:gd name="connsiteY215" fmla="*/ 172375 h 1423415"/>
                  <a:gd name="connsiteX216" fmla="*/ 1546361 w 2214475"/>
                  <a:gd name="connsiteY216" fmla="*/ 174941 h 1423415"/>
                  <a:gd name="connsiteX217" fmla="*/ 1566025 w 2214475"/>
                  <a:gd name="connsiteY217" fmla="*/ 172288 h 1423415"/>
                  <a:gd name="connsiteX218" fmla="*/ 1577641 w 2214475"/>
                  <a:gd name="connsiteY218" fmla="*/ 168764 h 1423415"/>
                  <a:gd name="connsiteX219" fmla="*/ 1575422 w 2214475"/>
                  <a:gd name="connsiteY219" fmla="*/ 173767 h 1423415"/>
                  <a:gd name="connsiteX220" fmla="*/ 1581426 w 2214475"/>
                  <a:gd name="connsiteY220" fmla="*/ 174637 h 1423415"/>
                  <a:gd name="connsiteX221" fmla="*/ 1590997 w 2214475"/>
                  <a:gd name="connsiteY221" fmla="*/ 174724 h 1423415"/>
                  <a:gd name="connsiteX222" fmla="*/ 1606007 w 2214475"/>
                  <a:gd name="connsiteY222" fmla="*/ 166110 h 1423415"/>
                  <a:gd name="connsiteX223" fmla="*/ 1618145 w 2214475"/>
                  <a:gd name="connsiteY223" fmla="*/ 165414 h 1423415"/>
                  <a:gd name="connsiteX224" fmla="*/ 1619580 w 2214475"/>
                  <a:gd name="connsiteY224" fmla="*/ 172722 h 1423415"/>
                  <a:gd name="connsiteX225" fmla="*/ 1636809 w 2214475"/>
                  <a:gd name="connsiteY225" fmla="*/ 173549 h 1423415"/>
                  <a:gd name="connsiteX226" fmla="*/ 1640637 w 2214475"/>
                  <a:gd name="connsiteY226" fmla="*/ 173245 h 1423415"/>
                  <a:gd name="connsiteX227" fmla="*/ 1639593 w 2214475"/>
                  <a:gd name="connsiteY227" fmla="*/ 169764 h 1423415"/>
                  <a:gd name="connsiteX228" fmla="*/ 1644379 w 2214475"/>
                  <a:gd name="connsiteY228" fmla="*/ 161367 h 1423415"/>
                  <a:gd name="connsiteX229" fmla="*/ 1655124 w 2214475"/>
                  <a:gd name="connsiteY229" fmla="*/ 173332 h 1423415"/>
                  <a:gd name="connsiteX230" fmla="*/ 1679313 w 2214475"/>
                  <a:gd name="connsiteY230" fmla="*/ 171200 h 1423415"/>
                  <a:gd name="connsiteX231" fmla="*/ 1690364 w 2214475"/>
                  <a:gd name="connsiteY231" fmla="*/ 172983 h 1423415"/>
                  <a:gd name="connsiteX232" fmla="*/ 1689146 w 2214475"/>
                  <a:gd name="connsiteY232" fmla="*/ 159932 h 1423415"/>
                  <a:gd name="connsiteX233" fmla="*/ 1697151 w 2214475"/>
                  <a:gd name="connsiteY233" fmla="*/ 160758 h 1423415"/>
                  <a:gd name="connsiteX234" fmla="*/ 1701763 w 2214475"/>
                  <a:gd name="connsiteY234" fmla="*/ 166632 h 1423415"/>
                  <a:gd name="connsiteX235" fmla="*/ 1709158 w 2214475"/>
                  <a:gd name="connsiteY235" fmla="*/ 173898 h 1423415"/>
                  <a:gd name="connsiteX236" fmla="*/ 1725299 w 2214475"/>
                  <a:gd name="connsiteY236" fmla="*/ 163543 h 1423415"/>
                  <a:gd name="connsiteX237" fmla="*/ 1727953 w 2214475"/>
                  <a:gd name="connsiteY237" fmla="*/ 162151 h 1423415"/>
                  <a:gd name="connsiteX238" fmla="*/ 1729910 w 2214475"/>
                  <a:gd name="connsiteY238" fmla="*/ 172244 h 1423415"/>
                  <a:gd name="connsiteX239" fmla="*/ 1731651 w 2214475"/>
                  <a:gd name="connsiteY239" fmla="*/ 172070 h 1423415"/>
                  <a:gd name="connsiteX240" fmla="*/ 1731999 w 2214475"/>
                  <a:gd name="connsiteY240" fmla="*/ 166632 h 1423415"/>
                  <a:gd name="connsiteX241" fmla="*/ 1734174 w 2214475"/>
                  <a:gd name="connsiteY241" fmla="*/ 159497 h 1423415"/>
                  <a:gd name="connsiteX242" fmla="*/ 1737306 w 2214475"/>
                  <a:gd name="connsiteY242" fmla="*/ 160933 h 1423415"/>
                  <a:gd name="connsiteX243" fmla="*/ 1736828 w 2214475"/>
                  <a:gd name="connsiteY243" fmla="*/ 170069 h 1423415"/>
                  <a:gd name="connsiteX244" fmla="*/ 1746617 w 2214475"/>
                  <a:gd name="connsiteY244" fmla="*/ 173071 h 1423415"/>
                  <a:gd name="connsiteX245" fmla="*/ 1747356 w 2214475"/>
                  <a:gd name="connsiteY245" fmla="*/ 173071 h 1423415"/>
                  <a:gd name="connsiteX246" fmla="*/ 1777636 w 2214475"/>
                  <a:gd name="connsiteY246" fmla="*/ 172418 h 1423415"/>
                  <a:gd name="connsiteX247" fmla="*/ 1806567 w 2214475"/>
                  <a:gd name="connsiteY247" fmla="*/ 178074 h 1423415"/>
                  <a:gd name="connsiteX248" fmla="*/ 1813833 w 2214475"/>
                  <a:gd name="connsiteY248" fmla="*/ 176029 h 1423415"/>
                  <a:gd name="connsiteX249" fmla="*/ 1817008 w 2214475"/>
                  <a:gd name="connsiteY249" fmla="*/ 174072 h 1423415"/>
                  <a:gd name="connsiteX250" fmla="*/ 1840154 w 2214475"/>
                  <a:gd name="connsiteY250" fmla="*/ 176377 h 1423415"/>
                  <a:gd name="connsiteX251" fmla="*/ 1849899 w 2214475"/>
                  <a:gd name="connsiteY251" fmla="*/ 182947 h 1423415"/>
                  <a:gd name="connsiteX252" fmla="*/ 1857730 w 2214475"/>
                  <a:gd name="connsiteY252" fmla="*/ 185078 h 1423415"/>
                  <a:gd name="connsiteX253" fmla="*/ 1859644 w 2214475"/>
                  <a:gd name="connsiteY253" fmla="*/ 180510 h 1423415"/>
                  <a:gd name="connsiteX254" fmla="*/ 1867866 w 2214475"/>
                  <a:gd name="connsiteY254" fmla="*/ 187079 h 1423415"/>
                  <a:gd name="connsiteX255" fmla="*/ 1876263 w 2214475"/>
                  <a:gd name="connsiteY255" fmla="*/ 183947 h 1423415"/>
                  <a:gd name="connsiteX256" fmla="*/ 1881745 w 2214475"/>
                  <a:gd name="connsiteY256" fmla="*/ 192822 h 1423415"/>
                  <a:gd name="connsiteX257" fmla="*/ 1885965 w 2214475"/>
                  <a:gd name="connsiteY257" fmla="*/ 186645 h 1423415"/>
                  <a:gd name="connsiteX258" fmla="*/ 1889837 w 2214475"/>
                  <a:gd name="connsiteY258" fmla="*/ 179727 h 1423415"/>
                  <a:gd name="connsiteX259" fmla="*/ 1897885 w 2214475"/>
                  <a:gd name="connsiteY259" fmla="*/ 184425 h 1423415"/>
                  <a:gd name="connsiteX260" fmla="*/ 1901366 w 2214475"/>
                  <a:gd name="connsiteY260" fmla="*/ 182859 h 1423415"/>
                  <a:gd name="connsiteX261" fmla="*/ 1901366 w 2214475"/>
                  <a:gd name="connsiteY261" fmla="*/ 191648 h 1423415"/>
                  <a:gd name="connsiteX262" fmla="*/ 1902714 w 2214475"/>
                  <a:gd name="connsiteY262" fmla="*/ 192344 h 1423415"/>
                  <a:gd name="connsiteX263" fmla="*/ 1905238 w 2214475"/>
                  <a:gd name="connsiteY263" fmla="*/ 187471 h 1423415"/>
                  <a:gd name="connsiteX264" fmla="*/ 1910545 w 2214475"/>
                  <a:gd name="connsiteY264" fmla="*/ 181772 h 1423415"/>
                  <a:gd name="connsiteX265" fmla="*/ 1919594 w 2214475"/>
                  <a:gd name="connsiteY265" fmla="*/ 185296 h 1423415"/>
                  <a:gd name="connsiteX266" fmla="*/ 1924510 w 2214475"/>
                  <a:gd name="connsiteY266" fmla="*/ 189560 h 1423415"/>
                  <a:gd name="connsiteX267" fmla="*/ 1931385 w 2214475"/>
                  <a:gd name="connsiteY267" fmla="*/ 183121 h 1423415"/>
                  <a:gd name="connsiteX268" fmla="*/ 1932690 w 2214475"/>
                  <a:gd name="connsiteY268" fmla="*/ 199783 h 1423415"/>
                  <a:gd name="connsiteX269" fmla="*/ 1921987 w 2214475"/>
                  <a:gd name="connsiteY269" fmla="*/ 201871 h 1423415"/>
                  <a:gd name="connsiteX270" fmla="*/ 1940564 w 2214475"/>
                  <a:gd name="connsiteY270" fmla="*/ 196955 h 1423415"/>
                  <a:gd name="connsiteX271" fmla="*/ 1946872 w 2214475"/>
                  <a:gd name="connsiteY271" fmla="*/ 204830 h 1423415"/>
                  <a:gd name="connsiteX272" fmla="*/ 1943653 w 2214475"/>
                  <a:gd name="connsiteY272" fmla="*/ 183730 h 1423415"/>
                  <a:gd name="connsiteX273" fmla="*/ 1960533 w 2214475"/>
                  <a:gd name="connsiteY273" fmla="*/ 194389 h 1423415"/>
                  <a:gd name="connsiteX274" fmla="*/ 1971714 w 2214475"/>
                  <a:gd name="connsiteY274" fmla="*/ 204047 h 1423415"/>
                  <a:gd name="connsiteX275" fmla="*/ 1967973 w 2214475"/>
                  <a:gd name="connsiteY275" fmla="*/ 209616 h 1423415"/>
                  <a:gd name="connsiteX276" fmla="*/ 1972758 w 2214475"/>
                  <a:gd name="connsiteY276" fmla="*/ 212922 h 1423415"/>
                  <a:gd name="connsiteX277" fmla="*/ 1975630 w 2214475"/>
                  <a:gd name="connsiteY277" fmla="*/ 204699 h 1423415"/>
                  <a:gd name="connsiteX278" fmla="*/ 1977544 w 2214475"/>
                  <a:gd name="connsiteY278" fmla="*/ 203960 h 1423415"/>
                  <a:gd name="connsiteX279" fmla="*/ 1981285 w 2214475"/>
                  <a:gd name="connsiteY279" fmla="*/ 213661 h 1423415"/>
                  <a:gd name="connsiteX280" fmla="*/ 1985244 w 2214475"/>
                  <a:gd name="connsiteY280" fmla="*/ 212835 h 1423415"/>
                  <a:gd name="connsiteX281" fmla="*/ 1991205 w 2214475"/>
                  <a:gd name="connsiteY281" fmla="*/ 220796 h 1423415"/>
                  <a:gd name="connsiteX282" fmla="*/ 1993206 w 2214475"/>
                  <a:gd name="connsiteY282" fmla="*/ 219317 h 1423415"/>
                  <a:gd name="connsiteX283" fmla="*/ 1986071 w 2214475"/>
                  <a:gd name="connsiteY283" fmla="*/ 208180 h 1423415"/>
                  <a:gd name="connsiteX284" fmla="*/ 1982068 w 2214475"/>
                  <a:gd name="connsiteY284" fmla="*/ 198173 h 1423415"/>
                  <a:gd name="connsiteX285" fmla="*/ 1974498 w 2214475"/>
                  <a:gd name="connsiteY285" fmla="*/ 189864 h 1423415"/>
                  <a:gd name="connsiteX286" fmla="*/ 1983374 w 2214475"/>
                  <a:gd name="connsiteY286" fmla="*/ 191473 h 1423415"/>
                  <a:gd name="connsiteX287" fmla="*/ 1988029 w 2214475"/>
                  <a:gd name="connsiteY287" fmla="*/ 194519 h 1423415"/>
                  <a:gd name="connsiteX288" fmla="*/ 2000297 w 2214475"/>
                  <a:gd name="connsiteY288" fmla="*/ 203612 h 1423415"/>
                  <a:gd name="connsiteX289" fmla="*/ 2009216 w 2214475"/>
                  <a:gd name="connsiteY289" fmla="*/ 211573 h 1423415"/>
                  <a:gd name="connsiteX290" fmla="*/ 2018134 w 2214475"/>
                  <a:gd name="connsiteY290" fmla="*/ 229193 h 1423415"/>
                  <a:gd name="connsiteX291" fmla="*/ 2019265 w 2214475"/>
                  <a:gd name="connsiteY291" fmla="*/ 207788 h 1423415"/>
                  <a:gd name="connsiteX292" fmla="*/ 2044151 w 2214475"/>
                  <a:gd name="connsiteY292" fmla="*/ 219143 h 1423415"/>
                  <a:gd name="connsiteX293" fmla="*/ 2053809 w 2214475"/>
                  <a:gd name="connsiteY293" fmla="*/ 227148 h 1423415"/>
                  <a:gd name="connsiteX294" fmla="*/ 2056419 w 2214475"/>
                  <a:gd name="connsiteY294" fmla="*/ 219448 h 1423415"/>
                  <a:gd name="connsiteX295" fmla="*/ 2051286 w 2214475"/>
                  <a:gd name="connsiteY295" fmla="*/ 220492 h 1423415"/>
                  <a:gd name="connsiteX296" fmla="*/ 2050590 w 2214475"/>
                  <a:gd name="connsiteY296" fmla="*/ 218969 h 1423415"/>
                  <a:gd name="connsiteX297" fmla="*/ 2059554 w 2214475"/>
                  <a:gd name="connsiteY297" fmla="*/ 215597 h 1423415"/>
                  <a:gd name="connsiteX298" fmla="*/ 2063511 w 2214475"/>
                  <a:gd name="connsiteY298" fmla="*/ 224233 h 1423415"/>
                  <a:gd name="connsiteX299" fmla="*/ 2061944 w 2214475"/>
                  <a:gd name="connsiteY299" fmla="*/ 226061 h 1423415"/>
                  <a:gd name="connsiteX300" fmla="*/ 2069732 w 2214475"/>
                  <a:gd name="connsiteY300" fmla="*/ 226495 h 1423415"/>
                  <a:gd name="connsiteX301" fmla="*/ 2071532 w 2214475"/>
                  <a:gd name="connsiteY301" fmla="*/ 218522 h 1423415"/>
                  <a:gd name="connsiteX302" fmla="*/ 2077955 w 2214475"/>
                  <a:gd name="connsiteY302" fmla="*/ 215184 h 1423415"/>
                  <a:gd name="connsiteX303" fmla="*/ 2081174 w 2214475"/>
                  <a:gd name="connsiteY303" fmla="*/ 229323 h 1423415"/>
                  <a:gd name="connsiteX304" fmla="*/ 2079303 w 2214475"/>
                  <a:gd name="connsiteY304" fmla="*/ 229802 h 1423415"/>
                  <a:gd name="connsiteX305" fmla="*/ 2088787 w 2214475"/>
                  <a:gd name="connsiteY305" fmla="*/ 234674 h 1423415"/>
                  <a:gd name="connsiteX306" fmla="*/ 2090789 w 2214475"/>
                  <a:gd name="connsiteY306" fmla="*/ 224103 h 1423415"/>
                  <a:gd name="connsiteX307" fmla="*/ 2104101 w 2214475"/>
                  <a:gd name="connsiteY307" fmla="*/ 238590 h 1423415"/>
                  <a:gd name="connsiteX308" fmla="*/ 2100229 w 2214475"/>
                  <a:gd name="connsiteY308" fmla="*/ 243724 h 1423415"/>
                  <a:gd name="connsiteX309" fmla="*/ 2076214 w 2214475"/>
                  <a:gd name="connsiteY309" fmla="*/ 237850 h 1423415"/>
                  <a:gd name="connsiteX310" fmla="*/ 2083393 w 2214475"/>
                  <a:gd name="connsiteY310" fmla="*/ 252120 h 1423415"/>
                  <a:gd name="connsiteX311" fmla="*/ 2081565 w 2214475"/>
                  <a:gd name="connsiteY311" fmla="*/ 253513 h 1423415"/>
                  <a:gd name="connsiteX312" fmla="*/ 2070341 w 2214475"/>
                  <a:gd name="connsiteY312" fmla="*/ 253948 h 1423415"/>
                  <a:gd name="connsiteX313" fmla="*/ 2073560 w 2214475"/>
                  <a:gd name="connsiteY313" fmla="*/ 258820 h 1423415"/>
                  <a:gd name="connsiteX314" fmla="*/ 2064250 w 2214475"/>
                  <a:gd name="connsiteY314" fmla="*/ 259168 h 1423415"/>
                  <a:gd name="connsiteX315" fmla="*/ 2060900 w 2214475"/>
                  <a:gd name="connsiteY315" fmla="*/ 252947 h 1423415"/>
                  <a:gd name="connsiteX316" fmla="*/ 2062380 w 2214475"/>
                  <a:gd name="connsiteY316" fmla="*/ 240983 h 1423415"/>
                  <a:gd name="connsiteX317" fmla="*/ 2043193 w 2214475"/>
                  <a:gd name="connsiteY317" fmla="*/ 248379 h 1423415"/>
                  <a:gd name="connsiteX318" fmla="*/ 2035319 w 2214475"/>
                  <a:gd name="connsiteY318" fmla="*/ 258342 h 1423415"/>
                  <a:gd name="connsiteX319" fmla="*/ 2024617 w 2214475"/>
                  <a:gd name="connsiteY319" fmla="*/ 248857 h 1423415"/>
                  <a:gd name="connsiteX320" fmla="*/ 2016176 w 2214475"/>
                  <a:gd name="connsiteY320" fmla="*/ 249162 h 1423415"/>
                  <a:gd name="connsiteX321" fmla="*/ 1990030 w 2214475"/>
                  <a:gd name="connsiteY321" fmla="*/ 249684 h 1423415"/>
                  <a:gd name="connsiteX322" fmla="*/ 1977283 w 2214475"/>
                  <a:gd name="connsiteY322" fmla="*/ 243332 h 1423415"/>
                  <a:gd name="connsiteX323" fmla="*/ 1978110 w 2214475"/>
                  <a:gd name="connsiteY323" fmla="*/ 248335 h 1423415"/>
                  <a:gd name="connsiteX324" fmla="*/ 1956096 w 2214475"/>
                  <a:gd name="connsiteY324" fmla="*/ 244463 h 1423415"/>
                  <a:gd name="connsiteX325" fmla="*/ 1950788 w 2214475"/>
                  <a:gd name="connsiteY325" fmla="*/ 247465 h 1423415"/>
                  <a:gd name="connsiteX326" fmla="*/ 1941217 w 2214475"/>
                  <a:gd name="connsiteY326" fmla="*/ 248857 h 1423415"/>
                  <a:gd name="connsiteX327" fmla="*/ 1938998 w 2214475"/>
                  <a:gd name="connsiteY327" fmla="*/ 246334 h 1423415"/>
                  <a:gd name="connsiteX328" fmla="*/ 1934691 w 2214475"/>
                  <a:gd name="connsiteY328" fmla="*/ 249815 h 1423415"/>
                  <a:gd name="connsiteX329" fmla="*/ 1927991 w 2214475"/>
                  <a:gd name="connsiteY329" fmla="*/ 243549 h 1423415"/>
                  <a:gd name="connsiteX330" fmla="*/ 1910850 w 2214475"/>
                  <a:gd name="connsiteY330" fmla="*/ 243550 h 1423415"/>
                  <a:gd name="connsiteX331" fmla="*/ 1909414 w 2214475"/>
                  <a:gd name="connsiteY331" fmla="*/ 248988 h 1423415"/>
                  <a:gd name="connsiteX332" fmla="*/ 1879091 w 2214475"/>
                  <a:gd name="connsiteY332" fmla="*/ 242853 h 1423415"/>
                  <a:gd name="connsiteX333" fmla="*/ 1879091 w 2214475"/>
                  <a:gd name="connsiteY333" fmla="*/ 234631 h 1423415"/>
                  <a:gd name="connsiteX334" fmla="*/ 1877655 w 2214475"/>
                  <a:gd name="connsiteY334" fmla="*/ 234457 h 1423415"/>
                  <a:gd name="connsiteX335" fmla="*/ 1876002 w 2214475"/>
                  <a:gd name="connsiteY335" fmla="*/ 243419 h 1423415"/>
                  <a:gd name="connsiteX336" fmla="*/ 1869606 w 2214475"/>
                  <a:gd name="connsiteY336" fmla="*/ 250032 h 1423415"/>
                  <a:gd name="connsiteX337" fmla="*/ 1871129 w 2214475"/>
                  <a:gd name="connsiteY337" fmla="*/ 251642 h 1423415"/>
                  <a:gd name="connsiteX338" fmla="*/ 1880831 w 2214475"/>
                  <a:gd name="connsiteY338" fmla="*/ 250467 h 1423415"/>
                  <a:gd name="connsiteX339" fmla="*/ 1891272 w 2214475"/>
                  <a:gd name="connsiteY339" fmla="*/ 253947 h 1423415"/>
                  <a:gd name="connsiteX340" fmla="*/ 1873609 w 2214475"/>
                  <a:gd name="connsiteY340" fmla="*/ 256340 h 1423415"/>
                  <a:gd name="connsiteX341" fmla="*/ 1874262 w 2214475"/>
                  <a:gd name="connsiteY341" fmla="*/ 261735 h 1423415"/>
                  <a:gd name="connsiteX342" fmla="*/ 1891490 w 2214475"/>
                  <a:gd name="connsiteY342" fmla="*/ 270219 h 1423415"/>
                  <a:gd name="connsiteX343" fmla="*/ 1892752 w 2214475"/>
                  <a:gd name="connsiteY343" fmla="*/ 268435 h 1423415"/>
                  <a:gd name="connsiteX344" fmla="*/ 1890228 w 2214475"/>
                  <a:gd name="connsiteY344" fmla="*/ 264476 h 1423415"/>
                  <a:gd name="connsiteX345" fmla="*/ 1904411 w 2214475"/>
                  <a:gd name="connsiteY345" fmla="*/ 250771 h 1423415"/>
                  <a:gd name="connsiteX346" fmla="*/ 1905934 w 2214475"/>
                  <a:gd name="connsiteY346" fmla="*/ 251424 h 1423415"/>
                  <a:gd name="connsiteX347" fmla="*/ 1901801 w 2214475"/>
                  <a:gd name="connsiteY347" fmla="*/ 260256 h 1423415"/>
                  <a:gd name="connsiteX348" fmla="*/ 1900974 w 2214475"/>
                  <a:gd name="connsiteY348" fmla="*/ 267782 h 1423415"/>
                  <a:gd name="connsiteX349" fmla="*/ 1908370 w 2214475"/>
                  <a:gd name="connsiteY349" fmla="*/ 278876 h 1423415"/>
                  <a:gd name="connsiteX350" fmla="*/ 1920682 w 2214475"/>
                  <a:gd name="connsiteY350" fmla="*/ 277353 h 1423415"/>
                  <a:gd name="connsiteX351" fmla="*/ 1930775 w 2214475"/>
                  <a:gd name="connsiteY351" fmla="*/ 278093 h 1423415"/>
                  <a:gd name="connsiteX352" fmla="*/ 1927164 w 2214475"/>
                  <a:gd name="connsiteY352" fmla="*/ 272785 h 1423415"/>
                  <a:gd name="connsiteX353" fmla="*/ 1943610 w 2214475"/>
                  <a:gd name="connsiteY353" fmla="*/ 273177 h 1423415"/>
                  <a:gd name="connsiteX354" fmla="*/ 1954529 w 2214475"/>
                  <a:gd name="connsiteY354" fmla="*/ 282617 h 1423415"/>
                  <a:gd name="connsiteX355" fmla="*/ 1950875 w 2214475"/>
                  <a:gd name="connsiteY355" fmla="*/ 294756 h 1423415"/>
                  <a:gd name="connsiteX356" fmla="*/ 1950092 w 2214475"/>
                  <a:gd name="connsiteY356" fmla="*/ 296583 h 1423415"/>
                  <a:gd name="connsiteX357" fmla="*/ 1958358 w 2214475"/>
                  <a:gd name="connsiteY357" fmla="*/ 301020 h 1423415"/>
                  <a:gd name="connsiteX358" fmla="*/ 1964971 w 2214475"/>
                  <a:gd name="connsiteY358" fmla="*/ 300238 h 1423415"/>
                  <a:gd name="connsiteX359" fmla="*/ 1969060 w 2214475"/>
                  <a:gd name="connsiteY359" fmla="*/ 296061 h 1423415"/>
                  <a:gd name="connsiteX360" fmla="*/ 1961708 w 2214475"/>
                  <a:gd name="connsiteY360" fmla="*/ 285924 h 1423415"/>
                  <a:gd name="connsiteX361" fmla="*/ 1967407 w 2214475"/>
                  <a:gd name="connsiteY361" fmla="*/ 279615 h 1423415"/>
                  <a:gd name="connsiteX362" fmla="*/ 1977283 w 2214475"/>
                  <a:gd name="connsiteY362" fmla="*/ 273742 h 1423415"/>
                  <a:gd name="connsiteX363" fmla="*/ 1982242 w 2214475"/>
                  <a:gd name="connsiteY363" fmla="*/ 286490 h 1423415"/>
                  <a:gd name="connsiteX364" fmla="*/ 1984200 w 2214475"/>
                  <a:gd name="connsiteY364" fmla="*/ 285706 h 1423415"/>
                  <a:gd name="connsiteX365" fmla="*/ 1982678 w 2214475"/>
                  <a:gd name="connsiteY365" fmla="*/ 281617 h 1423415"/>
                  <a:gd name="connsiteX366" fmla="*/ 1992510 w 2214475"/>
                  <a:gd name="connsiteY366" fmla="*/ 284967 h 1423415"/>
                  <a:gd name="connsiteX367" fmla="*/ 2005909 w 2214475"/>
                  <a:gd name="connsiteY367" fmla="*/ 282835 h 1423415"/>
                  <a:gd name="connsiteX368" fmla="*/ 2022050 w 2214475"/>
                  <a:gd name="connsiteY368" fmla="*/ 285402 h 1423415"/>
                  <a:gd name="connsiteX369" fmla="*/ 2026444 w 2214475"/>
                  <a:gd name="connsiteY369" fmla="*/ 297931 h 1423415"/>
                  <a:gd name="connsiteX370" fmla="*/ 2014828 w 2214475"/>
                  <a:gd name="connsiteY370" fmla="*/ 295626 h 1423415"/>
                  <a:gd name="connsiteX371" fmla="*/ 1989247 w 2214475"/>
                  <a:gd name="connsiteY371" fmla="*/ 291058 h 1423415"/>
                  <a:gd name="connsiteX372" fmla="*/ 1977413 w 2214475"/>
                  <a:gd name="connsiteY372" fmla="*/ 294973 h 1423415"/>
                  <a:gd name="connsiteX373" fmla="*/ 1990030 w 2214475"/>
                  <a:gd name="connsiteY373" fmla="*/ 301151 h 1423415"/>
                  <a:gd name="connsiteX374" fmla="*/ 1996033 w 2214475"/>
                  <a:gd name="connsiteY374" fmla="*/ 300977 h 1423415"/>
                  <a:gd name="connsiteX375" fmla="*/ 2008824 w 2214475"/>
                  <a:gd name="connsiteY375" fmla="*/ 299150 h 1423415"/>
                  <a:gd name="connsiteX376" fmla="*/ 2015394 w 2214475"/>
                  <a:gd name="connsiteY376" fmla="*/ 304022 h 1423415"/>
                  <a:gd name="connsiteX377" fmla="*/ 2050416 w 2214475"/>
                  <a:gd name="connsiteY377" fmla="*/ 307372 h 1423415"/>
                  <a:gd name="connsiteX378" fmla="*/ 2077041 w 2214475"/>
                  <a:gd name="connsiteY378" fmla="*/ 309113 h 1423415"/>
                  <a:gd name="connsiteX379" fmla="*/ 2083784 w 2214475"/>
                  <a:gd name="connsiteY379" fmla="*/ 311723 h 1423415"/>
                  <a:gd name="connsiteX380" fmla="*/ 2098881 w 2214475"/>
                  <a:gd name="connsiteY380" fmla="*/ 313637 h 1423415"/>
                  <a:gd name="connsiteX381" fmla="*/ 2117631 w 2214475"/>
                  <a:gd name="connsiteY381" fmla="*/ 316639 h 1423415"/>
                  <a:gd name="connsiteX382" fmla="*/ 2123462 w 2214475"/>
                  <a:gd name="connsiteY382" fmla="*/ 320337 h 1423415"/>
                  <a:gd name="connsiteX383" fmla="*/ 2149217 w 2214475"/>
                  <a:gd name="connsiteY383" fmla="*/ 325079 h 1423415"/>
                  <a:gd name="connsiteX384" fmla="*/ 2143344 w 2214475"/>
                  <a:gd name="connsiteY384" fmla="*/ 328646 h 1423415"/>
                  <a:gd name="connsiteX385" fmla="*/ 2127464 w 2214475"/>
                  <a:gd name="connsiteY385" fmla="*/ 326123 h 1423415"/>
                  <a:gd name="connsiteX386" fmla="*/ 2111236 w 2214475"/>
                  <a:gd name="connsiteY386" fmla="*/ 323904 h 1423415"/>
                  <a:gd name="connsiteX387" fmla="*/ 2092833 w 2214475"/>
                  <a:gd name="connsiteY387" fmla="*/ 327646 h 1423415"/>
                  <a:gd name="connsiteX388" fmla="*/ 2106929 w 2214475"/>
                  <a:gd name="connsiteY388" fmla="*/ 341872 h 1423415"/>
                  <a:gd name="connsiteX389" fmla="*/ 2102840 w 2214475"/>
                  <a:gd name="connsiteY389" fmla="*/ 329821 h 1423415"/>
                  <a:gd name="connsiteX390" fmla="*/ 2117109 w 2214475"/>
                  <a:gd name="connsiteY390" fmla="*/ 334607 h 1423415"/>
                  <a:gd name="connsiteX391" fmla="*/ 2150435 w 2214475"/>
                  <a:gd name="connsiteY391" fmla="*/ 340785 h 1423415"/>
                  <a:gd name="connsiteX392" fmla="*/ 2158353 w 2214475"/>
                  <a:gd name="connsiteY392" fmla="*/ 344396 h 1423415"/>
                  <a:gd name="connsiteX393" fmla="*/ 2159310 w 2214475"/>
                  <a:gd name="connsiteY393" fmla="*/ 342220 h 1423415"/>
                  <a:gd name="connsiteX394" fmla="*/ 2153915 w 2214475"/>
                  <a:gd name="connsiteY394" fmla="*/ 338435 h 1423415"/>
                  <a:gd name="connsiteX395" fmla="*/ 2154786 w 2214475"/>
                  <a:gd name="connsiteY395" fmla="*/ 336434 h 1423415"/>
                  <a:gd name="connsiteX396" fmla="*/ 2163573 w 2214475"/>
                  <a:gd name="connsiteY396" fmla="*/ 340480 h 1423415"/>
                  <a:gd name="connsiteX397" fmla="*/ 2171926 w 2214475"/>
                  <a:gd name="connsiteY397" fmla="*/ 347267 h 1423415"/>
                  <a:gd name="connsiteX398" fmla="*/ 2181963 w 2214475"/>
                  <a:gd name="connsiteY398" fmla="*/ 350221 h 1423415"/>
                  <a:gd name="connsiteX399" fmla="*/ 2181585 w 2214475"/>
                  <a:gd name="connsiteY399" fmla="*/ 350182 h 1423415"/>
                  <a:gd name="connsiteX400" fmla="*/ 2181976 w 2214475"/>
                  <a:gd name="connsiteY400" fmla="*/ 350225 h 1423415"/>
                  <a:gd name="connsiteX401" fmla="*/ 2181963 w 2214475"/>
                  <a:gd name="connsiteY401" fmla="*/ 350221 h 1423415"/>
                  <a:gd name="connsiteX402" fmla="*/ 2214388 w 2214475"/>
                  <a:gd name="connsiteY402" fmla="*/ 353618 h 1423415"/>
                  <a:gd name="connsiteX403" fmla="*/ 2214475 w 2214475"/>
                  <a:gd name="connsiteY403" fmla="*/ 355620 h 1423415"/>
                  <a:gd name="connsiteX404" fmla="*/ 2211604 w 2214475"/>
                  <a:gd name="connsiteY404" fmla="*/ 357273 h 1423415"/>
                  <a:gd name="connsiteX405" fmla="*/ 2188720 w 2214475"/>
                  <a:gd name="connsiteY405" fmla="*/ 354576 h 1423415"/>
                  <a:gd name="connsiteX406" fmla="*/ 2179366 w 2214475"/>
                  <a:gd name="connsiteY406" fmla="*/ 352705 h 1423415"/>
                  <a:gd name="connsiteX407" fmla="*/ 2169229 w 2214475"/>
                  <a:gd name="connsiteY407" fmla="*/ 355098 h 1423415"/>
                  <a:gd name="connsiteX408" fmla="*/ 2159832 w 2214475"/>
                  <a:gd name="connsiteY408" fmla="*/ 356099 h 1423415"/>
                  <a:gd name="connsiteX409" fmla="*/ 2137079 w 2214475"/>
                  <a:gd name="connsiteY409" fmla="*/ 348398 h 1423415"/>
                  <a:gd name="connsiteX410" fmla="*/ 2131945 w 2214475"/>
                  <a:gd name="connsiteY410" fmla="*/ 353009 h 1423415"/>
                  <a:gd name="connsiteX411" fmla="*/ 2120503 w 2214475"/>
                  <a:gd name="connsiteY411" fmla="*/ 350660 h 1423415"/>
                  <a:gd name="connsiteX412" fmla="*/ 2073343 w 2214475"/>
                  <a:gd name="connsiteY412" fmla="*/ 346223 h 1423415"/>
                  <a:gd name="connsiteX413" fmla="*/ 2083393 w 2214475"/>
                  <a:gd name="connsiteY413" fmla="*/ 342699 h 1423415"/>
                  <a:gd name="connsiteX414" fmla="*/ 2067905 w 2214475"/>
                  <a:gd name="connsiteY414" fmla="*/ 336347 h 1423415"/>
                  <a:gd name="connsiteX415" fmla="*/ 2066426 w 2214475"/>
                  <a:gd name="connsiteY415" fmla="*/ 341655 h 1423415"/>
                  <a:gd name="connsiteX416" fmla="*/ 2073125 w 2214475"/>
                  <a:gd name="connsiteY416" fmla="*/ 345353 h 1423415"/>
                  <a:gd name="connsiteX417" fmla="*/ 2072777 w 2214475"/>
                  <a:gd name="connsiteY417" fmla="*/ 347397 h 1423415"/>
                  <a:gd name="connsiteX418" fmla="*/ 2058812 w 2214475"/>
                  <a:gd name="connsiteY418" fmla="*/ 347398 h 1423415"/>
                  <a:gd name="connsiteX419" fmla="*/ 2058513 w 2214475"/>
                  <a:gd name="connsiteY419" fmla="*/ 348115 h 1423415"/>
                  <a:gd name="connsiteX420" fmla="*/ 2055984 w 2214475"/>
                  <a:gd name="connsiteY420" fmla="*/ 345570 h 1423415"/>
                  <a:gd name="connsiteX421" fmla="*/ 2057463 w 2214475"/>
                  <a:gd name="connsiteY421" fmla="*/ 331257 h 1423415"/>
                  <a:gd name="connsiteX422" fmla="*/ 2041105 w 2214475"/>
                  <a:gd name="connsiteY422" fmla="*/ 344004 h 1423415"/>
                  <a:gd name="connsiteX423" fmla="*/ 2030577 w 2214475"/>
                  <a:gd name="connsiteY423" fmla="*/ 344004 h 1423415"/>
                  <a:gd name="connsiteX424" fmla="*/ 2027793 w 2214475"/>
                  <a:gd name="connsiteY424" fmla="*/ 332214 h 1423415"/>
                  <a:gd name="connsiteX425" fmla="*/ 2026749 w 2214475"/>
                  <a:gd name="connsiteY425" fmla="*/ 332301 h 1423415"/>
                  <a:gd name="connsiteX426" fmla="*/ 2026749 w 2214475"/>
                  <a:gd name="connsiteY426" fmla="*/ 341959 h 1423415"/>
                  <a:gd name="connsiteX427" fmla="*/ 2009085 w 2214475"/>
                  <a:gd name="connsiteY427" fmla="*/ 346832 h 1423415"/>
                  <a:gd name="connsiteX428" fmla="*/ 2000558 w 2214475"/>
                  <a:gd name="connsiteY428" fmla="*/ 340132 h 1423415"/>
                  <a:gd name="connsiteX429" fmla="*/ 2013131 w 2214475"/>
                  <a:gd name="connsiteY429" fmla="*/ 336956 h 1423415"/>
                  <a:gd name="connsiteX430" fmla="*/ 1998774 w 2214475"/>
                  <a:gd name="connsiteY430" fmla="*/ 331213 h 1423415"/>
                  <a:gd name="connsiteX431" fmla="*/ 1999949 w 2214475"/>
                  <a:gd name="connsiteY431" fmla="*/ 343351 h 1423415"/>
                  <a:gd name="connsiteX432" fmla="*/ 1991901 w 2214475"/>
                  <a:gd name="connsiteY432" fmla="*/ 341611 h 1423415"/>
                  <a:gd name="connsiteX433" fmla="*/ 1993467 w 2214475"/>
                  <a:gd name="connsiteY433" fmla="*/ 337261 h 1423415"/>
                  <a:gd name="connsiteX434" fmla="*/ 1985288 w 2214475"/>
                  <a:gd name="connsiteY434" fmla="*/ 342307 h 1423415"/>
                  <a:gd name="connsiteX435" fmla="*/ 1988551 w 2214475"/>
                  <a:gd name="connsiteY435" fmla="*/ 352488 h 1423415"/>
                  <a:gd name="connsiteX436" fmla="*/ 1990769 w 2214475"/>
                  <a:gd name="connsiteY436" fmla="*/ 352444 h 1423415"/>
                  <a:gd name="connsiteX437" fmla="*/ 1984896 w 2214475"/>
                  <a:gd name="connsiteY437" fmla="*/ 360536 h 1423415"/>
                  <a:gd name="connsiteX438" fmla="*/ 1977848 w 2214475"/>
                  <a:gd name="connsiteY438" fmla="*/ 352748 h 1423415"/>
                  <a:gd name="connsiteX439" fmla="*/ 1974281 w 2214475"/>
                  <a:gd name="connsiteY439" fmla="*/ 358578 h 1423415"/>
                  <a:gd name="connsiteX440" fmla="*/ 1970626 w 2214475"/>
                  <a:gd name="connsiteY440" fmla="*/ 354271 h 1423415"/>
                  <a:gd name="connsiteX441" fmla="*/ 1951658 w 2214475"/>
                  <a:gd name="connsiteY441" fmla="*/ 360014 h 1423415"/>
                  <a:gd name="connsiteX442" fmla="*/ 1945654 w 2214475"/>
                  <a:gd name="connsiteY442" fmla="*/ 355141 h 1423415"/>
                  <a:gd name="connsiteX443" fmla="*/ 1913243 w 2214475"/>
                  <a:gd name="connsiteY443" fmla="*/ 358665 h 1423415"/>
                  <a:gd name="connsiteX444" fmla="*/ 1912112 w 2214475"/>
                  <a:gd name="connsiteY444" fmla="*/ 369933 h 1423415"/>
                  <a:gd name="connsiteX445" fmla="*/ 1910632 w 2214475"/>
                  <a:gd name="connsiteY445" fmla="*/ 370716 h 1423415"/>
                  <a:gd name="connsiteX446" fmla="*/ 1907630 w 2214475"/>
                  <a:gd name="connsiteY446" fmla="*/ 362581 h 1423415"/>
                  <a:gd name="connsiteX447" fmla="*/ 1857512 w 2214475"/>
                  <a:gd name="connsiteY447" fmla="*/ 363451 h 1423415"/>
                  <a:gd name="connsiteX448" fmla="*/ 1854945 w 2214475"/>
                  <a:gd name="connsiteY448" fmla="*/ 372544 h 1423415"/>
                  <a:gd name="connsiteX449" fmla="*/ 1845070 w 2214475"/>
                  <a:gd name="connsiteY449" fmla="*/ 366496 h 1423415"/>
                  <a:gd name="connsiteX450" fmla="*/ 1849246 w 2214475"/>
                  <a:gd name="connsiteY450" fmla="*/ 374458 h 1423415"/>
                  <a:gd name="connsiteX451" fmla="*/ 1835020 w 2214475"/>
                  <a:gd name="connsiteY451" fmla="*/ 373327 h 1423415"/>
                  <a:gd name="connsiteX452" fmla="*/ 1833366 w 2214475"/>
                  <a:gd name="connsiteY452" fmla="*/ 362494 h 1423415"/>
                  <a:gd name="connsiteX453" fmla="*/ 1823404 w 2214475"/>
                  <a:gd name="connsiteY453" fmla="*/ 363320 h 1423415"/>
                  <a:gd name="connsiteX454" fmla="*/ 1823621 w 2214475"/>
                  <a:gd name="connsiteY454" fmla="*/ 363190 h 1423415"/>
                  <a:gd name="connsiteX455" fmla="*/ 1813658 w 2214475"/>
                  <a:gd name="connsiteY455" fmla="*/ 362711 h 1423415"/>
                  <a:gd name="connsiteX456" fmla="*/ 1810178 w 2214475"/>
                  <a:gd name="connsiteY456" fmla="*/ 354271 h 1423415"/>
                  <a:gd name="connsiteX457" fmla="*/ 1809265 w 2214475"/>
                  <a:gd name="connsiteY457" fmla="*/ 352618 h 1423415"/>
                  <a:gd name="connsiteX458" fmla="*/ 1792819 w 2214475"/>
                  <a:gd name="connsiteY458" fmla="*/ 361449 h 1423415"/>
                  <a:gd name="connsiteX459" fmla="*/ 1791688 w 2214475"/>
                  <a:gd name="connsiteY459" fmla="*/ 364495 h 1423415"/>
                  <a:gd name="connsiteX460" fmla="*/ 1790600 w 2214475"/>
                  <a:gd name="connsiteY460" fmla="*/ 368324 h 1423415"/>
                  <a:gd name="connsiteX461" fmla="*/ 1792559 w 2214475"/>
                  <a:gd name="connsiteY461" fmla="*/ 375719 h 1423415"/>
                  <a:gd name="connsiteX462" fmla="*/ 1780464 w 2214475"/>
                  <a:gd name="connsiteY462" fmla="*/ 365365 h 1423415"/>
                  <a:gd name="connsiteX463" fmla="*/ 1778985 w 2214475"/>
                  <a:gd name="connsiteY463" fmla="*/ 370542 h 1423415"/>
                  <a:gd name="connsiteX464" fmla="*/ 1768631 w 2214475"/>
                  <a:gd name="connsiteY464" fmla="*/ 378722 h 1423415"/>
                  <a:gd name="connsiteX465" fmla="*/ 1755318 w 2214475"/>
                  <a:gd name="connsiteY465" fmla="*/ 387031 h 1423415"/>
                  <a:gd name="connsiteX466" fmla="*/ 1737785 w 2214475"/>
                  <a:gd name="connsiteY466" fmla="*/ 376328 h 1423415"/>
                  <a:gd name="connsiteX467" fmla="*/ 1731564 w 2214475"/>
                  <a:gd name="connsiteY467" fmla="*/ 380505 h 1423415"/>
                  <a:gd name="connsiteX468" fmla="*/ 1711290 w 2214475"/>
                  <a:gd name="connsiteY468" fmla="*/ 384812 h 1423415"/>
                  <a:gd name="connsiteX469" fmla="*/ 1709289 w 2214475"/>
                  <a:gd name="connsiteY469" fmla="*/ 385421 h 1423415"/>
                  <a:gd name="connsiteX470" fmla="*/ 1702676 w 2214475"/>
                  <a:gd name="connsiteY470" fmla="*/ 383507 h 1423415"/>
                  <a:gd name="connsiteX471" fmla="*/ 1691712 w 2214475"/>
                  <a:gd name="connsiteY471" fmla="*/ 388771 h 1423415"/>
                  <a:gd name="connsiteX472" fmla="*/ 1664173 w 2214475"/>
                  <a:gd name="connsiteY472" fmla="*/ 391599 h 1423415"/>
                  <a:gd name="connsiteX473" fmla="*/ 1664435 w 2214475"/>
                  <a:gd name="connsiteY473" fmla="*/ 396384 h 1423415"/>
                  <a:gd name="connsiteX474" fmla="*/ 1670134 w 2214475"/>
                  <a:gd name="connsiteY474" fmla="*/ 397298 h 1423415"/>
                  <a:gd name="connsiteX475" fmla="*/ 1682403 w 2214475"/>
                  <a:gd name="connsiteY475" fmla="*/ 396733 h 1423415"/>
                  <a:gd name="connsiteX476" fmla="*/ 1686666 w 2214475"/>
                  <a:gd name="connsiteY476" fmla="*/ 400604 h 1423415"/>
                  <a:gd name="connsiteX477" fmla="*/ 1685491 w 2214475"/>
                  <a:gd name="connsiteY477" fmla="*/ 401997 h 1423415"/>
                  <a:gd name="connsiteX478" fmla="*/ 1678835 w 2214475"/>
                  <a:gd name="connsiteY478" fmla="*/ 399691 h 1423415"/>
                  <a:gd name="connsiteX479" fmla="*/ 1681489 w 2214475"/>
                  <a:gd name="connsiteY479" fmla="*/ 409523 h 1423415"/>
                  <a:gd name="connsiteX480" fmla="*/ 1668481 w 2214475"/>
                  <a:gd name="connsiteY480" fmla="*/ 402171 h 1423415"/>
                  <a:gd name="connsiteX481" fmla="*/ 1665827 w 2214475"/>
                  <a:gd name="connsiteY481" fmla="*/ 404129 h 1423415"/>
                  <a:gd name="connsiteX482" fmla="*/ 1651122 w 2214475"/>
                  <a:gd name="connsiteY482" fmla="*/ 415005 h 1423415"/>
                  <a:gd name="connsiteX483" fmla="*/ 1633242 w 2214475"/>
                  <a:gd name="connsiteY483" fmla="*/ 414483 h 1423415"/>
                  <a:gd name="connsiteX484" fmla="*/ 1621495 w 2214475"/>
                  <a:gd name="connsiteY484" fmla="*/ 415571 h 1423415"/>
                  <a:gd name="connsiteX485" fmla="*/ 1594869 w 2214475"/>
                  <a:gd name="connsiteY485" fmla="*/ 419094 h 1423415"/>
                  <a:gd name="connsiteX486" fmla="*/ 1590127 w 2214475"/>
                  <a:gd name="connsiteY486" fmla="*/ 420356 h 1423415"/>
                  <a:gd name="connsiteX487" fmla="*/ 1583515 w 2214475"/>
                  <a:gd name="connsiteY487" fmla="*/ 422619 h 1423415"/>
                  <a:gd name="connsiteX488" fmla="*/ 1539487 w 2214475"/>
                  <a:gd name="connsiteY488" fmla="*/ 426229 h 1423415"/>
                  <a:gd name="connsiteX489" fmla="*/ 1504204 w 2214475"/>
                  <a:gd name="connsiteY489" fmla="*/ 428883 h 1423415"/>
                  <a:gd name="connsiteX490" fmla="*/ 1482451 w 2214475"/>
                  <a:gd name="connsiteY490" fmla="*/ 431058 h 1423415"/>
                  <a:gd name="connsiteX491" fmla="*/ 1477361 w 2214475"/>
                  <a:gd name="connsiteY491" fmla="*/ 431885 h 1423415"/>
                  <a:gd name="connsiteX492" fmla="*/ 1435030 w 2214475"/>
                  <a:gd name="connsiteY492" fmla="*/ 435018 h 1423415"/>
                  <a:gd name="connsiteX493" fmla="*/ 1398181 w 2214475"/>
                  <a:gd name="connsiteY493" fmla="*/ 440238 h 1423415"/>
                  <a:gd name="connsiteX494" fmla="*/ 1379648 w 2214475"/>
                  <a:gd name="connsiteY494" fmla="*/ 437497 h 1423415"/>
                  <a:gd name="connsiteX495" fmla="*/ 1339536 w 2214475"/>
                  <a:gd name="connsiteY495" fmla="*/ 439063 h 1423415"/>
                  <a:gd name="connsiteX496" fmla="*/ 1299206 w 2214475"/>
                  <a:gd name="connsiteY496" fmla="*/ 443719 h 1423415"/>
                  <a:gd name="connsiteX497" fmla="*/ 1293724 w 2214475"/>
                  <a:gd name="connsiteY497" fmla="*/ 445067 h 1423415"/>
                  <a:gd name="connsiteX498" fmla="*/ 1270449 w 2214475"/>
                  <a:gd name="connsiteY498" fmla="*/ 450027 h 1423415"/>
                  <a:gd name="connsiteX499" fmla="*/ 1261965 w 2214475"/>
                  <a:gd name="connsiteY499" fmla="*/ 451376 h 1423415"/>
                  <a:gd name="connsiteX500" fmla="*/ 1249871 w 2214475"/>
                  <a:gd name="connsiteY500" fmla="*/ 451419 h 1423415"/>
                  <a:gd name="connsiteX501" fmla="*/ 1231903 w 2214475"/>
                  <a:gd name="connsiteY501" fmla="*/ 456031 h 1423415"/>
                  <a:gd name="connsiteX502" fmla="*/ 1228439 w 2214475"/>
                  <a:gd name="connsiteY502" fmla="*/ 455881 h 1423415"/>
                  <a:gd name="connsiteX503" fmla="*/ 1186620 w 2214475"/>
                  <a:gd name="connsiteY503" fmla="*/ 464897 h 1423415"/>
                  <a:gd name="connsiteX504" fmla="*/ 1183481 w 2214475"/>
                  <a:gd name="connsiteY504" fmla="*/ 466298 h 1423415"/>
                  <a:gd name="connsiteX505" fmla="*/ 1182859 w 2214475"/>
                  <a:gd name="connsiteY505" fmla="*/ 465708 h 1423415"/>
                  <a:gd name="connsiteX506" fmla="*/ 1158733 w 2214475"/>
                  <a:gd name="connsiteY506" fmla="*/ 470909 h 1423415"/>
                  <a:gd name="connsiteX507" fmla="*/ 1155560 w 2214475"/>
                  <a:gd name="connsiteY507" fmla="*/ 471585 h 1423415"/>
                  <a:gd name="connsiteX508" fmla="*/ 1147024 w 2214475"/>
                  <a:gd name="connsiteY508" fmla="*/ 475390 h 1423415"/>
                  <a:gd name="connsiteX509" fmla="*/ 1145744 w 2214475"/>
                  <a:gd name="connsiteY509" fmla="*/ 473675 h 1423415"/>
                  <a:gd name="connsiteX510" fmla="*/ 1078496 w 2214475"/>
                  <a:gd name="connsiteY510" fmla="*/ 487993 h 1423415"/>
                  <a:gd name="connsiteX511" fmla="*/ 1049189 w 2214475"/>
                  <a:gd name="connsiteY511" fmla="*/ 494165 h 1423415"/>
                  <a:gd name="connsiteX512" fmla="*/ 1044351 w 2214475"/>
                  <a:gd name="connsiteY512" fmla="*/ 496839 h 1423415"/>
                  <a:gd name="connsiteX513" fmla="*/ 1043420 w 2214475"/>
                  <a:gd name="connsiteY513" fmla="*/ 495380 h 1423415"/>
                  <a:gd name="connsiteX514" fmla="*/ 1019586 w 2214475"/>
                  <a:gd name="connsiteY514" fmla="*/ 500399 h 1423415"/>
                  <a:gd name="connsiteX515" fmla="*/ 999090 w 2214475"/>
                  <a:gd name="connsiteY515" fmla="*/ 502078 h 1423415"/>
                  <a:gd name="connsiteX516" fmla="*/ 989392 w 2214475"/>
                  <a:gd name="connsiteY516" fmla="*/ 508439 h 1423415"/>
                  <a:gd name="connsiteX517" fmla="*/ 978483 w 2214475"/>
                  <a:gd name="connsiteY517" fmla="*/ 514110 h 1423415"/>
                  <a:gd name="connsiteX518" fmla="*/ 964779 w 2214475"/>
                  <a:gd name="connsiteY518" fmla="*/ 516242 h 1423415"/>
                  <a:gd name="connsiteX519" fmla="*/ 952597 w 2214475"/>
                  <a:gd name="connsiteY519" fmla="*/ 512892 h 1423415"/>
                  <a:gd name="connsiteX520" fmla="*/ 919011 w 2214475"/>
                  <a:gd name="connsiteY520" fmla="*/ 519810 h 1423415"/>
                  <a:gd name="connsiteX521" fmla="*/ 914225 w 2214475"/>
                  <a:gd name="connsiteY521" fmla="*/ 520288 h 1423415"/>
                  <a:gd name="connsiteX522" fmla="*/ 884511 w 2214475"/>
                  <a:gd name="connsiteY522" fmla="*/ 529120 h 1423415"/>
                  <a:gd name="connsiteX523" fmla="*/ 868365 w 2214475"/>
                  <a:gd name="connsiteY523" fmla="*/ 529985 h 1423415"/>
                  <a:gd name="connsiteX524" fmla="*/ 854652 w 2214475"/>
                  <a:gd name="connsiteY524" fmla="*/ 524883 h 1423415"/>
                  <a:gd name="connsiteX525" fmla="*/ 880610 w 2214475"/>
                  <a:gd name="connsiteY525" fmla="*/ 603262 h 1423415"/>
                  <a:gd name="connsiteX526" fmla="*/ 923678 w 2214475"/>
                  <a:gd name="connsiteY526" fmla="*/ 675008 h 1423415"/>
                  <a:gd name="connsiteX527" fmla="*/ 1151244 w 2214475"/>
                  <a:gd name="connsiteY527" fmla="*/ 672499 h 1423415"/>
                  <a:gd name="connsiteX528" fmla="*/ 1234684 w 2214475"/>
                  <a:gd name="connsiteY528" fmla="*/ 709117 h 1423415"/>
                  <a:gd name="connsiteX529" fmla="*/ 1311231 w 2214475"/>
                  <a:gd name="connsiteY529" fmla="*/ 777262 h 1423415"/>
                  <a:gd name="connsiteX530" fmla="*/ 1165816 w 2214475"/>
                  <a:gd name="connsiteY530" fmla="*/ 898910 h 1423415"/>
                  <a:gd name="connsiteX531" fmla="*/ 1053113 w 2214475"/>
                  <a:gd name="connsiteY531" fmla="*/ 929786 h 1423415"/>
                  <a:gd name="connsiteX532" fmla="*/ 1151215 w 2214475"/>
                  <a:gd name="connsiteY532" fmla="*/ 1175387 h 1423415"/>
                  <a:gd name="connsiteX533" fmla="*/ 1192775 w 2214475"/>
                  <a:gd name="connsiteY533" fmla="*/ 1389668 h 1423415"/>
                  <a:gd name="connsiteX534" fmla="*/ 1160949 w 2214475"/>
                  <a:gd name="connsiteY534" fmla="*/ 1420864 h 1423415"/>
                  <a:gd name="connsiteX535" fmla="*/ 1089115 w 2214475"/>
                  <a:gd name="connsiteY535" fmla="*/ 1423415 h 1423415"/>
                  <a:gd name="connsiteX536" fmla="*/ 1012049 w 2214475"/>
                  <a:gd name="connsiteY536" fmla="*/ 1385655 h 1423415"/>
                  <a:gd name="connsiteX537" fmla="*/ 926758 w 2214475"/>
                  <a:gd name="connsiteY537" fmla="*/ 1379196 h 1423415"/>
                  <a:gd name="connsiteX538" fmla="*/ 840279 w 2214475"/>
                  <a:gd name="connsiteY538" fmla="*/ 1223890 h 1423415"/>
                  <a:gd name="connsiteX539" fmla="*/ 788661 w 2214475"/>
                  <a:gd name="connsiteY539" fmla="*/ 1161983 h 1423415"/>
                  <a:gd name="connsiteX540" fmla="*/ 701475 w 2214475"/>
                  <a:gd name="connsiteY540" fmla="*/ 1038344 h 1423415"/>
                  <a:gd name="connsiteX541" fmla="*/ 730260 w 2214475"/>
                  <a:gd name="connsiteY541" fmla="*/ 1024599 h 1423415"/>
                  <a:gd name="connsiteX542" fmla="*/ 814749 w 2214475"/>
                  <a:gd name="connsiteY542" fmla="*/ 1112953 h 1423415"/>
                  <a:gd name="connsiteX543" fmla="*/ 870362 w 2214475"/>
                  <a:gd name="connsiteY543" fmla="*/ 1182182 h 1423415"/>
                  <a:gd name="connsiteX544" fmla="*/ 812199 w 2214475"/>
                  <a:gd name="connsiteY544" fmla="*/ 937431 h 1423415"/>
                  <a:gd name="connsiteX545" fmla="*/ 796400 w 2214475"/>
                  <a:gd name="connsiteY545" fmla="*/ 908555 h 1423415"/>
                  <a:gd name="connsiteX546" fmla="*/ 697305 w 2214475"/>
                  <a:gd name="connsiteY546" fmla="*/ 918235 h 1423415"/>
                  <a:gd name="connsiteX547" fmla="*/ 616600 w 2214475"/>
                  <a:gd name="connsiteY547" fmla="*/ 939917 h 1423415"/>
                  <a:gd name="connsiteX548" fmla="*/ 641257 w 2214475"/>
                  <a:gd name="connsiteY548" fmla="*/ 990410 h 1423415"/>
                  <a:gd name="connsiteX549" fmla="*/ 424239 w 2214475"/>
                  <a:gd name="connsiteY549" fmla="*/ 756475 h 1423415"/>
                  <a:gd name="connsiteX550" fmla="*/ 252086 w 2214475"/>
                  <a:gd name="connsiteY550" fmla="*/ 637022 h 1423415"/>
                  <a:gd name="connsiteX551" fmla="*/ 274499 w 2214475"/>
                  <a:gd name="connsiteY551" fmla="*/ 739659 h 1423415"/>
                  <a:gd name="connsiteX552" fmla="*/ 235750 w 2214475"/>
                  <a:gd name="connsiteY552" fmla="*/ 1028741 h 1423415"/>
                  <a:gd name="connsiteX553" fmla="*/ 177005 w 2214475"/>
                  <a:gd name="connsiteY553" fmla="*/ 920026 h 1423415"/>
                  <a:gd name="connsiteX554" fmla="*/ 119592 w 2214475"/>
                  <a:gd name="connsiteY554" fmla="*/ 745900 h 1423415"/>
                  <a:gd name="connsiteX555" fmla="*/ 65965 w 2214475"/>
                  <a:gd name="connsiteY555" fmla="*/ 606401 h 1423415"/>
                  <a:gd name="connsiteX556" fmla="*/ 36110 w 2214475"/>
                  <a:gd name="connsiteY556" fmla="*/ 521805 h 1423415"/>
                  <a:gd name="connsiteX557" fmla="*/ 0 w 2214475"/>
                  <a:gd name="connsiteY557" fmla="*/ 335951 h 142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</a:cxnLst>
                <a:rect l="l" t="t" r="r" b="b"/>
                <a:pathLst>
                  <a:path w="2214475" h="1423415">
                    <a:moveTo>
                      <a:pt x="2071342" y="218621"/>
                    </a:moveTo>
                    <a:lnTo>
                      <a:pt x="2071559" y="218403"/>
                    </a:lnTo>
                    <a:lnTo>
                      <a:pt x="2071532" y="218522"/>
                    </a:lnTo>
                    <a:close/>
                    <a:moveTo>
                      <a:pt x="2059464" y="215402"/>
                    </a:moveTo>
                    <a:cubicBezTo>
                      <a:pt x="2059464" y="215402"/>
                      <a:pt x="2059726" y="215532"/>
                      <a:pt x="2059726" y="215532"/>
                    </a:cubicBezTo>
                    <a:lnTo>
                      <a:pt x="2059554" y="215597"/>
                    </a:lnTo>
                    <a:close/>
                    <a:moveTo>
                      <a:pt x="2059726" y="319945"/>
                    </a:moveTo>
                    <a:cubicBezTo>
                      <a:pt x="2061901" y="322164"/>
                      <a:pt x="2064381" y="324078"/>
                      <a:pt x="2066773" y="326080"/>
                    </a:cubicBezTo>
                    <a:cubicBezTo>
                      <a:pt x="2067165" y="325427"/>
                      <a:pt x="2067600" y="324774"/>
                      <a:pt x="2067992" y="324122"/>
                    </a:cubicBezTo>
                    <a:cubicBezTo>
                      <a:pt x="2067122" y="322251"/>
                      <a:pt x="2066556" y="320076"/>
                      <a:pt x="2065251" y="318553"/>
                    </a:cubicBezTo>
                    <a:cubicBezTo>
                      <a:pt x="2064381" y="317509"/>
                      <a:pt x="2062510" y="317074"/>
                      <a:pt x="2061031" y="316900"/>
                    </a:cubicBezTo>
                    <a:cubicBezTo>
                      <a:pt x="2060683" y="316856"/>
                      <a:pt x="2059378" y="319598"/>
                      <a:pt x="2059726" y="319945"/>
                    </a:cubicBezTo>
                    <a:close/>
                    <a:moveTo>
                      <a:pt x="2058159" y="348964"/>
                    </a:moveTo>
                    <a:lnTo>
                      <a:pt x="2058513" y="348115"/>
                    </a:lnTo>
                    <a:lnTo>
                      <a:pt x="2062901" y="352531"/>
                    </a:lnTo>
                    <a:cubicBezTo>
                      <a:pt x="2061379" y="351400"/>
                      <a:pt x="2059769" y="350182"/>
                      <a:pt x="2058159" y="348964"/>
                    </a:cubicBezTo>
                    <a:close/>
                    <a:moveTo>
                      <a:pt x="2022833" y="214705"/>
                    </a:moveTo>
                    <a:cubicBezTo>
                      <a:pt x="2026792" y="216881"/>
                      <a:pt x="2030186" y="218752"/>
                      <a:pt x="2033579" y="220622"/>
                    </a:cubicBezTo>
                    <a:cubicBezTo>
                      <a:pt x="2034101" y="218969"/>
                      <a:pt x="2035624" y="216663"/>
                      <a:pt x="2035015" y="215793"/>
                    </a:cubicBezTo>
                    <a:cubicBezTo>
                      <a:pt x="2032361" y="212008"/>
                      <a:pt x="2028924" y="209441"/>
                      <a:pt x="2022833" y="214705"/>
                    </a:cubicBezTo>
                    <a:close/>
                    <a:moveTo>
                      <a:pt x="1999383" y="210138"/>
                    </a:moveTo>
                    <a:cubicBezTo>
                      <a:pt x="1997252" y="223798"/>
                      <a:pt x="2003255" y="234544"/>
                      <a:pt x="2012870" y="235371"/>
                    </a:cubicBezTo>
                    <a:cubicBezTo>
                      <a:pt x="2008476" y="227148"/>
                      <a:pt x="2004343" y="219491"/>
                      <a:pt x="1999383" y="210138"/>
                    </a:cubicBezTo>
                    <a:close/>
                    <a:moveTo>
                      <a:pt x="1962882" y="342829"/>
                    </a:moveTo>
                    <a:cubicBezTo>
                      <a:pt x="1966667" y="344265"/>
                      <a:pt x="1970757" y="345831"/>
                      <a:pt x="1975499" y="347658"/>
                    </a:cubicBezTo>
                    <a:cubicBezTo>
                      <a:pt x="1981764" y="342873"/>
                      <a:pt x="1981764" y="342873"/>
                      <a:pt x="1977283" y="338044"/>
                    </a:cubicBezTo>
                    <a:cubicBezTo>
                      <a:pt x="1971801" y="339871"/>
                      <a:pt x="1966711" y="341567"/>
                      <a:pt x="1962882" y="342829"/>
                    </a:cubicBezTo>
                    <a:close/>
                    <a:moveTo>
                      <a:pt x="1932690" y="208745"/>
                    </a:moveTo>
                    <a:cubicBezTo>
                      <a:pt x="1932863" y="215228"/>
                      <a:pt x="1937649" y="215837"/>
                      <a:pt x="1942218" y="216707"/>
                    </a:cubicBezTo>
                    <a:cubicBezTo>
                      <a:pt x="1946785" y="217577"/>
                      <a:pt x="1951310" y="218447"/>
                      <a:pt x="1954051" y="218969"/>
                    </a:cubicBezTo>
                    <a:cubicBezTo>
                      <a:pt x="1956748" y="224190"/>
                      <a:pt x="1959097" y="228801"/>
                      <a:pt x="1961882" y="234240"/>
                    </a:cubicBezTo>
                    <a:cubicBezTo>
                      <a:pt x="1963622" y="230977"/>
                      <a:pt x="1964623" y="229106"/>
                      <a:pt x="1965537" y="227322"/>
                    </a:cubicBezTo>
                    <a:cubicBezTo>
                      <a:pt x="1975673" y="229237"/>
                      <a:pt x="1977718" y="227496"/>
                      <a:pt x="1976108" y="218708"/>
                    </a:cubicBezTo>
                    <a:cubicBezTo>
                      <a:pt x="1971366" y="218142"/>
                      <a:pt x="1966624" y="217620"/>
                      <a:pt x="1961012" y="216968"/>
                    </a:cubicBezTo>
                    <a:cubicBezTo>
                      <a:pt x="1960402" y="216141"/>
                      <a:pt x="1959098" y="214358"/>
                      <a:pt x="1957879" y="212661"/>
                    </a:cubicBezTo>
                    <a:cubicBezTo>
                      <a:pt x="1949526" y="215358"/>
                      <a:pt x="1943827" y="212313"/>
                      <a:pt x="1939259" y="206614"/>
                    </a:cubicBezTo>
                    <a:cubicBezTo>
                      <a:pt x="1936736" y="207440"/>
                      <a:pt x="1934691" y="208092"/>
                      <a:pt x="1932690" y="208745"/>
                    </a:cubicBezTo>
                    <a:close/>
                    <a:moveTo>
                      <a:pt x="1933734" y="298975"/>
                    </a:moveTo>
                    <a:cubicBezTo>
                      <a:pt x="1936779" y="300368"/>
                      <a:pt x="1939781" y="301716"/>
                      <a:pt x="1944349" y="303718"/>
                    </a:cubicBezTo>
                    <a:cubicBezTo>
                      <a:pt x="1943609" y="299933"/>
                      <a:pt x="1942870" y="298280"/>
                      <a:pt x="1943174" y="296844"/>
                    </a:cubicBezTo>
                    <a:cubicBezTo>
                      <a:pt x="1943523" y="295278"/>
                      <a:pt x="1945350" y="294060"/>
                      <a:pt x="1945611" y="292494"/>
                    </a:cubicBezTo>
                    <a:cubicBezTo>
                      <a:pt x="1945872" y="290840"/>
                      <a:pt x="1945045" y="289013"/>
                      <a:pt x="1944697" y="287273"/>
                    </a:cubicBezTo>
                    <a:cubicBezTo>
                      <a:pt x="1943392" y="287664"/>
                      <a:pt x="1941608" y="287664"/>
                      <a:pt x="1940912" y="288534"/>
                    </a:cubicBezTo>
                    <a:cubicBezTo>
                      <a:pt x="1938563" y="291493"/>
                      <a:pt x="1936605" y="294712"/>
                      <a:pt x="1933734" y="298975"/>
                    </a:cubicBezTo>
                    <a:close/>
                    <a:moveTo>
                      <a:pt x="1927382" y="315377"/>
                    </a:moveTo>
                    <a:cubicBezTo>
                      <a:pt x="1929296" y="319771"/>
                      <a:pt x="1932820" y="323905"/>
                      <a:pt x="1932124" y="327167"/>
                    </a:cubicBezTo>
                    <a:cubicBezTo>
                      <a:pt x="1930862" y="332910"/>
                      <a:pt x="1934734" y="333432"/>
                      <a:pt x="1937649" y="334607"/>
                    </a:cubicBezTo>
                    <a:cubicBezTo>
                      <a:pt x="1938911" y="335129"/>
                      <a:pt x="1942740" y="332779"/>
                      <a:pt x="1942652" y="332519"/>
                    </a:cubicBezTo>
                    <a:cubicBezTo>
                      <a:pt x="1941826" y="329560"/>
                      <a:pt x="1941043" y="326210"/>
                      <a:pt x="1939041" y="324122"/>
                    </a:cubicBezTo>
                    <a:cubicBezTo>
                      <a:pt x="1936127" y="321033"/>
                      <a:pt x="1932167" y="318858"/>
                      <a:pt x="1927382" y="315377"/>
                    </a:cubicBezTo>
                    <a:close/>
                    <a:moveTo>
                      <a:pt x="1872435" y="202916"/>
                    </a:moveTo>
                    <a:cubicBezTo>
                      <a:pt x="1876306" y="201002"/>
                      <a:pt x="1879352" y="198652"/>
                      <a:pt x="1879308" y="205265"/>
                    </a:cubicBezTo>
                    <a:cubicBezTo>
                      <a:pt x="1879265" y="208180"/>
                      <a:pt x="1881222" y="211138"/>
                      <a:pt x="1882832" y="215576"/>
                    </a:cubicBezTo>
                    <a:cubicBezTo>
                      <a:pt x="1888096" y="205265"/>
                      <a:pt x="1895623" y="205570"/>
                      <a:pt x="1904411" y="207397"/>
                    </a:cubicBezTo>
                    <a:cubicBezTo>
                      <a:pt x="1903541" y="202959"/>
                      <a:pt x="1902889" y="199522"/>
                      <a:pt x="1902366" y="196868"/>
                    </a:cubicBezTo>
                    <a:cubicBezTo>
                      <a:pt x="1892404" y="196868"/>
                      <a:pt x="1883137" y="196868"/>
                      <a:pt x="1873087" y="196868"/>
                    </a:cubicBezTo>
                    <a:cubicBezTo>
                      <a:pt x="1872957" y="197956"/>
                      <a:pt x="1872739" y="200175"/>
                      <a:pt x="1872435" y="202916"/>
                    </a:cubicBezTo>
                    <a:close/>
                    <a:moveTo>
                      <a:pt x="1881179" y="289100"/>
                    </a:moveTo>
                    <a:cubicBezTo>
                      <a:pt x="1883528" y="291623"/>
                      <a:pt x="1887400" y="294407"/>
                      <a:pt x="1889228" y="298193"/>
                    </a:cubicBezTo>
                    <a:cubicBezTo>
                      <a:pt x="1891011" y="301847"/>
                      <a:pt x="1890663" y="306502"/>
                      <a:pt x="1891577" y="313115"/>
                    </a:cubicBezTo>
                    <a:cubicBezTo>
                      <a:pt x="1894230" y="304892"/>
                      <a:pt x="1896275" y="298541"/>
                      <a:pt x="1898668" y="291231"/>
                    </a:cubicBezTo>
                    <a:cubicBezTo>
                      <a:pt x="1895057" y="291928"/>
                      <a:pt x="1893274" y="292276"/>
                      <a:pt x="1891533" y="292581"/>
                    </a:cubicBezTo>
                    <a:cubicBezTo>
                      <a:pt x="1891055" y="292058"/>
                      <a:pt x="1890576" y="291580"/>
                      <a:pt x="1890098" y="291058"/>
                    </a:cubicBezTo>
                    <a:cubicBezTo>
                      <a:pt x="1892143" y="288447"/>
                      <a:pt x="1894144" y="285837"/>
                      <a:pt x="1895971" y="283488"/>
                    </a:cubicBezTo>
                    <a:cubicBezTo>
                      <a:pt x="1893622" y="281356"/>
                      <a:pt x="1890750" y="278702"/>
                      <a:pt x="1887922" y="276092"/>
                    </a:cubicBezTo>
                    <a:cubicBezTo>
                      <a:pt x="1886965" y="277571"/>
                      <a:pt x="1885486" y="279616"/>
                      <a:pt x="1884268" y="281878"/>
                    </a:cubicBezTo>
                    <a:cubicBezTo>
                      <a:pt x="1883181" y="283923"/>
                      <a:pt x="1882441" y="286142"/>
                      <a:pt x="1881179" y="289100"/>
                    </a:cubicBezTo>
                    <a:close/>
                    <a:moveTo>
                      <a:pt x="1855903" y="195606"/>
                    </a:moveTo>
                    <a:cubicBezTo>
                      <a:pt x="1860775" y="196651"/>
                      <a:pt x="1863951" y="197347"/>
                      <a:pt x="1867083" y="198043"/>
                    </a:cubicBezTo>
                    <a:cubicBezTo>
                      <a:pt x="1867388" y="197303"/>
                      <a:pt x="1867692" y="196607"/>
                      <a:pt x="1867997" y="195868"/>
                    </a:cubicBezTo>
                    <a:cubicBezTo>
                      <a:pt x="1866996" y="194171"/>
                      <a:pt x="1865996" y="192431"/>
                      <a:pt x="1864865" y="190560"/>
                    </a:cubicBezTo>
                    <a:cubicBezTo>
                      <a:pt x="1862167" y="192039"/>
                      <a:pt x="1860123" y="193170"/>
                      <a:pt x="1855903" y="195606"/>
                    </a:cubicBezTo>
                    <a:close/>
                    <a:moveTo>
                      <a:pt x="1855598" y="241679"/>
                    </a:moveTo>
                    <a:cubicBezTo>
                      <a:pt x="1854728" y="251424"/>
                      <a:pt x="1855946" y="252599"/>
                      <a:pt x="1866866" y="252294"/>
                    </a:cubicBezTo>
                    <a:cubicBezTo>
                      <a:pt x="1869345" y="242114"/>
                      <a:pt x="1861253" y="243202"/>
                      <a:pt x="1855598" y="241679"/>
                    </a:cubicBezTo>
                    <a:close/>
                    <a:moveTo>
                      <a:pt x="1859774" y="299280"/>
                    </a:moveTo>
                    <a:cubicBezTo>
                      <a:pt x="1860731" y="299802"/>
                      <a:pt x="1861732" y="300760"/>
                      <a:pt x="1862689" y="300759"/>
                    </a:cubicBezTo>
                    <a:cubicBezTo>
                      <a:pt x="1866300" y="300716"/>
                      <a:pt x="1869955" y="300325"/>
                      <a:pt x="1874001" y="300020"/>
                    </a:cubicBezTo>
                    <a:cubicBezTo>
                      <a:pt x="1873435" y="297844"/>
                      <a:pt x="1872739" y="295104"/>
                      <a:pt x="1871825" y="291623"/>
                    </a:cubicBezTo>
                    <a:cubicBezTo>
                      <a:pt x="1868171" y="293364"/>
                      <a:pt x="1864691" y="294886"/>
                      <a:pt x="1861384" y="296670"/>
                    </a:cubicBezTo>
                    <a:cubicBezTo>
                      <a:pt x="1860601" y="297105"/>
                      <a:pt x="1860297" y="298410"/>
                      <a:pt x="1859774" y="299280"/>
                    </a:cubicBezTo>
                    <a:close/>
                    <a:moveTo>
                      <a:pt x="1853814" y="270306"/>
                    </a:moveTo>
                    <a:lnTo>
                      <a:pt x="1854025" y="270069"/>
                    </a:lnTo>
                    <a:lnTo>
                      <a:pt x="1854075" y="270088"/>
                    </a:lnTo>
                    <a:cubicBezTo>
                      <a:pt x="1854075" y="270088"/>
                      <a:pt x="1853857" y="270306"/>
                      <a:pt x="1853814" y="270306"/>
                    </a:cubicBezTo>
                    <a:close/>
                    <a:moveTo>
                      <a:pt x="1844069" y="249423"/>
                    </a:moveTo>
                    <a:cubicBezTo>
                      <a:pt x="1845418" y="250946"/>
                      <a:pt x="1848637" y="250902"/>
                      <a:pt x="1851030" y="251555"/>
                    </a:cubicBezTo>
                    <a:cubicBezTo>
                      <a:pt x="1850203" y="246899"/>
                      <a:pt x="1849681" y="243680"/>
                      <a:pt x="1848985" y="239765"/>
                    </a:cubicBezTo>
                    <a:cubicBezTo>
                      <a:pt x="1845200" y="241809"/>
                      <a:pt x="1842155" y="247335"/>
                      <a:pt x="1844069" y="249423"/>
                    </a:cubicBezTo>
                    <a:close/>
                    <a:moveTo>
                      <a:pt x="1840849" y="295713"/>
                    </a:moveTo>
                    <a:cubicBezTo>
                      <a:pt x="1843634" y="299193"/>
                      <a:pt x="1845331" y="301282"/>
                      <a:pt x="1846810" y="303152"/>
                    </a:cubicBezTo>
                    <a:cubicBezTo>
                      <a:pt x="1847463" y="301890"/>
                      <a:pt x="1848159" y="300498"/>
                      <a:pt x="1849028" y="298758"/>
                    </a:cubicBezTo>
                    <a:cubicBezTo>
                      <a:pt x="1850943" y="300281"/>
                      <a:pt x="1852422" y="301499"/>
                      <a:pt x="1853684" y="302543"/>
                    </a:cubicBezTo>
                    <a:cubicBezTo>
                      <a:pt x="1855598" y="299019"/>
                      <a:pt x="1857469" y="295669"/>
                      <a:pt x="1859905" y="291232"/>
                    </a:cubicBezTo>
                    <a:cubicBezTo>
                      <a:pt x="1856729" y="293059"/>
                      <a:pt x="1854423" y="294364"/>
                      <a:pt x="1851639" y="295930"/>
                    </a:cubicBezTo>
                    <a:cubicBezTo>
                      <a:pt x="1850856" y="293320"/>
                      <a:pt x="1850247" y="291362"/>
                      <a:pt x="1849116" y="287577"/>
                    </a:cubicBezTo>
                    <a:cubicBezTo>
                      <a:pt x="1845809" y="290840"/>
                      <a:pt x="1843155" y="293407"/>
                      <a:pt x="1840849" y="295713"/>
                    </a:cubicBezTo>
                    <a:close/>
                    <a:moveTo>
                      <a:pt x="1833019" y="264171"/>
                    </a:moveTo>
                    <a:cubicBezTo>
                      <a:pt x="1836629" y="271741"/>
                      <a:pt x="1838848" y="272959"/>
                      <a:pt x="1850508" y="272698"/>
                    </a:cubicBezTo>
                    <a:cubicBezTo>
                      <a:pt x="1847506" y="275091"/>
                      <a:pt x="1845591" y="276701"/>
                      <a:pt x="1842329" y="279311"/>
                    </a:cubicBezTo>
                    <a:cubicBezTo>
                      <a:pt x="1848028" y="280834"/>
                      <a:pt x="1852379" y="282008"/>
                      <a:pt x="1856338" y="283053"/>
                    </a:cubicBezTo>
                    <a:cubicBezTo>
                      <a:pt x="1859601" y="283749"/>
                      <a:pt x="1862080" y="284271"/>
                      <a:pt x="1865082" y="284923"/>
                    </a:cubicBezTo>
                    <a:cubicBezTo>
                      <a:pt x="1864386" y="279703"/>
                      <a:pt x="1864995" y="275222"/>
                      <a:pt x="1872174" y="278572"/>
                    </a:cubicBezTo>
                    <a:cubicBezTo>
                      <a:pt x="1871869" y="272524"/>
                      <a:pt x="1868867" y="266868"/>
                      <a:pt x="1864343" y="263562"/>
                    </a:cubicBezTo>
                    <a:cubicBezTo>
                      <a:pt x="1865387" y="262213"/>
                      <a:pt x="1866431" y="260865"/>
                      <a:pt x="1867475" y="259516"/>
                    </a:cubicBezTo>
                    <a:cubicBezTo>
                      <a:pt x="1866735" y="258820"/>
                      <a:pt x="1865996" y="258124"/>
                      <a:pt x="1865256" y="257428"/>
                    </a:cubicBezTo>
                    <a:lnTo>
                      <a:pt x="1854025" y="270069"/>
                    </a:lnTo>
                    <a:lnTo>
                      <a:pt x="1848985" y="268174"/>
                    </a:lnTo>
                    <a:cubicBezTo>
                      <a:pt x="1847941" y="267651"/>
                      <a:pt x="1847288" y="265998"/>
                      <a:pt x="1846288" y="265825"/>
                    </a:cubicBezTo>
                    <a:cubicBezTo>
                      <a:pt x="1841893" y="265085"/>
                      <a:pt x="1837413" y="264693"/>
                      <a:pt x="1833019" y="264171"/>
                    </a:cubicBezTo>
                    <a:close/>
                    <a:moveTo>
                      <a:pt x="1829625" y="250119"/>
                    </a:moveTo>
                    <a:cubicBezTo>
                      <a:pt x="1835150" y="254165"/>
                      <a:pt x="1840327" y="257994"/>
                      <a:pt x="1845374" y="261648"/>
                    </a:cubicBezTo>
                    <a:cubicBezTo>
                      <a:pt x="1847506" y="260343"/>
                      <a:pt x="1849246" y="258515"/>
                      <a:pt x="1851247" y="258211"/>
                    </a:cubicBezTo>
                    <a:cubicBezTo>
                      <a:pt x="1853597" y="257907"/>
                      <a:pt x="1856163" y="258864"/>
                      <a:pt x="1858643" y="259255"/>
                    </a:cubicBezTo>
                    <a:cubicBezTo>
                      <a:pt x="1858730" y="258298"/>
                      <a:pt x="1858817" y="257341"/>
                      <a:pt x="1858948" y="256384"/>
                    </a:cubicBezTo>
                    <a:cubicBezTo>
                      <a:pt x="1856729" y="256253"/>
                      <a:pt x="1854467" y="255905"/>
                      <a:pt x="1852248" y="255992"/>
                    </a:cubicBezTo>
                    <a:cubicBezTo>
                      <a:pt x="1846723" y="256210"/>
                      <a:pt x="1841981" y="256427"/>
                      <a:pt x="1839414" y="249423"/>
                    </a:cubicBezTo>
                    <a:cubicBezTo>
                      <a:pt x="1837891" y="245246"/>
                      <a:pt x="1833236" y="244986"/>
                      <a:pt x="1829625" y="250119"/>
                    </a:cubicBezTo>
                    <a:close/>
                    <a:moveTo>
                      <a:pt x="1783727" y="279355"/>
                    </a:moveTo>
                    <a:cubicBezTo>
                      <a:pt x="1784901" y="280617"/>
                      <a:pt x="1786903" y="283096"/>
                      <a:pt x="1787164" y="282922"/>
                    </a:cubicBezTo>
                    <a:cubicBezTo>
                      <a:pt x="1789774" y="281226"/>
                      <a:pt x="1792123" y="279094"/>
                      <a:pt x="1794560" y="277092"/>
                    </a:cubicBezTo>
                    <a:cubicBezTo>
                      <a:pt x="1793646" y="275918"/>
                      <a:pt x="1792732" y="274743"/>
                      <a:pt x="1791819" y="273569"/>
                    </a:cubicBezTo>
                    <a:cubicBezTo>
                      <a:pt x="1789121" y="275483"/>
                      <a:pt x="1786424" y="277440"/>
                      <a:pt x="1783727" y="279355"/>
                    </a:cubicBezTo>
                    <a:close/>
                    <a:moveTo>
                      <a:pt x="1670047" y="378460"/>
                    </a:moveTo>
                    <a:cubicBezTo>
                      <a:pt x="1675311" y="377329"/>
                      <a:pt x="1679183" y="376546"/>
                      <a:pt x="1683142" y="375763"/>
                    </a:cubicBezTo>
                    <a:cubicBezTo>
                      <a:pt x="1677791" y="368454"/>
                      <a:pt x="1673875" y="368889"/>
                      <a:pt x="1670047" y="378460"/>
                    </a:cubicBezTo>
                    <a:close/>
                    <a:moveTo>
                      <a:pt x="1628064" y="399865"/>
                    </a:moveTo>
                    <a:cubicBezTo>
                      <a:pt x="1631457" y="401344"/>
                      <a:pt x="1634720" y="402823"/>
                      <a:pt x="1638244" y="404390"/>
                    </a:cubicBezTo>
                    <a:cubicBezTo>
                      <a:pt x="1640550" y="402519"/>
                      <a:pt x="1642943" y="400822"/>
                      <a:pt x="1644944" y="398821"/>
                    </a:cubicBezTo>
                    <a:cubicBezTo>
                      <a:pt x="1645988" y="397777"/>
                      <a:pt x="1647337" y="395601"/>
                      <a:pt x="1646946" y="394775"/>
                    </a:cubicBezTo>
                    <a:cubicBezTo>
                      <a:pt x="1646162" y="393209"/>
                      <a:pt x="1642943" y="391164"/>
                      <a:pt x="1642856" y="391251"/>
                    </a:cubicBezTo>
                    <a:cubicBezTo>
                      <a:pt x="1638766" y="395732"/>
                      <a:pt x="1628673" y="390337"/>
                      <a:pt x="1628064" y="399865"/>
                    </a:cubicBezTo>
                    <a:close/>
                    <a:moveTo>
                      <a:pt x="667458" y="1024916"/>
                    </a:moveTo>
                    <a:cubicBezTo>
                      <a:pt x="663908" y="1017322"/>
                      <a:pt x="676833" y="1011934"/>
                      <a:pt x="679614" y="1019972"/>
                    </a:cubicBezTo>
                    <a:cubicBezTo>
                      <a:pt x="683235" y="1027774"/>
                      <a:pt x="670276" y="1032905"/>
                      <a:pt x="667458" y="1024916"/>
                    </a:cubicBezTo>
                    <a:close/>
                    <a:moveTo>
                      <a:pt x="0" y="335951"/>
                    </a:moveTo>
                    <a:cubicBezTo>
                      <a:pt x="561" y="316725"/>
                      <a:pt x="13515" y="301083"/>
                      <a:pt x="21186" y="284186"/>
                    </a:cubicBezTo>
                    <a:cubicBezTo>
                      <a:pt x="29059" y="269958"/>
                      <a:pt x="34144" y="251820"/>
                      <a:pt x="49756" y="243927"/>
                    </a:cubicBezTo>
                    <a:cubicBezTo>
                      <a:pt x="80876" y="238492"/>
                      <a:pt x="117743" y="225478"/>
                      <a:pt x="146802" y="244668"/>
                    </a:cubicBezTo>
                    <a:cubicBezTo>
                      <a:pt x="162510" y="255353"/>
                      <a:pt x="180243" y="266613"/>
                      <a:pt x="188745" y="284321"/>
                    </a:cubicBezTo>
                    <a:cubicBezTo>
                      <a:pt x="201309" y="331538"/>
                      <a:pt x="205001" y="380425"/>
                      <a:pt x="213315" y="428390"/>
                    </a:cubicBezTo>
                    <a:cubicBezTo>
                      <a:pt x="226994" y="451404"/>
                      <a:pt x="247997" y="469034"/>
                      <a:pt x="264489" y="489874"/>
                    </a:cubicBezTo>
                    <a:cubicBezTo>
                      <a:pt x="275874" y="505616"/>
                      <a:pt x="273809" y="527418"/>
                      <a:pt x="286167" y="542604"/>
                    </a:cubicBezTo>
                    <a:cubicBezTo>
                      <a:pt x="299967" y="560652"/>
                      <a:pt x="311434" y="580553"/>
                      <a:pt x="327684" y="596645"/>
                    </a:cubicBezTo>
                    <a:cubicBezTo>
                      <a:pt x="352376" y="623329"/>
                      <a:pt x="369482" y="655734"/>
                      <a:pt x="392232" y="683919"/>
                    </a:cubicBezTo>
                    <a:cubicBezTo>
                      <a:pt x="425948" y="720642"/>
                      <a:pt x="471395" y="747958"/>
                      <a:pt x="490497" y="796405"/>
                    </a:cubicBezTo>
                    <a:cubicBezTo>
                      <a:pt x="527800" y="844846"/>
                      <a:pt x="568210" y="891379"/>
                      <a:pt x="610732" y="935347"/>
                    </a:cubicBezTo>
                    <a:cubicBezTo>
                      <a:pt x="606733" y="909479"/>
                      <a:pt x="596765" y="884525"/>
                      <a:pt x="595625" y="858257"/>
                    </a:cubicBezTo>
                    <a:cubicBezTo>
                      <a:pt x="598158" y="833573"/>
                      <a:pt x="598911" y="808546"/>
                      <a:pt x="602715" y="783963"/>
                    </a:cubicBezTo>
                    <a:cubicBezTo>
                      <a:pt x="623459" y="740160"/>
                      <a:pt x="659378" y="701374"/>
                      <a:pt x="707436" y="687880"/>
                    </a:cubicBezTo>
                    <a:cubicBezTo>
                      <a:pt x="699092" y="647001"/>
                      <a:pt x="690551" y="605581"/>
                      <a:pt x="671593" y="568063"/>
                    </a:cubicBezTo>
                    <a:cubicBezTo>
                      <a:pt x="667650" y="560821"/>
                      <a:pt x="662945" y="551981"/>
                      <a:pt x="653632" y="551488"/>
                    </a:cubicBezTo>
                    <a:cubicBezTo>
                      <a:pt x="620944" y="548171"/>
                      <a:pt x="586505" y="551022"/>
                      <a:pt x="556447" y="565013"/>
                    </a:cubicBezTo>
                    <a:cubicBezTo>
                      <a:pt x="538457" y="574028"/>
                      <a:pt x="535541" y="595979"/>
                      <a:pt x="529597" y="613139"/>
                    </a:cubicBezTo>
                    <a:cubicBezTo>
                      <a:pt x="502339" y="596549"/>
                      <a:pt x="474501" y="573904"/>
                      <a:pt x="470024" y="540016"/>
                    </a:cubicBezTo>
                    <a:cubicBezTo>
                      <a:pt x="458423" y="480993"/>
                      <a:pt x="442808" y="412392"/>
                      <a:pt x="480538" y="359176"/>
                    </a:cubicBezTo>
                    <a:cubicBezTo>
                      <a:pt x="500520" y="338924"/>
                      <a:pt x="525951" y="325117"/>
                      <a:pt x="549918" y="310016"/>
                    </a:cubicBezTo>
                    <a:cubicBezTo>
                      <a:pt x="548066" y="239964"/>
                      <a:pt x="535969" y="170665"/>
                      <a:pt x="533089" y="100739"/>
                    </a:cubicBezTo>
                    <a:cubicBezTo>
                      <a:pt x="539232" y="65962"/>
                      <a:pt x="552939" y="32981"/>
                      <a:pt x="565254" y="0"/>
                    </a:cubicBezTo>
                    <a:cubicBezTo>
                      <a:pt x="611212" y="3838"/>
                      <a:pt x="666213" y="-4134"/>
                      <a:pt x="699520" y="35942"/>
                    </a:cubicBezTo>
                    <a:cubicBezTo>
                      <a:pt x="732582" y="92459"/>
                      <a:pt x="734785" y="158018"/>
                      <a:pt x="745435" y="221409"/>
                    </a:cubicBezTo>
                    <a:lnTo>
                      <a:pt x="758822" y="277261"/>
                    </a:lnTo>
                    <a:lnTo>
                      <a:pt x="764262" y="274134"/>
                    </a:lnTo>
                    <a:cubicBezTo>
                      <a:pt x="772310" y="271045"/>
                      <a:pt x="778184" y="265607"/>
                      <a:pt x="785014" y="261213"/>
                    </a:cubicBezTo>
                    <a:cubicBezTo>
                      <a:pt x="788843" y="258777"/>
                      <a:pt x="795238" y="260604"/>
                      <a:pt x="800328" y="259777"/>
                    </a:cubicBezTo>
                    <a:cubicBezTo>
                      <a:pt x="803548" y="259255"/>
                      <a:pt x="806593" y="257428"/>
                      <a:pt x="809551" y="255427"/>
                    </a:cubicBezTo>
                    <a:cubicBezTo>
                      <a:pt x="814903" y="253991"/>
                      <a:pt x="820254" y="252555"/>
                      <a:pt x="825605" y="251119"/>
                    </a:cubicBezTo>
                    <a:cubicBezTo>
                      <a:pt x="825953" y="251859"/>
                      <a:pt x="826344" y="252599"/>
                      <a:pt x="826693" y="253295"/>
                    </a:cubicBezTo>
                    <a:cubicBezTo>
                      <a:pt x="827954" y="251555"/>
                      <a:pt x="829085" y="249771"/>
                      <a:pt x="830434" y="248118"/>
                    </a:cubicBezTo>
                    <a:cubicBezTo>
                      <a:pt x="833131" y="244811"/>
                      <a:pt x="835481" y="243985"/>
                      <a:pt x="838613" y="248118"/>
                    </a:cubicBezTo>
                    <a:cubicBezTo>
                      <a:pt x="839875" y="249727"/>
                      <a:pt x="843703" y="250858"/>
                      <a:pt x="845617" y="250162"/>
                    </a:cubicBezTo>
                    <a:cubicBezTo>
                      <a:pt x="849402" y="248814"/>
                      <a:pt x="852622" y="245856"/>
                      <a:pt x="856233" y="243898"/>
                    </a:cubicBezTo>
                    <a:cubicBezTo>
                      <a:pt x="863759" y="239765"/>
                      <a:pt x="866195" y="240635"/>
                      <a:pt x="869241" y="247552"/>
                    </a:cubicBezTo>
                    <a:cubicBezTo>
                      <a:pt x="872156" y="245333"/>
                      <a:pt x="874853" y="242158"/>
                      <a:pt x="878246" y="240983"/>
                    </a:cubicBezTo>
                    <a:cubicBezTo>
                      <a:pt x="881683" y="239808"/>
                      <a:pt x="885773" y="240548"/>
                      <a:pt x="889601" y="240505"/>
                    </a:cubicBezTo>
                    <a:cubicBezTo>
                      <a:pt x="891037" y="240504"/>
                      <a:pt x="892473" y="240896"/>
                      <a:pt x="893865" y="240722"/>
                    </a:cubicBezTo>
                    <a:cubicBezTo>
                      <a:pt x="901652" y="239721"/>
                      <a:pt x="909440" y="238677"/>
                      <a:pt x="917228" y="237459"/>
                    </a:cubicBezTo>
                    <a:cubicBezTo>
                      <a:pt x="918620" y="237241"/>
                      <a:pt x="919838" y="235980"/>
                      <a:pt x="921230" y="235719"/>
                    </a:cubicBezTo>
                    <a:cubicBezTo>
                      <a:pt x="924406" y="235110"/>
                      <a:pt x="928408" y="233413"/>
                      <a:pt x="930714" y="234631"/>
                    </a:cubicBezTo>
                    <a:cubicBezTo>
                      <a:pt x="938197" y="238634"/>
                      <a:pt x="942852" y="235414"/>
                      <a:pt x="947768" y="230368"/>
                    </a:cubicBezTo>
                    <a:cubicBezTo>
                      <a:pt x="949334" y="228758"/>
                      <a:pt x="952336" y="228410"/>
                      <a:pt x="954686" y="227670"/>
                    </a:cubicBezTo>
                    <a:cubicBezTo>
                      <a:pt x="958645" y="226365"/>
                      <a:pt x="962647" y="225191"/>
                      <a:pt x="966650" y="223929"/>
                    </a:cubicBezTo>
                    <a:cubicBezTo>
                      <a:pt x="966084" y="217577"/>
                      <a:pt x="966954" y="217316"/>
                      <a:pt x="975786" y="221318"/>
                    </a:cubicBezTo>
                    <a:cubicBezTo>
                      <a:pt x="977613" y="218447"/>
                      <a:pt x="979440" y="215532"/>
                      <a:pt x="981964" y="211573"/>
                    </a:cubicBezTo>
                    <a:cubicBezTo>
                      <a:pt x="982703" y="213966"/>
                      <a:pt x="983138" y="215315"/>
                      <a:pt x="983660" y="217055"/>
                    </a:cubicBezTo>
                    <a:cubicBezTo>
                      <a:pt x="985749" y="216054"/>
                      <a:pt x="987880" y="215054"/>
                      <a:pt x="990491" y="213879"/>
                    </a:cubicBezTo>
                    <a:cubicBezTo>
                      <a:pt x="988707" y="211573"/>
                      <a:pt x="987184" y="209572"/>
                      <a:pt x="985270" y="207135"/>
                    </a:cubicBezTo>
                    <a:cubicBezTo>
                      <a:pt x="988837" y="206526"/>
                      <a:pt x="992100" y="205961"/>
                      <a:pt x="996016" y="205308"/>
                    </a:cubicBezTo>
                    <a:cubicBezTo>
                      <a:pt x="995233" y="203089"/>
                      <a:pt x="994667" y="201437"/>
                      <a:pt x="993971" y="199522"/>
                    </a:cubicBezTo>
                    <a:cubicBezTo>
                      <a:pt x="1000976" y="197651"/>
                      <a:pt x="1001237" y="203133"/>
                      <a:pt x="1001976" y="205352"/>
                    </a:cubicBezTo>
                    <a:cubicBezTo>
                      <a:pt x="1007066" y="205657"/>
                      <a:pt x="1011199" y="206353"/>
                      <a:pt x="1015245" y="206048"/>
                    </a:cubicBezTo>
                    <a:cubicBezTo>
                      <a:pt x="1021554" y="205569"/>
                      <a:pt x="1027775" y="203873"/>
                      <a:pt x="1034083" y="203698"/>
                    </a:cubicBezTo>
                    <a:cubicBezTo>
                      <a:pt x="1050876" y="203307"/>
                      <a:pt x="1066277" y="197912"/>
                      <a:pt x="1081809" y="192170"/>
                    </a:cubicBezTo>
                    <a:cubicBezTo>
                      <a:pt x="1099255" y="185774"/>
                      <a:pt x="1117048" y="180554"/>
                      <a:pt x="1135930" y="179423"/>
                    </a:cubicBezTo>
                    <a:cubicBezTo>
                      <a:pt x="1146763" y="178770"/>
                      <a:pt x="1157421" y="175202"/>
                      <a:pt x="1168254" y="174115"/>
                    </a:cubicBezTo>
                    <a:cubicBezTo>
                      <a:pt x="1181045" y="172810"/>
                      <a:pt x="1193923" y="172461"/>
                      <a:pt x="1206800" y="172331"/>
                    </a:cubicBezTo>
                    <a:cubicBezTo>
                      <a:pt x="1213587" y="172244"/>
                      <a:pt x="1220417" y="173419"/>
                      <a:pt x="1228814" y="174158"/>
                    </a:cubicBezTo>
                    <a:cubicBezTo>
                      <a:pt x="1228509" y="174506"/>
                      <a:pt x="1229597" y="173332"/>
                      <a:pt x="1230815" y="171983"/>
                    </a:cubicBezTo>
                    <a:cubicBezTo>
                      <a:pt x="1237906" y="176421"/>
                      <a:pt x="1244911" y="177857"/>
                      <a:pt x="1252133" y="171331"/>
                    </a:cubicBezTo>
                    <a:cubicBezTo>
                      <a:pt x="1253786" y="169851"/>
                      <a:pt x="1257832" y="169677"/>
                      <a:pt x="1260181" y="170504"/>
                    </a:cubicBezTo>
                    <a:cubicBezTo>
                      <a:pt x="1272319" y="174680"/>
                      <a:pt x="1272233" y="174854"/>
                      <a:pt x="1286764" y="173071"/>
                    </a:cubicBezTo>
                    <a:cubicBezTo>
                      <a:pt x="1286285" y="170982"/>
                      <a:pt x="1285850" y="168938"/>
                      <a:pt x="1284893" y="164674"/>
                    </a:cubicBezTo>
                    <a:cubicBezTo>
                      <a:pt x="1290983" y="167546"/>
                      <a:pt x="1295551" y="169677"/>
                      <a:pt x="1300119" y="171853"/>
                    </a:cubicBezTo>
                    <a:cubicBezTo>
                      <a:pt x="1299902" y="172331"/>
                      <a:pt x="1299685" y="172810"/>
                      <a:pt x="1299510" y="173288"/>
                    </a:cubicBezTo>
                    <a:cubicBezTo>
                      <a:pt x="1303861" y="171983"/>
                      <a:pt x="1308168" y="170722"/>
                      <a:pt x="1312518" y="169416"/>
                    </a:cubicBezTo>
                    <a:cubicBezTo>
                      <a:pt x="1312345" y="168894"/>
                      <a:pt x="1312214" y="168372"/>
                      <a:pt x="1312040" y="167850"/>
                    </a:cubicBezTo>
                    <a:cubicBezTo>
                      <a:pt x="1320567" y="169068"/>
                      <a:pt x="1329094" y="170243"/>
                      <a:pt x="1338057" y="171505"/>
                    </a:cubicBezTo>
                    <a:cubicBezTo>
                      <a:pt x="1338318" y="171157"/>
                      <a:pt x="1339275" y="169938"/>
                      <a:pt x="1340188" y="168720"/>
                    </a:cubicBezTo>
                    <a:cubicBezTo>
                      <a:pt x="1341058" y="169895"/>
                      <a:pt x="1341798" y="171113"/>
                      <a:pt x="1342798" y="172200"/>
                    </a:cubicBezTo>
                    <a:cubicBezTo>
                      <a:pt x="1343625" y="173114"/>
                      <a:pt x="1344626" y="174419"/>
                      <a:pt x="1345670" y="174507"/>
                    </a:cubicBezTo>
                    <a:cubicBezTo>
                      <a:pt x="1361593" y="175855"/>
                      <a:pt x="1377516" y="177291"/>
                      <a:pt x="1393439" y="178248"/>
                    </a:cubicBezTo>
                    <a:cubicBezTo>
                      <a:pt x="1406665" y="179031"/>
                      <a:pt x="1419977" y="179466"/>
                      <a:pt x="1433247" y="179553"/>
                    </a:cubicBezTo>
                    <a:cubicBezTo>
                      <a:pt x="1438597" y="179597"/>
                      <a:pt x="1443905" y="178161"/>
                      <a:pt x="1449256" y="177595"/>
                    </a:cubicBezTo>
                    <a:cubicBezTo>
                      <a:pt x="1463483" y="176116"/>
                      <a:pt x="1477753" y="173245"/>
                      <a:pt x="1491892" y="173767"/>
                    </a:cubicBezTo>
                    <a:cubicBezTo>
                      <a:pt x="1502594" y="174158"/>
                      <a:pt x="1513383" y="171200"/>
                      <a:pt x="1524173" y="174724"/>
                    </a:cubicBezTo>
                    <a:cubicBezTo>
                      <a:pt x="1527479" y="175812"/>
                      <a:pt x="1531961" y="172505"/>
                      <a:pt x="1535919" y="172375"/>
                    </a:cubicBezTo>
                    <a:cubicBezTo>
                      <a:pt x="1539400" y="172288"/>
                      <a:pt x="1543359" y="173158"/>
                      <a:pt x="1546361" y="174941"/>
                    </a:cubicBezTo>
                    <a:cubicBezTo>
                      <a:pt x="1550668" y="177508"/>
                      <a:pt x="1562849" y="176464"/>
                      <a:pt x="1566025" y="172288"/>
                    </a:cubicBezTo>
                    <a:cubicBezTo>
                      <a:pt x="1569027" y="168372"/>
                      <a:pt x="1572290" y="165457"/>
                      <a:pt x="1577641" y="168764"/>
                    </a:cubicBezTo>
                    <a:cubicBezTo>
                      <a:pt x="1576902" y="170417"/>
                      <a:pt x="1576162" y="172070"/>
                      <a:pt x="1575422" y="173767"/>
                    </a:cubicBezTo>
                    <a:cubicBezTo>
                      <a:pt x="1577424" y="174072"/>
                      <a:pt x="1579425" y="174550"/>
                      <a:pt x="1581426" y="174637"/>
                    </a:cubicBezTo>
                    <a:cubicBezTo>
                      <a:pt x="1584602" y="174768"/>
                      <a:pt x="1588039" y="173897"/>
                      <a:pt x="1590997" y="174724"/>
                    </a:cubicBezTo>
                    <a:cubicBezTo>
                      <a:pt x="1599046" y="176943"/>
                      <a:pt x="1602613" y="170069"/>
                      <a:pt x="1606007" y="166110"/>
                    </a:cubicBezTo>
                    <a:cubicBezTo>
                      <a:pt x="1610792" y="160541"/>
                      <a:pt x="1614621" y="163413"/>
                      <a:pt x="1618145" y="165414"/>
                    </a:cubicBezTo>
                    <a:cubicBezTo>
                      <a:pt x="1619711" y="166327"/>
                      <a:pt x="1619276" y="170808"/>
                      <a:pt x="1619580" y="172722"/>
                    </a:cubicBezTo>
                    <a:cubicBezTo>
                      <a:pt x="1624410" y="172984"/>
                      <a:pt x="1630631" y="173288"/>
                      <a:pt x="1636809" y="173549"/>
                    </a:cubicBezTo>
                    <a:cubicBezTo>
                      <a:pt x="1638070" y="173593"/>
                      <a:pt x="1639375" y="173332"/>
                      <a:pt x="1640637" y="173245"/>
                    </a:cubicBezTo>
                    <a:cubicBezTo>
                      <a:pt x="1640289" y="172070"/>
                      <a:pt x="1640115" y="170852"/>
                      <a:pt x="1639593" y="169764"/>
                    </a:cubicBezTo>
                    <a:cubicBezTo>
                      <a:pt x="1637418" y="165501"/>
                      <a:pt x="1638897" y="163151"/>
                      <a:pt x="1644379" y="161367"/>
                    </a:cubicBezTo>
                    <a:cubicBezTo>
                      <a:pt x="1641246" y="172288"/>
                      <a:pt x="1647511" y="172331"/>
                      <a:pt x="1655124" y="173332"/>
                    </a:cubicBezTo>
                    <a:cubicBezTo>
                      <a:pt x="1663564" y="174419"/>
                      <a:pt x="1671309" y="176073"/>
                      <a:pt x="1679313" y="171200"/>
                    </a:cubicBezTo>
                    <a:cubicBezTo>
                      <a:pt x="1681402" y="169895"/>
                      <a:pt x="1685665" y="172113"/>
                      <a:pt x="1690364" y="172983"/>
                    </a:cubicBezTo>
                    <a:cubicBezTo>
                      <a:pt x="1689929" y="168198"/>
                      <a:pt x="1689538" y="164282"/>
                      <a:pt x="1689146" y="159932"/>
                    </a:cubicBezTo>
                    <a:cubicBezTo>
                      <a:pt x="1691625" y="160106"/>
                      <a:pt x="1694802" y="159627"/>
                      <a:pt x="1697151" y="160758"/>
                    </a:cubicBezTo>
                    <a:cubicBezTo>
                      <a:pt x="1699239" y="161759"/>
                      <a:pt x="1701806" y="164631"/>
                      <a:pt x="1701763" y="166632"/>
                    </a:cubicBezTo>
                    <a:cubicBezTo>
                      <a:pt x="1701632" y="172244"/>
                      <a:pt x="1703068" y="174550"/>
                      <a:pt x="1709158" y="173898"/>
                    </a:cubicBezTo>
                    <a:cubicBezTo>
                      <a:pt x="1716511" y="173114"/>
                      <a:pt x="1722210" y="170678"/>
                      <a:pt x="1725299" y="163543"/>
                    </a:cubicBezTo>
                    <a:cubicBezTo>
                      <a:pt x="1725560" y="162890"/>
                      <a:pt x="1726821" y="162716"/>
                      <a:pt x="1727953" y="162151"/>
                    </a:cubicBezTo>
                    <a:cubicBezTo>
                      <a:pt x="1728649" y="165805"/>
                      <a:pt x="1729258" y="169025"/>
                      <a:pt x="1729910" y="172244"/>
                    </a:cubicBezTo>
                    <a:cubicBezTo>
                      <a:pt x="1730476" y="172201"/>
                      <a:pt x="1731085" y="172157"/>
                      <a:pt x="1731651" y="172070"/>
                    </a:cubicBezTo>
                    <a:cubicBezTo>
                      <a:pt x="1731738" y="170243"/>
                      <a:pt x="1731651" y="168372"/>
                      <a:pt x="1731999" y="166632"/>
                    </a:cubicBezTo>
                    <a:cubicBezTo>
                      <a:pt x="1732521" y="164195"/>
                      <a:pt x="1733434" y="161890"/>
                      <a:pt x="1734174" y="159497"/>
                    </a:cubicBezTo>
                    <a:cubicBezTo>
                      <a:pt x="1735262" y="159976"/>
                      <a:pt x="1737263" y="160367"/>
                      <a:pt x="1737306" y="160933"/>
                    </a:cubicBezTo>
                    <a:cubicBezTo>
                      <a:pt x="1737480" y="163456"/>
                      <a:pt x="1737132" y="165979"/>
                      <a:pt x="1736828" y="170069"/>
                    </a:cubicBezTo>
                    <a:cubicBezTo>
                      <a:pt x="1738220" y="173114"/>
                      <a:pt x="1741483" y="175333"/>
                      <a:pt x="1746617" y="173071"/>
                    </a:cubicBezTo>
                    <a:cubicBezTo>
                      <a:pt x="1746834" y="172984"/>
                      <a:pt x="1747139" y="173027"/>
                      <a:pt x="1747356" y="173071"/>
                    </a:cubicBezTo>
                    <a:cubicBezTo>
                      <a:pt x="1757580" y="176029"/>
                      <a:pt x="1767630" y="172027"/>
                      <a:pt x="1777636" y="172418"/>
                    </a:cubicBezTo>
                    <a:cubicBezTo>
                      <a:pt x="1787338" y="172810"/>
                      <a:pt x="1797039" y="175551"/>
                      <a:pt x="1806567" y="178074"/>
                    </a:cubicBezTo>
                    <a:cubicBezTo>
                      <a:pt x="1810004" y="178987"/>
                      <a:pt x="1812354" y="180858"/>
                      <a:pt x="1813833" y="176029"/>
                    </a:cubicBezTo>
                    <a:cubicBezTo>
                      <a:pt x="1814137" y="175072"/>
                      <a:pt x="1816312" y="173767"/>
                      <a:pt x="1817008" y="174072"/>
                    </a:cubicBezTo>
                    <a:cubicBezTo>
                      <a:pt x="1824579" y="177160"/>
                      <a:pt x="1832888" y="173201"/>
                      <a:pt x="1840154" y="176377"/>
                    </a:cubicBezTo>
                    <a:cubicBezTo>
                      <a:pt x="1843852" y="177987"/>
                      <a:pt x="1846592" y="181728"/>
                      <a:pt x="1849899" y="182947"/>
                    </a:cubicBezTo>
                    <a:cubicBezTo>
                      <a:pt x="1852335" y="183599"/>
                      <a:pt x="1854728" y="184251"/>
                      <a:pt x="1857730" y="185078"/>
                    </a:cubicBezTo>
                    <a:cubicBezTo>
                      <a:pt x="1857991" y="184469"/>
                      <a:pt x="1858687" y="182816"/>
                      <a:pt x="1859644" y="180510"/>
                    </a:cubicBezTo>
                    <a:cubicBezTo>
                      <a:pt x="1863081" y="182729"/>
                      <a:pt x="1869520" y="180467"/>
                      <a:pt x="1867866" y="187079"/>
                    </a:cubicBezTo>
                    <a:cubicBezTo>
                      <a:pt x="1870825" y="185861"/>
                      <a:pt x="1874088" y="183251"/>
                      <a:pt x="1876263" y="183947"/>
                    </a:cubicBezTo>
                    <a:cubicBezTo>
                      <a:pt x="1878395" y="184643"/>
                      <a:pt x="1879395" y="188733"/>
                      <a:pt x="1881745" y="192822"/>
                    </a:cubicBezTo>
                    <a:cubicBezTo>
                      <a:pt x="1883006" y="191082"/>
                      <a:pt x="1885791" y="188950"/>
                      <a:pt x="1885965" y="186645"/>
                    </a:cubicBezTo>
                    <a:cubicBezTo>
                      <a:pt x="1886182" y="183294"/>
                      <a:pt x="1885138" y="179640"/>
                      <a:pt x="1889837" y="179727"/>
                    </a:cubicBezTo>
                    <a:cubicBezTo>
                      <a:pt x="1892665" y="179770"/>
                      <a:pt x="1895405" y="181641"/>
                      <a:pt x="1897885" y="184425"/>
                    </a:cubicBezTo>
                    <a:cubicBezTo>
                      <a:pt x="1899060" y="183903"/>
                      <a:pt x="1900278" y="183338"/>
                      <a:pt x="1901366" y="182859"/>
                    </a:cubicBezTo>
                    <a:cubicBezTo>
                      <a:pt x="1901366" y="186036"/>
                      <a:pt x="1901366" y="188863"/>
                      <a:pt x="1901366" y="191648"/>
                    </a:cubicBezTo>
                    <a:cubicBezTo>
                      <a:pt x="1901801" y="191865"/>
                      <a:pt x="1902279" y="192083"/>
                      <a:pt x="1902714" y="192344"/>
                    </a:cubicBezTo>
                    <a:cubicBezTo>
                      <a:pt x="1903541" y="190691"/>
                      <a:pt x="1904150" y="188907"/>
                      <a:pt x="1905238" y="187471"/>
                    </a:cubicBezTo>
                    <a:cubicBezTo>
                      <a:pt x="1906847" y="185339"/>
                      <a:pt x="1908718" y="181815"/>
                      <a:pt x="1910545" y="181772"/>
                    </a:cubicBezTo>
                    <a:cubicBezTo>
                      <a:pt x="1913547" y="181685"/>
                      <a:pt x="1916767" y="183686"/>
                      <a:pt x="1919594" y="185296"/>
                    </a:cubicBezTo>
                    <a:cubicBezTo>
                      <a:pt x="1921509" y="186383"/>
                      <a:pt x="1923945" y="189908"/>
                      <a:pt x="1924510" y="189560"/>
                    </a:cubicBezTo>
                    <a:cubicBezTo>
                      <a:pt x="1926990" y="188080"/>
                      <a:pt x="1928905" y="185600"/>
                      <a:pt x="1931385" y="183121"/>
                    </a:cubicBezTo>
                    <a:cubicBezTo>
                      <a:pt x="1936344" y="185861"/>
                      <a:pt x="1936997" y="190647"/>
                      <a:pt x="1932690" y="199783"/>
                    </a:cubicBezTo>
                    <a:cubicBezTo>
                      <a:pt x="1928905" y="200523"/>
                      <a:pt x="1925468" y="201175"/>
                      <a:pt x="1921987" y="201871"/>
                    </a:cubicBezTo>
                    <a:cubicBezTo>
                      <a:pt x="1931211" y="208876"/>
                      <a:pt x="1934909" y="200349"/>
                      <a:pt x="1940564" y="196955"/>
                    </a:cubicBezTo>
                    <a:cubicBezTo>
                      <a:pt x="1942304" y="199130"/>
                      <a:pt x="1944132" y="201393"/>
                      <a:pt x="1946872" y="204830"/>
                    </a:cubicBezTo>
                    <a:cubicBezTo>
                      <a:pt x="1948830" y="196085"/>
                      <a:pt x="1936170" y="191604"/>
                      <a:pt x="1943653" y="183730"/>
                    </a:cubicBezTo>
                    <a:cubicBezTo>
                      <a:pt x="1950919" y="184817"/>
                      <a:pt x="1948134" y="201741"/>
                      <a:pt x="1960533" y="194389"/>
                    </a:cubicBezTo>
                    <a:cubicBezTo>
                      <a:pt x="1964100" y="197477"/>
                      <a:pt x="1967755" y="200610"/>
                      <a:pt x="1971714" y="204047"/>
                    </a:cubicBezTo>
                    <a:cubicBezTo>
                      <a:pt x="1970452" y="205917"/>
                      <a:pt x="1969278" y="207614"/>
                      <a:pt x="1967973" y="209616"/>
                    </a:cubicBezTo>
                    <a:cubicBezTo>
                      <a:pt x="1969452" y="210659"/>
                      <a:pt x="1970800" y="211573"/>
                      <a:pt x="1972758" y="212922"/>
                    </a:cubicBezTo>
                    <a:cubicBezTo>
                      <a:pt x="1973802" y="209920"/>
                      <a:pt x="1974716" y="207309"/>
                      <a:pt x="1975630" y="204699"/>
                    </a:cubicBezTo>
                    <a:cubicBezTo>
                      <a:pt x="1976282" y="204438"/>
                      <a:pt x="1976891" y="204221"/>
                      <a:pt x="1977544" y="203960"/>
                    </a:cubicBezTo>
                    <a:cubicBezTo>
                      <a:pt x="1978719" y="206962"/>
                      <a:pt x="1979893" y="210007"/>
                      <a:pt x="1981285" y="213661"/>
                    </a:cubicBezTo>
                    <a:cubicBezTo>
                      <a:pt x="1981938" y="213531"/>
                      <a:pt x="1983983" y="213096"/>
                      <a:pt x="1985244" y="212835"/>
                    </a:cubicBezTo>
                    <a:cubicBezTo>
                      <a:pt x="1987420" y="215750"/>
                      <a:pt x="1989290" y="218273"/>
                      <a:pt x="1991205" y="220796"/>
                    </a:cubicBezTo>
                    <a:cubicBezTo>
                      <a:pt x="1991857" y="220318"/>
                      <a:pt x="1992553" y="219796"/>
                      <a:pt x="1993206" y="219317"/>
                    </a:cubicBezTo>
                    <a:cubicBezTo>
                      <a:pt x="1992901" y="214444"/>
                      <a:pt x="1992945" y="209963"/>
                      <a:pt x="1986071" y="208180"/>
                    </a:cubicBezTo>
                    <a:cubicBezTo>
                      <a:pt x="1981677" y="207049"/>
                      <a:pt x="1976152" y="204003"/>
                      <a:pt x="1982068" y="198173"/>
                    </a:cubicBezTo>
                    <a:cubicBezTo>
                      <a:pt x="1979980" y="194606"/>
                      <a:pt x="1970670" y="196912"/>
                      <a:pt x="1974498" y="189864"/>
                    </a:cubicBezTo>
                    <a:cubicBezTo>
                      <a:pt x="1978196" y="190473"/>
                      <a:pt x="1980894" y="190647"/>
                      <a:pt x="1983374" y="191473"/>
                    </a:cubicBezTo>
                    <a:cubicBezTo>
                      <a:pt x="1985114" y="192039"/>
                      <a:pt x="1987768" y="193214"/>
                      <a:pt x="1988029" y="194519"/>
                    </a:cubicBezTo>
                    <a:cubicBezTo>
                      <a:pt x="1989508" y="201436"/>
                      <a:pt x="1994989" y="201958"/>
                      <a:pt x="2000297" y="203612"/>
                    </a:cubicBezTo>
                    <a:cubicBezTo>
                      <a:pt x="2004126" y="204786"/>
                      <a:pt x="2008041" y="205744"/>
                      <a:pt x="2009216" y="211573"/>
                    </a:cubicBezTo>
                    <a:cubicBezTo>
                      <a:pt x="2010347" y="217185"/>
                      <a:pt x="2014436" y="222188"/>
                      <a:pt x="2018134" y="229193"/>
                    </a:cubicBezTo>
                    <a:cubicBezTo>
                      <a:pt x="2018570" y="220448"/>
                      <a:pt x="2018918" y="214097"/>
                      <a:pt x="2019265" y="207788"/>
                    </a:cubicBezTo>
                    <a:cubicBezTo>
                      <a:pt x="2028924" y="204569"/>
                      <a:pt x="2039539" y="209833"/>
                      <a:pt x="2044151" y="219143"/>
                    </a:cubicBezTo>
                    <a:cubicBezTo>
                      <a:pt x="2045587" y="222058"/>
                      <a:pt x="2049589" y="223755"/>
                      <a:pt x="2053809" y="227148"/>
                    </a:cubicBezTo>
                    <a:cubicBezTo>
                      <a:pt x="2054853" y="224059"/>
                      <a:pt x="2055636" y="221753"/>
                      <a:pt x="2056419" y="219448"/>
                    </a:cubicBezTo>
                    <a:cubicBezTo>
                      <a:pt x="2054723" y="219796"/>
                      <a:pt x="2052982" y="220144"/>
                      <a:pt x="2051286" y="220492"/>
                    </a:cubicBezTo>
                    <a:cubicBezTo>
                      <a:pt x="2051068" y="219970"/>
                      <a:pt x="2050850" y="219491"/>
                      <a:pt x="2050590" y="218969"/>
                    </a:cubicBezTo>
                    <a:lnTo>
                      <a:pt x="2059554" y="215597"/>
                    </a:lnTo>
                    <a:lnTo>
                      <a:pt x="2063511" y="224233"/>
                    </a:lnTo>
                    <a:cubicBezTo>
                      <a:pt x="2062989" y="224842"/>
                      <a:pt x="2062467" y="225451"/>
                      <a:pt x="2061944" y="226061"/>
                    </a:cubicBezTo>
                    <a:cubicBezTo>
                      <a:pt x="2064598" y="226191"/>
                      <a:pt x="2067252" y="226365"/>
                      <a:pt x="2069732" y="226495"/>
                    </a:cubicBezTo>
                    <a:lnTo>
                      <a:pt x="2071532" y="218522"/>
                    </a:lnTo>
                    <a:lnTo>
                      <a:pt x="2077955" y="215184"/>
                    </a:lnTo>
                    <a:cubicBezTo>
                      <a:pt x="2079085" y="220187"/>
                      <a:pt x="2080130" y="224755"/>
                      <a:pt x="2081174" y="229323"/>
                    </a:cubicBezTo>
                    <a:cubicBezTo>
                      <a:pt x="2080565" y="229497"/>
                      <a:pt x="2079912" y="229628"/>
                      <a:pt x="2079303" y="229802"/>
                    </a:cubicBezTo>
                    <a:cubicBezTo>
                      <a:pt x="2082523" y="231455"/>
                      <a:pt x="2085698" y="233065"/>
                      <a:pt x="2088787" y="234674"/>
                    </a:cubicBezTo>
                    <a:cubicBezTo>
                      <a:pt x="2089310" y="232021"/>
                      <a:pt x="2089875" y="228888"/>
                      <a:pt x="2090789" y="224103"/>
                    </a:cubicBezTo>
                    <a:cubicBezTo>
                      <a:pt x="2096096" y="229845"/>
                      <a:pt x="2100012" y="234153"/>
                      <a:pt x="2104101" y="238590"/>
                    </a:cubicBezTo>
                    <a:cubicBezTo>
                      <a:pt x="2102535" y="240678"/>
                      <a:pt x="2101186" y="242418"/>
                      <a:pt x="2100229" y="243724"/>
                    </a:cubicBezTo>
                    <a:cubicBezTo>
                      <a:pt x="2092181" y="241766"/>
                      <a:pt x="2084437" y="239852"/>
                      <a:pt x="2076214" y="237850"/>
                    </a:cubicBezTo>
                    <a:cubicBezTo>
                      <a:pt x="2078825" y="243028"/>
                      <a:pt x="2081131" y="247552"/>
                      <a:pt x="2083393" y="252120"/>
                    </a:cubicBezTo>
                    <a:cubicBezTo>
                      <a:pt x="2082784" y="252599"/>
                      <a:pt x="2082175" y="253034"/>
                      <a:pt x="2081565" y="253513"/>
                    </a:cubicBezTo>
                    <a:cubicBezTo>
                      <a:pt x="2077824" y="252381"/>
                      <a:pt x="2073909" y="246943"/>
                      <a:pt x="2070341" y="253948"/>
                    </a:cubicBezTo>
                    <a:cubicBezTo>
                      <a:pt x="2071168" y="255209"/>
                      <a:pt x="2072212" y="256775"/>
                      <a:pt x="2073560" y="258820"/>
                    </a:cubicBezTo>
                    <a:cubicBezTo>
                      <a:pt x="2070037" y="259038"/>
                      <a:pt x="2066774" y="260082"/>
                      <a:pt x="2064250" y="259168"/>
                    </a:cubicBezTo>
                    <a:cubicBezTo>
                      <a:pt x="2062510" y="258515"/>
                      <a:pt x="2060857" y="255122"/>
                      <a:pt x="2060900" y="252947"/>
                    </a:cubicBezTo>
                    <a:cubicBezTo>
                      <a:pt x="2060900" y="249075"/>
                      <a:pt x="2062206" y="245247"/>
                      <a:pt x="2062380" y="240983"/>
                    </a:cubicBezTo>
                    <a:cubicBezTo>
                      <a:pt x="2057811" y="250380"/>
                      <a:pt x="2050764" y="251859"/>
                      <a:pt x="2043193" y="248379"/>
                    </a:cubicBezTo>
                    <a:cubicBezTo>
                      <a:pt x="2040496" y="251816"/>
                      <a:pt x="2038321" y="254513"/>
                      <a:pt x="2035319" y="258342"/>
                    </a:cubicBezTo>
                    <a:cubicBezTo>
                      <a:pt x="2033448" y="251903"/>
                      <a:pt x="2024312" y="256949"/>
                      <a:pt x="2024617" y="248857"/>
                    </a:cubicBezTo>
                    <a:cubicBezTo>
                      <a:pt x="2021745" y="248901"/>
                      <a:pt x="2017743" y="247726"/>
                      <a:pt x="2016176" y="249162"/>
                    </a:cubicBezTo>
                    <a:cubicBezTo>
                      <a:pt x="2007432" y="257123"/>
                      <a:pt x="1998601" y="250597"/>
                      <a:pt x="1990030" y="249684"/>
                    </a:cubicBezTo>
                    <a:cubicBezTo>
                      <a:pt x="1985723" y="249249"/>
                      <a:pt x="1981721" y="245681"/>
                      <a:pt x="1977283" y="243332"/>
                    </a:cubicBezTo>
                    <a:cubicBezTo>
                      <a:pt x="1977457" y="244420"/>
                      <a:pt x="1977718" y="245986"/>
                      <a:pt x="1978110" y="248335"/>
                    </a:cubicBezTo>
                    <a:cubicBezTo>
                      <a:pt x="1970844" y="247074"/>
                      <a:pt x="1963796" y="245812"/>
                      <a:pt x="1956096" y="244463"/>
                    </a:cubicBezTo>
                    <a:cubicBezTo>
                      <a:pt x="1955313" y="244942"/>
                      <a:pt x="1953181" y="246682"/>
                      <a:pt x="1950788" y="247465"/>
                    </a:cubicBezTo>
                    <a:cubicBezTo>
                      <a:pt x="1948134" y="248335"/>
                      <a:pt x="1945176" y="248335"/>
                      <a:pt x="1941217" y="248857"/>
                    </a:cubicBezTo>
                    <a:cubicBezTo>
                      <a:pt x="1941173" y="248814"/>
                      <a:pt x="1940129" y="247596"/>
                      <a:pt x="1938998" y="246334"/>
                    </a:cubicBezTo>
                    <a:cubicBezTo>
                      <a:pt x="1937649" y="247422"/>
                      <a:pt x="1936388" y="248422"/>
                      <a:pt x="1934691" y="249815"/>
                    </a:cubicBezTo>
                    <a:cubicBezTo>
                      <a:pt x="1931906" y="247204"/>
                      <a:pt x="1929296" y="244768"/>
                      <a:pt x="1927991" y="243549"/>
                    </a:cubicBezTo>
                    <a:cubicBezTo>
                      <a:pt x="1922074" y="243549"/>
                      <a:pt x="1917115" y="243550"/>
                      <a:pt x="1910850" y="243550"/>
                    </a:cubicBezTo>
                    <a:cubicBezTo>
                      <a:pt x="1910676" y="244289"/>
                      <a:pt x="1909979" y="246769"/>
                      <a:pt x="1909414" y="248988"/>
                    </a:cubicBezTo>
                    <a:cubicBezTo>
                      <a:pt x="1899582" y="246987"/>
                      <a:pt x="1889793" y="245029"/>
                      <a:pt x="1879091" y="242853"/>
                    </a:cubicBezTo>
                    <a:cubicBezTo>
                      <a:pt x="1879091" y="240939"/>
                      <a:pt x="1879091" y="237763"/>
                      <a:pt x="1879091" y="234631"/>
                    </a:cubicBezTo>
                    <a:cubicBezTo>
                      <a:pt x="1878612" y="234588"/>
                      <a:pt x="1878134" y="234544"/>
                      <a:pt x="1877655" y="234457"/>
                    </a:cubicBezTo>
                    <a:cubicBezTo>
                      <a:pt x="1877176" y="237502"/>
                      <a:pt x="1877351" y="240852"/>
                      <a:pt x="1876002" y="243419"/>
                    </a:cubicBezTo>
                    <a:cubicBezTo>
                      <a:pt x="1874653" y="246030"/>
                      <a:pt x="1871825" y="247857"/>
                      <a:pt x="1869606" y="250032"/>
                    </a:cubicBezTo>
                    <a:cubicBezTo>
                      <a:pt x="1870128" y="250554"/>
                      <a:pt x="1870651" y="251120"/>
                      <a:pt x="1871129" y="251642"/>
                    </a:cubicBezTo>
                    <a:cubicBezTo>
                      <a:pt x="1874218" y="251250"/>
                      <a:pt x="1877307" y="250902"/>
                      <a:pt x="1880831" y="250467"/>
                    </a:cubicBezTo>
                    <a:cubicBezTo>
                      <a:pt x="1880178" y="262649"/>
                      <a:pt x="1886835" y="255079"/>
                      <a:pt x="1891272" y="253947"/>
                    </a:cubicBezTo>
                    <a:cubicBezTo>
                      <a:pt x="1887139" y="262344"/>
                      <a:pt x="1883137" y="262779"/>
                      <a:pt x="1873609" y="256340"/>
                    </a:cubicBezTo>
                    <a:cubicBezTo>
                      <a:pt x="1873783" y="258211"/>
                      <a:pt x="1873348" y="261213"/>
                      <a:pt x="1874262" y="261735"/>
                    </a:cubicBezTo>
                    <a:cubicBezTo>
                      <a:pt x="1879830" y="264868"/>
                      <a:pt x="1885704" y="267434"/>
                      <a:pt x="1891490" y="270219"/>
                    </a:cubicBezTo>
                    <a:cubicBezTo>
                      <a:pt x="1891925" y="269610"/>
                      <a:pt x="1892360" y="269044"/>
                      <a:pt x="1892752" y="268435"/>
                    </a:cubicBezTo>
                    <a:cubicBezTo>
                      <a:pt x="1891664" y="266738"/>
                      <a:pt x="1890576" y="265041"/>
                      <a:pt x="1890228" y="264476"/>
                    </a:cubicBezTo>
                    <a:cubicBezTo>
                      <a:pt x="1895275" y="259603"/>
                      <a:pt x="1899843" y="255209"/>
                      <a:pt x="1904411" y="250771"/>
                    </a:cubicBezTo>
                    <a:cubicBezTo>
                      <a:pt x="1904933" y="250989"/>
                      <a:pt x="1905455" y="251207"/>
                      <a:pt x="1905934" y="251424"/>
                    </a:cubicBezTo>
                    <a:cubicBezTo>
                      <a:pt x="1904541" y="254382"/>
                      <a:pt x="1902801" y="257210"/>
                      <a:pt x="1901801" y="260256"/>
                    </a:cubicBezTo>
                    <a:cubicBezTo>
                      <a:pt x="1901017" y="262649"/>
                      <a:pt x="1899974" y="265955"/>
                      <a:pt x="1900974" y="267782"/>
                    </a:cubicBezTo>
                    <a:cubicBezTo>
                      <a:pt x="1903106" y="271654"/>
                      <a:pt x="1902192" y="278311"/>
                      <a:pt x="1908370" y="278876"/>
                    </a:cubicBezTo>
                    <a:cubicBezTo>
                      <a:pt x="1912373" y="279267"/>
                      <a:pt x="1916549" y="277571"/>
                      <a:pt x="1920682" y="277353"/>
                    </a:cubicBezTo>
                    <a:cubicBezTo>
                      <a:pt x="1923814" y="277179"/>
                      <a:pt x="1927034" y="277789"/>
                      <a:pt x="1930775" y="278093"/>
                    </a:cubicBezTo>
                    <a:cubicBezTo>
                      <a:pt x="1929775" y="276614"/>
                      <a:pt x="1928339" y="274482"/>
                      <a:pt x="1927164" y="272785"/>
                    </a:cubicBezTo>
                    <a:cubicBezTo>
                      <a:pt x="1932515" y="272786"/>
                      <a:pt x="1938519" y="271567"/>
                      <a:pt x="1943610" y="273177"/>
                    </a:cubicBezTo>
                    <a:cubicBezTo>
                      <a:pt x="1947960" y="274569"/>
                      <a:pt x="1952833" y="278571"/>
                      <a:pt x="1954529" y="282617"/>
                    </a:cubicBezTo>
                    <a:cubicBezTo>
                      <a:pt x="1955791" y="285663"/>
                      <a:pt x="1952310" y="290666"/>
                      <a:pt x="1950875" y="294756"/>
                    </a:cubicBezTo>
                    <a:cubicBezTo>
                      <a:pt x="1950440" y="296017"/>
                      <a:pt x="1949787" y="297192"/>
                      <a:pt x="1950092" y="296583"/>
                    </a:cubicBezTo>
                    <a:cubicBezTo>
                      <a:pt x="1953398" y="298410"/>
                      <a:pt x="1955748" y="300281"/>
                      <a:pt x="1958358" y="301020"/>
                    </a:cubicBezTo>
                    <a:cubicBezTo>
                      <a:pt x="1960403" y="301586"/>
                      <a:pt x="1963013" y="301107"/>
                      <a:pt x="1964971" y="300238"/>
                    </a:cubicBezTo>
                    <a:cubicBezTo>
                      <a:pt x="1966580" y="299542"/>
                      <a:pt x="1967625" y="297627"/>
                      <a:pt x="1969060" y="296061"/>
                    </a:cubicBezTo>
                    <a:cubicBezTo>
                      <a:pt x="1967146" y="292711"/>
                      <a:pt x="1960011" y="294277"/>
                      <a:pt x="1961708" y="285924"/>
                    </a:cubicBezTo>
                    <a:cubicBezTo>
                      <a:pt x="1962752" y="280877"/>
                      <a:pt x="1966494" y="282313"/>
                      <a:pt x="1967407" y="279615"/>
                    </a:cubicBezTo>
                    <a:cubicBezTo>
                      <a:pt x="1973759" y="282792"/>
                      <a:pt x="1974716" y="276875"/>
                      <a:pt x="1977283" y="273742"/>
                    </a:cubicBezTo>
                    <a:cubicBezTo>
                      <a:pt x="1978936" y="277962"/>
                      <a:pt x="1980589" y="282226"/>
                      <a:pt x="1982242" y="286490"/>
                    </a:cubicBezTo>
                    <a:cubicBezTo>
                      <a:pt x="1982895" y="286228"/>
                      <a:pt x="1983548" y="285967"/>
                      <a:pt x="1984200" y="285706"/>
                    </a:cubicBezTo>
                    <a:cubicBezTo>
                      <a:pt x="1983678" y="284358"/>
                      <a:pt x="1983199" y="283009"/>
                      <a:pt x="1982678" y="281617"/>
                    </a:cubicBezTo>
                    <a:cubicBezTo>
                      <a:pt x="1989160" y="278485"/>
                      <a:pt x="1989160" y="278485"/>
                      <a:pt x="1992510" y="284967"/>
                    </a:cubicBezTo>
                    <a:cubicBezTo>
                      <a:pt x="1997165" y="284097"/>
                      <a:pt x="2003169" y="281008"/>
                      <a:pt x="2005909" y="282835"/>
                    </a:cubicBezTo>
                    <a:cubicBezTo>
                      <a:pt x="2011565" y="286620"/>
                      <a:pt x="2016916" y="284227"/>
                      <a:pt x="2022050" y="285402"/>
                    </a:cubicBezTo>
                    <a:cubicBezTo>
                      <a:pt x="2024051" y="285881"/>
                      <a:pt x="2024660" y="292450"/>
                      <a:pt x="2026444" y="297931"/>
                    </a:cubicBezTo>
                    <a:cubicBezTo>
                      <a:pt x="2021006" y="296844"/>
                      <a:pt x="2017917" y="296235"/>
                      <a:pt x="2014828" y="295626"/>
                    </a:cubicBezTo>
                    <a:cubicBezTo>
                      <a:pt x="2006301" y="293972"/>
                      <a:pt x="1997861" y="291754"/>
                      <a:pt x="1989247" y="291058"/>
                    </a:cubicBezTo>
                    <a:cubicBezTo>
                      <a:pt x="1985418" y="290753"/>
                      <a:pt x="1981372" y="293581"/>
                      <a:pt x="1977413" y="294973"/>
                    </a:cubicBezTo>
                    <a:cubicBezTo>
                      <a:pt x="1980328" y="303370"/>
                      <a:pt x="1983460" y="304458"/>
                      <a:pt x="1990030" y="301151"/>
                    </a:cubicBezTo>
                    <a:cubicBezTo>
                      <a:pt x="1991683" y="300324"/>
                      <a:pt x="1994120" y="300542"/>
                      <a:pt x="1996033" y="300977"/>
                    </a:cubicBezTo>
                    <a:cubicBezTo>
                      <a:pt x="2003952" y="302761"/>
                      <a:pt x="2005953" y="302369"/>
                      <a:pt x="2008824" y="299150"/>
                    </a:cubicBezTo>
                    <a:cubicBezTo>
                      <a:pt x="2011130" y="300933"/>
                      <a:pt x="2013740" y="304458"/>
                      <a:pt x="2015394" y="304022"/>
                    </a:cubicBezTo>
                    <a:cubicBezTo>
                      <a:pt x="2027575" y="300846"/>
                      <a:pt x="2038539" y="307894"/>
                      <a:pt x="2050416" y="307372"/>
                    </a:cubicBezTo>
                    <a:cubicBezTo>
                      <a:pt x="2059247" y="306981"/>
                      <a:pt x="2068166" y="308242"/>
                      <a:pt x="2077041" y="309113"/>
                    </a:cubicBezTo>
                    <a:cubicBezTo>
                      <a:pt x="2079347" y="309330"/>
                      <a:pt x="2081479" y="311331"/>
                      <a:pt x="2083784" y="311723"/>
                    </a:cubicBezTo>
                    <a:cubicBezTo>
                      <a:pt x="2088787" y="312593"/>
                      <a:pt x="2093965" y="312506"/>
                      <a:pt x="2098881" y="313637"/>
                    </a:cubicBezTo>
                    <a:cubicBezTo>
                      <a:pt x="2105058" y="315073"/>
                      <a:pt x="2110410" y="320163"/>
                      <a:pt x="2117631" y="316639"/>
                    </a:cubicBezTo>
                    <a:cubicBezTo>
                      <a:pt x="2118502" y="316204"/>
                      <a:pt x="2121330" y="319858"/>
                      <a:pt x="2123462" y="320337"/>
                    </a:cubicBezTo>
                    <a:cubicBezTo>
                      <a:pt x="2131292" y="321772"/>
                      <a:pt x="2139167" y="323252"/>
                      <a:pt x="2149217" y="325079"/>
                    </a:cubicBezTo>
                    <a:cubicBezTo>
                      <a:pt x="2146302" y="326906"/>
                      <a:pt x="2144735" y="328777"/>
                      <a:pt x="2143344" y="328646"/>
                    </a:cubicBezTo>
                    <a:cubicBezTo>
                      <a:pt x="2138036" y="328125"/>
                      <a:pt x="2132771" y="326950"/>
                      <a:pt x="2127464" y="326123"/>
                    </a:cubicBezTo>
                    <a:cubicBezTo>
                      <a:pt x="2122069" y="325253"/>
                      <a:pt x="2116587" y="323600"/>
                      <a:pt x="2111236" y="323904"/>
                    </a:cubicBezTo>
                    <a:cubicBezTo>
                      <a:pt x="2105058" y="324252"/>
                      <a:pt x="2098968" y="326297"/>
                      <a:pt x="2092833" y="327646"/>
                    </a:cubicBezTo>
                    <a:cubicBezTo>
                      <a:pt x="2098315" y="330517"/>
                      <a:pt x="2095052" y="342568"/>
                      <a:pt x="2106929" y="341872"/>
                    </a:cubicBezTo>
                    <a:cubicBezTo>
                      <a:pt x="2105755" y="338392"/>
                      <a:pt x="2104754" y="335433"/>
                      <a:pt x="2102840" y="329821"/>
                    </a:cubicBezTo>
                    <a:cubicBezTo>
                      <a:pt x="2108408" y="331692"/>
                      <a:pt x="2111976" y="332867"/>
                      <a:pt x="2117109" y="334607"/>
                    </a:cubicBezTo>
                    <a:cubicBezTo>
                      <a:pt x="2124766" y="330865"/>
                      <a:pt x="2142473" y="333649"/>
                      <a:pt x="2150435" y="340785"/>
                    </a:cubicBezTo>
                    <a:cubicBezTo>
                      <a:pt x="2152480" y="342612"/>
                      <a:pt x="2155655" y="343221"/>
                      <a:pt x="2158353" y="344396"/>
                    </a:cubicBezTo>
                    <a:cubicBezTo>
                      <a:pt x="2158657" y="343656"/>
                      <a:pt x="2158962" y="342960"/>
                      <a:pt x="2159310" y="342220"/>
                    </a:cubicBezTo>
                    <a:cubicBezTo>
                      <a:pt x="2157526" y="340958"/>
                      <a:pt x="2155699" y="339697"/>
                      <a:pt x="2153915" y="338435"/>
                    </a:cubicBezTo>
                    <a:cubicBezTo>
                      <a:pt x="2154220" y="337783"/>
                      <a:pt x="2154481" y="337130"/>
                      <a:pt x="2154786" y="336434"/>
                    </a:cubicBezTo>
                    <a:cubicBezTo>
                      <a:pt x="2157744" y="337739"/>
                      <a:pt x="2160920" y="338740"/>
                      <a:pt x="2163573" y="340480"/>
                    </a:cubicBezTo>
                    <a:cubicBezTo>
                      <a:pt x="2166575" y="342437"/>
                      <a:pt x="2168837" y="345613"/>
                      <a:pt x="2171926" y="347267"/>
                    </a:cubicBezTo>
                    <a:lnTo>
                      <a:pt x="2181963" y="350221"/>
                    </a:lnTo>
                    <a:lnTo>
                      <a:pt x="2181585" y="350182"/>
                    </a:lnTo>
                    <a:cubicBezTo>
                      <a:pt x="2181585" y="350182"/>
                      <a:pt x="2181976" y="350225"/>
                      <a:pt x="2181976" y="350225"/>
                    </a:cubicBezTo>
                    <a:lnTo>
                      <a:pt x="2181963" y="350221"/>
                    </a:lnTo>
                    <a:lnTo>
                      <a:pt x="2214388" y="353618"/>
                    </a:lnTo>
                    <a:cubicBezTo>
                      <a:pt x="2214431" y="354271"/>
                      <a:pt x="2214431" y="354967"/>
                      <a:pt x="2214475" y="355620"/>
                    </a:cubicBezTo>
                    <a:cubicBezTo>
                      <a:pt x="2213518" y="356186"/>
                      <a:pt x="2212517" y="357360"/>
                      <a:pt x="2211604" y="357273"/>
                    </a:cubicBezTo>
                    <a:cubicBezTo>
                      <a:pt x="2203946" y="356490"/>
                      <a:pt x="2196333" y="355620"/>
                      <a:pt x="2188720" y="354576"/>
                    </a:cubicBezTo>
                    <a:cubicBezTo>
                      <a:pt x="2185544" y="354141"/>
                      <a:pt x="2182455" y="352705"/>
                      <a:pt x="2179366" y="352705"/>
                    </a:cubicBezTo>
                    <a:cubicBezTo>
                      <a:pt x="2176364" y="352705"/>
                      <a:pt x="2173405" y="354054"/>
                      <a:pt x="2169229" y="355098"/>
                    </a:cubicBezTo>
                    <a:cubicBezTo>
                      <a:pt x="2164226" y="350095"/>
                      <a:pt x="2162355" y="350051"/>
                      <a:pt x="2159832" y="356099"/>
                    </a:cubicBezTo>
                    <a:cubicBezTo>
                      <a:pt x="2151218" y="355577"/>
                      <a:pt x="2142082" y="356794"/>
                      <a:pt x="2137079" y="348398"/>
                    </a:cubicBezTo>
                    <a:cubicBezTo>
                      <a:pt x="2134729" y="350617"/>
                      <a:pt x="2133337" y="353010"/>
                      <a:pt x="2131945" y="353009"/>
                    </a:cubicBezTo>
                    <a:cubicBezTo>
                      <a:pt x="2128856" y="353053"/>
                      <a:pt x="2125767" y="351835"/>
                      <a:pt x="2120503" y="350660"/>
                    </a:cubicBezTo>
                    <a:cubicBezTo>
                      <a:pt x="2107059" y="350965"/>
                      <a:pt x="2091050" y="351313"/>
                      <a:pt x="2073343" y="346223"/>
                    </a:cubicBezTo>
                    <a:cubicBezTo>
                      <a:pt x="2077737" y="344700"/>
                      <a:pt x="2080565" y="343699"/>
                      <a:pt x="2083393" y="342699"/>
                    </a:cubicBezTo>
                    <a:cubicBezTo>
                      <a:pt x="2079651" y="337304"/>
                      <a:pt x="2075040" y="333910"/>
                      <a:pt x="2067905" y="336347"/>
                    </a:cubicBezTo>
                    <a:cubicBezTo>
                      <a:pt x="2067513" y="337783"/>
                      <a:pt x="2066948" y="339784"/>
                      <a:pt x="2066426" y="341655"/>
                    </a:cubicBezTo>
                    <a:cubicBezTo>
                      <a:pt x="2068688" y="342916"/>
                      <a:pt x="2070907" y="344134"/>
                      <a:pt x="2073125" y="345353"/>
                    </a:cubicBezTo>
                    <a:cubicBezTo>
                      <a:pt x="2072995" y="346049"/>
                      <a:pt x="2072908" y="346701"/>
                      <a:pt x="2072777" y="347397"/>
                    </a:cubicBezTo>
                    <a:cubicBezTo>
                      <a:pt x="2068122" y="347397"/>
                      <a:pt x="2063467" y="347397"/>
                      <a:pt x="2058812" y="347398"/>
                    </a:cubicBezTo>
                    <a:lnTo>
                      <a:pt x="2058513" y="348115"/>
                    </a:lnTo>
                    <a:lnTo>
                      <a:pt x="2055984" y="345570"/>
                    </a:lnTo>
                    <a:cubicBezTo>
                      <a:pt x="2058333" y="340219"/>
                      <a:pt x="2056767" y="335912"/>
                      <a:pt x="2057463" y="331257"/>
                    </a:cubicBezTo>
                    <a:cubicBezTo>
                      <a:pt x="2043020" y="331953"/>
                      <a:pt x="2040192" y="334085"/>
                      <a:pt x="2041105" y="344004"/>
                    </a:cubicBezTo>
                    <a:cubicBezTo>
                      <a:pt x="2037494" y="344004"/>
                      <a:pt x="2033883" y="344004"/>
                      <a:pt x="2030577" y="344004"/>
                    </a:cubicBezTo>
                    <a:cubicBezTo>
                      <a:pt x="2029576" y="339740"/>
                      <a:pt x="2028663" y="335999"/>
                      <a:pt x="2027793" y="332214"/>
                    </a:cubicBezTo>
                    <a:cubicBezTo>
                      <a:pt x="2027445" y="332257"/>
                      <a:pt x="2027097" y="332257"/>
                      <a:pt x="2026749" y="332301"/>
                    </a:cubicBezTo>
                    <a:cubicBezTo>
                      <a:pt x="2026749" y="335477"/>
                      <a:pt x="2026749" y="338696"/>
                      <a:pt x="2026749" y="341959"/>
                    </a:cubicBezTo>
                    <a:cubicBezTo>
                      <a:pt x="2020614" y="343656"/>
                      <a:pt x="2015046" y="345179"/>
                      <a:pt x="2009085" y="346832"/>
                    </a:cubicBezTo>
                    <a:cubicBezTo>
                      <a:pt x="2007041" y="345222"/>
                      <a:pt x="2004604" y="343308"/>
                      <a:pt x="2000558" y="340132"/>
                    </a:cubicBezTo>
                    <a:cubicBezTo>
                      <a:pt x="2005996" y="338740"/>
                      <a:pt x="2008868" y="338044"/>
                      <a:pt x="2013131" y="336956"/>
                    </a:cubicBezTo>
                    <a:cubicBezTo>
                      <a:pt x="2007824" y="333954"/>
                      <a:pt x="2005866" y="326645"/>
                      <a:pt x="1998774" y="331213"/>
                    </a:cubicBezTo>
                    <a:cubicBezTo>
                      <a:pt x="1999123" y="334781"/>
                      <a:pt x="1999471" y="338305"/>
                      <a:pt x="1999949" y="343351"/>
                    </a:cubicBezTo>
                    <a:cubicBezTo>
                      <a:pt x="1996991" y="342699"/>
                      <a:pt x="1994424" y="342177"/>
                      <a:pt x="1991901" y="341611"/>
                    </a:cubicBezTo>
                    <a:cubicBezTo>
                      <a:pt x="1992423" y="340219"/>
                      <a:pt x="1992901" y="338783"/>
                      <a:pt x="1993467" y="337261"/>
                    </a:cubicBezTo>
                    <a:cubicBezTo>
                      <a:pt x="1989421" y="335869"/>
                      <a:pt x="1985766" y="338044"/>
                      <a:pt x="1985288" y="342307"/>
                    </a:cubicBezTo>
                    <a:cubicBezTo>
                      <a:pt x="1984896" y="345526"/>
                      <a:pt x="1987376" y="349051"/>
                      <a:pt x="1988551" y="352488"/>
                    </a:cubicBezTo>
                    <a:cubicBezTo>
                      <a:pt x="1989290" y="352487"/>
                      <a:pt x="1990030" y="352444"/>
                      <a:pt x="1990769" y="352444"/>
                    </a:cubicBezTo>
                    <a:cubicBezTo>
                      <a:pt x="1988812" y="355141"/>
                      <a:pt x="1986854" y="357839"/>
                      <a:pt x="1984896" y="360536"/>
                    </a:cubicBezTo>
                    <a:cubicBezTo>
                      <a:pt x="1982765" y="358187"/>
                      <a:pt x="1980589" y="355794"/>
                      <a:pt x="1977848" y="352748"/>
                    </a:cubicBezTo>
                    <a:cubicBezTo>
                      <a:pt x="1976804" y="354489"/>
                      <a:pt x="1975629" y="356359"/>
                      <a:pt x="1974281" y="358578"/>
                    </a:cubicBezTo>
                    <a:cubicBezTo>
                      <a:pt x="1972976" y="357012"/>
                      <a:pt x="1971497" y="355272"/>
                      <a:pt x="1970626" y="354271"/>
                    </a:cubicBezTo>
                    <a:cubicBezTo>
                      <a:pt x="1963926" y="356403"/>
                      <a:pt x="1957879" y="358883"/>
                      <a:pt x="1951658" y="360014"/>
                    </a:cubicBezTo>
                    <a:cubicBezTo>
                      <a:pt x="1949918" y="360319"/>
                      <a:pt x="1947482" y="356707"/>
                      <a:pt x="1945654" y="355141"/>
                    </a:cubicBezTo>
                    <a:cubicBezTo>
                      <a:pt x="1936779" y="362798"/>
                      <a:pt x="1925468" y="359013"/>
                      <a:pt x="1913243" y="358665"/>
                    </a:cubicBezTo>
                    <a:cubicBezTo>
                      <a:pt x="1912938" y="361841"/>
                      <a:pt x="1912547" y="365887"/>
                      <a:pt x="1912112" y="369933"/>
                    </a:cubicBezTo>
                    <a:cubicBezTo>
                      <a:pt x="1911633" y="370194"/>
                      <a:pt x="1911111" y="370455"/>
                      <a:pt x="1910632" y="370716"/>
                    </a:cubicBezTo>
                    <a:cubicBezTo>
                      <a:pt x="1909806" y="368498"/>
                      <a:pt x="1908979" y="366279"/>
                      <a:pt x="1907630" y="362581"/>
                    </a:cubicBezTo>
                    <a:cubicBezTo>
                      <a:pt x="1891664" y="359840"/>
                      <a:pt x="1874262" y="358796"/>
                      <a:pt x="1857512" y="363451"/>
                    </a:cubicBezTo>
                    <a:cubicBezTo>
                      <a:pt x="1856772" y="366105"/>
                      <a:pt x="1855859" y="369324"/>
                      <a:pt x="1854945" y="372544"/>
                    </a:cubicBezTo>
                    <a:cubicBezTo>
                      <a:pt x="1851900" y="370673"/>
                      <a:pt x="1848855" y="368802"/>
                      <a:pt x="1845070" y="366496"/>
                    </a:cubicBezTo>
                    <a:cubicBezTo>
                      <a:pt x="1846288" y="368802"/>
                      <a:pt x="1847201" y="370586"/>
                      <a:pt x="1849246" y="374458"/>
                    </a:cubicBezTo>
                    <a:cubicBezTo>
                      <a:pt x="1843503" y="374196"/>
                      <a:pt x="1838805" y="374849"/>
                      <a:pt x="1835020" y="373327"/>
                    </a:cubicBezTo>
                    <a:cubicBezTo>
                      <a:pt x="1833497" y="372718"/>
                      <a:pt x="1833976" y="367192"/>
                      <a:pt x="1833366" y="362494"/>
                    </a:cubicBezTo>
                    <a:cubicBezTo>
                      <a:pt x="1831148" y="362668"/>
                      <a:pt x="1827276" y="362973"/>
                      <a:pt x="1823404" y="363320"/>
                    </a:cubicBezTo>
                    <a:lnTo>
                      <a:pt x="1823621" y="363190"/>
                    </a:lnTo>
                    <a:cubicBezTo>
                      <a:pt x="1820271" y="363103"/>
                      <a:pt x="1816660" y="363755"/>
                      <a:pt x="1813658" y="362711"/>
                    </a:cubicBezTo>
                    <a:cubicBezTo>
                      <a:pt x="1810178" y="361536"/>
                      <a:pt x="1804044" y="360101"/>
                      <a:pt x="1810178" y="354271"/>
                    </a:cubicBezTo>
                    <a:cubicBezTo>
                      <a:pt x="1810352" y="354097"/>
                      <a:pt x="1809221" y="352487"/>
                      <a:pt x="1809265" y="352618"/>
                    </a:cubicBezTo>
                    <a:cubicBezTo>
                      <a:pt x="1803435" y="355707"/>
                      <a:pt x="1798083" y="358448"/>
                      <a:pt x="1792819" y="361449"/>
                    </a:cubicBezTo>
                    <a:cubicBezTo>
                      <a:pt x="1791950" y="361972"/>
                      <a:pt x="1791993" y="363494"/>
                      <a:pt x="1791688" y="364495"/>
                    </a:cubicBezTo>
                    <a:cubicBezTo>
                      <a:pt x="1791340" y="365800"/>
                      <a:pt x="1791384" y="367453"/>
                      <a:pt x="1790600" y="368324"/>
                    </a:cubicBezTo>
                    <a:cubicBezTo>
                      <a:pt x="1787686" y="371499"/>
                      <a:pt x="1786772" y="374109"/>
                      <a:pt x="1792559" y="375719"/>
                    </a:cubicBezTo>
                    <a:cubicBezTo>
                      <a:pt x="1784945" y="379635"/>
                      <a:pt x="1784945" y="379635"/>
                      <a:pt x="1780464" y="365365"/>
                    </a:cubicBezTo>
                    <a:cubicBezTo>
                      <a:pt x="1779811" y="367802"/>
                      <a:pt x="1779724" y="369367"/>
                      <a:pt x="1778985" y="370542"/>
                    </a:cubicBezTo>
                    <a:cubicBezTo>
                      <a:pt x="1776548" y="374501"/>
                      <a:pt x="1774634" y="380070"/>
                      <a:pt x="1768631" y="378722"/>
                    </a:cubicBezTo>
                    <a:cubicBezTo>
                      <a:pt x="1760321" y="376851"/>
                      <a:pt x="1756014" y="379852"/>
                      <a:pt x="1755318" y="387031"/>
                    </a:cubicBezTo>
                    <a:cubicBezTo>
                      <a:pt x="1749140" y="383246"/>
                      <a:pt x="1743093" y="379548"/>
                      <a:pt x="1737785" y="376328"/>
                    </a:cubicBezTo>
                    <a:cubicBezTo>
                      <a:pt x="1735958" y="377590"/>
                      <a:pt x="1733957" y="379853"/>
                      <a:pt x="1731564" y="380505"/>
                    </a:cubicBezTo>
                    <a:cubicBezTo>
                      <a:pt x="1724907" y="382288"/>
                      <a:pt x="1718077" y="383420"/>
                      <a:pt x="1711290" y="384812"/>
                    </a:cubicBezTo>
                    <a:cubicBezTo>
                      <a:pt x="1710594" y="384942"/>
                      <a:pt x="1709594" y="384942"/>
                      <a:pt x="1709289" y="385421"/>
                    </a:cubicBezTo>
                    <a:cubicBezTo>
                      <a:pt x="1705069" y="391599"/>
                      <a:pt x="1703894" y="387205"/>
                      <a:pt x="1702676" y="383507"/>
                    </a:cubicBezTo>
                    <a:cubicBezTo>
                      <a:pt x="1690495" y="385203"/>
                      <a:pt x="1690495" y="385203"/>
                      <a:pt x="1691712" y="388771"/>
                    </a:cubicBezTo>
                    <a:cubicBezTo>
                      <a:pt x="1682968" y="389684"/>
                      <a:pt x="1674267" y="390555"/>
                      <a:pt x="1664173" y="391599"/>
                    </a:cubicBezTo>
                    <a:cubicBezTo>
                      <a:pt x="1664173" y="392251"/>
                      <a:pt x="1663434" y="394862"/>
                      <a:pt x="1664435" y="396384"/>
                    </a:cubicBezTo>
                    <a:cubicBezTo>
                      <a:pt x="1665174" y="397472"/>
                      <a:pt x="1668176" y="397342"/>
                      <a:pt x="1670134" y="397298"/>
                    </a:cubicBezTo>
                    <a:cubicBezTo>
                      <a:pt x="1674224" y="397211"/>
                      <a:pt x="1678356" y="396385"/>
                      <a:pt x="1682403" y="396733"/>
                    </a:cubicBezTo>
                    <a:cubicBezTo>
                      <a:pt x="1683925" y="396863"/>
                      <a:pt x="1685274" y="399256"/>
                      <a:pt x="1686666" y="400604"/>
                    </a:cubicBezTo>
                    <a:cubicBezTo>
                      <a:pt x="1686274" y="401083"/>
                      <a:pt x="1685883" y="401518"/>
                      <a:pt x="1685491" y="401997"/>
                    </a:cubicBezTo>
                    <a:cubicBezTo>
                      <a:pt x="1683403" y="401257"/>
                      <a:pt x="1681315" y="400517"/>
                      <a:pt x="1678835" y="399691"/>
                    </a:cubicBezTo>
                    <a:cubicBezTo>
                      <a:pt x="1679835" y="403345"/>
                      <a:pt x="1680619" y="406391"/>
                      <a:pt x="1681489" y="409523"/>
                    </a:cubicBezTo>
                    <a:cubicBezTo>
                      <a:pt x="1673266" y="413395"/>
                      <a:pt x="1671265" y="407217"/>
                      <a:pt x="1668481" y="402171"/>
                    </a:cubicBezTo>
                    <a:cubicBezTo>
                      <a:pt x="1667306" y="403041"/>
                      <a:pt x="1666219" y="403389"/>
                      <a:pt x="1665827" y="404129"/>
                    </a:cubicBezTo>
                    <a:cubicBezTo>
                      <a:pt x="1662694" y="410220"/>
                      <a:pt x="1657822" y="413134"/>
                      <a:pt x="1651122" y="415005"/>
                    </a:cubicBezTo>
                    <a:cubicBezTo>
                      <a:pt x="1644727" y="416789"/>
                      <a:pt x="1639593" y="418268"/>
                      <a:pt x="1633242" y="414483"/>
                    </a:cubicBezTo>
                    <a:cubicBezTo>
                      <a:pt x="1630457" y="412830"/>
                      <a:pt x="1624801" y="413787"/>
                      <a:pt x="1621495" y="415571"/>
                    </a:cubicBezTo>
                    <a:cubicBezTo>
                      <a:pt x="1612880" y="420182"/>
                      <a:pt x="1604223" y="421096"/>
                      <a:pt x="1594869" y="419094"/>
                    </a:cubicBezTo>
                    <a:cubicBezTo>
                      <a:pt x="1593434" y="418790"/>
                      <a:pt x="1591693" y="419834"/>
                      <a:pt x="1590127" y="420356"/>
                    </a:cubicBezTo>
                    <a:cubicBezTo>
                      <a:pt x="1587909" y="421095"/>
                      <a:pt x="1585777" y="422401"/>
                      <a:pt x="1583515" y="422619"/>
                    </a:cubicBezTo>
                    <a:cubicBezTo>
                      <a:pt x="1568853" y="423967"/>
                      <a:pt x="1554192" y="425054"/>
                      <a:pt x="1539487" y="426229"/>
                    </a:cubicBezTo>
                    <a:cubicBezTo>
                      <a:pt x="1527740" y="427143"/>
                      <a:pt x="1515950" y="427926"/>
                      <a:pt x="1504204" y="428883"/>
                    </a:cubicBezTo>
                    <a:cubicBezTo>
                      <a:pt x="1496938" y="429492"/>
                      <a:pt x="1489673" y="430275"/>
                      <a:pt x="1482451" y="431058"/>
                    </a:cubicBezTo>
                    <a:cubicBezTo>
                      <a:pt x="1480754" y="431232"/>
                      <a:pt x="1479058" y="431754"/>
                      <a:pt x="1477361" y="431885"/>
                    </a:cubicBezTo>
                    <a:cubicBezTo>
                      <a:pt x="1463265" y="432929"/>
                      <a:pt x="1449126" y="433495"/>
                      <a:pt x="1435030" y="435018"/>
                    </a:cubicBezTo>
                    <a:cubicBezTo>
                      <a:pt x="1422674" y="436323"/>
                      <a:pt x="1410493" y="439281"/>
                      <a:pt x="1398181" y="440238"/>
                    </a:cubicBezTo>
                    <a:cubicBezTo>
                      <a:pt x="1392134" y="440717"/>
                      <a:pt x="1385826" y="437497"/>
                      <a:pt x="1379648" y="437497"/>
                    </a:cubicBezTo>
                    <a:cubicBezTo>
                      <a:pt x="1366291" y="437454"/>
                      <a:pt x="1352892" y="438020"/>
                      <a:pt x="1339536" y="439063"/>
                    </a:cubicBezTo>
                    <a:cubicBezTo>
                      <a:pt x="1326049" y="440151"/>
                      <a:pt x="1312649" y="442109"/>
                      <a:pt x="1299206" y="443719"/>
                    </a:cubicBezTo>
                    <a:cubicBezTo>
                      <a:pt x="1297292" y="443936"/>
                      <a:pt x="1294159" y="444023"/>
                      <a:pt x="1293724" y="445067"/>
                    </a:cubicBezTo>
                    <a:cubicBezTo>
                      <a:pt x="1288156" y="457684"/>
                      <a:pt x="1278410" y="449505"/>
                      <a:pt x="1270449" y="450027"/>
                    </a:cubicBezTo>
                    <a:cubicBezTo>
                      <a:pt x="1267621" y="450201"/>
                      <a:pt x="1264837" y="451158"/>
                      <a:pt x="1261965" y="451376"/>
                    </a:cubicBezTo>
                    <a:cubicBezTo>
                      <a:pt x="1258441" y="451637"/>
                      <a:pt x="1254917" y="451419"/>
                      <a:pt x="1249871" y="451419"/>
                    </a:cubicBezTo>
                    <a:cubicBezTo>
                      <a:pt x="1245128" y="452681"/>
                      <a:pt x="1238603" y="455334"/>
                      <a:pt x="1231903" y="456031"/>
                    </a:cubicBezTo>
                    <a:lnTo>
                      <a:pt x="1228439" y="455881"/>
                    </a:lnTo>
                    <a:lnTo>
                      <a:pt x="1186620" y="464897"/>
                    </a:lnTo>
                    <a:lnTo>
                      <a:pt x="1183481" y="466298"/>
                    </a:lnTo>
                    <a:lnTo>
                      <a:pt x="1182859" y="465708"/>
                    </a:lnTo>
                    <a:lnTo>
                      <a:pt x="1158733" y="470909"/>
                    </a:lnTo>
                    <a:lnTo>
                      <a:pt x="1155560" y="471585"/>
                    </a:lnTo>
                    <a:lnTo>
                      <a:pt x="1147024" y="475390"/>
                    </a:lnTo>
                    <a:lnTo>
                      <a:pt x="1145744" y="473675"/>
                    </a:lnTo>
                    <a:lnTo>
                      <a:pt x="1078496" y="487993"/>
                    </a:lnTo>
                    <a:lnTo>
                      <a:pt x="1049189" y="494165"/>
                    </a:lnTo>
                    <a:lnTo>
                      <a:pt x="1044351" y="496839"/>
                    </a:lnTo>
                    <a:lnTo>
                      <a:pt x="1043420" y="495380"/>
                    </a:lnTo>
                    <a:lnTo>
                      <a:pt x="1019586" y="500399"/>
                    </a:lnTo>
                    <a:lnTo>
                      <a:pt x="999090" y="502078"/>
                    </a:lnTo>
                    <a:lnTo>
                      <a:pt x="989392" y="508439"/>
                    </a:lnTo>
                    <a:cubicBezTo>
                      <a:pt x="986368" y="511304"/>
                      <a:pt x="983225" y="514002"/>
                      <a:pt x="978483" y="514110"/>
                    </a:cubicBezTo>
                    <a:cubicBezTo>
                      <a:pt x="973915" y="514241"/>
                      <a:pt x="969347" y="516329"/>
                      <a:pt x="964779" y="516242"/>
                    </a:cubicBezTo>
                    <a:cubicBezTo>
                      <a:pt x="960907" y="516155"/>
                      <a:pt x="957035" y="514198"/>
                      <a:pt x="952597" y="512892"/>
                    </a:cubicBezTo>
                    <a:cubicBezTo>
                      <a:pt x="942461" y="517112"/>
                      <a:pt x="931889" y="523464"/>
                      <a:pt x="919011" y="519810"/>
                    </a:cubicBezTo>
                    <a:cubicBezTo>
                      <a:pt x="917532" y="519375"/>
                      <a:pt x="915052" y="519418"/>
                      <a:pt x="914225" y="520288"/>
                    </a:cubicBezTo>
                    <a:cubicBezTo>
                      <a:pt x="906090" y="529120"/>
                      <a:pt x="894387" y="527423"/>
                      <a:pt x="884511" y="529120"/>
                    </a:cubicBezTo>
                    <a:cubicBezTo>
                      <a:pt x="879334" y="530012"/>
                      <a:pt x="873809" y="530556"/>
                      <a:pt x="868365" y="529985"/>
                    </a:cubicBezTo>
                    <a:lnTo>
                      <a:pt x="854652" y="524883"/>
                    </a:lnTo>
                    <a:lnTo>
                      <a:pt x="880610" y="603262"/>
                    </a:lnTo>
                    <a:cubicBezTo>
                      <a:pt x="891877" y="628880"/>
                      <a:pt x="908315" y="651725"/>
                      <a:pt x="923678" y="675008"/>
                    </a:cubicBezTo>
                    <a:cubicBezTo>
                      <a:pt x="999153" y="663662"/>
                      <a:pt x="1075611" y="670354"/>
                      <a:pt x="1151244" y="672499"/>
                    </a:cubicBezTo>
                    <a:cubicBezTo>
                      <a:pt x="1176641" y="689841"/>
                      <a:pt x="1204430" y="703020"/>
                      <a:pt x="1234684" y="709117"/>
                    </a:cubicBezTo>
                    <a:cubicBezTo>
                      <a:pt x="1260404" y="731503"/>
                      <a:pt x="1284547" y="755865"/>
                      <a:pt x="1311231" y="777262"/>
                    </a:cubicBezTo>
                    <a:cubicBezTo>
                      <a:pt x="1278578" y="833580"/>
                      <a:pt x="1218084" y="864086"/>
                      <a:pt x="1165816" y="898910"/>
                    </a:cubicBezTo>
                    <a:cubicBezTo>
                      <a:pt x="1127893" y="908320"/>
                      <a:pt x="1092701" y="927120"/>
                      <a:pt x="1053113" y="929786"/>
                    </a:cubicBezTo>
                    <a:cubicBezTo>
                      <a:pt x="1082401" y="1012975"/>
                      <a:pt x="1122178" y="1092124"/>
                      <a:pt x="1151215" y="1175387"/>
                    </a:cubicBezTo>
                    <a:cubicBezTo>
                      <a:pt x="1159996" y="1247706"/>
                      <a:pt x="1185609" y="1317062"/>
                      <a:pt x="1192775" y="1389668"/>
                    </a:cubicBezTo>
                    <a:cubicBezTo>
                      <a:pt x="1192284" y="1405975"/>
                      <a:pt x="1178533" y="1423237"/>
                      <a:pt x="1160949" y="1420864"/>
                    </a:cubicBezTo>
                    <a:cubicBezTo>
                      <a:pt x="1136949" y="1418593"/>
                      <a:pt x="1113005" y="1423050"/>
                      <a:pt x="1089115" y="1423415"/>
                    </a:cubicBezTo>
                    <a:cubicBezTo>
                      <a:pt x="1061852" y="1414819"/>
                      <a:pt x="1034720" y="1403425"/>
                      <a:pt x="1012049" y="1385655"/>
                    </a:cubicBezTo>
                    <a:cubicBezTo>
                      <a:pt x="987395" y="1369045"/>
                      <a:pt x="952491" y="1360138"/>
                      <a:pt x="926758" y="1379196"/>
                    </a:cubicBezTo>
                    <a:cubicBezTo>
                      <a:pt x="883998" y="1336473"/>
                      <a:pt x="861742" y="1279078"/>
                      <a:pt x="840279" y="1223890"/>
                    </a:cubicBezTo>
                    <a:cubicBezTo>
                      <a:pt x="829868" y="1198167"/>
                      <a:pt x="804453" y="1183823"/>
                      <a:pt x="788661" y="1161983"/>
                    </a:cubicBezTo>
                    <a:cubicBezTo>
                      <a:pt x="757369" y="1122394"/>
                      <a:pt x="729618" y="1080194"/>
                      <a:pt x="701475" y="1038344"/>
                    </a:cubicBezTo>
                    <a:cubicBezTo>
                      <a:pt x="710958" y="1033560"/>
                      <a:pt x="720546" y="1028935"/>
                      <a:pt x="730260" y="1024599"/>
                    </a:cubicBezTo>
                    <a:cubicBezTo>
                      <a:pt x="757371" y="1055021"/>
                      <a:pt x="787323" y="1082787"/>
                      <a:pt x="814749" y="1112953"/>
                    </a:cubicBezTo>
                    <a:cubicBezTo>
                      <a:pt x="835396" y="1134362"/>
                      <a:pt x="848074" y="1162236"/>
                      <a:pt x="870362" y="1182182"/>
                    </a:cubicBezTo>
                    <a:cubicBezTo>
                      <a:pt x="870091" y="1096902"/>
                      <a:pt x="842138" y="1016066"/>
                      <a:pt x="812199" y="937431"/>
                    </a:cubicBezTo>
                    <a:cubicBezTo>
                      <a:pt x="807901" y="927325"/>
                      <a:pt x="802089" y="917970"/>
                      <a:pt x="796400" y="908555"/>
                    </a:cubicBezTo>
                    <a:cubicBezTo>
                      <a:pt x="763302" y="911024"/>
                      <a:pt x="729721" y="910292"/>
                      <a:pt x="697305" y="918235"/>
                    </a:cubicBezTo>
                    <a:cubicBezTo>
                      <a:pt x="670151" y="924481"/>
                      <a:pt x="641283" y="925682"/>
                      <a:pt x="616600" y="939917"/>
                    </a:cubicBezTo>
                    <a:cubicBezTo>
                      <a:pt x="625109" y="956626"/>
                      <a:pt x="633740" y="973275"/>
                      <a:pt x="641257" y="990410"/>
                    </a:cubicBezTo>
                    <a:cubicBezTo>
                      <a:pt x="571188" y="910425"/>
                      <a:pt x="505413" y="825868"/>
                      <a:pt x="424239" y="756475"/>
                    </a:cubicBezTo>
                    <a:cubicBezTo>
                      <a:pt x="371910" y="710859"/>
                      <a:pt x="321465" y="655236"/>
                      <a:pt x="252086" y="637022"/>
                    </a:cubicBezTo>
                    <a:cubicBezTo>
                      <a:pt x="257702" y="671682"/>
                      <a:pt x="273349" y="704226"/>
                      <a:pt x="274499" y="739659"/>
                    </a:cubicBezTo>
                    <a:cubicBezTo>
                      <a:pt x="281458" y="837138"/>
                      <a:pt x="269809" y="936931"/>
                      <a:pt x="235750" y="1028741"/>
                    </a:cubicBezTo>
                    <a:cubicBezTo>
                      <a:pt x="211807" y="995144"/>
                      <a:pt x="189949" y="959464"/>
                      <a:pt x="177005" y="920026"/>
                    </a:cubicBezTo>
                    <a:cubicBezTo>
                      <a:pt x="157047" y="862260"/>
                      <a:pt x="134914" y="805156"/>
                      <a:pt x="119592" y="745900"/>
                    </a:cubicBezTo>
                    <a:cubicBezTo>
                      <a:pt x="106440" y="697799"/>
                      <a:pt x="89968" y="650241"/>
                      <a:pt x="65965" y="606401"/>
                    </a:cubicBezTo>
                    <a:cubicBezTo>
                      <a:pt x="51480" y="580055"/>
                      <a:pt x="41403" y="551423"/>
                      <a:pt x="36110" y="521805"/>
                    </a:cubicBezTo>
                    <a:cubicBezTo>
                      <a:pt x="24866" y="459698"/>
                      <a:pt x="4353" y="399221"/>
                      <a:pt x="0" y="335951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rgbClr val="FFFF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E424D59A-729B-F323-376F-365D6E642CB3}"/>
                  </a:ext>
                </a:extLst>
              </p:cNvPr>
              <p:cNvGrpSpPr/>
              <p:nvPr/>
            </p:nvGrpSpPr>
            <p:grpSpPr>
              <a:xfrm>
                <a:off x="5449664" y="2911046"/>
                <a:ext cx="1411374" cy="1590423"/>
                <a:chOff x="5404986" y="2911046"/>
                <a:chExt cx="1411374" cy="1590423"/>
              </a:xfrm>
              <a:grpFill/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7508701-F79E-1D5D-D3D0-C0B521B1C39D}"/>
                    </a:ext>
                  </a:extLst>
                </p:cNvPr>
                <p:cNvSpPr/>
                <p:nvPr/>
              </p:nvSpPr>
              <p:spPr>
                <a:xfrm>
                  <a:off x="5404986" y="3488098"/>
                  <a:ext cx="321149" cy="865115"/>
                </a:xfrm>
                <a:custGeom>
                  <a:avLst/>
                  <a:gdLst>
                    <a:gd name="connsiteX0" fmla="*/ 90581 w 221686"/>
                    <a:gd name="connsiteY0" fmla="*/ 0 h 597180"/>
                    <a:gd name="connsiteX1" fmla="*/ 124464 w 221686"/>
                    <a:gd name="connsiteY1" fmla="*/ 22806 h 597180"/>
                    <a:gd name="connsiteX2" fmla="*/ 150062 w 221686"/>
                    <a:gd name="connsiteY2" fmla="*/ 46767 h 597180"/>
                    <a:gd name="connsiteX3" fmla="*/ 155066 w 221686"/>
                    <a:gd name="connsiteY3" fmla="*/ 54618 h 597180"/>
                    <a:gd name="connsiteX4" fmla="*/ 155034 w 221686"/>
                    <a:gd name="connsiteY4" fmla="*/ 56631 h 597180"/>
                    <a:gd name="connsiteX5" fmla="*/ 151609 w 221686"/>
                    <a:gd name="connsiteY5" fmla="*/ 57567 h 597180"/>
                    <a:gd name="connsiteX6" fmla="*/ 175765 w 221686"/>
                    <a:gd name="connsiteY6" fmla="*/ 102769 h 597180"/>
                    <a:gd name="connsiteX7" fmla="*/ 214031 w 221686"/>
                    <a:gd name="connsiteY7" fmla="*/ 242228 h 597180"/>
                    <a:gd name="connsiteX8" fmla="*/ 200425 w 221686"/>
                    <a:gd name="connsiteY8" fmla="*/ 381688 h 597180"/>
                    <a:gd name="connsiteX9" fmla="*/ 187670 w 221686"/>
                    <a:gd name="connsiteY9" fmla="*/ 475228 h 597180"/>
                    <a:gd name="connsiteX10" fmla="*/ 187670 w 221686"/>
                    <a:gd name="connsiteY10" fmla="*/ 514344 h 597180"/>
                    <a:gd name="connsiteX11" fmla="*/ 141750 w 221686"/>
                    <a:gd name="connsiteY11" fmla="*/ 590026 h 597180"/>
                    <a:gd name="connsiteX12" fmla="*/ 108586 w 221686"/>
                    <a:gd name="connsiteY12" fmla="*/ 594278 h 597180"/>
                    <a:gd name="connsiteX13" fmla="*/ 32904 w 221686"/>
                    <a:gd name="connsiteY13" fmla="*/ 580672 h 597180"/>
                    <a:gd name="connsiteX14" fmla="*/ 590 w 221686"/>
                    <a:gd name="connsiteY14" fmla="*/ 445465 h 597180"/>
                    <a:gd name="connsiteX15" fmla="*/ 8244 w 221686"/>
                    <a:gd name="connsiteY15" fmla="*/ 288998 h 597180"/>
                    <a:gd name="connsiteX16" fmla="*/ 20999 w 221686"/>
                    <a:gd name="connsiteY16" fmla="*/ 137634 h 597180"/>
                    <a:gd name="connsiteX17" fmla="*/ 78824 w 221686"/>
                    <a:gd name="connsiteY17" fmla="*/ 16883 h 597180"/>
                    <a:gd name="connsiteX18" fmla="*/ 94662 w 221686"/>
                    <a:gd name="connsiteY18" fmla="*/ 10611 h 597180"/>
                    <a:gd name="connsiteX19" fmla="*/ 90581 w 221686"/>
                    <a:gd name="connsiteY19" fmla="*/ 0 h 597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21686" h="597180">
                      <a:moveTo>
                        <a:pt x="90581" y="0"/>
                      </a:moveTo>
                      <a:lnTo>
                        <a:pt x="124464" y="22806"/>
                      </a:lnTo>
                      <a:cubicBezTo>
                        <a:pt x="135279" y="31884"/>
                        <a:pt x="143911" y="40616"/>
                        <a:pt x="150062" y="46767"/>
                      </a:cubicBezTo>
                      <a:cubicBezTo>
                        <a:pt x="153138" y="49843"/>
                        <a:pt x="154527" y="52398"/>
                        <a:pt x="155066" y="54618"/>
                      </a:cubicBezTo>
                      <a:lnTo>
                        <a:pt x="155034" y="56631"/>
                      </a:lnTo>
                      <a:lnTo>
                        <a:pt x="151609" y="57567"/>
                      </a:lnTo>
                      <a:cubicBezTo>
                        <a:pt x="146747" y="62590"/>
                        <a:pt x="154081" y="75983"/>
                        <a:pt x="175765" y="102769"/>
                      </a:cubicBezTo>
                      <a:cubicBezTo>
                        <a:pt x="225936" y="165696"/>
                        <a:pt x="228487" y="176751"/>
                        <a:pt x="214031" y="242228"/>
                      </a:cubicBezTo>
                      <a:cubicBezTo>
                        <a:pt x="206378" y="274542"/>
                        <a:pt x="200425" y="337469"/>
                        <a:pt x="200425" y="381688"/>
                      </a:cubicBezTo>
                      <a:cubicBezTo>
                        <a:pt x="200425" y="442063"/>
                        <a:pt x="197024" y="465023"/>
                        <a:pt x="187670" y="475228"/>
                      </a:cubicBezTo>
                      <a:cubicBezTo>
                        <a:pt x="171513" y="491384"/>
                        <a:pt x="171513" y="500738"/>
                        <a:pt x="187670" y="514344"/>
                      </a:cubicBezTo>
                      <a:cubicBezTo>
                        <a:pt x="216582" y="539005"/>
                        <a:pt x="183418" y="594278"/>
                        <a:pt x="141750" y="590026"/>
                      </a:cubicBezTo>
                      <a:cubicBezTo>
                        <a:pt x="129845" y="588326"/>
                        <a:pt x="114539" y="590026"/>
                        <a:pt x="108586" y="594278"/>
                      </a:cubicBezTo>
                      <a:cubicBezTo>
                        <a:pt x="96681" y="601931"/>
                        <a:pt x="48211" y="593428"/>
                        <a:pt x="32904" y="580672"/>
                      </a:cubicBezTo>
                      <a:cubicBezTo>
                        <a:pt x="15897" y="567067"/>
                        <a:pt x="-3661" y="484582"/>
                        <a:pt x="590" y="445465"/>
                      </a:cubicBezTo>
                      <a:cubicBezTo>
                        <a:pt x="3141" y="425056"/>
                        <a:pt x="6543" y="354476"/>
                        <a:pt x="8244" y="288998"/>
                      </a:cubicBezTo>
                      <a:cubicBezTo>
                        <a:pt x="10795" y="223521"/>
                        <a:pt x="15897" y="155492"/>
                        <a:pt x="20999" y="137634"/>
                      </a:cubicBezTo>
                      <a:cubicBezTo>
                        <a:pt x="34605" y="80660"/>
                        <a:pt x="67769" y="12631"/>
                        <a:pt x="78824" y="16883"/>
                      </a:cubicBezTo>
                      <a:cubicBezTo>
                        <a:pt x="87753" y="19859"/>
                        <a:pt x="93280" y="16670"/>
                        <a:pt x="94662" y="10611"/>
                      </a:cubicBezTo>
                      <a:lnTo>
                        <a:pt x="90581" y="0"/>
                      </a:lnTo>
                      <a:close/>
                    </a:path>
                  </a:pathLst>
                </a:custGeom>
                <a:grpFill/>
                <a:ln w="28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8E18C94-44AF-F67E-B0F5-941FD66095D6}"/>
                    </a:ext>
                  </a:extLst>
                </p:cNvPr>
                <p:cNvSpPr/>
                <p:nvPr/>
              </p:nvSpPr>
              <p:spPr>
                <a:xfrm rot="11700000">
                  <a:off x="5515715" y="2911046"/>
                  <a:ext cx="1300645" cy="1590423"/>
                </a:xfrm>
                <a:custGeom>
                  <a:avLst/>
                  <a:gdLst>
                    <a:gd name="connsiteX0" fmla="*/ 578355 w 1300645"/>
                    <a:gd name="connsiteY0" fmla="*/ 187515 h 1590423"/>
                    <a:gd name="connsiteX1" fmla="*/ 578355 w 1300645"/>
                    <a:gd name="connsiteY1" fmla="*/ 187513 h 1590423"/>
                    <a:gd name="connsiteX2" fmla="*/ 578358 w 1300645"/>
                    <a:gd name="connsiteY2" fmla="*/ 187513 h 1590423"/>
                    <a:gd name="connsiteX3" fmla="*/ 581502 w 1300645"/>
                    <a:gd name="connsiteY3" fmla="*/ 188456 h 1590423"/>
                    <a:gd name="connsiteX4" fmla="*/ 578358 w 1300645"/>
                    <a:gd name="connsiteY4" fmla="*/ 187513 h 1590423"/>
                    <a:gd name="connsiteX5" fmla="*/ 580678 w 1300645"/>
                    <a:gd name="connsiteY5" fmla="*/ 186080 h 1590423"/>
                    <a:gd name="connsiteX6" fmla="*/ 581502 w 1300645"/>
                    <a:gd name="connsiteY6" fmla="*/ 188456 h 1590423"/>
                    <a:gd name="connsiteX7" fmla="*/ 589388 w 1300645"/>
                    <a:gd name="connsiteY7" fmla="*/ 192364 h 1590423"/>
                    <a:gd name="connsiteX8" fmla="*/ 589633 w 1300645"/>
                    <a:gd name="connsiteY8" fmla="*/ 192114 h 1590423"/>
                    <a:gd name="connsiteX9" fmla="*/ 590850 w 1300645"/>
                    <a:gd name="connsiteY9" fmla="*/ 191209 h 1590423"/>
                    <a:gd name="connsiteX10" fmla="*/ 589335 w 1300645"/>
                    <a:gd name="connsiteY10" fmla="*/ 228650 h 1590423"/>
                    <a:gd name="connsiteX11" fmla="*/ 592143 w 1300645"/>
                    <a:gd name="connsiteY11" fmla="*/ 224586 h 1590423"/>
                    <a:gd name="connsiteX12" fmla="*/ 584013 w 1300645"/>
                    <a:gd name="connsiteY12" fmla="*/ 223153 h 1590423"/>
                    <a:gd name="connsiteX13" fmla="*/ 589335 w 1300645"/>
                    <a:gd name="connsiteY13" fmla="*/ 228650 h 1590423"/>
                    <a:gd name="connsiteX14" fmla="*/ 599344 w 1300645"/>
                    <a:gd name="connsiteY14" fmla="*/ 232675 h 1590423"/>
                    <a:gd name="connsiteX15" fmla="*/ 599374 w 1300645"/>
                    <a:gd name="connsiteY15" fmla="*/ 232657 h 1590423"/>
                    <a:gd name="connsiteX16" fmla="*/ 599693 w 1300645"/>
                    <a:gd name="connsiteY16" fmla="*/ 228470 h 1590423"/>
                    <a:gd name="connsiteX17" fmla="*/ 598119 w 1300645"/>
                    <a:gd name="connsiteY17" fmla="*/ 227415 h 1590423"/>
                    <a:gd name="connsiteX18" fmla="*/ 597669 w 1300645"/>
                    <a:gd name="connsiteY18" fmla="*/ 228169 h 1590423"/>
                    <a:gd name="connsiteX19" fmla="*/ 598674 w 1300645"/>
                    <a:gd name="connsiteY19" fmla="*/ 232413 h 1590423"/>
                    <a:gd name="connsiteX20" fmla="*/ 599122 w 1300645"/>
                    <a:gd name="connsiteY20" fmla="*/ 232559 h 1590423"/>
                    <a:gd name="connsiteX21" fmla="*/ 574646 w 1300645"/>
                    <a:gd name="connsiteY21" fmla="*/ 248195 h 1590423"/>
                    <a:gd name="connsiteX22" fmla="*/ 576145 w 1300645"/>
                    <a:gd name="connsiteY22" fmla="*/ 246422 h 1590423"/>
                    <a:gd name="connsiteX23" fmla="*/ 577082 w 1300645"/>
                    <a:gd name="connsiteY23" fmla="*/ 244537 h 1590423"/>
                    <a:gd name="connsiteX24" fmla="*/ 576332 w 1300645"/>
                    <a:gd name="connsiteY24" fmla="*/ 241444 h 1590423"/>
                    <a:gd name="connsiteX25" fmla="*/ 573035 w 1300645"/>
                    <a:gd name="connsiteY25" fmla="*/ 240237 h 1590423"/>
                    <a:gd name="connsiteX26" fmla="*/ 574646 w 1300645"/>
                    <a:gd name="connsiteY26" fmla="*/ 248195 h 1590423"/>
                    <a:gd name="connsiteX27" fmla="*/ 618782 w 1300645"/>
                    <a:gd name="connsiteY27" fmla="*/ 241067 h 1590423"/>
                    <a:gd name="connsiteX28" fmla="*/ 619025 w 1300645"/>
                    <a:gd name="connsiteY28" fmla="*/ 240200 h 1590423"/>
                    <a:gd name="connsiteX29" fmla="*/ 615916 w 1300645"/>
                    <a:gd name="connsiteY29" fmla="*/ 236466 h 1590423"/>
                    <a:gd name="connsiteX30" fmla="*/ 613686 w 1300645"/>
                    <a:gd name="connsiteY30" fmla="*/ 235938 h 1590423"/>
                    <a:gd name="connsiteX31" fmla="*/ 609284 w 1300645"/>
                    <a:gd name="connsiteY31" fmla="*/ 232242 h 1590423"/>
                    <a:gd name="connsiteX32" fmla="*/ 609883 w 1300645"/>
                    <a:gd name="connsiteY32" fmla="*/ 234731 h 1590423"/>
                    <a:gd name="connsiteX33" fmla="*/ 612300 w 1300645"/>
                    <a:gd name="connsiteY33" fmla="*/ 237711 h 1590423"/>
                    <a:gd name="connsiteX34" fmla="*/ 614305 w 1300645"/>
                    <a:gd name="connsiteY34" fmla="*/ 237786 h 1590423"/>
                    <a:gd name="connsiteX35" fmla="*/ 618782 w 1300645"/>
                    <a:gd name="connsiteY35" fmla="*/ 241067 h 1590423"/>
                    <a:gd name="connsiteX36" fmla="*/ 587459 w 1300645"/>
                    <a:gd name="connsiteY36" fmla="*/ 256869 h 1590423"/>
                    <a:gd name="connsiteX37" fmla="*/ 588003 w 1300645"/>
                    <a:gd name="connsiteY37" fmla="*/ 256379 h 1590423"/>
                    <a:gd name="connsiteX38" fmla="*/ 587122 w 1300645"/>
                    <a:gd name="connsiteY38" fmla="*/ 242915 h 1590423"/>
                    <a:gd name="connsiteX39" fmla="*/ 585137 w 1300645"/>
                    <a:gd name="connsiteY39" fmla="*/ 244424 h 1590423"/>
                    <a:gd name="connsiteX40" fmla="*/ 586654 w 1300645"/>
                    <a:gd name="connsiteY40" fmla="*/ 253136 h 1590423"/>
                    <a:gd name="connsiteX41" fmla="*/ 587459 w 1300645"/>
                    <a:gd name="connsiteY41" fmla="*/ 256869 h 1590423"/>
                    <a:gd name="connsiteX42" fmla="*/ 629122 w 1300645"/>
                    <a:gd name="connsiteY42" fmla="*/ 246159 h 1590423"/>
                    <a:gd name="connsiteX43" fmla="*/ 628860 w 1300645"/>
                    <a:gd name="connsiteY43" fmla="*/ 245668 h 1590423"/>
                    <a:gd name="connsiteX44" fmla="*/ 628142 w 1300645"/>
                    <a:gd name="connsiteY44" fmla="*/ 245922 h 1590423"/>
                    <a:gd name="connsiteX45" fmla="*/ 627571 w 1300645"/>
                    <a:gd name="connsiteY45" fmla="*/ 245785 h 1590423"/>
                    <a:gd name="connsiteX46" fmla="*/ 627699 w 1300645"/>
                    <a:gd name="connsiteY46" fmla="*/ 245291 h 1590423"/>
                    <a:gd name="connsiteX47" fmla="*/ 621910 w 1300645"/>
                    <a:gd name="connsiteY47" fmla="*/ 239068 h 1590423"/>
                    <a:gd name="connsiteX48" fmla="*/ 620749 w 1300645"/>
                    <a:gd name="connsiteY48" fmla="*/ 241746 h 1590423"/>
                    <a:gd name="connsiteX49" fmla="*/ 623521 w 1300645"/>
                    <a:gd name="connsiteY49" fmla="*/ 242802 h 1590423"/>
                    <a:gd name="connsiteX50" fmla="*/ 626462 w 1300645"/>
                    <a:gd name="connsiteY50" fmla="*/ 245517 h 1590423"/>
                    <a:gd name="connsiteX51" fmla="*/ 627571 w 1300645"/>
                    <a:gd name="connsiteY51" fmla="*/ 245785 h 1590423"/>
                    <a:gd name="connsiteX52" fmla="*/ 627474 w 1300645"/>
                    <a:gd name="connsiteY52" fmla="*/ 246159 h 1590423"/>
                    <a:gd name="connsiteX53" fmla="*/ 628142 w 1300645"/>
                    <a:gd name="connsiteY53" fmla="*/ 245922 h 1590423"/>
                    <a:gd name="connsiteX54" fmla="*/ 444188 w 1300645"/>
                    <a:gd name="connsiteY54" fmla="*/ 309292 h 1590423"/>
                    <a:gd name="connsiteX55" fmla="*/ 448627 w 1300645"/>
                    <a:gd name="connsiteY55" fmla="*/ 306840 h 1590423"/>
                    <a:gd name="connsiteX56" fmla="*/ 448459 w 1300645"/>
                    <a:gd name="connsiteY56" fmla="*/ 305106 h 1590423"/>
                    <a:gd name="connsiteX57" fmla="*/ 444019 w 1300645"/>
                    <a:gd name="connsiteY57" fmla="*/ 308538 h 1590423"/>
                    <a:gd name="connsiteX58" fmla="*/ 444188 w 1300645"/>
                    <a:gd name="connsiteY58" fmla="*/ 309292 h 1590423"/>
                    <a:gd name="connsiteX59" fmla="*/ 625226 w 1300645"/>
                    <a:gd name="connsiteY59" fmla="*/ 263960 h 1590423"/>
                    <a:gd name="connsiteX60" fmla="*/ 627099 w 1300645"/>
                    <a:gd name="connsiteY60" fmla="*/ 261357 h 1590423"/>
                    <a:gd name="connsiteX61" fmla="*/ 621910 w 1300645"/>
                    <a:gd name="connsiteY61" fmla="*/ 254946 h 1590423"/>
                    <a:gd name="connsiteX62" fmla="*/ 617039 w 1300645"/>
                    <a:gd name="connsiteY62" fmla="*/ 253060 h 1590423"/>
                    <a:gd name="connsiteX63" fmla="*/ 615466 w 1300645"/>
                    <a:gd name="connsiteY63" fmla="*/ 248233 h 1590423"/>
                    <a:gd name="connsiteX64" fmla="*/ 613368 w 1300645"/>
                    <a:gd name="connsiteY64" fmla="*/ 248497 h 1590423"/>
                    <a:gd name="connsiteX65" fmla="*/ 612956 w 1300645"/>
                    <a:gd name="connsiteY65" fmla="*/ 250873 h 1590423"/>
                    <a:gd name="connsiteX66" fmla="*/ 606193 w 1300645"/>
                    <a:gd name="connsiteY66" fmla="*/ 246422 h 1590423"/>
                    <a:gd name="connsiteX67" fmla="*/ 606024 w 1300645"/>
                    <a:gd name="connsiteY67" fmla="*/ 241180 h 1590423"/>
                    <a:gd name="connsiteX68" fmla="*/ 606830 w 1300645"/>
                    <a:gd name="connsiteY68" fmla="*/ 238767 h 1590423"/>
                    <a:gd name="connsiteX69" fmla="*/ 606568 w 1300645"/>
                    <a:gd name="connsiteY69" fmla="*/ 237899 h 1590423"/>
                    <a:gd name="connsiteX70" fmla="*/ 604095 w 1300645"/>
                    <a:gd name="connsiteY70" fmla="*/ 239974 h 1590423"/>
                    <a:gd name="connsiteX71" fmla="*/ 603464 w 1300645"/>
                    <a:gd name="connsiteY71" fmla="*/ 240520 h 1590423"/>
                    <a:gd name="connsiteX72" fmla="*/ 603383 w 1300645"/>
                    <a:gd name="connsiteY72" fmla="*/ 239408 h 1590423"/>
                    <a:gd name="connsiteX73" fmla="*/ 601791 w 1300645"/>
                    <a:gd name="connsiteY73" fmla="*/ 241972 h 1590423"/>
                    <a:gd name="connsiteX74" fmla="*/ 603464 w 1300645"/>
                    <a:gd name="connsiteY74" fmla="*/ 240520 h 1590423"/>
                    <a:gd name="connsiteX75" fmla="*/ 603683 w 1300645"/>
                    <a:gd name="connsiteY75" fmla="*/ 243518 h 1590423"/>
                    <a:gd name="connsiteX76" fmla="*/ 600330 w 1300645"/>
                    <a:gd name="connsiteY76" fmla="*/ 241558 h 1590423"/>
                    <a:gd name="connsiteX77" fmla="*/ 596470 w 1300645"/>
                    <a:gd name="connsiteY77" fmla="*/ 238276 h 1590423"/>
                    <a:gd name="connsiteX78" fmla="*/ 594990 w 1300645"/>
                    <a:gd name="connsiteY78" fmla="*/ 238503 h 1590423"/>
                    <a:gd name="connsiteX79" fmla="*/ 594915 w 1300645"/>
                    <a:gd name="connsiteY79" fmla="*/ 239898 h 1590423"/>
                    <a:gd name="connsiteX80" fmla="*/ 598625 w 1300645"/>
                    <a:gd name="connsiteY80" fmla="*/ 242463 h 1590423"/>
                    <a:gd name="connsiteX81" fmla="*/ 597894 w 1300645"/>
                    <a:gd name="connsiteY81" fmla="*/ 244235 h 1590423"/>
                    <a:gd name="connsiteX82" fmla="*/ 600161 w 1300645"/>
                    <a:gd name="connsiteY82" fmla="*/ 246611 h 1590423"/>
                    <a:gd name="connsiteX83" fmla="*/ 599955 w 1300645"/>
                    <a:gd name="connsiteY83" fmla="*/ 247780 h 1590423"/>
                    <a:gd name="connsiteX84" fmla="*/ 595459 w 1300645"/>
                    <a:gd name="connsiteY84" fmla="*/ 245329 h 1590423"/>
                    <a:gd name="connsiteX85" fmla="*/ 598662 w 1300645"/>
                    <a:gd name="connsiteY85" fmla="*/ 249477 h 1590423"/>
                    <a:gd name="connsiteX86" fmla="*/ 602427 w 1300645"/>
                    <a:gd name="connsiteY86" fmla="*/ 254833 h 1590423"/>
                    <a:gd name="connsiteX87" fmla="*/ 605631 w 1300645"/>
                    <a:gd name="connsiteY87" fmla="*/ 249855 h 1590423"/>
                    <a:gd name="connsiteX88" fmla="*/ 604620 w 1300645"/>
                    <a:gd name="connsiteY88" fmla="*/ 253965 h 1590423"/>
                    <a:gd name="connsiteX89" fmla="*/ 608535 w 1300645"/>
                    <a:gd name="connsiteY89" fmla="*/ 258491 h 1590423"/>
                    <a:gd name="connsiteX90" fmla="*/ 609003 w 1300645"/>
                    <a:gd name="connsiteY90" fmla="*/ 254870 h 1590423"/>
                    <a:gd name="connsiteX91" fmla="*/ 614679 w 1300645"/>
                    <a:gd name="connsiteY91" fmla="*/ 255059 h 1590423"/>
                    <a:gd name="connsiteX92" fmla="*/ 614529 w 1300645"/>
                    <a:gd name="connsiteY92" fmla="*/ 261131 h 1590423"/>
                    <a:gd name="connsiteX93" fmla="*/ 616871 w 1300645"/>
                    <a:gd name="connsiteY93" fmla="*/ 258453 h 1590423"/>
                    <a:gd name="connsiteX94" fmla="*/ 617620 w 1300645"/>
                    <a:gd name="connsiteY94" fmla="*/ 263168 h 1590423"/>
                    <a:gd name="connsiteX95" fmla="*/ 618070 w 1300645"/>
                    <a:gd name="connsiteY95" fmla="*/ 263620 h 1590423"/>
                    <a:gd name="connsiteX96" fmla="*/ 619138 w 1300645"/>
                    <a:gd name="connsiteY96" fmla="*/ 264299 h 1590423"/>
                    <a:gd name="connsiteX97" fmla="*/ 620637 w 1300645"/>
                    <a:gd name="connsiteY97" fmla="*/ 259773 h 1590423"/>
                    <a:gd name="connsiteX98" fmla="*/ 625226 w 1300645"/>
                    <a:gd name="connsiteY98" fmla="*/ 263960 h 1590423"/>
                    <a:gd name="connsiteX99" fmla="*/ 578355 w 1300645"/>
                    <a:gd name="connsiteY99" fmla="*/ 277160 h 1590423"/>
                    <a:gd name="connsiteX100" fmla="*/ 579966 w 1300645"/>
                    <a:gd name="connsiteY100" fmla="*/ 271125 h 1590423"/>
                    <a:gd name="connsiteX101" fmla="*/ 579311 w 1300645"/>
                    <a:gd name="connsiteY101" fmla="*/ 270597 h 1590423"/>
                    <a:gd name="connsiteX102" fmla="*/ 578917 w 1300645"/>
                    <a:gd name="connsiteY102" fmla="*/ 273464 h 1590423"/>
                    <a:gd name="connsiteX103" fmla="*/ 570656 w 1300645"/>
                    <a:gd name="connsiteY103" fmla="*/ 270522 h 1590423"/>
                    <a:gd name="connsiteX104" fmla="*/ 578355 w 1300645"/>
                    <a:gd name="connsiteY104" fmla="*/ 277160 h 1590423"/>
                    <a:gd name="connsiteX105" fmla="*/ 612450 w 1300645"/>
                    <a:gd name="connsiteY105" fmla="*/ 269390 h 1590423"/>
                    <a:gd name="connsiteX106" fmla="*/ 616103 w 1300645"/>
                    <a:gd name="connsiteY106" fmla="*/ 268070 h 1590423"/>
                    <a:gd name="connsiteX107" fmla="*/ 615503 w 1300645"/>
                    <a:gd name="connsiteY107" fmla="*/ 264789 h 1590423"/>
                    <a:gd name="connsiteX108" fmla="*/ 612450 w 1300645"/>
                    <a:gd name="connsiteY108" fmla="*/ 269390 h 1590423"/>
                    <a:gd name="connsiteX109" fmla="*/ 586036 w 1300645"/>
                    <a:gd name="connsiteY109" fmla="*/ 277725 h 1590423"/>
                    <a:gd name="connsiteX110" fmla="*/ 586111 w 1300645"/>
                    <a:gd name="connsiteY110" fmla="*/ 276632 h 1590423"/>
                    <a:gd name="connsiteX111" fmla="*/ 583600 w 1300645"/>
                    <a:gd name="connsiteY111" fmla="*/ 265242 h 1590423"/>
                    <a:gd name="connsiteX112" fmla="*/ 580079 w 1300645"/>
                    <a:gd name="connsiteY112" fmla="*/ 258906 h 1590423"/>
                    <a:gd name="connsiteX113" fmla="*/ 580472 w 1300645"/>
                    <a:gd name="connsiteY113" fmla="*/ 257925 h 1590423"/>
                    <a:gd name="connsiteX114" fmla="*/ 583020 w 1300645"/>
                    <a:gd name="connsiteY114" fmla="*/ 258793 h 1590423"/>
                    <a:gd name="connsiteX115" fmla="*/ 583788 w 1300645"/>
                    <a:gd name="connsiteY115" fmla="*/ 254192 h 1590423"/>
                    <a:gd name="connsiteX116" fmla="*/ 580098 w 1300645"/>
                    <a:gd name="connsiteY116" fmla="*/ 248799 h 1590423"/>
                    <a:gd name="connsiteX117" fmla="*/ 579779 w 1300645"/>
                    <a:gd name="connsiteY117" fmla="*/ 249591 h 1590423"/>
                    <a:gd name="connsiteX118" fmla="*/ 578074 w 1300645"/>
                    <a:gd name="connsiteY118" fmla="*/ 254041 h 1590423"/>
                    <a:gd name="connsiteX119" fmla="*/ 580289 w 1300645"/>
                    <a:gd name="connsiteY119" fmla="*/ 263892 h 1590423"/>
                    <a:gd name="connsiteX120" fmla="*/ 580285 w 1300645"/>
                    <a:gd name="connsiteY120" fmla="*/ 263884 h 1590423"/>
                    <a:gd name="connsiteX121" fmla="*/ 580284 w 1300645"/>
                    <a:gd name="connsiteY121" fmla="*/ 263922 h 1590423"/>
                    <a:gd name="connsiteX122" fmla="*/ 577625 w 1300645"/>
                    <a:gd name="connsiteY122" fmla="*/ 258793 h 1590423"/>
                    <a:gd name="connsiteX123" fmla="*/ 577400 w 1300645"/>
                    <a:gd name="connsiteY123" fmla="*/ 259434 h 1590423"/>
                    <a:gd name="connsiteX124" fmla="*/ 579779 w 1300645"/>
                    <a:gd name="connsiteY124" fmla="*/ 267806 h 1590423"/>
                    <a:gd name="connsiteX125" fmla="*/ 580191 w 1300645"/>
                    <a:gd name="connsiteY125" fmla="*/ 267618 h 1590423"/>
                    <a:gd name="connsiteX126" fmla="*/ 580284 w 1300645"/>
                    <a:gd name="connsiteY126" fmla="*/ 263922 h 1590423"/>
                    <a:gd name="connsiteX127" fmla="*/ 580304 w 1300645"/>
                    <a:gd name="connsiteY127" fmla="*/ 263959 h 1590423"/>
                    <a:gd name="connsiteX128" fmla="*/ 580289 w 1300645"/>
                    <a:gd name="connsiteY128" fmla="*/ 263892 h 1590423"/>
                    <a:gd name="connsiteX129" fmla="*/ 584612 w 1300645"/>
                    <a:gd name="connsiteY129" fmla="*/ 273690 h 1590423"/>
                    <a:gd name="connsiteX130" fmla="*/ 584294 w 1300645"/>
                    <a:gd name="connsiteY130" fmla="*/ 274520 h 1590423"/>
                    <a:gd name="connsiteX131" fmla="*/ 581634 w 1300645"/>
                    <a:gd name="connsiteY131" fmla="*/ 271352 h 1590423"/>
                    <a:gd name="connsiteX132" fmla="*/ 586036 w 1300645"/>
                    <a:gd name="connsiteY132" fmla="*/ 277725 h 1590423"/>
                    <a:gd name="connsiteX133" fmla="*/ 260465 w 1300645"/>
                    <a:gd name="connsiteY133" fmla="*/ 366603 h 1590423"/>
                    <a:gd name="connsiteX134" fmla="*/ 264048 w 1300645"/>
                    <a:gd name="connsiteY134" fmla="*/ 362733 h 1590423"/>
                    <a:gd name="connsiteX135" fmla="*/ 266896 w 1300645"/>
                    <a:gd name="connsiteY135" fmla="*/ 360093 h 1590423"/>
                    <a:gd name="connsiteX136" fmla="*/ 263767 w 1300645"/>
                    <a:gd name="connsiteY136" fmla="*/ 355568 h 1590423"/>
                    <a:gd name="connsiteX137" fmla="*/ 262400 w 1300645"/>
                    <a:gd name="connsiteY137" fmla="*/ 356095 h 1590423"/>
                    <a:gd name="connsiteX138" fmla="*/ 257604 w 1300645"/>
                    <a:gd name="connsiteY138" fmla="*/ 357868 h 1590423"/>
                    <a:gd name="connsiteX139" fmla="*/ 257572 w 1300645"/>
                    <a:gd name="connsiteY139" fmla="*/ 357882 h 1590423"/>
                    <a:gd name="connsiteX140" fmla="*/ 621835 w 1300645"/>
                    <a:gd name="connsiteY140" fmla="*/ 271465 h 1590423"/>
                    <a:gd name="connsiteX141" fmla="*/ 617564 w 1300645"/>
                    <a:gd name="connsiteY141" fmla="*/ 266449 h 1590423"/>
                    <a:gd name="connsiteX142" fmla="*/ 619362 w 1300645"/>
                    <a:gd name="connsiteY142" fmla="*/ 269542 h 1590423"/>
                    <a:gd name="connsiteX143" fmla="*/ 617583 w 1300645"/>
                    <a:gd name="connsiteY143" fmla="*/ 269278 h 1590423"/>
                    <a:gd name="connsiteX144" fmla="*/ 617508 w 1300645"/>
                    <a:gd name="connsiteY144" fmla="*/ 270710 h 1590423"/>
                    <a:gd name="connsiteX145" fmla="*/ 621835 w 1300645"/>
                    <a:gd name="connsiteY145" fmla="*/ 271465 h 1590423"/>
                    <a:gd name="connsiteX146" fmla="*/ 581090 w 1300645"/>
                    <a:gd name="connsiteY146" fmla="*/ 287267 h 1590423"/>
                    <a:gd name="connsiteX147" fmla="*/ 581259 w 1300645"/>
                    <a:gd name="connsiteY147" fmla="*/ 286588 h 1590423"/>
                    <a:gd name="connsiteX148" fmla="*/ 577756 w 1300645"/>
                    <a:gd name="connsiteY148" fmla="*/ 284174 h 1590423"/>
                    <a:gd name="connsiteX149" fmla="*/ 576332 w 1300645"/>
                    <a:gd name="connsiteY149" fmla="*/ 285759 h 1590423"/>
                    <a:gd name="connsiteX150" fmla="*/ 581090 w 1300645"/>
                    <a:gd name="connsiteY150" fmla="*/ 287267 h 1590423"/>
                    <a:gd name="connsiteX151" fmla="*/ 618632 w 1300645"/>
                    <a:gd name="connsiteY151" fmla="*/ 277763 h 1590423"/>
                    <a:gd name="connsiteX152" fmla="*/ 620562 w 1300645"/>
                    <a:gd name="connsiteY152" fmla="*/ 275387 h 1590423"/>
                    <a:gd name="connsiteX153" fmla="*/ 606455 w 1300645"/>
                    <a:gd name="connsiteY153" fmla="*/ 270182 h 1590423"/>
                    <a:gd name="connsiteX154" fmla="*/ 604544 w 1300645"/>
                    <a:gd name="connsiteY154" fmla="*/ 275161 h 1590423"/>
                    <a:gd name="connsiteX155" fmla="*/ 604994 w 1300645"/>
                    <a:gd name="connsiteY155" fmla="*/ 276103 h 1590423"/>
                    <a:gd name="connsiteX156" fmla="*/ 607448 w 1300645"/>
                    <a:gd name="connsiteY156" fmla="*/ 272332 h 1590423"/>
                    <a:gd name="connsiteX157" fmla="*/ 611120 w 1300645"/>
                    <a:gd name="connsiteY157" fmla="*/ 274293 h 1590423"/>
                    <a:gd name="connsiteX158" fmla="*/ 612207 w 1300645"/>
                    <a:gd name="connsiteY158" fmla="*/ 274256 h 1590423"/>
                    <a:gd name="connsiteX159" fmla="*/ 614829 w 1300645"/>
                    <a:gd name="connsiteY159" fmla="*/ 276971 h 1590423"/>
                    <a:gd name="connsiteX160" fmla="*/ 618632 w 1300645"/>
                    <a:gd name="connsiteY160" fmla="*/ 277763 h 1590423"/>
                    <a:gd name="connsiteX161" fmla="*/ 631221 w 1300645"/>
                    <a:gd name="connsiteY161" fmla="*/ 275953 h 1590423"/>
                    <a:gd name="connsiteX162" fmla="*/ 631370 w 1300645"/>
                    <a:gd name="connsiteY162" fmla="*/ 274859 h 1590423"/>
                    <a:gd name="connsiteX163" fmla="*/ 626013 w 1300645"/>
                    <a:gd name="connsiteY163" fmla="*/ 270711 h 1590423"/>
                    <a:gd name="connsiteX164" fmla="*/ 626669 w 1300645"/>
                    <a:gd name="connsiteY164" fmla="*/ 268448 h 1590423"/>
                    <a:gd name="connsiteX165" fmla="*/ 624645 w 1300645"/>
                    <a:gd name="connsiteY165" fmla="*/ 268146 h 1590423"/>
                    <a:gd name="connsiteX166" fmla="*/ 624908 w 1300645"/>
                    <a:gd name="connsiteY166" fmla="*/ 269013 h 1590423"/>
                    <a:gd name="connsiteX167" fmla="*/ 623053 w 1300645"/>
                    <a:gd name="connsiteY167" fmla="*/ 272257 h 1590423"/>
                    <a:gd name="connsiteX168" fmla="*/ 631221 w 1300645"/>
                    <a:gd name="connsiteY168" fmla="*/ 275953 h 1590423"/>
                    <a:gd name="connsiteX169" fmla="*/ 645420 w 1300645"/>
                    <a:gd name="connsiteY169" fmla="*/ 278668 h 1590423"/>
                    <a:gd name="connsiteX170" fmla="*/ 646076 w 1300645"/>
                    <a:gd name="connsiteY170" fmla="*/ 274482 h 1590423"/>
                    <a:gd name="connsiteX171" fmla="*/ 644016 w 1300645"/>
                    <a:gd name="connsiteY171" fmla="*/ 276292 h 1590423"/>
                    <a:gd name="connsiteX172" fmla="*/ 642985 w 1300645"/>
                    <a:gd name="connsiteY172" fmla="*/ 274482 h 1590423"/>
                    <a:gd name="connsiteX173" fmla="*/ 642517 w 1300645"/>
                    <a:gd name="connsiteY173" fmla="*/ 275425 h 1590423"/>
                    <a:gd name="connsiteX174" fmla="*/ 645420 w 1300645"/>
                    <a:gd name="connsiteY174" fmla="*/ 278668 h 1590423"/>
                    <a:gd name="connsiteX175" fmla="*/ 620243 w 1300645"/>
                    <a:gd name="connsiteY175" fmla="*/ 292698 h 1590423"/>
                    <a:gd name="connsiteX176" fmla="*/ 619306 w 1300645"/>
                    <a:gd name="connsiteY176" fmla="*/ 290925 h 1590423"/>
                    <a:gd name="connsiteX177" fmla="*/ 619429 w 1300645"/>
                    <a:gd name="connsiteY177" fmla="*/ 290942 h 1590423"/>
                    <a:gd name="connsiteX178" fmla="*/ 644297 w 1300645"/>
                    <a:gd name="connsiteY178" fmla="*/ 289303 h 1590423"/>
                    <a:gd name="connsiteX179" fmla="*/ 644296 w 1300645"/>
                    <a:gd name="connsiteY179" fmla="*/ 284061 h 1590423"/>
                    <a:gd name="connsiteX180" fmla="*/ 648268 w 1300645"/>
                    <a:gd name="connsiteY180" fmla="*/ 287380 h 1590423"/>
                    <a:gd name="connsiteX181" fmla="*/ 648605 w 1300645"/>
                    <a:gd name="connsiteY181" fmla="*/ 282930 h 1590423"/>
                    <a:gd name="connsiteX182" fmla="*/ 644990 w 1300645"/>
                    <a:gd name="connsiteY182" fmla="*/ 282930 h 1590423"/>
                    <a:gd name="connsiteX183" fmla="*/ 638320 w 1300645"/>
                    <a:gd name="connsiteY183" fmla="*/ 277009 h 1590423"/>
                    <a:gd name="connsiteX184" fmla="*/ 639819 w 1300645"/>
                    <a:gd name="connsiteY184" fmla="*/ 270371 h 1590423"/>
                    <a:gd name="connsiteX185" fmla="*/ 636148 w 1300645"/>
                    <a:gd name="connsiteY185" fmla="*/ 264186 h 1590423"/>
                    <a:gd name="connsiteX186" fmla="*/ 636110 w 1300645"/>
                    <a:gd name="connsiteY186" fmla="*/ 263997 h 1590423"/>
                    <a:gd name="connsiteX187" fmla="*/ 636260 w 1300645"/>
                    <a:gd name="connsiteY187" fmla="*/ 263809 h 1590423"/>
                    <a:gd name="connsiteX188" fmla="*/ 637084 w 1300645"/>
                    <a:gd name="connsiteY188" fmla="*/ 262451 h 1590423"/>
                    <a:gd name="connsiteX189" fmla="*/ 635979 w 1300645"/>
                    <a:gd name="connsiteY189" fmla="*/ 258190 h 1590423"/>
                    <a:gd name="connsiteX190" fmla="*/ 632850 w 1300645"/>
                    <a:gd name="connsiteY190" fmla="*/ 258001 h 1590423"/>
                    <a:gd name="connsiteX191" fmla="*/ 632813 w 1300645"/>
                    <a:gd name="connsiteY191" fmla="*/ 259245 h 1590423"/>
                    <a:gd name="connsiteX192" fmla="*/ 635417 w 1300645"/>
                    <a:gd name="connsiteY192" fmla="*/ 262112 h 1590423"/>
                    <a:gd name="connsiteX193" fmla="*/ 635286 w 1300645"/>
                    <a:gd name="connsiteY193" fmla="*/ 263017 h 1590423"/>
                    <a:gd name="connsiteX194" fmla="*/ 629385 w 1300645"/>
                    <a:gd name="connsiteY194" fmla="*/ 261470 h 1590423"/>
                    <a:gd name="connsiteX195" fmla="*/ 629479 w 1300645"/>
                    <a:gd name="connsiteY195" fmla="*/ 260113 h 1590423"/>
                    <a:gd name="connsiteX196" fmla="*/ 630715 w 1300645"/>
                    <a:gd name="connsiteY196" fmla="*/ 260414 h 1590423"/>
                    <a:gd name="connsiteX197" fmla="*/ 630378 w 1300645"/>
                    <a:gd name="connsiteY197" fmla="*/ 255813 h 1590423"/>
                    <a:gd name="connsiteX198" fmla="*/ 626949 w 1300645"/>
                    <a:gd name="connsiteY198" fmla="*/ 255814 h 1590423"/>
                    <a:gd name="connsiteX199" fmla="*/ 628973 w 1300645"/>
                    <a:gd name="connsiteY199" fmla="*/ 263771 h 1590423"/>
                    <a:gd name="connsiteX200" fmla="*/ 629872 w 1300645"/>
                    <a:gd name="connsiteY200" fmla="*/ 263432 h 1590423"/>
                    <a:gd name="connsiteX201" fmla="*/ 631202 w 1300645"/>
                    <a:gd name="connsiteY201" fmla="*/ 265845 h 1590423"/>
                    <a:gd name="connsiteX202" fmla="*/ 633187 w 1300645"/>
                    <a:gd name="connsiteY202" fmla="*/ 266223 h 1590423"/>
                    <a:gd name="connsiteX203" fmla="*/ 632157 w 1300645"/>
                    <a:gd name="connsiteY203" fmla="*/ 264638 h 1590423"/>
                    <a:gd name="connsiteX204" fmla="*/ 632457 w 1300645"/>
                    <a:gd name="connsiteY204" fmla="*/ 263582 h 1590423"/>
                    <a:gd name="connsiteX205" fmla="*/ 634630 w 1300645"/>
                    <a:gd name="connsiteY205" fmla="*/ 266222 h 1590423"/>
                    <a:gd name="connsiteX206" fmla="*/ 636710 w 1300645"/>
                    <a:gd name="connsiteY206" fmla="*/ 271955 h 1590423"/>
                    <a:gd name="connsiteX207" fmla="*/ 634930 w 1300645"/>
                    <a:gd name="connsiteY207" fmla="*/ 273049 h 1590423"/>
                    <a:gd name="connsiteX208" fmla="*/ 634967 w 1300645"/>
                    <a:gd name="connsiteY208" fmla="*/ 273841 h 1590423"/>
                    <a:gd name="connsiteX209" fmla="*/ 638039 w 1300645"/>
                    <a:gd name="connsiteY209" fmla="*/ 274406 h 1590423"/>
                    <a:gd name="connsiteX210" fmla="*/ 633581 w 1300645"/>
                    <a:gd name="connsiteY210" fmla="*/ 274633 h 1590423"/>
                    <a:gd name="connsiteX211" fmla="*/ 635154 w 1300645"/>
                    <a:gd name="connsiteY211" fmla="*/ 279649 h 1590423"/>
                    <a:gd name="connsiteX212" fmla="*/ 630602 w 1300645"/>
                    <a:gd name="connsiteY212" fmla="*/ 282100 h 1590423"/>
                    <a:gd name="connsiteX213" fmla="*/ 631183 w 1300645"/>
                    <a:gd name="connsiteY213" fmla="*/ 285080 h 1590423"/>
                    <a:gd name="connsiteX214" fmla="*/ 635098 w 1300645"/>
                    <a:gd name="connsiteY214" fmla="*/ 284401 h 1590423"/>
                    <a:gd name="connsiteX215" fmla="*/ 637964 w 1300645"/>
                    <a:gd name="connsiteY215" fmla="*/ 285834 h 1590423"/>
                    <a:gd name="connsiteX216" fmla="*/ 643041 w 1300645"/>
                    <a:gd name="connsiteY216" fmla="*/ 285117 h 1590423"/>
                    <a:gd name="connsiteX217" fmla="*/ 644297 w 1300645"/>
                    <a:gd name="connsiteY217" fmla="*/ 289303 h 1590423"/>
                    <a:gd name="connsiteX218" fmla="*/ 677192 w 1300645"/>
                    <a:gd name="connsiteY218" fmla="*/ 291453 h 1590423"/>
                    <a:gd name="connsiteX219" fmla="*/ 677155 w 1300645"/>
                    <a:gd name="connsiteY219" fmla="*/ 291076 h 1590423"/>
                    <a:gd name="connsiteX220" fmla="*/ 677292 w 1300645"/>
                    <a:gd name="connsiteY220" fmla="*/ 291201 h 1590423"/>
                    <a:gd name="connsiteX221" fmla="*/ 632500 w 1300645"/>
                    <a:gd name="connsiteY221" fmla="*/ 1589731 h 1590423"/>
                    <a:gd name="connsiteX222" fmla="*/ 384029 w 1300645"/>
                    <a:gd name="connsiteY222" fmla="*/ 1509644 h 1590423"/>
                    <a:gd name="connsiteX223" fmla="*/ 328791 w 1300645"/>
                    <a:gd name="connsiteY223" fmla="*/ 1370128 h 1590423"/>
                    <a:gd name="connsiteX224" fmla="*/ 325238 w 1300645"/>
                    <a:gd name="connsiteY224" fmla="*/ 1318790 h 1590423"/>
                    <a:gd name="connsiteX225" fmla="*/ 327043 w 1300645"/>
                    <a:gd name="connsiteY225" fmla="*/ 1301727 h 1590423"/>
                    <a:gd name="connsiteX226" fmla="*/ 87300 w 1300645"/>
                    <a:gd name="connsiteY226" fmla="*/ 426035 h 1590423"/>
                    <a:gd name="connsiteX227" fmla="*/ 1533 w 1300645"/>
                    <a:gd name="connsiteY227" fmla="*/ 105948 h 1590423"/>
                    <a:gd name="connsiteX228" fmla="*/ 28833 w 1300645"/>
                    <a:gd name="connsiteY228" fmla="*/ 41243 h 1590423"/>
                    <a:gd name="connsiteX229" fmla="*/ 172174 w 1300645"/>
                    <a:gd name="connsiteY229" fmla="*/ 284 h 1590423"/>
                    <a:gd name="connsiteX230" fmla="*/ 344087 w 1300645"/>
                    <a:gd name="connsiteY230" fmla="*/ 94509 h 1590423"/>
                    <a:gd name="connsiteX231" fmla="*/ 472159 w 1300645"/>
                    <a:gd name="connsiteY231" fmla="*/ 158392 h 1590423"/>
                    <a:gd name="connsiteX232" fmla="*/ 505994 w 1300645"/>
                    <a:gd name="connsiteY232" fmla="*/ 173858 h 1590423"/>
                    <a:gd name="connsiteX233" fmla="*/ 509473 w 1300645"/>
                    <a:gd name="connsiteY233" fmla="*/ 173559 h 1590423"/>
                    <a:gd name="connsiteX234" fmla="*/ 506992 w 1300645"/>
                    <a:gd name="connsiteY234" fmla="*/ 174313 h 1590423"/>
                    <a:gd name="connsiteX235" fmla="*/ 512514 w 1300645"/>
                    <a:gd name="connsiteY235" fmla="*/ 176838 h 1590423"/>
                    <a:gd name="connsiteX236" fmla="*/ 520413 w 1300645"/>
                    <a:gd name="connsiteY236" fmla="*/ 178613 h 1590423"/>
                    <a:gd name="connsiteX237" fmla="*/ 522193 w 1300645"/>
                    <a:gd name="connsiteY237" fmla="*/ 178235 h 1590423"/>
                    <a:gd name="connsiteX238" fmla="*/ 527420 w 1300645"/>
                    <a:gd name="connsiteY238" fmla="*/ 176123 h 1590423"/>
                    <a:gd name="connsiteX239" fmla="*/ 533864 w 1300645"/>
                    <a:gd name="connsiteY239" fmla="*/ 175972 h 1590423"/>
                    <a:gd name="connsiteX240" fmla="*/ 534931 w 1300645"/>
                    <a:gd name="connsiteY240" fmla="*/ 177783 h 1590423"/>
                    <a:gd name="connsiteX241" fmla="*/ 535756 w 1300645"/>
                    <a:gd name="connsiteY241" fmla="*/ 183855 h 1590423"/>
                    <a:gd name="connsiteX242" fmla="*/ 536224 w 1300645"/>
                    <a:gd name="connsiteY242" fmla="*/ 183666 h 1590423"/>
                    <a:gd name="connsiteX243" fmla="*/ 536561 w 1300645"/>
                    <a:gd name="connsiteY243" fmla="*/ 179970 h 1590423"/>
                    <a:gd name="connsiteX244" fmla="*/ 538397 w 1300645"/>
                    <a:gd name="connsiteY244" fmla="*/ 183855 h 1590423"/>
                    <a:gd name="connsiteX245" fmla="*/ 538397 w 1300645"/>
                    <a:gd name="connsiteY245" fmla="*/ 179819 h 1590423"/>
                    <a:gd name="connsiteX246" fmla="*/ 540214 w 1300645"/>
                    <a:gd name="connsiteY246" fmla="*/ 179367 h 1590423"/>
                    <a:gd name="connsiteX247" fmla="*/ 544766 w 1300645"/>
                    <a:gd name="connsiteY247" fmla="*/ 179254 h 1590423"/>
                    <a:gd name="connsiteX248" fmla="*/ 546359 w 1300645"/>
                    <a:gd name="connsiteY248" fmla="*/ 176161 h 1590423"/>
                    <a:gd name="connsiteX249" fmla="*/ 550855 w 1300645"/>
                    <a:gd name="connsiteY249" fmla="*/ 178537 h 1590423"/>
                    <a:gd name="connsiteX250" fmla="*/ 550518 w 1300645"/>
                    <a:gd name="connsiteY250" fmla="*/ 180234 h 1590423"/>
                    <a:gd name="connsiteX251" fmla="*/ 553047 w 1300645"/>
                    <a:gd name="connsiteY251" fmla="*/ 182158 h 1590423"/>
                    <a:gd name="connsiteX252" fmla="*/ 555782 w 1300645"/>
                    <a:gd name="connsiteY252" fmla="*/ 180272 h 1590423"/>
                    <a:gd name="connsiteX253" fmla="*/ 555557 w 1300645"/>
                    <a:gd name="connsiteY253" fmla="*/ 176764 h 1590423"/>
                    <a:gd name="connsiteX254" fmla="*/ 558198 w 1300645"/>
                    <a:gd name="connsiteY254" fmla="*/ 180913 h 1590423"/>
                    <a:gd name="connsiteX255" fmla="*/ 562095 w 1300645"/>
                    <a:gd name="connsiteY255" fmla="*/ 177519 h 1590423"/>
                    <a:gd name="connsiteX256" fmla="*/ 563130 w 1300645"/>
                    <a:gd name="connsiteY256" fmla="*/ 180110 h 1590423"/>
                    <a:gd name="connsiteX257" fmla="*/ 562638 w 1300645"/>
                    <a:gd name="connsiteY257" fmla="*/ 181630 h 1590423"/>
                    <a:gd name="connsiteX258" fmla="*/ 564099 w 1300645"/>
                    <a:gd name="connsiteY258" fmla="*/ 182535 h 1590423"/>
                    <a:gd name="connsiteX259" fmla="*/ 563130 w 1300645"/>
                    <a:gd name="connsiteY259" fmla="*/ 180110 h 1590423"/>
                    <a:gd name="connsiteX260" fmla="*/ 563200 w 1300645"/>
                    <a:gd name="connsiteY260" fmla="*/ 179895 h 1590423"/>
                    <a:gd name="connsiteX261" fmla="*/ 565748 w 1300645"/>
                    <a:gd name="connsiteY261" fmla="*/ 182421 h 1590423"/>
                    <a:gd name="connsiteX262" fmla="*/ 567434 w 1300645"/>
                    <a:gd name="connsiteY262" fmla="*/ 187589 h 1590423"/>
                    <a:gd name="connsiteX263" fmla="*/ 573972 w 1300645"/>
                    <a:gd name="connsiteY263" fmla="*/ 186306 h 1590423"/>
                    <a:gd name="connsiteX264" fmla="*/ 572529 w 1300645"/>
                    <a:gd name="connsiteY264" fmla="*/ 188230 h 1590423"/>
                    <a:gd name="connsiteX265" fmla="*/ 575733 w 1300645"/>
                    <a:gd name="connsiteY265" fmla="*/ 189135 h 1590423"/>
                    <a:gd name="connsiteX266" fmla="*/ 578355 w 1300645"/>
                    <a:gd name="connsiteY266" fmla="*/ 187515 h 1590423"/>
                    <a:gd name="connsiteX267" fmla="*/ 577906 w 1300645"/>
                    <a:gd name="connsiteY267" fmla="*/ 190983 h 1590423"/>
                    <a:gd name="connsiteX268" fmla="*/ 586842 w 1300645"/>
                    <a:gd name="connsiteY268" fmla="*/ 194377 h 1590423"/>
                    <a:gd name="connsiteX269" fmla="*/ 589388 w 1300645"/>
                    <a:gd name="connsiteY269" fmla="*/ 192364 h 1590423"/>
                    <a:gd name="connsiteX270" fmla="*/ 588453 w 1300645"/>
                    <a:gd name="connsiteY270" fmla="*/ 193321 h 1590423"/>
                    <a:gd name="connsiteX271" fmla="*/ 592630 w 1300645"/>
                    <a:gd name="connsiteY271" fmla="*/ 197960 h 1590423"/>
                    <a:gd name="connsiteX272" fmla="*/ 592930 w 1300645"/>
                    <a:gd name="connsiteY272" fmla="*/ 196866 h 1590423"/>
                    <a:gd name="connsiteX273" fmla="*/ 591188 w 1300645"/>
                    <a:gd name="connsiteY273" fmla="*/ 194792 h 1590423"/>
                    <a:gd name="connsiteX274" fmla="*/ 591056 w 1300645"/>
                    <a:gd name="connsiteY274" fmla="*/ 193736 h 1590423"/>
                    <a:gd name="connsiteX275" fmla="*/ 594859 w 1300645"/>
                    <a:gd name="connsiteY275" fmla="*/ 192152 h 1590423"/>
                    <a:gd name="connsiteX276" fmla="*/ 599936 w 1300645"/>
                    <a:gd name="connsiteY276" fmla="*/ 192340 h 1590423"/>
                    <a:gd name="connsiteX277" fmla="*/ 601191 w 1300645"/>
                    <a:gd name="connsiteY277" fmla="*/ 193208 h 1590423"/>
                    <a:gd name="connsiteX278" fmla="*/ 600292 w 1300645"/>
                    <a:gd name="connsiteY278" fmla="*/ 197092 h 1590423"/>
                    <a:gd name="connsiteX279" fmla="*/ 603907 w 1300645"/>
                    <a:gd name="connsiteY279" fmla="*/ 198601 h 1590423"/>
                    <a:gd name="connsiteX280" fmla="*/ 605444 w 1300645"/>
                    <a:gd name="connsiteY280" fmla="*/ 196074 h 1590423"/>
                    <a:gd name="connsiteX281" fmla="*/ 608066 w 1300645"/>
                    <a:gd name="connsiteY281" fmla="*/ 200901 h 1590423"/>
                    <a:gd name="connsiteX282" fmla="*/ 603552 w 1300645"/>
                    <a:gd name="connsiteY282" fmla="*/ 200901 h 1590423"/>
                    <a:gd name="connsiteX283" fmla="*/ 603552 w 1300645"/>
                    <a:gd name="connsiteY283" fmla="*/ 202033 h 1590423"/>
                    <a:gd name="connsiteX284" fmla="*/ 610431 w 1300645"/>
                    <a:gd name="connsiteY284" fmla="*/ 204106 h 1590423"/>
                    <a:gd name="connsiteX285" fmla="*/ 610576 w 1300645"/>
                    <a:gd name="connsiteY285" fmla="*/ 204183 h 1590423"/>
                    <a:gd name="connsiteX286" fmla="*/ 610578 w 1300645"/>
                    <a:gd name="connsiteY286" fmla="*/ 204151 h 1590423"/>
                    <a:gd name="connsiteX287" fmla="*/ 612937 w 1300645"/>
                    <a:gd name="connsiteY287" fmla="*/ 204862 h 1590423"/>
                    <a:gd name="connsiteX288" fmla="*/ 610708 w 1300645"/>
                    <a:gd name="connsiteY288" fmla="*/ 201769 h 1590423"/>
                    <a:gd name="connsiteX289" fmla="*/ 610578 w 1300645"/>
                    <a:gd name="connsiteY289" fmla="*/ 204151 h 1590423"/>
                    <a:gd name="connsiteX290" fmla="*/ 610431 w 1300645"/>
                    <a:gd name="connsiteY290" fmla="*/ 204106 h 1590423"/>
                    <a:gd name="connsiteX291" fmla="*/ 608572 w 1300645"/>
                    <a:gd name="connsiteY291" fmla="*/ 203127 h 1590423"/>
                    <a:gd name="connsiteX292" fmla="*/ 610033 w 1300645"/>
                    <a:gd name="connsiteY292" fmla="*/ 198978 h 1590423"/>
                    <a:gd name="connsiteX293" fmla="*/ 612525 w 1300645"/>
                    <a:gd name="connsiteY293" fmla="*/ 198940 h 1590423"/>
                    <a:gd name="connsiteX294" fmla="*/ 615504 w 1300645"/>
                    <a:gd name="connsiteY294" fmla="*/ 201995 h 1590423"/>
                    <a:gd name="connsiteX295" fmla="*/ 616983 w 1300645"/>
                    <a:gd name="connsiteY295" fmla="*/ 204145 h 1590423"/>
                    <a:gd name="connsiteX296" fmla="*/ 615878 w 1300645"/>
                    <a:gd name="connsiteY296" fmla="*/ 206596 h 1590423"/>
                    <a:gd name="connsiteX297" fmla="*/ 619437 w 1300645"/>
                    <a:gd name="connsiteY297" fmla="*/ 207162 h 1590423"/>
                    <a:gd name="connsiteX298" fmla="*/ 618463 w 1300645"/>
                    <a:gd name="connsiteY298" fmla="*/ 210255 h 1590423"/>
                    <a:gd name="connsiteX299" fmla="*/ 618744 w 1300645"/>
                    <a:gd name="connsiteY299" fmla="*/ 211235 h 1590423"/>
                    <a:gd name="connsiteX300" fmla="*/ 621236 w 1300645"/>
                    <a:gd name="connsiteY300" fmla="*/ 210858 h 1590423"/>
                    <a:gd name="connsiteX301" fmla="*/ 623334 w 1300645"/>
                    <a:gd name="connsiteY301" fmla="*/ 212329 h 1590423"/>
                    <a:gd name="connsiteX302" fmla="*/ 630153 w 1300645"/>
                    <a:gd name="connsiteY302" fmla="*/ 215686 h 1590423"/>
                    <a:gd name="connsiteX303" fmla="*/ 632439 w 1300645"/>
                    <a:gd name="connsiteY303" fmla="*/ 216930 h 1590423"/>
                    <a:gd name="connsiteX304" fmla="*/ 633581 w 1300645"/>
                    <a:gd name="connsiteY304" fmla="*/ 221531 h 1590423"/>
                    <a:gd name="connsiteX305" fmla="*/ 636035 w 1300645"/>
                    <a:gd name="connsiteY305" fmla="*/ 222059 h 1590423"/>
                    <a:gd name="connsiteX306" fmla="*/ 636110 w 1300645"/>
                    <a:gd name="connsiteY306" fmla="*/ 223304 h 1590423"/>
                    <a:gd name="connsiteX307" fmla="*/ 632420 w 1300645"/>
                    <a:gd name="connsiteY307" fmla="*/ 223379 h 1590423"/>
                    <a:gd name="connsiteX308" fmla="*/ 628036 w 1300645"/>
                    <a:gd name="connsiteY308" fmla="*/ 218099 h 1590423"/>
                    <a:gd name="connsiteX309" fmla="*/ 627605 w 1300645"/>
                    <a:gd name="connsiteY309" fmla="*/ 220739 h 1590423"/>
                    <a:gd name="connsiteX310" fmla="*/ 625900 w 1300645"/>
                    <a:gd name="connsiteY310" fmla="*/ 219042 h 1590423"/>
                    <a:gd name="connsiteX311" fmla="*/ 626238 w 1300645"/>
                    <a:gd name="connsiteY311" fmla="*/ 221984 h 1590423"/>
                    <a:gd name="connsiteX312" fmla="*/ 624777 w 1300645"/>
                    <a:gd name="connsiteY312" fmla="*/ 219910 h 1590423"/>
                    <a:gd name="connsiteX313" fmla="*/ 621967 w 1300645"/>
                    <a:gd name="connsiteY313" fmla="*/ 218514 h 1590423"/>
                    <a:gd name="connsiteX314" fmla="*/ 620224 w 1300645"/>
                    <a:gd name="connsiteY314" fmla="*/ 217458 h 1590423"/>
                    <a:gd name="connsiteX315" fmla="*/ 616796 w 1300645"/>
                    <a:gd name="connsiteY315" fmla="*/ 215006 h 1590423"/>
                    <a:gd name="connsiteX316" fmla="*/ 616290 w 1300645"/>
                    <a:gd name="connsiteY316" fmla="*/ 210406 h 1590423"/>
                    <a:gd name="connsiteX317" fmla="*/ 615878 w 1300645"/>
                    <a:gd name="connsiteY317" fmla="*/ 210519 h 1590423"/>
                    <a:gd name="connsiteX318" fmla="*/ 615822 w 1300645"/>
                    <a:gd name="connsiteY318" fmla="*/ 212895 h 1590423"/>
                    <a:gd name="connsiteX319" fmla="*/ 604863 w 1300645"/>
                    <a:gd name="connsiteY319" fmla="*/ 209991 h 1590423"/>
                    <a:gd name="connsiteX320" fmla="*/ 593660 w 1300645"/>
                    <a:gd name="connsiteY320" fmla="*/ 204824 h 1590423"/>
                    <a:gd name="connsiteX321" fmla="*/ 591843 w 1300645"/>
                    <a:gd name="connsiteY321" fmla="*/ 206106 h 1590423"/>
                    <a:gd name="connsiteX322" fmla="*/ 594166 w 1300645"/>
                    <a:gd name="connsiteY322" fmla="*/ 209311 h 1590423"/>
                    <a:gd name="connsiteX323" fmla="*/ 587272 w 1300645"/>
                    <a:gd name="connsiteY323" fmla="*/ 206294 h 1590423"/>
                    <a:gd name="connsiteX324" fmla="*/ 588902 w 1300645"/>
                    <a:gd name="connsiteY324" fmla="*/ 205088 h 1590423"/>
                    <a:gd name="connsiteX325" fmla="*/ 587834 w 1300645"/>
                    <a:gd name="connsiteY325" fmla="*/ 203617 h 1590423"/>
                    <a:gd name="connsiteX326" fmla="*/ 580978 w 1300645"/>
                    <a:gd name="connsiteY326" fmla="*/ 202033 h 1590423"/>
                    <a:gd name="connsiteX327" fmla="*/ 579067 w 1300645"/>
                    <a:gd name="connsiteY327" fmla="*/ 204522 h 1590423"/>
                    <a:gd name="connsiteX328" fmla="*/ 577194 w 1300645"/>
                    <a:gd name="connsiteY328" fmla="*/ 200185 h 1590423"/>
                    <a:gd name="connsiteX329" fmla="*/ 575302 w 1300645"/>
                    <a:gd name="connsiteY329" fmla="*/ 199921 h 1590423"/>
                    <a:gd name="connsiteX330" fmla="*/ 572417 w 1300645"/>
                    <a:gd name="connsiteY330" fmla="*/ 199468 h 1590423"/>
                    <a:gd name="connsiteX331" fmla="*/ 572042 w 1300645"/>
                    <a:gd name="connsiteY331" fmla="*/ 200298 h 1590423"/>
                    <a:gd name="connsiteX332" fmla="*/ 572810 w 1300645"/>
                    <a:gd name="connsiteY332" fmla="*/ 202900 h 1590423"/>
                    <a:gd name="connsiteX333" fmla="*/ 577175 w 1300645"/>
                    <a:gd name="connsiteY333" fmla="*/ 205578 h 1590423"/>
                    <a:gd name="connsiteX334" fmla="*/ 578243 w 1300645"/>
                    <a:gd name="connsiteY334" fmla="*/ 205088 h 1590423"/>
                    <a:gd name="connsiteX335" fmla="*/ 575995 w 1300645"/>
                    <a:gd name="connsiteY335" fmla="*/ 210217 h 1590423"/>
                    <a:gd name="connsiteX336" fmla="*/ 571874 w 1300645"/>
                    <a:gd name="connsiteY336" fmla="*/ 208406 h 1590423"/>
                    <a:gd name="connsiteX337" fmla="*/ 568576 w 1300645"/>
                    <a:gd name="connsiteY337" fmla="*/ 207803 h 1590423"/>
                    <a:gd name="connsiteX338" fmla="*/ 567902 w 1300645"/>
                    <a:gd name="connsiteY338" fmla="*/ 205993 h 1590423"/>
                    <a:gd name="connsiteX339" fmla="*/ 570281 w 1300645"/>
                    <a:gd name="connsiteY339" fmla="*/ 206710 h 1590423"/>
                    <a:gd name="connsiteX340" fmla="*/ 569701 w 1300645"/>
                    <a:gd name="connsiteY340" fmla="*/ 205729 h 1590423"/>
                    <a:gd name="connsiteX341" fmla="*/ 571480 w 1300645"/>
                    <a:gd name="connsiteY341" fmla="*/ 203617 h 1590423"/>
                    <a:gd name="connsiteX342" fmla="*/ 568726 w 1300645"/>
                    <a:gd name="connsiteY342" fmla="*/ 200638 h 1590423"/>
                    <a:gd name="connsiteX343" fmla="*/ 568089 w 1300645"/>
                    <a:gd name="connsiteY343" fmla="*/ 198639 h 1590423"/>
                    <a:gd name="connsiteX344" fmla="*/ 565992 w 1300645"/>
                    <a:gd name="connsiteY344" fmla="*/ 196300 h 1590423"/>
                    <a:gd name="connsiteX345" fmla="*/ 564661 w 1300645"/>
                    <a:gd name="connsiteY345" fmla="*/ 195773 h 1590423"/>
                    <a:gd name="connsiteX346" fmla="*/ 562975 w 1300645"/>
                    <a:gd name="connsiteY346" fmla="*/ 193698 h 1590423"/>
                    <a:gd name="connsiteX347" fmla="*/ 563219 w 1300645"/>
                    <a:gd name="connsiteY347" fmla="*/ 198036 h 1590423"/>
                    <a:gd name="connsiteX348" fmla="*/ 562619 w 1300645"/>
                    <a:gd name="connsiteY348" fmla="*/ 198752 h 1590423"/>
                    <a:gd name="connsiteX349" fmla="*/ 562057 w 1300645"/>
                    <a:gd name="connsiteY349" fmla="*/ 195433 h 1590423"/>
                    <a:gd name="connsiteX350" fmla="*/ 561439 w 1300645"/>
                    <a:gd name="connsiteY350" fmla="*/ 195923 h 1590423"/>
                    <a:gd name="connsiteX351" fmla="*/ 559922 w 1300645"/>
                    <a:gd name="connsiteY351" fmla="*/ 201015 h 1590423"/>
                    <a:gd name="connsiteX352" fmla="*/ 559903 w 1300645"/>
                    <a:gd name="connsiteY352" fmla="*/ 204183 h 1590423"/>
                    <a:gd name="connsiteX353" fmla="*/ 558648 w 1300645"/>
                    <a:gd name="connsiteY353" fmla="*/ 203391 h 1590423"/>
                    <a:gd name="connsiteX354" fmla="*/ 558367 w 1300645"/>
                    <a:gd name="connsiteY354" fmla="*/ 199657 h 1590423"/>
                    <a:gd name="connsiteX355" fmla="*/ 559959 w 1300645"/>
                    <a:gd name="connsiteY355" fmla="*/ 193811 h 1590423"/>
                    <a:gd name="connsiteX356" fmla="*/ 556774 w 1300645"/>
                    <a:gd name="connsiteY356" fmla="*/ 196715 h 1590423"/>
                    <a:gd name="connsiteX357" fmla="*/ 554133 w 1300645"/>
                    <a:gd name="connsiteY357" fmla="*/ 196527 h 1590423"/>
                    <a:gd name="connsiteX358" fmla="*/ 550790 w 1300645"/>
                    <a:gd name="connsiteY358" fmla="*/ 197194 h 1590423"/>
                    <a:gd name="connsiteX359" fmla="*/ 551132 w 1300645"/>
                    <a:gd name="connsiteY359" fmla="*/ 197546 h 1590423"/>
                    <a:gd name="connsiteX360" fmla="*/ 553122 w 1300645"/>
                    <a:gd name="connsiteY360" fmla="*/ 197470 h 1590423"/>
                    <a:gd name="connsiteX361" fmla="*/ 554451 w 1300645"/>
                    <a:gd name="connsiteY361" fmla="*/ 200962 h 1590423"/>
                    <a:gd name="connsiteX362" fmla="*/ 554844 w 1300645"/>
                    <a:gd name="connsiteY362" fmla="*/ 201366 h 1590423"/>
                    <a:gd name="connsiteX363" fmla="*/ 557224 w 1300645"/>
                    <a:gd name="connsiteY363" fmla="*/ 199582 h 1590423"/>
                    <a:gd name="connsiteX364" fmla="*/ 556293 w 1300645"/>
                    <a:gd name="connsiteY364" fmla="*/ 202857 h 1590423"/>
                    <a:gd name="connsiteX365" fmla="*/ 558710 w 1300645"/>
                    <a:gd name="connsiteY365" fmla="*/ 205345 h 1590423"/>
                    <a:gd name="connsiteX366" fmla="*/ 563188 w 1300645"/>
                    <a:gd name="connsiteY366" fmla="*/ 211182 h 1590423"/>
                    <a:gd name="connsiteX367" fmla="*/ 566703 w 1300645"/>
                    <a:gd name="connsiteY367" fmla="*/ 212404 h 1590423"/>
                    <a:gd name="connsiteX368" fmla="*/ 566722 w 1300645"/>
                    <a:gd name="connsiteY368" fmla="*/ 213234 h 1590423"/>
                    <a:gd name="connsiteX369" fmla="*/ 565534 w 1300645"/>
                    <a:gd name="connsiteY369" fmla="*/ 214239 h 1590423"/>
                    <a:gd name="connsiteX370" fmla="*/ 565650 w 1300645"/>
                    <a:gd name="connsiteY370" fmla="*/ 214391 h 1590423"/>
                    <a:gd name="connsiteX371" fmla="*/ 569494 w 1300645"/>
                    <a:gd name="connsiteY371" fmla="*/ 215497 h 1590423"/>
                    <a:gd name="connsiteX372" fmla="*/ 569832 w 1300645"/>
                    <a:gd name="connsiteY372" fmla="*/ 215233 h 1590423"/>
                    <a:gd name="connsiteX373" fmla="*/ 573765 w 1300645"/>
                    <a:gd name="connsiteY373" fmla="*/ 213121 h 1590423"/>
                    <a:gd name="connsiteX374" fmla="*/ 577400 w 1300645"/>
                    <a:gd name="connsiteY374" fmla="*/ 213083 h 1590423"/>
                    <a:gd name="connsiteX375" fmla="*/ 574740 w 1300645"/>
                    <a:gd name="connsiteY375" fmla="*/ 217156 h 1590423"/>
                    <a:gd name="connsiteX376" fmla="*/ 572379 w 1300645"/>
                    <a:gd name="connsiteY376" fmla="*/ 219193 h 1590423"/>
                    <a:gd name="connsiteX377" fmla="*/ 572304 w 1300645"/>
                    <a:gd name="connsiteY377" fmla="*/ 220173 h 1590423"/>
                    <a:gd name="connsiteX378" fmla="*/ 575508 w 1300645"/>
                    <a:gd name="connsiteY378" fmla="*/ 221720 h 1590423"/>
                    <a:gd name="connsiteX379" fmla="*/ 579685 w 1300645"/>
                    <a:gd name="connsiteY379" fmla="*/ 223341 h 1590423"/>
                    <a:gd name="connsiteX380" fmla="*/ 583282 w 1300645"/>
                    <a:gd name="connsiteY380" fmla="*/ 222172 h 1590423"/>
                    <a:gd name="connsiteX381" fmla="*/ 582926 w 1300645"/>
                    <a:gd name="connsiteY381" fmla="*/ 219457 h 1590423"/>
                    <a:gd name="connsiteX382" fmla="*/ 584425 w 1300645"/>
                    <a:gd name="connsiteY382" fmla="*/ 219721 h 1590423"/>
                    <a:gd name="connsiteX383" fmla="*/ 586205 w 1300645"/>
                    <a:gd name="connsiteY383" fmla="*/ 219834 h 1590423"/>
                    <a:gd name="connsiteX384" fmla="*/ 589801 w 1300645"/>
                    <a:gd name="connsiteY384" fmla="*/ 221418 h 1590423"/>
                    <a:gd name="connsiteX385" fmla="*/ 592667 w 1300645"/>
                    <a:gd name="connsiteY385" fmla="*/ 222701 h 1590423"/>
                    <a:gd name="connsiteX386" fmla="*/ 599336 w 1300645"/>
                    <a:gd name="connsiteY386" fmla="*/ 224624 h 1590423"/>
                    <a:gd name="connsiteX387" fmla="*/ 604376 w 1300645"/>
                    <a:gd name="connsiteY387" fmla="*/ 229376 h 1590423"/>
                    <a:gd name="connsiteX388" fmla="*/ 604348 w 1300645"/>
                    <a:gd name="connsiteY388" fmla="*/ 229385 h 1590423"/>
                    <a:gd name="connsiteX389" fmla="*/ 604320 w 1300645"/>
                    <a:gd name="connsiteY389" fmla="*/ 229376 h 1590423"/>
                    <a:gd name="connsiteX390" fmla="*/ 604342 w 1300645"/>
                    <a:gd name="connsiteY390" fmla="*/ 229387 h 1590423"/>
                    <a:gd name="connsiteX391" fmla="*/ 600892 w 1300645"/>
                    <a:gd name="connsiteY391" fmla="*/ 230583 h 1590423"/>
                    <a:gd name="connsiteX392" fmla="*/ 600929 w 1300645"/>
                    <a:gd name="connsiteY392" fmla="*/ 232091 h 1590423"/>
                    <a:gd name="connsiteX393" fmla="*/ 608235 w 1300645"/>
                    <a:gd name="connsiteY393" fmla="*/ 232959 h 1590423"/>
                    <a:gd name="connsiteX394" fmla="*/ 608366 w 1300645"/>
                    <a:gd name="connsiteY394" fmla="*/ 231525 h 1590423"/>
                    <a:gd name="connsiteX395" fmla="*/ 604342 w 1300645"/>
                    <a:gd name="connsiteY395" fmla="*/ 229387 h 1590423"/>
                    <a:gd name="connsiteX396" fmla="*/ 604348 w 1300645"/>
                    <a:gd name="connsiteY396" fmla="*/ 229385 h 1590423"/>
                    <a:gd name="connsiteX397" fmla="*/ 617377 w 1300645"/>
                    <a:gd name="connsiteY397" fmla="*/ 233600 h 1590423"/>
                    <a:gd name="connsiteX398" fmla="*/ 618332 w 1300645"/>
                    <a:gd name="connsiteY398" fmla="*/ 234316 h 1590423"/>
                    <a:gd name="connsiteX399" fmla="*/ 621554 w 1300645"/>
                    <a:gd name="connsiteY399" fmla="*/ 237899 h 1590423"/>
                    <a:gd name="connsiteX400" fmla="*/ 631502 w 1300645"/>
                    <a:gd name="connsiteY400" fmla="*/ 241030 h 1590423"/>
                    <a:gd name="connsiteX401" fmla="*/ 633019 w 1300645"/>
                    <a:gd name="connsiteY401" fmla="*/ 242199 h 1590423"/>
                    <a:gd name="connsiteX402" fmla="*/ 637028 w 1300645"/>
                    <a:gd name="connsiteY402" fmla="*/ 244687 h 1590423"/>
                    <a:gd name="connsiteX403" fmla="*/ 637496 w 1300645"/>
                    <a:gd name="connsiteY403" fmla="*/ 245178 h 1590423"/>
                    <a:gd name="connsiteX404" fmla="*/ 636785 w 1300645"/>
                    <a:gd name="connsiteY404" fmla="*/ 248836 h 1590423"/>
                    <a:gd name="connsiteX405" fmla="*/ 635155 w 1300645"/>
                    <a:gd name="connsiteY405" fmla="*/ 247780 h 1590423"/>
                    <a:gd name="connsiteX406" fmla="*/ 633132 w 1300645"/>
                    <a:gd name="connsiteY406" fmla="*/ 249402 h 1590423"/>
                    <a:gd name="connsiteX407" fmla="*/ 635604 w 1300645"/>
                    <a:gd name="connsiteY407" fmla="*/ 251212 h 1590423"/>
                    <a:gd name="connsiteX408" fmla="*/ 639182 w 1300645"/>
                    <a:gd name="connsiteY408" fmla="*/ 254380 h 1590423"/>
                    <a:gd name="connsiteX409" fmla="*/ 641861 w 1300645"/>
                    <a:gd name="connsiteY409" fmla="*/ 254946 h 1590423"/>
                    <a:gd name="connsiteX410" fmla="*/ 641599 w 1300645"/>
                    <a:gd name="connsiteY410" fmla="*/ 248949 h 1590423"/>
                    <a:gd name="connsiteX411" fmla="*/ 641299 w 1300645"/>
                    <a:gd name="connsiteY411" fmla="*/ 247290 h 1590423"/>
                    <a:gd name="connsiteX412" fmla="*/ 641168 w 1300645"/>
                    <a:gd name="connsiteY412" fmla="*/ 244311 h 1590423"/>
                    <a:gd name="connsiteX413" fmla="*/ 642329 w 1300645"/>
                    <a:gd name="connsiteY413" fmla="*/ 244462 h 1590423"/>
                    <a:gd name="connsiteX414" fmla="*/ 643135 w 1300645"/>
                    <a:gd name="connsiteY414" fmla="*/ 247554 h 1590423"/>
                    <a:gd name="connsiteX415" fmla="*/ 642948 w 1300645"/>
                    <a:gd name="connsiteY415" fmla="*/ 249779 h 1590423"/>
                    <a:gd name="connsiteX416" fmla="*/ 647743 w 1300645"/>
                    <a:gd name="connsiteY416" fmla="*/ 255323 h 1590423"/>
                    <a:gd name="connsiteX417" fmla="*/ 651434 w 1300645"/>
                    <a:gd name="connsiteY417" fmla="*/ 256945 h 1590423"/>
                    <a:gd name="connsiteX418" fmla="*/ 655536 w 1300645"/>
                    <a:gd name="connsiteY418" fmla="*/ 258076 h 1590423"/>
                    <a:gd name="connsiteX419" fmla="*/ 655742 w 1300645"/>
                    <a:gd name="connsiteY419" fmla="*/ 259509 h 1590423"/>
                    <a:gd name="connsiteX420" fmla="*/ 653307 w 1300645"/>
                    <a:gd name="connsiteY420" fmla="*/ 262979 h 1590423"/>
                    <a:gd name="connsiteX421" fmla="*/ 654244 w 1300645"/>
                    <a:gd name="connsiteY421" fmla="*/ 264601 h 1590423"/>
                    <a:gd name="connsiteX422" fmla="*/ 657372 w 1300645"/>
                    <a:gd name="connsiteY422" fmla="*/ 261734 h 1590423"/>
                    <a:gd name="connsiteX423" fmla="*/ 657728 w 1300645"/>
                    <a:gd name="connsiteY423" fmla="*/ 261583 h 1590423"/>
                    <a:gd name="connsiteX424" fmla="*/ 662955 w 1300645"/>
                    <a:gd name="connsiteY424" fmla="*/ 265430 h 1590423"/>
                    <a:gd name="connsiteX425" fmla="*/ 665952 w 1300645"/>
                    <a:gd name="connsiteY425" fmla="*/ 266863 h 1590423"/>
                    <a:gd name="connsiteX426" fmla="*/ 668687 w 1300645"/>
                    <a:gd name="connsiteY426" fmla="*/ 268447 h 1590423"/>
                    <a:gd name="connsiteX427" fmla="*/ 664959 w 1300645"/>
                    <a:gd name="connsiteY427" fmla="*/ 271163 h 1590423"/>
                    <a:gd name="connsiteX428" fmla="*/ 670354 w 1300645"/>
                    <a:gd name="connsiteY428" fmla="*/ 272143 h 1590423"/>
                    <a:gd name="connsiteX429" fmla="*/ 669886 w 1300645"/>
                    <a:gd name="connsiteY429" fmla="*/ 273162 h 1590423"/>
                    <a:gd name="connsiteX430" fmla="*/ 673933 w 1300645"/>
                    <a:gd name="connsiteY430" fmla="*/ 276254 h 1590423"/>
                    <a:gd name="connsiteX431" fmla="*/ 672958 w 1300645"/>
                    <a:gd name="connsiteY431" fmla="*/ 278668 h 1590423"/>
                    <a:gd name="connsiteX432" fmla="*/ 674570 w 1300645"/>
                    <a:gd name="connsiteY432" fmla="*/ 279234 h 1590423"/>
                    <a:gd name="connsiteX433" fmla="*/ 676705 w 1300645"/>
                    <a:gd name="connsiteY433" fmla="*/ 278329 h 1590423"/>
                    <a:gd name="connsiteX434" fmla="*/ 681951 w 1300645"/>
                    <a:gd name="connsiteY434" fmla="*/ 284438 h 1590423"/>
                    <a:gd name="connsiteX435" fmla="*/ 684967 w 1300645"/>
                    <a:gd name="connsiteY435" fmla="*/ 285419 h 1590423"/>
                    <a:gd name="connsiteX436" fmla="*/ 685229 w 1300645"/>
                    <a:gd name="connsiteY436" fmla="*/ 284401 h 1590423"/>
                    <a:gd name="connsiteX437" fmla="*/ 685510 w 1300645"/>
                    <a:gd name="connsiteY437" fmla="*/ 287116 h 1590423"/>
                    <a:gd name="connsiteX438" fmla="*/ 681613 w 1300645"/>
                    <a:gd name="connsiteY438" fmla="*/ 286701 h 1590423"/>
                    <a:gd name="connsiteX439" fmla="*/ 680396 w 1300645"/>
                    <a:gd name="connsiteY439" fmla="*/ 284816 h 1590423"/>
                    <a:gd name="connsiteX440" fmla="*/ 672827 w 1300645"/>
                    <a:gd name="connsiteY440" fmla="*/ 281120 h 1590423"/>
                    <a:gd name="connsiteX441" fmla="*/ 669437 w 1300645"/>
                    <a:gd name="connsiteY441" fmla="*/ 280328 h 1590423"/>
                    <a:gd name="connsiteX442" fmla="*/ 670411 w 1300645"/>
                    <a:gd name="connsiteY442" fmla="*/ 283118 h 1590423"/>
                    <a:gd name="connsiteX443" fmla="*/ 678747 w 1300645"/>
                    <a:gd name="connsiteY443" fmla="*/ 289681 h 1590423"/>
                    <a:gd name="connsiteX444" fmla="*/ 680115 w 1300645"/>
                    <a:gd name="connsiteY444" fmla="*/ 292547 h 1590423"/>
                    <a:gd name="connsiteX445" fmla="*/ 679759 w 1300645"/>
                    <a:gd name="connsiteY445" fmla="*/ 293452 h 1590423"/>
                    <a:gd name="connsiteX446" fmla="*/ 677292 w 1300645"/>
                    <a:gd name="connsiteY446" fmla="*/ 291201 h 1590423"/>
                    <a:gd name="connsiteX447" fmla="*/ 677417 w 1300645"/>
                    <a:gd name="connsiteY447" fmla="*/ 290888 h 1590423"/>
                    <a:gd name="connsiteX448" fmla="*/ 676817 w 1300645"/>
                    <a:gd name="connsiteY448" fmla="*/ 290020 h 1590423"/>
                    <a:gd name="connsiteX449" fmla="*/ 670542 w 1300645"/>
                    <a:gd name="connsiteY449" fmla="*/ 284514 h 1590423"/>
                    <a:gd name="connsiteX450" fmla="*/ 667544 w 1300645"/>
                    <a:gd name="connsiteY450" fmla="*/ 281421 h 1590423"/>
                    <a:gd name="connsiteX451" fmla="*/ 665016 w 1300645"/>
                    <a:gd name="connsiteY451" fmla="*/ 278253 h 1590423"/>
                    <a:gd name="connsiteX452" fmla="*/ 663404 w 1300645"/>
                    <a:gd name="connsiteY452" fmla="*/ 276292 h 1590423"/>
                    <a:gd name="connsiteX453" fmla="*/ 660407 w 1300645"/>
                    <a:gd name="connsiteY453" fmla="*/ 276179 h 1590423"/>
                    <a:gd name="connsiteX454" fmla="*/ 653794 w 1300645"/>
                    <a:gd name="connsiteY454" fmla="*/ 271653 h 1590423"/>
                    <a:gd name="connsiteX455" fmla="*/ 652651 w 1300645"/>
                    <a:gd name="connsiteY455" fmla="*/ 276518 h 1590423"/>
                    <a:gd name="connsiteX456" fmla="*/ 652052 w 1300645"/>
                    <a:gd name="connsiteY456" fmla="*/ 271050 h 1590423"/>
                    <a:gd name="connsiteX457" fmla="*/ 649320 w 1300645"/>
                    <a:gd name="connsiteY457" fmla="*/ 271301 h 1590423"/>
                    <a:gd name="connsiteX458" fmla="*/ 649261 w 1300645"/>
                    <a:gd name="connsiteY458" fmla="*/ 271125 h 1590423"/>
                    <a:gd name="connsiteX459" fmla="*/ 649132 w 1300645"/>
                    <a:gd name="connsiteY459" fmla="*/ 271121 h 1590423"/>
                    <a:gd name="connsiteX460" fmla="*/ 647856 w 1300645"/>
                    <a:gd name="connsiteY460" fmla="*/ 266524 h 1590423"/>
                    <a:gd name="connsiteX461" fmla="*/ 648043 w 1300645"/>
                    <a:gd name="connsiteY461" fmla="*/ 266109 h 1590423"/>
                    <a:gd name="connsiteX462" fmla="*/ 652745 w 1300645"/>
                    <a:gd name="connsiteY462" fmla="*/ 269202 h 1590423"/>
                    <a:gd name="connsiteX463" fmla="*/ 653738 w 1300645"/>
                    <a:gd name="connsiteY463" fmla="*/ 265393 h 1590423"/>
                    <a:gd name="connsiteX464" fmla="*/ 644390 w 1300645"/>
                    <a:gd name="connsiteY464" fmla="*/ 265393 h 1590423"/>
                    <a:gd name="connsiteX465" fmla="*/ 645945 w 1300645"/>
                    <a:gd name="connsiteY465" fmla="*/ 271276 h 1590423"/>
                    <a:gd name="connsiteX466" fmla="*/ 649036 w 1300645"/>
                    <a:gd name="connsiteY466" fmla="*/ 273237 h 1590423"/>
                    <a:gd name="connsiteX467" fmla="*/ 647725 w 1300645"/>
                    <a:gd name="connsiteY467" fmla="*/ 271465 h 1590423"/>
                    <a:gd name="connsiteX468" fmla="*/ 647987 w 1300645"/>
                    <a:gd name="connsiteY468" fmla="*/ 271088 h 1590423"/>
                    <a:gd name="connsiteX469" fmla="*/ 649132 w 1300645"/>
                    <a:gd name="connsiteY469" fmla="*/ 271121 h 1590423"/>
                    <a:gd name="connsiteX470" fmla="*/ 649186 w 1300645"/>
                    <a:gd name="connsiteY470" fmla="*/ 271314 h 1590423"/>
                    <a:gd name="connsiteX471" fmla="*/ 649320 w 1300645"/>
                    <a:gd name="connsiteY471" fmla="*/ 271301 h 1590423"/>
                    <a:gd name="connsiteX472" fmla="*/ 650253 w 1300645"/>
                    <a:gd name="connsiteY472" fmla="*/ 274105 h 1590423"/>
                    <a:gd name="connsiteX473" fmla="*/ 646713 w 1300645"/>
                    <a:gd name="connsiteY473" fmla="*/ 275500 h 1590423"/>
                    <a:gd name="connsiteX474" fmla="*/ 653307 w 1300645"/>
                    <a:gd name="connsiteY474" fmla="*/ 284287 h 1590423"/>
                    <a:gd name="connsiteX475" fmla="*/ 650272 w 1300645"/>
                    <a:gd name="connsiteY475" fmla="*/ 282251 h 1590423"/>
                    <a:gd name="connsiteX476" fmla="*/ 649860 w 1300645"/>
                    <a:gd name="connsiteY476" fmla="*/ 283043 h 1590423"/>
                    <a:gd name="connsiteX477" fmla="*/ 651902 w 1300645"/>
                    <a:gd name="connsiteY477" fmla="*/ 292962 h 1590423"/>
                    <a:gd name="connsiteX478" fmla="*/ 651734 w 1300645"/>
                    <a:gd name="connsiteY478" fmla="*/ 298016 h 1590423"/>
                    <a:gd name="connsiteX479" fmla="*/ 649860 w 1300645"/>
                    <a:gd name="connsiteY479" fmla="*/ 297261 h 1590423"/>
                    <a:gd name="connsiteX480" fmla="*/ 645477 w 1300645"/>
                    <a:gd name="connsiteY480" fmla="*/ 294584 h 1590423"/>
                    <a:gd name="connsiteX481" fmla="*/ 638995 w 1300645"/>
                    <a:gd name="connsiteY481" fmla="*/ 287606 h 1590423"/>
                    <a:gd name="connsiteX482" fmla="*/ 637309 w 1300645"/>
                    <a:gd name="connsiteY482" fmla="*/ 292245 h 1590423"/>
                    <a:gd name="connsiteX483" fmla="*/ 635492 w 1300645"/>
                    <a:gd name="connsiteY483" fmla="*/ 289417 h 1590423"/>
                    <a:gd name="connsiteX484" fmla="*/ 633281 w 1300645"/>
                    <a:gd name="connsiteY484" fmla="*/ 288399 h 1590423"/>
                    <a:gd name="connsiteX485" fmla="*/ 630059 w 1300645"/>
                    <a:gd name="connsiteY485" fmla="*/ 287531 h 1590423"/>
                    <a:gd name="connsiteX486" fmla="*/ 627362 w 1300645"/>
                    <a:gd name="connsiteY486" fmla="*/ 285117 h 1590423"/>
                    <a:gd name="connsiteX487" fmla="*/ 626069 w 1300645"/>
                    <a:gd name="connsiteY487" fmla="*/ 281044 h 1590423"/>
                    <a:gd name="connsiteX488" fmla="*/ 628729 w 1300645"/>
                    <a:gd name="connsiteY488" fmla="*/ 282478 h 1590423"/>
                    <a:gd name="connsiteX489" fmla="*/ 628954 w 1300645"/>
                    <a:gd name="connsiteY489" fmla="*/ 281006 h 1590423"/>
                    <a:gd name="connsiteX490" fmla="*/ 624739 w 1300645"/>
                    <a:gd name="connsiteY490" fmla="*/ 277235 h 1590423"/>
                    <a:gd name="connsiteX491" fmla="*/ 625638 w 1300645"/>
                    <a:gd name="connsiteY491" fmla="*/ 275311 h 1590423"/>
                    <a:gd name="connsiteX492" fmla="*/ 622716 w 1300645"/>
                    <a:gd name="connsiteY492" fmla="*/ 275010 h 1590423"/>
                    <a:gd name="connsiteX493" fmla="*/ 622585 w 1300645"/>
                    <a:gd name="connsiteY493" fmla="*/ 275990 h 1590423"/>
                    <a:gd name="connsiteX494" fmla="*/ 623652 w 1300645"/>
                    <a:gd name="connsiteY494" fmla="*/ 277688 h 1590423"/>
                    <a:gd name="connsiteX495" fmla="*/ 622959 w 1300645"/>
                    <a:gd name="connsiteY495" fmla="*/ 279951 h 1590423"/>
                    <a:gd name="connsiteX496" fmla="*/ 624420 w 1300645"/>
                    <a:gd name="connsiteY496" fmla="*/ 282477 h 1590423"/>
                    <a:gd name="connsiteX497" fmla="*/ 624271 w 1300645"/>
                    <a:gd name="connsiteY497" fmla="*/ 283043 h 1590423"/>
                    <a:gd name="connsiteX498" fmla="*/ 623090 w 1300645"/>
                    <a:gd name="connsiteY498" fmla="*/ 282628 h 1590423"/>
                    <a:gd name="connsiteX499" fmla="*/ 622154 w 1300645"/>
                    <a:gd name="connsiteY499" fmla="*/ 287305 h 1590423"/>
                    <a:gd name="connsiteX500" fmla="*/ 623222 w 1300645"/>
                    <a:gd name="connsiteY500" fmla="*/ 291453 h 1590423"/>
                    <a:gd name="connsiteX501" fmla="*/ 619429 w 1300645"/>
                    <a:gd name="connsiteY501" fmla="*/ 290942 h 1590423"/>
                    <a:gd name="connsiteX502" fmla="*/ 617114 w 1300645"/>
                    <a:gd name="connsiteY502" fmla="*/ 285947 h 1590423"/>
                    <a:gd name="connsiteX503" fmla="*/ 614380 w 1300645"/>
                    <a:gd name="connsiteY503" fmla="*/ 287305 h 1590423"/>
                    <a:gd name="connsiteX504" fmla="*/ 614305 w 1300645"/>
                    <a:gd name="connsiteY504" fmla="*/ 289794 h 1590423"/>
                    <a:gd name="connsiteX505" fmla="*/ 614661 w 1300645"/>
                    <a:gd name="connsiteY505" fmla="*/ 296997 h 1590423"/>
                    <a:gd name="connsiteX506" fmla="*/ 613087 w 1300645"/>
                    <a:gd name="connsiteY506" fmla="*/ 296205 h 1590423"/>
                    <a:gd name="connsiteX507" fmla="*/ 612862 w 1300645"/>
                    <a:gd name="connsiteY507" fmla="*/ 292434 h 1590423"/>
                    <a:gd name="connsiteX508" fmla="*/ 612956 w 1300645"/>
                    <a:gd name="connsiteY508" fmla="*/ 287720 h 1590423"/>
                    <a:gd name="connsiteX509" fmla="*/ 611607 w 1300645"/>
                    <a:gd name="connsiteY509" fmla="*/ 289341 h 1590423"/>
                    <a:gd name="connsiteX510" fmla="*/ 610651 w 1300645"/>
                    <a:gd name="connsiteY510" fmla="*/ 284476 h 1590423"/>
                    <a:gd name="connsiteX511" fmla="*/ 611401 w 1300645"/>
                    <a:gd name="connsiteY511" fmla="*/ 281346 h 1590423"/>
                    <a:gd name="connsiteX512" fmla="*/ 609471 w 1300645"/>
                    <a:gd name="connsiteY512" fmla="*/ 282779 h 1590423"/>
                    <a:gd name="connsiteX513" fmla="*/ 604882 w 1300645"/>
                    <a:gd name="connsiteY513" fmla="*/ 280931 h 1590423"/>
                    <a:gd name="connsiteX514" fmla="*/ 604957 w 1300645"/>
                    <a:gd name="connsiteY514" fmla="*/ 279913 h 1590423"/>
                    <a:gd name="connsiteX515" fmla="*/ 607205 w 1300645"/>
                    <a:gd name="connsiteY515" fmla="*/ 278517 h 1590423"/>
                    <a:gd name="connsiteX516" fmla="*/ 603870 w 1300645"/>
                    <a:gd name="connsiteY516" fmla="*/ 276896 h 1590423"/>
                    <a:gd name="connsiteX517" fmla="*/ 605687 w 1300645"/>
                    <a:gd name="connsiteY517" fmla="*/ 271541 h 1590423"/>
                    <a:gd name="connsiteX518" fmla="*/ 604113 w 1300645"/>
                    <a:gd name="connsiteY518" fmla="*/ 265393 h 1590423"/>
                    <a:gd name="connsiteX519" fmla="*/ 606755 w 1300645"/>
                    <a:gd name="connsiteY519" fmla="*/ 264488 h 1590423"/>
                    <a:gd name="connsiteX520" fmla="*/ 602802 w 1300645"/>
                    <a:gd name="connsiteY520" fmla="*/ 256719 h 1590423"/>
                    <a:gd name="connsiteX521" fmla="*/ 599786 w 1300645"/>
                    <a:gd name="connsiteY521" fmla="*/ 256115 h 1590423"/>
                    <a:gd name="connsiteX522" fmla="*/ 595478 w 1300645"/>
                    <a:gd name="connsiteY522" fmla="*/ 250647 h 1590423"/>
                    <a:gd name="connsiteX523" fmla="*/ 590757 w 1300645"/>
                    <a:gd name="connsiteY523" fmla="*/ 251854 h 1590423"/>
                    <a:gd name="connsiteX524" fmla="*/ 591356 w 1300645"/>
                    <a:gd name="connsiteY524" fmla="*/ 256153 h 1590423"/>
                    <a:gd name="connsiteX525" fmla="*/ 593585 w 1300645"/>
                    <a:gd name="connsiteY525" fmla="*/ 253287 h 1590423"/>
                    <a:gd name="connsiteX526" fmla="*/ 594990 w 1300645"/>
                    <a:gd name="connsiteY526" fmla="*/ 255700 h 1590423"/>
                    <a:gd name="connsiteX527" fmla="*/ 594391 w 1300645"/>
                    <a:gd name="connsiteY527" fmla="*/ 259623 h 1590423"/>
                    <a:gd name="connsiteX528" fmla="*/ 595159 w 1300645"/>
                    <a:gd name="connsiteY528" fmla="*/ 262413 h 1590423"/>
                    <a:gd name="connsiteX529" fmla="*/ 598381 w 1300645"/>
                    <a:gd name="connsiteY529" fmla="*/ 261546 h 1590423"/>
                    <a:gd name="connsiteX530" fmla="*/ 596021 w 1300645"/>
                    <a:gd name="connsiteY530" fmla="*/ 255361 h 1590423"/>
                    <a:gd name="connsiteX531" fmla="*/ 598962 w 1300645"/>
                    <a:gd name="connsiteY531" fmla="*/ 257473 h 1590423"/>
                    <a:gd name="connsiteX532" fmla="*/ 600292 w 1300645"/>
                    <a:gd name="connsiteY532" fmla="*/ 260414 h 1590423"/>
                    <a:gd name="connsiteX533" fmla="*/ 604151 w 1300645"/>
                    <a:gd name="connsiteY533" fmla="*/ 261055 h 1590423"/>
                    <a:gd name="connsiteX534" fmla="*/ 604151 w 1300645"/>
                    <a:gd name="connsiteY534" fmla="*/ 261998 h 1590423"/>
                    <a:gd name="connsiteX535" fmla="*/ 600667 w 1300645"/>
                    <a:gd name="connsiteY535" fmla="*/ 264525 h 1590423"/>
                    <a:gd name="connsiteX536" fmla="*/ 602596 w 1300645"/>
                    <a:gd name="connsiteY536" fmla="*/ 269315 h 1590423"/>
                    <a:gd name="connsiteX537" fmla="*/ 594803 w 1300645"/>
                    <a:gd name="connsiteY537" fmla="*/ 266562 h 1590423"/>
                    <a:gd name="connsiteX538" fmla="*/ 595290 w 1300645"/>
                    <a:gd name="connsiteY538" fmla="*/ 271729 h 1590423"/>
                    <a:gd name="connsiteX539" fmla="*/ 601378 w 1300645"/>
                    <a:gd name="connsiteY539" fmla="*/ 271993 h 1590423"/>
                    <a:gd name="connsiteX540" fmla="*/ 604207 w 1300645"/>
                    <a:gd name="connsiteY540" fmla="*/ 279460 h 1590423"/>
                    <a:gd name="connsiteX541" fmla="*/ 600667 w 1300645"/>
                    <a:gd name="connsiteY541" fmla="*/ 286211 h 1590423"/>
                    <a:gd name="connsiteX542" fmla="*/ 594859 w 1300645"/>
                    <a:gd name="connsiteY542" fmla="*/ 283458 h 1590423"/>
                    <a:gd name="connsiteX543" fmla="*/ 592649 w 1300645"/>
                    <a:gd name="connsiteY543" fmla="*/ 277311 h 1590423"/>
                    <a:gd name="connsiteX544" fmla="*/ 597257 w 1300645"/>
                    <a:gd name="connsiteY544" fmla="*/ 277310 h 1590423"/>
                    <a:gd name="connsiteX545" fmla="*/ 597407 w 1300645"/>
                    <a:gd name="connsiteY545" fmla="*/ 276896 h 1590423"/>
                    <a:gd name="connsiteX546" fmla="*/ 592124 w 1300645"/>
                    <a:gd name="connsiteY546" fmla="*/ 273011 h 1590423"/>
                    <a:gd name="connsiteX547" fmla="*/ 593867 w 1300645"/>
                    <a:gd name="connsiteY547" fmla="*/ 269202 h 1590423"/>
                    <a:gd name="connsiteX548" fmla="*/ 592031 w 1300645"/>
                    <a:gd name="connsiteY548" fmla="*/ 268146 h 1590423"/>
                    <a:gd name="connsiteX549" fmla="*/ 591356 w 1300645"/>
                    <a:gd name="connsiteY549" fmla="*/ 264186 h 1590423"/>
                    <a:gd name="connsiteX550" fmla="*/ 589295 w 1300645"/>
                    <a:gd name="connsiteY550" fmla="*/ 265581 h 1590423"/>
                    <a:gd name="connsiteX551" fmla="*/ 590344 w 1300645"/>
                    <a:gd name="connsiteY551" fmla="*/ 269956 h 1590423"/>
                    <a:gd name="connsiteX552" fmla="*/ 589614 w 1300645"/>
                    <a:gd name="connsiteY552" fmla="*/ 269730 h 1590423"/>
                    <a:gd name="connsiteX553" fmla="*/ 588453 w 1300645"/>
                    <a:gd name="connsiteY553" fmla="*/ 270069 h 1590423"/>
                    <a:gd name="connsiteX554" fmla="*/ 588715 w 1300645"/>
                    <a:gd name="connsiteY554" fmla="*/ 272710 h 1590423"/>
                    <a:gd name="connsiteX555" fmla="*/ 592012 w 1300645"/>
                    <a:gd name="connsiteY555" fmla="*/ 280931 h 1590423"/>
                    <a:gd name="connsiteX556" fmla="*/ 593529 w 1300645"/>
                    <a:gd name="connsiteY556" fmla="*/ 283194 h 1590423"/>
                    <a:gd name="connsiteX557" fmla="*/ 595290 w 1300645"/>
                    <a:gd name="connsiteY557" fmla="*/ 288700 h 1590423"/>
                    <a:gd name="connsiteX558" fmla="*/ 598456 w 1300645"/>
                    <a:gd name="connsiteY558" fmla="*/ 290699 h 1590423"/>
                    <a:gd name="connsiteX559" fmla="*/ 602933 w 1300645"/>
                    <a:gd name="connsiteY559" fmla="*/ 290096 h 1590423"/>
                    <a:gd name="connsiteX560" fmla="*/ 605163 w 1300645"/>
                    <a:gd name="connsiteY560" fmla="*/ 290737 h 1590423"/>
                    <a:gd name="connsiteX561" fmla="*/ 605687 w 1300645"/>
                    <a:gd name="connsiteY561" fmla="*/ 287078 h 1590423"/>
                    <a:gd name="connsiteX562" fmla="*/ 607336 w 1300645"/>
                    <a:gd name="connsiteY562" fmla="*/ 292660 h 1590423"/>
                    <a:gd name="connsiteX563" fmla="*/ 600573 w 1300645"/>
                    <a:gd name="connsiteY563" fmla="*/ 291755 h 1590423"/>
                    <a:gd name="connsiteX564" fmla="*/ 600386 w 1300645"/>
                    <a:gd name="connsiteY564" fmla="*/ 292962 h 1590423"/>
                    <a:gd name="connsiteX565" fmla="*/ 598812 w 1300645"/>
                    <a:gd name="connsiteY565" fmla="*/ 293641 h 1590423"/>
                    <a:gd name="connsiteX566" fmla="*/ 598662 w 1300645"/>
                    <a:gd name="connsiteY566" fmla="*/ 295489 h 1590423"/>
                    <a:gd name="connsiteX567" fmla="*/ 600967 w 1300645"/>
                    <a:gd name="connsiteY567" fmla="*/ 295413 h 1590423"/>
                    <a:gd name="connsiteX568" fmla="*/ 602521 w 1300645"/>
                    <a:gd name="connsiteY568" fmla="*/ 294848 h 1590423"/>
                    <a:gd name="connsiteX569" fmla="*/ 604751 w 1300645"/>
                    <a:gd name="connsiteY569" fmla="*/ 301711 h 1590423"/>
                    <a:gd name="connsiteX570" fmla="*/ 605313 w 1300645"/>
                    <a:gd name="connsiteY570" fmla="*/ 301033 h 1590423"/>
                    <a:gd name="connsiteX571" fmla="*/ 604900 w 1300645"/>
                    <a:gd name="connsiteY571" fmla="*/ 297940 h 1590423"/>
                    <a:gd name="connsiteX572" fmla="*/ 602521 w 1300645"/>
                    <a:gd name="connsiteY572" fmla="*/ 294810 h 1590423"/>
                    <a:gd name="connsiteX573" fmla="*/ 608685 w 1300645"/>
                    <a:gd name="connsiteY573" fmla="*/ 298015 h 1590423"/>
                    <a:gd name="connsiteX574" fmla="*/ 613818 w 1300645"/>
                    <a:gd name="connsiteY574" fmla="*/ 300052 h 1590423"/>
                    <a:gd name="connsiteX575" fmla="*/ 615447 w 1300645"/>
                    <a:gd name="connsiteY575" fmla="*/ 302767 h 1590423"/>
                    <a:gd name="connsiteX576" fmla="*/ 616309 w 1300645"/>
                    <a:gd name="connsiteY576" fmla="*/ 305408 h 1590423"/>
                    <a:gd name="connsiteX577" fmla="*/ 616871 w 1300645"/>
                    <a:gd name="connsiteY577" fmla="*/ 304842 h 1590423"/>
                    <a:gd name="connsiteX578" fmla="*/ 616290 w 1300645"/>
                    <a:gd name="connsiteY578" fmla="*/ 300505 h 1590423"/>
                    <a:gd name="connsiteX579" fmla="*/ 618014 w 1300645"/>
                    <a:gd name="connsiteY579" fmla="*/ 302881 h 1590423"/>
                    <a:gd name="connsiteX580" fmla="*/ 617564 w 1300645"/>
                    <a:gd name="connsiteY580" fmla="*/ 304880 h 1590423"/>
                    <a:gd name="connsiteX581" fmla="*/ 620805 w 1300645"/>
                    <a:gd name="connsiteY581" fmla="*/ 305408 h 1590423"/>
                    <a:gd name="connsiteX582" fmla="*/ 620524 w 1300645"/>
                    <a:gd name="connsiteY582" fmla="*/ 299637 h 1590423"/>
                    <a:gd name="connsiteX583" fmla="*/ 620168 w 1300645"/>
                    <a:gd name="connsiteY583" fmla="*/ 299750 h 1590423"/>
                    <a:gd name="connsiteX584" fmla="*/ 621367 w 1300645"/>
                    <a:gd name="connsiteY584" fmla="*/ 295413 h 1590423"/>
                    <a:gd name="connsiteX585" fmla="*/ 621873 w 1300645"/>
                    <a:gd name="connsiteY585" fmla="*/ 303145 h 1590423"/>
                    <a:gd name="connsiteX586" fmla="*/ 631933 w 1300645"/>
                    <a:gd name="connsiteY586" fmla="*/ 309028 h 1590423"/>
                    <a:gd name="connsiteX587" fmla="*/ 637646 w 1300645"/>
                    <a:gd name="connsiteY587" fmla="*/ 315440 h 1590423"/>
                    <a:gd name="connsiteX588" fmla="*/ 641318 w 1300645"/>
                    <a:gd name="connsiteY588" fmla="*/ 316382 h 1590423"/>
                    <a:gd name="connsiteX589" fmla="*/ 642929 w 1300645"/>
                    <a:gd name="connsiteY589" fmla="*/ 318570 h 1590423"/>
                    <a:gd name="connsiteX590" fmla="*/ 643790 w 1300645"/>
                    <a:gd name="connsiteY590" fmla="*/ 320569 h 1590423"/>
                    <a:gd name="connsiteX591" fmla="*/ 646994 w 1300645"/>
                    <a:gd name="connsiteY591" fmla="*/ 316911 h 1590423"/>
                    <a:gd name="connsiteX592" fmla="*/ 647462 w 1300645"/>
                    <a:gd name="connsiteY592" fmla="*/ 317476 h 1590423"/>
                    <a:gd name="connsiteX593" fmla="*/ 646601 w 1300645"/>
                    <a:gd name="connsiteY593" fmla="*/ 322681 h 1590423"/>
                    <a:gd name="connsiteX594" fmla="*/ 672509 w 1300645"/>
                    <a:gd name="connsiteY594" fmla="*/ 341500 h 1590423"/>
                    <a:gd name="connsiteX595" fmla="*/ 672153 w 1300645"/>
                    <a:gd name="connsiteY595" fmla="*/ 344178 h 1590423"/>
                    <a:gd name="connsiteX596" fmla="*/ 670036 w 1300645"/>
                    <a:gd name="connsiteY596" fmla="*/ 343310 h 1590423"/>
                    <a:gd name="connsiteX597" fmla="*/ 658740 w 1300645"/>
                    <a:gd name="connsiteY597" fmla="*/ 336560 h 1590423"/>
                    <a:gd name="connsiteX598" fmla="*/ 652371 w 1300645"/>
                    <a:gd name="connsiteY598" fmla="*/ 331430 h 1590423"/>
                    <a:gd name="connsiteX599" fmla="*/ 639444 w 1300645"/>
                    <a:gd name="connsiteY599" fmla="*/ 323887 h 1590423"/>
                    <a:gd name="connsiteX600" fmla="*/ 627736 w 1300645"/>
                    <a:gd name="connsiteY600" fmla="*/ 317514 h 1590423"/>
                    <a:gd name="connsiteX601" fmla="*/ 610914 w 1300645"/>
                    <a:gd name="connsiteY601" fmla="*/ 310914 h 1590423"/>
                    <a:gd name="connsiteX602" fmla="*/ 609134 w 1300645"/>
                    <a:gd name="connsiteY602" fmla="*/ 309066 h 1590423"/>
                    <a:gd name="connsiteX603" fmla="*/ 604807 w 1300645"/>
                    <a:gd name="connsiteY603" fmla="*/ 307067 h 1590423"/>
                    <a:gd name="connsiteX604" fmla="*/ 598662 w 1300645"/>
                    <a:gd name="connsiteY604" fmla="*/ 304691 h 1590423"/>
                    <a:gd name="connsiteX605" fmla="*/ 594503 w 1300645"/>
                    <a:gd name="connsiteY605" fmla="*/ 301485 h 1590423"/>
                    <a:gd name="connsiteX606" fmla="*/ 589558 w 1300645"/>
                    <a:gd name="connsiteY606" fmla="*/ 299826 h 1590423"/>
                    <a:gd name="connsiteX607" fmla="*/ 582514 w 1300645"/>
                    <a:gd name="connsiteY607" fmla="*/ 298129 h 1590423"/>
                    <a:gd name="connsiteX608" fmla="*/ 580247 w 1300645"/>
                    <a:gd name="connsiteY608" fmla="*/ 295451 h 1590423"/>
                    <a:gd name="connsiteX609" fmla="*/ 577437 w 1300645"/>
                    <a:gd name="connsiteY609" fmla="*/ 294961 h 1590423"/>
                    <a:gd name="connsiteX610" fmla="*/ 573035 w 1300645"/>
                    <a:gd name="connsiteY610" fmla="*/ 294282 h 1590423"/>
                    <a:gd name="connsiteX611" fmla="*/ 561683 w 1300645"/>
                    <a:gd name="connsiteY611" fmla="*/ 294772 h 1590423"/>
                    <a:gd name="connsiteX612" fmla="*/ 557374 w 1300645"/>
                    <a:gd name="connsiteY612" fmla="*/ 294621 h 1590423"/>
                    <a:gd name="connsiteX613" fmla="*/ 555538 w 1300645"/>
                    <a:gd name="connsiteY613" fmla="*/ 296884 h 1590423"/>
                    <a:gd name="connsiteX614" fmla="*/ 553665 w 1300645"/>
                    <a:gd name="connsiteY614" fmla="*/ 299373 h 1590423"/>
                    <a:gd name="connsiteX615" fmla="*/ 552916 w 1300645"/>
                    <a:gd name="connsiteY615" fmla="*/ 297563 h 1590423"/>
                    <a:gd name="connsiteX616" fmla="*/ 554377 w 1300645"/>
                    <a:gd name="connsiteY616" fmla="*/ 295262 h 1590423"/>
                    <a:gd name="connsiteX617" fmla="*/ 546434 w 1300645"/>
                    <a:gd name="connsiteY617" fmla="*/ 295262 h 1590423"/>
                    <a:gd name="connsiteX618" fmla="*/ 546958 w 1300645"/>
                    <a:gd name="connsiteY618" fmla="*/ 297073 h 1590423"/>
                    <a:gd name="connsiteX619" fmla="*/ 544036 w 1300645"/>
                    <a:gd name="connsiteY619" fmla="*/ 301976 h 1590423"/>
                    <a:gd name="connsiteX620" fmla="*/ 546528 w 1300645"/>
                    <a:gd name="connsiteY620" fmla="*/ 305294 h 1590423"/>
                    <a:gd name="connsiteX621" fmla="*/ 544429 w 1300645"/>
                    <a:gd name="connsiteY621" fmla="*/ 307218 h 1590423"/>
                    <a:gd name="connsiteX622" fmla="*/ 539165 w 1300645"/>
                    <a:gd name="connsiteY622" fmla="*/ 307142 h 1590423"/>
                    <a:gd name="connsiteX623" fmla="*/ 537985 w 1300645"/>
                    <a:gd name="connsiteY623" fmla="*/ 305445 h 1590423"/>
                    <a:gd name="connsiteX624" fmla="*/ 539671 w 1300645"/>
                    <a:gd name="connsiteY624" fmla="*/ 304502 h 1590423"/>
                    <a:gd name="connsiteX625" fmla="*/ 538678 w 1300645"/>
                    <a:gd name="connsiteY625" fmla="*/ 301900 h 1590423"/>
                    <a:gd name="connsiteX626" fmla="*/ 531635 w 1300645"/>
                    <a:gd name="connsiteY626" fmla="*/ 298355 h 1590423"/>
                    <a:gd name="connsiteX627" fmla="*/ 533096 w 1300645"/>
                    <a:gd name="connsiteY627" fmla="*/ 298242 h 1590423"/>
                    <a:gd name="connsiteX628" fmla="*/ 534033 w 1300645"/>
                    <a:gd name="connsiteY628" fmla="*/ 299336 h 1590423"/>
                    <a:gd name="connsiteX629" fmla="*/ 542443 w 1300645"/>
                    <a:gd name="connsiteY629" fmla="*/ 301108 h 1590423"/>
                    <a:gd name="connsiteX630" fmla="*/ 541751 w 1300645"/>
                    <a:gd name="connsiteY630" fmla="*/ 295376 h 1590423"/>
                    <a:gd name="connsiteX631" fmla="*/ 535138 w 1300645"/>
                    <a:gd name="connsiteY631" fmla="*/ 294320 h 1590423"/>
                    <a:gd name="connsiteX632" fmla="*/ 534032 w 1300645"/>
                    <a:gd name="connsiteY632" fmla="*/ 294244 h 1590423"/>
                    <a:gd name="connsiteX633" fmla="*/ 532496 w 1300645"/>
                    <a:gd name="connsiteY633" fmla="*/ 293716 h 1590423"/>
                    <a:gd name="connsiteX634" fmla="*/ 529030 w 1300645"/>
                    <a:gd name="connsiteY634" fmla="*/ 293377 h 1590423"/>
                    <a:gd name="connsiteX635" fmla="*/ 526576 w 1300645"/>
                    <a:gd name="connsiteY635" fmla="*/ 293829 h 1590423"/>
                    <a:gd name="connsiteX636" fmla="*/ 523055 w 1300645"/>
                    <a:gd name="connsiteY636" fmla="*/ 297488 h 1590423"/>
                    <a:gd name="connsiteX637" fmla="*/ 526951 w 1300645"/>
                    <a:gd name="connsiteY637" fmla="*/ 298883 h 1590423"/>
                    <a:gd name="connsiteX638" fmla="*/ 522736 w 1300645"/>
                    <a:gd name="connsiteY638" fmla="*/ 301523 h 1590423"/>
                    <a:gd name="connsiteX639" fmla="*/ 520825 w 1300645"/>
                    <a:gd name="connsiteY639" fmla="*/ 304842 h 1590423"/>
                    <a:gd name="connsiteX640" fmla="*/ 521968 w 1300645"/>
                    <a:gd name="connsiteY640" fmla="*/ 297337 h 1590423"/>
                    <a:gd name="connsiteX641" fmla="*/ 520844 w 1300645"/>
                    <a:gd name="connsiteY641" fmla="*/ 294320 h 1590423"/>
                    <a:gd name="connsiteX642" fmla="*/ 518315 w 1300645"/>
                    <a:gd name="connsiteY642" fmla="*/ 293678 h 1590423"/>
                    <a:gd name="connsiteX643" fmla="*/ 512527 w 1300645"/>
                    <a:gd name="connsiteY643" fmla="*/ 292095 h 1590423"/>
                    <a:gd name="connsiteX644" fmla="*/ 513276 w 1300645"/>
                    <a:gd name="connsiteY644" fmla="*/ 294659 h 1590423"/>
                    <a:gd name="connsiteX645" fmla="*/ 513295 w 1300645"/>
                    <a:gd name="connsiteY645" fmla="*/ 297336 h 1590423"/>
                    <a:gd name="connsiteX646" fmla="*/ 512527 w 1300645"/>
                    <a:gd name="connsiteY646" fmla="*/ 297902 h 1590423"/>
                    <a:gd name="connsiteX647" fmla="*/ 511909 w 1300645"/>
                    <a:gd name="connsiteY647" fmla="*/ 295639 h 1590423"/>
                    <a:gd name="connsiteX648" fmla="*/ 511009 w 1300645"/>
                    <a:gd name="connsiteY648" fmla="*/ 293150 h 1590423"/>
                    <a:gd name="connsiteX649" fmla="*/ 510204 w 1300645"/>
                    <a:gd name="connsiteY649" fmla="*/ 293414 h 1590423"/>
                    <a:gd name="connsiteX650" fmla="*/ 509904 w 1300645"/>
                    <a:gd name="connsiteY650" fmla="*/ 296206 h 1590423"/>
                    <a:gd name="connsiteX651" fmla="*/ 510035 w 1300645"/>
                    <a:gd name="connsiteY651" fmla="*/ 297525 h 1590423"/>
                    <a:gd name="connsiteX652" fmla="*/ 505745 w 1300645"/>
                    <a:gd name="connsiteY652" fmla="*/ 303295 h 1590423"/>
                    <a:gd name="connsiteX653" fmla="*/ 505745 w 1300645"/>
                    <a:gd name="connsiteY653" fmla="*/ 292585 h 1590423"/>
                    <a:gd name="connsiteX654" fmla="*/ 498289 w 1300645"/>
                    <a:gd name="connsiteY654" fmla="*/ 296809 h 1590423"/>
                    <a:gd name="connsiteX655" fmla="*/ 500743 w 1300645"/>
                    <a:gd name="connsiteY655" fmla="*/ 299072 h 1590423"/>
                    <a:gd name="connsiteX656" fmla="*/ 498814 w 1300645"/>
                    <a:gd name="connsiteY656" fmla="*/ 302541 h 1590423"/>
                    <a:gd name="connsiteX657" fmla="*/ 494655 w 1300645"/>
                    <a:gd name="connsiteY657" fmla="*/ 306313 h 1590423"/>
                    <a:gd name="connsiteX658" fmla="*/ 496603 w 1300645"/>
                    <a:gd name="connsiteY658" fmla="*/ 297035 h 1590423"/>
                    <a:gd name="connsiteX659" fmla="*/ 495348 w 1300645"/>
                    <a:gd name="connsiteY659" fmla="*/ 296356 h 1590423"/>
                    <a:gd name="connsiteX660" fmla="*/ 488885 w 1300645"/>
                    <a:gd name="connsiteY660" fmla="*/ 302428 h 1590423"/>
                    <a:gd name="connsiteX661" fmla="*/ 483659 w 1300645"/>
                    <a:gd name="connsiteY661" fmla="*/ 304917 h 1590423"/>
                    <a:gd name="connsiteX662" fmla="*/ 484014 w 1300645"/>
                    <a:gd name="connsiteY662" fmla="*/ 300882 h 1590423"/>
                    <a:gd name="connsiteX663" fmla="*/ 481355 w 1300645"/>
                    <a:gd name="connsiteY663" fmla="*/ 300920 h 1590423"/>
                    <a:gd name="connsiteX664" fmla="*/ 480549 w 1300645"/>
                    <a:gd name="connsiteY664" fmla="*/ 301976 h 1590423"/>
                    <a:gd name="connsiteX665" fmla="*/ 478694 w 1300645"/>
                    <a:gd name="connsiteY665" fmla="*/ 304993 h 1590423"/>
                    <a:gd name="connsiteX666" fmla="*/ 476521 w 1300645"/>
                    <a:gd name="connsiteY666" fmla="*/ 303899 h 1590423"/>
                    <a:gd name="connsiteX667" fmla="*/ 474142 w 1300645"/>
                    <a:gd name="connsiteY667" fmla="*/ 302655 h 1590423"/>
                    <a:gd name="connsiteX668" fmla="*/ 469627 w 1300645"/>
                    <a:gd name="connsiteY668" fmla="*/ 309028 h 1590423"/>
                    <a:gd name="connsiteX669" fmla="*/ 469627 w 1300645"/>
                    <a:gd name="connsiteY669" fmla="*/ 303183 h 1590423"/>
                    <a:gd name="connsiteX670" fmla="*/ 467979 w 1300645"/>
                    <a:gd name="connsiteY670" fmla="*/ 306200 h 1590423"/>
                    <a:gd name="connsiteX671" fmla="*/ 462921 w 1300645"/>
                    <a:gd name="connsiteY671" fmla="*/ 309594 h 1590423"/>
                    <a:gd name="connsiteX672" fmla="*/ 461478 w 1300645"/>
                    <a:gd name="connsiteY672" fmla="*/ 308349 h 1590423"/>
                    <a:gd name="connsiteX673" fmla="*/ 464644 w 1300645"/>
                    <a:gd name="connsiteY673" fmla="*/ 303258 h 1590423"/>
                    <a:gd name="connsiteX674" fmla="*/ 464382 w 1300645"/>
                    <a:gd name="connsiteY674" fmla="*/ 301976 h 1590423"/>
                    <a:gd name="connsiteX675" fmla="*/ 457844 w 1300645"/>
                    <a:gd name="connsiteY675" fmla="*/ 304691 h 1590423"/>
                    <a:gd name="connsiteX676" fmla="*/ 452093 w 1300645"/>
                    <a:gd name="connsiteY676" fmla="*/ 311404 h 1590423"/>
                    <a:gd name="connsiteX677" fmla="*/ 444543 w 1300645"/>
                    <a:gd name="connsiteY677" fmla="*/ 310612 h 1590423"/>
                    <a:gd name="connsiteX678" fmla="*/ 434559 w 1300645"/>
                    <a:gd name="connsiteY678" fmla="*/ 314723 h 1590423"/>
                    <a:gd name="connsiteX679" fmla="*/ 429220 w 1300645"/>
                    <a:gd name="connsiteY679" fmla="*/ 314006 h 1590423"/>
                    <a:gd name="connsiteX680" fmla="*/ 422719 w 1300645"/>
                    <a:gd name="connsiteY680" fmla="*/ 318419 h 1590423"/>
                    <a:gd name="connsiteX681" fmla="*/ 421127 w 1300645"/>
                    <a:gd name="connsiteY681" fmla="*/ 317627 h 1590423"/>
                    <a:gd name="connsiteX682" fmla="*/ 427009 w 1300645"/>
                    <a:gd name="connsiteY682" fmla="*/ 313969 h 1590423"/>
                    <a:gd name="connsiteX683" fmla="*/ 426934 w 1300645"/>
                    <a:gd name="connsiteY683" fmla="*/ 312611 h 1590423"/>
                    <a:gd name="connsiteX684" fmla="*/ 422232 w 1300645"/>
                    <a:gd name="connsiteY684" fmla="*/ 312611 h 1590423"/>
                    <a:gd name="connsiteX685" fmla="*/ 421989 w 1300645"/>
                    <a:gd name="connsiteY685" fmla="*/ 311328 h 1590423"/>
                    <a:gd name="connsiteX686" fmla="*/ 424049 w 1300645"/>
                    <a:gd name="connsiteY686" fmla="*/ 308085 h 1590423"/>
                    <a:gd name="connsiteX687" fmla="*/ 421558 w 1300645"/>
                    <a:gd name="connsiteY687" fmla="*/ 308085 h 1590423"/>
                    <a:gd name="connsiteX688" fmla="*/ 420340 w 1300645"/>
                    <a:gd name="connsiteY688" fmla="*/ 316722 h 1590423"/>
                    <a:gd name="connsiteX689" fmla="*/ 418411 w 1300645"/>
                    <a:gd name="connsiteY689" fmla="*/ 316722 h 1590423"/>
                    <a:gd name="connsiteX690" fmla="*/ 419160 w 1300645"/>
                    <a:gd name="connsiteY690" fmla="*/ 313931 h 1590423"/>
                    <a:gd name="connsiteX691" fmla="*/ 416125 w 1300645"/>
                    <a:gd name="connsiteY691" fmla="*/ 312913 h 1590423"/>
                    <a:gd name="connsiteX692" fmla="*/ 413390 w 1300645"/>
                    <a:gd name="connsiteY692" fmla="*/ 315817 h 1590423"/>
                    <a:gd name="connsiteX693" fmla="*/ 411329 w 1300645"/>
                    <a:gd name="connsiteY693" fmla="*/ 321549 h 1590423"/>
                    <a:gd name="connsiteX694" fmla="*/ 415226 w 1300645"/>
                    <a:gd name="connsiteY694" fmla="*/ 324906 h 1590423"/>
                    <a:gd name="connsiteX695" fmla="*/ 408238 w 1300645"/>
                    <a:gd name="connsiteY695" fmla="*/ 329054 h 1590423"/>
                    <a:gd name="connsiteX696" fmla="*/ 409475 w 1300645"/>
                    <a:gd name="connsiteY696" fmla="*/ 314044 h 1590423"/>
                    <a:gd name="connsiteX697" fmla="*/ 407657 w 1300645"/>
                    <a:gd name="connsiteY697" fmla="*/ 320644 h 1590423"/>
                    <a:gd name="connsiteX698" fmla="*/ 402206 w 1300645"/>
                    <a:gd name="connsiteY698" fmla="*/ 324378 h 1590423"/>
                    <a:gd name="connsiteX699" fmla="*/ 403742 w 1300645"/>
                    <a:gd name="connsiteY699" fmla="*/ 320871 h 1590423"/>
                    <a:gd name="connsiteX700" fmla="*/ 396980 w 1300645"/>
                    <a:gd name="connsiteY700" fmla="*/ 330110 h 1590423"/>
                    <a:gd name="connsiteX701" fmla="*/ 394807 w 1300645"/>
                    <a:gd name="connsiteY701" fmla="*/ 325924 h 1590423"/>
                    <a:gd name="connsiteX702" fmla="*/ 393607 w 1300645"/>
                    <a:gd name="connsiteY702" fmla="*/ 323850 h 1590423"/>
                    <a:gd name="connsiteX703" fmla="*/ 391903 w 1300645"/>
                    <a:gd name="connsiteY703" fmla="*/ 319965 h 1590423"/>
                    <a:gd name="connsiteX704" fmla="*/ 391715 w 1300645"/>
                    <a:gd name="connsiteY704" fmla="*/ 316043 h 1590423"/>
                    <a:gd name="connsiteX705" fmla="*/ 388774 w 1300645"/>
                    <a:gd name="connsiteY705" fmla="*/ 322794 h 1590423"/>
                    <a:gd name="connsiteX706" fmla="*/ 390648 w 1300645"/>
                    <a:gd name="connsiteY706" fmla="*/ 323510 h 1590423"/>
                    <a:gd name="connsiteX707" fmla="*/ 390479 w 1300645"/>
                    <a:gd name="connsiteY707" fmla="*/ 324830 h 1590423"/>
                    <a:gd name="connsiteX708" fmla="*/ 387707 w 1300645"/>
                    <a:gd name="connsiteY708" fmla="*/ 324642 h 1590423"/>
                    <a:gd name="connsiteX709" fmla="*/ 388793 w 1300645"/>
                    <a:gd name="connsiteY709" fmla="*/ 321247 h 1590423"/>
                    <a:gd name="connsiteX710" fmla="*/ 388569 w 1300645"/>
                    <a:gd name="connsiteY710" fmla="*/ 320720 h 1590423"/>
                    <a:gd name="connsiteX711" fmla="*/ 383642 w 1300645"/>
                    <a:gd name="connsiteY711" fmla="*/ 326565 h 1590423"/>
                    <a:gd name="connsiteX712" fmla="*/ 377422 w 1300645"/>
                    <a:gd name="connsiteY712" fmla="*/ 327093 h 1590423"/>
                    <a:gd name="connsiteX713" fmla="*/ 377778 w 1300645"/>
                    <a:gd name="connsiteY713" fmla="*/ 323359 h 1590423"/>
                    <a:gd name="connsiteX714" fmla="*/ 374893 w 1300645"/>
                    <a:gd name="connsiteY714" fmla="*/ 330073 h 1590423"/>
                    <a:gd name="connsiteX715" fmla="*/ 372608 w 1300645"/>
                    <a:gd name="connsiteY715" fmla="*/ 334749 h 1590423"/>
                    <a:gd name="connsiteX716" fmla="*/ 368973 w 1300645"/>
                    <a:gd name="connsiteY716" fmla="*/ 336107 h 1590423"/>
                    <a:gd name="connsiteX717" fmla="*/ 367868 w 1300645"/>
                    <a:gd name="connsiteY717" fmla="*/ 335692 h 1590423"/>
                    <a:gd name="connsiteX718" fmla="*/ 368599 w 1300645"/>
                    <a:gd name="connsiteY718" fmla="*/ 333580 h 1590423"/>
                    <a:gd name="connsiteX719" fmla="*/ 370884 w 1300645"/>
                    <a:gd name="connsiteY719" fmla="*/ 333241 h 1590423"/>
                    <a:gd name="connsiteX720" fmla="*/ 372926 w 1300645"/>
                    <a:gd name="connsiteY720" fmla="*/ 331920 h 1590423"/>
                    <a:gd name="connsiteX721" fmla="*/ 372814 w 1300645"/>
                    <a:gd name="connsiteY721" fmla="*/ 330563 h 1590423"/>
                    <a:gd name="connsiteX722" fmla="*/ 369329 w 1300645"/>
                    <a:gd name="connsiteY722" fmla="*/ 330563 h 1590423"/>
                    <a:gd name="connsiteX723" fmla="*/ 370322 w 1300645"/>
                    <a:gd name="connsiteY723" fmla="*/ 328262 h 1590423"/>
                    <a:gd name="connsiteX724" fmla="*/ 367587 w 1300645"/>
                    <a:gd name="connsiteY724" fmla="*/ 327018 h 1590423"/>
                    <a:gd name="connsiteX725" fmla="*/ 368748 w 1300645"/>
                    <a:gd name="connsiteY725" fmla="*/ 325359 h 1590423"/>
                    <a:gd name="connsiteX726" fmla="*/ 366426 w 1300645"/>
                    <a:gd name="connsiteY726" fmla="*/ 327320 h 1590423"/>
                    <a:gd name="connsiteX727" fmla="*/ 357771 w 1300645"/>
                    <a:gd name="connsiteY727" fmla="*/ 328564 h 1590423"/>
                    <a:gd name="connsiteX728" fmla="*/ 360693 w 1300645"/>
                    <a:gd name="connsiteY728" fmla="*/ 330714 h 1590423"/>
                    <a:gd name="connsiteX729" fmla="*/ 360019 w 1300645"/>
                    <a:gd name="connsiteY729" fmla="*/ 331845 h 1590423"/>
                    <a:gd name="connsiteX730" fmla="*/ 353032 w 1300645"/>
                    <a:gd name="connsiteY730" fmla="*/ 335880 h 1590423"/>
                    <a:gd name="connsiteX731" fmla="*/ 347037 w 1300645"/>
                    <a:gd name="connsiteY731" fmla="*/ 336710 h 1590423"/>
                    <a:gd name="connsiteX732" fmla="*/ 345688 w 1300645"/>
                    <a:gd name="connsiteY732" fmla="*/ 336371 h 1590423"/>
                    <a:gd name="connsiteX733" fmla="*/ 345632 w 1300645"/>
                    <a:gd name="connsiteY733" fmla="*/ 335013 h 1590423"/>
                    <a:gd name="connsiteX734" fmla="*/ 349135 w 1300645"/>
                    <a:gd name="connsiteY734" fmla="*/ 333467 h 1590423"/>
                    <a:gd name="connsiteX735" fmla="*/ 353087 w 1300645"/>
                    <a:gd name="connsiteY735" fmla="*/ 332411 h 1590423"/>
                    <a:gd name="connsiteX736" fmla="*/ 353556 w 1300645"/>
                    <a:gd name="connsiteY736" fmla="*/ 331959 h 1590423"/>
                    <a:gd name="connsiteX737" fmla="*/ 355692 w 1300645"/>
                    <a:gd name="connsiteY737" fmla="*/ 329507 h 1590423"/>
                    <a:gd name="connsiteX738" fmla="*/ 350428 w 1300645"/>
                    <a:gd name="connsiteY738" fmla="*/ 327470 h 1590423"/>
                    <a:gd name="connsiteX739" fmla="*/ 346381 w 1300645"/>
                    <a:gd name="connsiteY739" fmla="*/ 330073 h 1590423"/>
                    <a:gd name="connsiteX740" fmla="*/ 345500 w 1300645"/>
                    <a:gd name="connsiteY740" fmla="*/ 331317 h 1590423"/>
                    <a:gd name="connsiteX741" fmla="*/ 342597 w 1300645"/>
                    <a:gd name="connsiteY741" fmla="*/ 335390 h 1590423"/>
                    <a:gd name="connsiteX742" fmla="*/ 342035 w 1300645"/>
                    <a:gd name="connsiteY742" fmla="*/ 337238 h 1590423"/>
                    <a:gd name="connsiteX743" fmla="*/ 337801 w 1300645"/>
                    <a:gd name="connsiteY743" fmla="*/ 337615 h 1590423"/>
                    <a:gd name="connsiteX744" fmla="*/ 335965 w 1300645"/>
                    <a:gd name="connsiteY744" fmla="*/ 337992 h 1590423"/>
                    <a:gd name="connsiteX745" fmla="*/ 335029 w 1300645"/>
                    <a:gd name="connsiteY745" fmla="*/ 338181 h 1590423"/>
                    <a:gd name="connsiteX746" fmla="*/ 329446 w 1300645"/>
                    <a:gd name="connsiteY746" fmla="*/ 340633 h 1590423"/>
                    <a:gd name="connsiteX747" fmla="*/ 323245 w 1300645"/>
                    <a:gd name="connsiteY747" fmla="*/ 343989 h 1590423"/>
                    <a:gd name="connsiteX748" fmla="*/ 316239 w 1300645"/>
                    <a:gd name="connsiteY748" fmla="*/ 348364 h 1590423"/>
                    <a:gd name="connsiteX749" fmla="*/ 311313 w 1300645"/>
                    <a:gd name="connsiteY749" fmla="*/ 354285 h 1590423"/>
                    <a:gd name="connsiteX750" fmla="*/ 304231 w 1300645"/>
                    <a:gd name="connsiteY750" fmla="*/ 361149 h 1590423"/>
                    <a:gd name="connsiteX751" fmla="*/ 301140 w 1300645"/>
                    <a:gd name="connsiteY751" fmla="*/ 362582 h 1590423"/>
                    <a:gd name="connsiteX752" fmla="*/ 293722 w 1300645"/>
                    <a:gd name="connsiteY752" fmla="*/ 364468 h 1590423"/>
                    <a:gd name="connsiteX753" fmla="*/ 291043 w 1300645"/>
                    <a:gd name="connsiteY753" fmla="*/ 362733 h 1590423"/>
                    <a:gd name="connsiteX754" fmla="*/ 289469 w 1300645"/>
                    <a:gd name="connsiteY754" fmla="*/ 362243 h 1590423"/>
                    <a:gd name="connsiteX755" fmla="*/ 284542 w 1300645"/>
                    <a:gd name="connsiteY755" fmla="*/ 365901 h 1590423"/>
                    <a:gd name="connsiteX756" fmla="*/ 279166 w 1300645"/>
                    <a:gd name="connsiteY756" fmla="*/ 366052 h 1590423"/>
                    <a:gd name="connsiteX757" fmla="*/ 277667 w 1300645"/>
                    <a:gd name="connsiteY757" fmla="*/ 364581 h 1590423"/>
                    <a:gd name="connsiteX758" fmla="*/ 277031 w 1300645"/>
                    <a:gd name="connsiteY758" fmla="*/ 367523 h 1590423"/>
                    <a:gd name="connsiteX759" fmla="*/ 272572 w 1300645"/>
                    <a:gd name="connsiteY759" fmla="*/ 373067 h 1590423"/>
                    <a:gd name="connsiteX760" fmla="*/ 267870 w 1300645"/>
                    <a:gd name="connsiteY760" fmla="*/ 379855 h 1590423"/>
                    <a:gd name="connsiteX761" fmla="*/ 264142 w 1300645"/>
                    <a:gd name="connsiteY761" fmla="*/ 377690 h 1590423"/>
                    <a:gd name="connsiteX762" fmla="*/ 269324 w 1300645"/>
                    <a:gd name="connsiteY762" fmla="*/ 393316 h 1590423"/>
                    <a:gd name="connsiteX763" fmla="*/ 411483 w 1300645"/>
                    <a:gd name="connsiteY763" fmla="*/ 779166 h 1590423"/>
                    <a:gd name="connsiteX764" fmla="*/ 519842 w 1300645"/>
                    <a:gd name="connsiteY764" fmla="*/ 1145489 h 1590423"/>
                    <a:gd name="connsiteX765" fmla="*/ 607203 w 1300645"/>
                    <a:gd name="connsiteY765" fmla="*/ 1471526 h 1590423"/>
                    <a:gd name="connsiteX766" fmla="*/ 649036 w 1300645"/>
                    <a:gd name="connsiteY766" fmla="*/ 1151682 h 1590423"/>
                    <a:gd name="connsiteX767" fmla="*/ 645649 w 1300645"/>
                    <a:gd name="connsiteY767" fmla="*/ 1039084 h 1590423"/>
                    <a:gd name="connsiteX768" fmla="*/ 680366 w 1300645"/>
                    <a:gd name="connsiteY768" fmla="*/ 1006826 h 1590423"/>
                    <a:gd name="connsiteX769" fmla="*/ 869940 w 1300645"/>
                    <a:gd name="connsiteY769" fmla="*/ 1138403 h 1590423"/>
                    <a:gd name="connsiteX770" fmla="*/ 924768 w 1300645"/>
                    <a:gd name="connsiteY770" fmla="*/ 1200233 h 1590423"/>
                    <a:gd name="connsiteX771" fmla="*/ 978166 w 1300645"/>
                    <a:gd name="connsiteY771" fmla="*/ 1194854 h 1590423"/>
                    <a:gd name="connsiteX772" fmla="*/ 976315 w 1300645"/>
                    <a:gd name="connsiteY772" fmla="*/ 1173667 h 1590423"/>
                    <a:gd name="connsiteX773" fmla="*/ 972996 w 1300645"/>
                    <a:gd name="connsiteY773" fmla="*/ 1118443 h 1590423"/>
                    <a:gd name="connsiteX774" fmla="*/ 1035605 w 1300645"/>
                    <a:gd name="connsiteY774" fmla="*/ 985610 h 1590423"/>
                    <a:gd name="connsiteX775" fmla="*/ 1086539 w 1300645"/>
                    <a:gd name="connsiteY775" fmla="*/ 975788 h 1590423"/>
                    <a:gd name="connsiteX776" fmla="*/ 1098458 w 1300645"/>
                    <a:gd name="connsiteY776" fmla="*/ 974256 h 1590423"/>
                    <a:gd name="connsiteX777" fmla="*/ 1107631 w 1300645"/>
                    <a:gd name="connsiteY777" fmla="*/ 982292 h 1590423"/>
                    <a:gd name="connsiteX778" fmla="*/ 1200901 w 1300645"/>
                    <a:gd name="connsiteY778" fmla="*/ 1042678 h 1590423"/>
                    <a:gd name="connsiteX779" fmla="*/ 1258460 w 1300645"/>
                    <a:gd name="connsiteY779" fmla="*/ 1123063 h 1590423"/>
                    <a:gd name="connsiteX780" fmla="*/ 1262418 w 1300645"/>
                    <a:gd name="connsiteY780" fmla="*/ 1144341 h 1590423"/>
                    <a:gd name="connsiteX781" fmla="*/ 1284605 w 1300645"/>
                    <a:gd name="connsiteY781" fmla="*/ 1165670 h 1590423"/>
                    <a:gd name="connsiteX782" fmla="*/ 1291675 w 1300645"/>
                    <a:gd name="connsiteY782" fmla="*/ 1216091 h 1590423"/>
                    <a:gd name="connsiteX783" fmla="*/ 1300524 w 1300645"/>
                    <a:gd name="connsiteY783" fmla="*/ 1248339 h 1590423"/>
                    <a:gd name="connsiteX784" fmla="*/ 1282431 w 1300645"/>
                    <a:gd name="connsiteY784" fmla="*/ 1288996 h 1590423"/>
                    <a:gd name="connsiteX785" fmla="*/ 1192317 w 1300645"/>
                    <a:gd name="connsiteY785" fmla="*/ 1342980 h 1590423"/>
                    <a:gd name="connsiteX786" fmla="*/ 1044122 w 1300645"/>
                    <a:gd name="connsiteY786" fmla="*/ 1228122 h 1590423"/>
                    <a:gd name="connsiteX787" fmla="*/ 949676 w 1300645"/>
                    <a:gd name="connsiteY787" fmla="*/ 1259878 h 1590423"/>
                    <a:gd name="connsiteX788" fmla="*/ 872987 w 1300645"/>
                    <a:gd name="connsiteY788" fmla="*/ 1230688 h 1590423"/>
                    <a:gd name="connsiteX789" fmla="*/ 823049 w 1300645"/>
                    <a:gd name="connsiteY789" fmla="*/ 1210909 h 1590423"/>
                    <a:gd name="connsiteX790" fmla="*/ 784728 w 1300645"/>
                    <a:gd name="connsiteY790" fmla="*/ 1348711 h 1590423"/>
                    <a:gd name="connsiteX791" fmla="*/ 719403 w 1300645"/>
                    <a:gd name="connsiteY791" fmla="*/ 1533287 h 1590423"/>
                    <a:gd name="connsiteX792" fmla="*/ 632500 w 1300645"/>
                    <a:gd name="connsiteY792" fmla="*/ 1589731 h 1590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</a:cxnLst>
                  <a:rect l="l" t="t" r="r" b="b"/>
                  <a:pathLst>
                    <a:path w="1300645" h="1590423">
                      <a:moveTo>
                        <a:pt x="578355" y="187515"/>
                      </a:moveTo>
                      <a:lnTo>
                        <a:pt x="578355" y="187513"/>
                      </a:lnTo>
                      <a:lnTo>
                        <a:pt x="578358" y="187513"/>
                      </a:lnTo>
                      <a:close/>
                      <a:moveTo>
                        <a:pt x="581502" y="188456"/>
                      </a:moveTo>
                      <a:lnTo>
                        <a:pt x="578358" y="187513"/>
                      </a:lnTo>
                      <a:lnTo>
                        <a:pt x="580678" y="186080"/>
                      </a:lnTo>
                      <a:cubicBezTo>
                        <a:pt x="581053" y="186344"/>
                        <a:pt x="581353" y="187098"/>
                        <a:pt x="581502" y="188456"/>
                      </a:cubicBezTo>
                      <a:close/>
                      <a:moveTo>
                        <a:pt x="589388" y="192364"/>
                      </a:moveTo>
                      <a:lnTo>
                        <a:pt x="589633" y="192114"/>
                      </a:lnTo>
                      <a:cubicBezTo>
                        <a:pt x="589989" y="191926"/>
                        <a:pt x="590326" y="191586"/>
                        <a:pt x="590850" y="191209"/>
                      </a:cubicBezTo>
                      <a:close/>
                      <a:moveTo>
                        <a:pt x="589335" y="228650"/>
                      </a:moveTo>
                      <a:cubicBezTo>
                        <a:pt x="590560" y="228575"/>
                        <a:pt x="591365" y="226906"/>
                        <a:pt x="592143" y="224586"/>
                      </a:cubicBezTo>
                      <a:cubicBezTo>
                        <a:pt x="589502" y="224134"/>
                        <a:pt x="586879" y="223681"/>
                        <a:pt x="584013" y="223153"/>
                      </a:cubicBezTo>
                      <a:cubicBezTo>
                        <a:pt x="586466" y="227207"/>
                        <a:pt x="588110" y="228725"/>
                        <a:pt x="589335" y="228650"/>
                      </a:cubicBezTo>
                      <a:close/>
                      <a:moveTo>
                        <a:pt x="599344" y="232675"/>
                      </a:moveTo>
                      <a:lnTo>
                        <a:pt x="599374" y="232657"/>
                      </a:lnTo>
                      <a:cubicBezTo>
                        <a:pt x="599486" y="231299"/>
                        <a:pt x="599580" y="229942"/>
                        <a:pt x="599693" y="228470"/>
                      </a:cubicBezTo>
                      <a:cubicBezTo>
                        <a:pt x="599112" y="228056"/>
                        <a:pt x="598606" y="227717"/>
                        <a:pt x="598119" y="227415"/>
                      </a:cubicBezTo>
                      <a:cubicBezTo>
                        <a:pt x="597969" y="227679"/>
                        <a:pt x="597819" y="227905"/>
                        <a:pt x="597669" y="228169"/>
                      </a:cubicBezTo>
                      <a:lnTo>
                        <a:pt x="598674" y="232413"/>
                      </a:lnTo>
                      <a:lnTo>
                        <a:pt x="599122" y="232559"/>
                      </a:lnTo>
                      <a:close/>
                      <a:moveTo>
                        <a:pt x="574646" y="248195"/>
                      </a:moveTo>
                      <a:cubicBezTo>
                        <a:pt x="575452" y="247252"/>
                        <a:pt x="575826" y="246913"/>
                        <a:pt x="576145" y="246422"/>
                      </a:cubicBezTo>
                      <a:cubicBezTo>
                        <a:pt x="576501" y="245857"/>
                        <a:pt x="577119" y="245103"/>
                        <a:pt x="577082" y="244537"/>
                      </a:cubicBezTo>
                      <a:cubicBezTo>
                        <a:pt x="577044" y="243443"/>
                        <a:pt x="576744" y="241784"/>
                        <a:pt x="576332" y="241444"/>
                      </a:cubicBezTo>
                      <a:cubicBezTo>
                        <a:pt x="575489" y="240727"/>
                        <a:pt x="574478" y="240690"/>
                        <a:pt x="573035" y="240237"/>
                      </a:cubicBezTo>
                      <a:cubicBezTo>
                        <a:pt x="573634" y="243217"/>
                        <a:pt x="574103" y="245517"/>
                        <a:pt x="574646" y="248195"/>
                      </a:cubicBezTo>
                      <a:close/>
                      <a:moveTo>
                        <a:pt x="618782" y="241067"/>
                      </a:moveTo>
                      <a:cubicBezTo>
                        <a:pt x="618857" y="240765"/>
                        <a:pt x="618950" y="240502"/>
                        <a:pt x="619025" y="240200"/>
                      </a:cubicBezTo>
                      <a:cubicBezTo>
                        <a:pt x="617957" y="238842"/>
                        <a:pt x="616403" y="235862"/>
                        <a:pt x="615916" y="236466"/>
                      </a:cubicBezTo>
                      <a:cubicBezTo>
                        <a:pt x="614829" y="237786"/>
                        <a:pt x="614398" y="236579"/>
                        <a:pt x="613686" y="235938"/>
                      </a:cubicBezTo>
                      <a:cubicBezTo>
                        <a:pt x="612356" y="234656"/>
                        <a:pt x="610970" y="233599"/>
                        <a:pt x="609284" y="232242"/>
                      </a:cubicBezTo>
                      <a:cubicBezTo>
                        <a:pt x="609565" y="233487"/>
                        <a:pt x="609640" y="234354"/>
                        <a:pt x="609883" y="234731"/>
                      </a:cubicBezTo>
                      <a:cubicBezTo>
                        <a:pt x="610633" y="235863"/>
                        <a:pt x="611419" y="237069"/>
                        <a:pt x="612300" y="237711"/>
                      </a:cubicBezTo>
                      <a:cubicBezTo>
                        <a:pt x="612881" y="238163"/>
                        <a:pt x="613686" y="237409"/>
                        <a:pt x="614305" y="237786"/>
                      </a:cubicBezTo>
                      <a:cubicBezTo>
                        <a:pt x="615822" y="238691"/>
                        <a:pt x="617302" y="239936"/>
                        <a:pt x="618782" y="241067"/>
                      </a:cubicBezTo>
                      <a:close/>
                      <a:moveTo>
                        <a:pt x="587459" y="256869"/>
                      </a:moveTo>
                      <a:cubicBezTo>
                        <a:pt x="587647" y="256719"/>
                        <a:pt x="587834" y="256568"/>
                        <a:pt x="588003" y="256379"/>
                      </a:cubicBezTo>
                      <a:cubicBezTo>
                        <a:pt x="587497" y="251966"/>
                        <a:pt x="588996" y="247101"/>
                        <a:pt x="587122" y="242915"/>
                      </a:cubicBezTo>
                      <a:cubicBezTo>
                        <a:pt x="586598" y="243330"/>
                        <a:pt x="586073" y="243745"/>
                        <a:pt x="585137" y="244424"/>
                      </a:cubicBezTo>
                      <a:cubicBezTo>
                        <a:pt x="586729" y="246875"/>
                        <a:pt x="587029" y="249741"/>
                        <a:pt x="586654" y="253136"/>
                      </a:cubicBezTo>
                      <a:cubicBezTo>
                        <a:pt x="586542" y="254229"/>
                        <a:pt x="587160" y="255587"/>
                        <a:pt x="587459" y="256869"/>
                      </a:cubicBezTo>
                      <a:close/>
                      <a:moveTo>
                        <a:pt x="629122" y="246159"/>
                      </a:moveTo>
                      <a:cubicBezTo>
                        <a:pt x="629029" y="245970"/>
                        <a:pt x="628935" y="245631"/>
                        <a:pt x="628860" y="245668"/>
                      </a:cubicBezTo>
                      <a:lnTo>
                        <a:pt x="628142" y="245922"/>
                      </a:lnTo>
                      <a:lnTo>
                        <a:pt x="627571" y="245785"/>
                      </a:lnTo>
                      <a:lnTo>
                        <a:pt x="627699" y="245291"/>
                      </a:lnTo>
                      <a:cubicBezTo>
                        <a:pt x="625807" y="243254"/>
                        <a:pt x="623896" y="241218"/>
                        <a:pt x="621910" y="239068"/>
                      </a:cubicBezTo>
                      <a:cubicBezTo>
                        <a:pt x="621741" y="239521"/>
                        <a:pt x="621461" y="240162"/>
                        <a:pt x="620749" y="241746"/>
                      </a:cubicBezTo>
                      <a:cubicBezTo>
                        <a:pt x="621985" y="242198"/>
                        <a:pt x="622791" y="242312"/>
                        <a:pt x="623521" y="242802"/>
                      </a:cubicBezTo>
                      <a:cubicBezTo>
                        <a:pt x="624551" y="243519"/>
                        <a:pt x="625713" y="244122"/>
                        <a:pt x="626462" y="245517"/>
                      </a:cubicBezTo>
                      <a:lnTo>
                        <a:pt x="627571" y="245785"/>
                      </a:lnTo>
                      <a:lnTo>
                        <a:pt x="627474" y="246159"/>
                      </a:lnTo>
                      <a:lnTo>
                        <a:pt x="628142" y="245922"/>
                      </a:lnTo>
                      <a:close/>
                      <a:moveTo>
                        <a:pt x="444188" y="309292"/>
                      </a:moveTo>
                      <a:cubicBezTo>
                        <a:pt x="445668" y="308500"/>
                        <a:pt x="447147" y="307670"/>
                        <a:pt x="448627" y="306840"/>
                      </a:cubicBezTo>
                      <a:cubicBezTo>
                        <a:pt x="448571" y="306275"/>
                        <a:pt x="448515" y="305672"/>
                        <a:pt x="448459" y="305106"/>
                      </a:cubicBezTo>
                      <a:cubicBezTo>
                        <a:pt x="446979" y="306238"/>
                        <a:pt x="445499" y="307406"/>
                        <a:pt x="444019" y="308538"/>
                      </a:cubicBezTo>
                      <a:cubicBezTo>
                        <a:pt x="444075" y="308802"/>
                        <a:pt x="444131" y="309066"/>
                        <a:pt x="444188" y="309292"/>
                      </a:cubicBezTo>
                      <a:close/>
                      <a:moveTo>
                        <a:pt x="625226" y="263960"/>
                      </a:moveTo>
                      <a:cubicBezTo>
                        <a:pt x="625582" y="263469"/>
                        <a:pt x="626294" y="262489"/>
                        <a:pt x="627099" y="261357"/>
                      </a:cubicBezTo>
                      <a:cubicBezTo>
                        <a:pt x="625451" y="259321"/>
                        <a:pt x="623727" y="257171"/>
                        <a:pt x="621910" y="254946"/>
                      </a:cubicBezTo>
                      <a:cubicBezTo>
                        <a:pt x="619887" y="257020"/>
                        <a:pt x="618444" y="256605"/>
                        <a:pt x="617039" y="253060"/>
                      </a:cubicBezTo>
                      <a:cubicBezTo>
                        <a:pt x="616440" y="251552"/>
                        <a:pt x="615991" y="249854"/>
                        <a:pt x="615466" y="248233"/>
                      </a:cubicBezTo>
                      <a:cubicBezTo>
                        <a:pt x="614979" y="246725"/>
                        <a:pt x="613743" y="246837"/>
                        <a:pt x="613368" y="248497"/>
                      </a:cubicBezTo>
                      <a:cubicBezTo>
                        <a:pt x="613124" y="249553"/>
                        <a:pt x="612974" y="250722"/>
                        <a:pt x="612956" y="250873"/>
                      </a:cubicBezTo>
                      <a:cubicBezTo>
                        <a:pt x="610614" y="249326"/>
                        <a:pt x="608441" y="247894"/>
                        <a:pt x="606193" y="246422"/>
                      </a:cubicBezTo>
                      <a:cubicBezTo>
                        <a:pt x="606343" y="245178"/>
                        <a:pt x="607973" y="243028"/>
                        <a:pt x="606024" y="241180"/>
                      </a:cubicBezTo>
                      <a:cubicBezTo>
                        <a:pt x="606324" y="240275"/>
                        <a:pt x="606567" y="239521"/>
                        <a:pt x="606830" y="238767"/>
                      </a:cubicBezTo>
                      <a:cubicBezTo>
                        <a:pt x="606736" y="238465"/>
                        <a:pt x="606661" y="238201"/>
                        <a:pt x="606568" y="237899"/>
                      </a:cubicBezTo>
                      <a:cubicBezTo>
                        <a:pt x="605762" y="238578"/>
                        <a:pt x="604957" y="239257"/>
                        <a:pt x="604095" y="239974"/>
                      </a:cubicBezTo>
                      <a:lnTo>
                        <a:pt x="603464" y="240520"/>
                      </a:lnTo>
                      <a:lnTo>
                        <a:pt x="603383" y="239408"/>
                      </a:lnTo>
                      <a:cubicBezTo>
                        <a:pt x="602840" y="240237"/>
                        <a:pt x="602465" y="240879"/>
                        <a:pt x="601791" y="241972"/>
                      </a:cubicBezTo>
                      <a:lnTo>
                        <a:pt x="603464" y="240520"/>
                      </a:lnTo>
                      <a:lnTo>
                        <a:pt x="603683" y="243518"/>
                      </a:lnTo>
                      <a:cubicBezTo>
                        <a:pt x="602371" y="242764"/>
                        <a:pt x="601360" y="242048"/>
                        <a:pt x="600330" y="241558"/>
                      </a:cubicBezTo>
                      <a:cubicBezTo>
                        <a:pt x="598943" y="240916"/>
                        <a:pt x="597370" y="241482"/>
                        <a:pt x="596470" y="238276"/>
                      </a:cubicBezTo>
                      <a:cubicBezTo>
                        <a:pt x="596377" y="237899"/>
                        <a:pt x="595496" y="238427"/>
                        <a:pt x="594990" y="238503"/>
                      </a:cubicBezTo>
                      <a:cubicBezTo>
                        <a:pt x="594972" y="238955"/>
                        <a:pt x="594953" y="239446"/>
                        <a:pt x="594915" y="239898"/>
                      </a:cubicBezTo>
                      <a:cubicBezTo>
                        <a:pt x="596152" y="240765"/>
                        <a:pt x="597388" y="241595"/>
                        <a:pt x="598625" y="242463"/>
                      </a:cubicBezTo>
                      <a:cubicBezTo>
                        <a:pt x="598418" y="242953"/>
                        <a:pt x="598138" y="243594"/>
                        <a:pt x="597894" y="244235"/>
                      </a:cubicBezTo>
                      <a:cubicBezTo>
                        <a:pt x="598718" y="245103"/>
                        <a:pt x="599430" y="245857"/>
                        <a:pt x="600161" y="246611"/>
                      </a:cubicBezTo>
                      <a:cubicBezTo>
                        <a:pt x="600086" y="246988"/>
                        <a:pt x="600011" y="247403"/>
                        <a:pt x="599955" y="247780"/>
                      </a:cubicBezTo>
                      <a:cubicBezTo>
                        <a:pt x="598531" y="247026"/>
                        <a:pt x="597126" y="246234"/>
                        <a:pt x="595459" y="245329"/>
                      </a:cubicBezTo>
                      <a:cubicBezTo>
                        <a:pt x="596396" y="251250"/>
                        <a:pt x="596770" y="251590"/>
                        <a:pt x="598662" y="249477"/>
                      </a:cubicBezTo>
                      <a:cubicBezTo>
                        <a:pt x="599936" y="251287"/>
                        <a:pt x="601153" y="253022"/>
                        <a:pt x="602427" y="254833"/>
                      </a:cubicBezTo>
                      <a:cubicBezTo>
                        <a:pt x="603589" y="253475"/>
                        <a:pt x="603383" y="248610"/>
                        <a:pt x="605631" y="249855"/>
                      </a:cubicBezTo>
                      <a:cubicBezTo>
                        <a:pt x="605331" y="251061"/>
                        <a:pt x="605031" y="252268"/>
                        <a:pt x="604620" y="253965"/>
                      </a:cubicBezTo>
                      <a:cubicBezTo>
                        <a:pt x="605875" y="255436"/>
                        <a:pt x="607186" y="256907"/>
                        <a:pt x="608535" y="258491"/>
                      </a:cubicBezTo>
                      <a:cubicBezTo>
                        <a:pt x="608703" y="257209"/>
                        <a:pt x="608816" y="256341"/>
                        <a:pt x="609003" y="254870"/>
                      </a:cubicBezTo>
                      <a:cubicBezTo>
                        <a:pt x="611045" y="262527"/>
                        <a:pt x="612806" y="255436"/>
                        <a:pt x="614679" y="255059"/>
                      </a:cubicBezTo>
                      <a:cubicBezTo>
                        <a:pt x="614623" y="257020"/>
                        <a:pt x="614586" y="258868"/>
                        <a:pt x="614529" y="261131"/>
                      </a:cubicBezTo>
                      <a:cubicBezTo>
                        <a:pt x="615410" y="260113"/>
                        <a:pt x="616103" y="259321"/>
                        <a:pt x="616871" y="258453"/>
                      </a:cubicBezTo>
                      <a:cubicBezTo>
                        <a:pt x="617096" y="259811"/>
                        <a:pt x="617302" y="261169"/>
                        <a:pt x="617620" y="263168"/>
                      </a:cubicBezTo>
                      <a:cubicBezTo>
                        <a:pt x="617526" y="263055"/>
                        <a:pt x="617770" y="263394"/>
                        <a:pt x="618070" y="263620"/>
                      </a:cubicBezTo>
                      <a:cubicBezTo>
                        <a:pt x="618370" y="263884"/>
                        <a:pt x="618707" y="264035"/>
                        <a:pt x="619138" y="264299"/>
                      </a:cubicBezTo>
                      <a:cubicBezTo>
                        <a:pt x="618239" y="259283"/>
                        <a:pt x="618370" y="258718"/>
                        <a:pt x="620637" y="259773"/>
                      </a:cubicBezTo>
                      <a:cubicBezTo>
                        <a:pt x="622210" y="260528"/>
                        <a:pt x="623653" y="262489"/>
                        <a:pt x="625226" y="263960"/>
                      </a:cubicBezTo>
                      <a:close/>
                      <a:moveTo>
                        <a:pt x="578355" y="277160"/>
                      </a:moveTo>
                      <a:cubicBezTo>
                        <a:pt x="578917" y="275048"/>
                        <a:pt x="579442" y="273087"/>
                        <a:pt x="579966" y="271125"/>
                      </a:cubicBezTo>
                      <a:cubicBezTo>
                        <a:pt x="579741" y="270937"/>
                        <a:pt x="579536" y="270748"/>
                        <a:pt x="579311" y="270597"/>
                      </a:cubicBezTo>
                      <a:cubicBezTo>
                        <a:pt x="579217" y="271277"/>
                        <a:pt x="579105" y="272030"/>
                        <a:pt x="578917" y="273464"/>
                      </a:cubicBezTo>
                      <a:cubicBezTo>
                        <a:pt x="576239" y="271239"/>
                        <a:pt x="573934" y="266034"/>
                        <a:pt x="570656" y="270522"/>
                      </a:cubicBezTo>
                      <a:cubicBezTo>
                        <a:pt x="573203" y="272709"/>
                        <a:pt x="575751" y="274897"/>
                        <a:pt x="578355" y="277160"/>
                      </a:cubicBezTo>
                      <a:close/>
                      <a:moveTo>
                        <a:pt x="612450" y="269390"/>
                      </a:moveTo>
                      <a:cubicBezTo>
                        <a:pt x="613593" y="268976"/>
                        <a:pt x="614810" y="268523"/>
                        <a:pt x="616103" y="268070"/>
                      </a:cubicBezTo>
                      <a:cubicBezTo>
                        <a:pt x="615897" y="266939"/>
                        <a:pt x="615710" y="265883"/>
                        <a:pt x="615503" y="264789"/>
                      </a:cubicBezTo>
                      <a:cubicBezTo>
                        <a:pt x="614024" y="264676"/>
                        <a:pt x="611682" y="261622"/>
                        <a:pt x="612450" y="269390"/>
                      </a:cubicBezTo>
                      <a:close/>
                      <a:moveTo>
                        <a:pt x="586036" y="277725"/>
                      </a:moveTo>
                      <a:cubicBezTo>
                        <a:pt x="586055" y="277348"/>
                        <a:pt x="586036" y="276933"/>
                        <a:pt x="586111" y="276632"/>
                      </a:cubicBezTo>
                      <a:cubicBezTo>
                        <a:pt x="587516" y="270296"/>
                        <a:pt x="586729" y="267580"/>
                        <a:pt x="583600" y="265242"/>
                      </a:cubicBezTo>
                      <a:cubicBezTo>
                        <a:pt x="582233" y="264224"/>
                        <a:pt x="581240" y="261093"/>
                        <a:pt x="580079" y="258906"/>
                      </a:cubicBezTo>
                      <a:cubicBezTo>
                        <a:pt x="580210" y="258567"/>
                        <a:pt x="580341" y="258265"/>
                        <a:pt x="580472" y="257925"/>
                      </a:cubicBezTo>
                      <a:cubicBezTo>
                        <a:pt x="581334" y="258227"/>
                        <a:pt x="582196" y="258529"/>
                        <a:pt x="583020" y="258793"/>
                      </a:cubicBezTo>
                      <a:cubicBezTo>
                        <a:pt x="583282" y="257209"/>
                        <a:pt x="583488" y="255964"/>
                        <a:pt x="583788" y="254192"/>
                      </a:cubicBezTo>
                      <a:cubicBezTo>
                        <a:pt x="582608" y="252457"/>
                        <a:pt x="581353" y="250646"/>
                        <a:pt x="580098" y="248799"/>
                      </a:cubicBezTo>
                      <a:cubicBezTo>
                        <a:pt x="579985" y="249063"/>
                        <a:pt x="579891" y="249327"/>
                        <a:pt x="579779" y="249591"/>
                      </a:cubicBezTo>
                      <a:cubicBezTo>
                        <a:pt x="581203" y="254305"/>
                        <a:pt x="579067" y="253550"/>
                        <a:pt x="578074" y="254041"/>
                      </a:cubicBezTo>
                      <a:lnTo>
                        <a:pt x="580289" y="263892"/>
                      </a:lnTo>
                      <a:lnTo>
                        <a:pt x="580285" y="263884"/>
                      </a:lnTo>
                      <a:lnTo>
                        <a:pt x="580284" y="263922"/>
                      </a:lnTo>
                      <a:lnTo>
                        <a:pt x="577625" y="258793"/>
                      </a:lnTo>
                      <a:cubicBezTo>
                        <a:pt x="577550" y="259019"/>
                        <a:pt x="577475" y="259245"/>
                        <a:pt x="577400" y="259434"/>
                      </a:cubicBezTo>
                      <a:cubicBezTo>
                        <a:pt x="578187" y="262225"/>
                        <a:pt x="578974" y="265016"/>
                        <a:pt x="579779" y="267806"/>
                      </a:cubicBezTo>
                      <a:cubicBezTo>
                        <a:pt x="579910" y="267731"/>
                        <a:pt x="580041" y="267694"/>
                        <a:pt x="580191" y="267618"/>
                      </a:cubicBezTo>
                      <a:lnTo>
                        <a:pt x="580284" y="263922"/>
                      </a:lnTo>
                      <a:lnTo>
                        <a:pt x="580304" y="263959"/>
                      </a:lnTo>
                      <a:lnTo>
                        <a:pt x="580289" y="263892"/>
                      </a:lnTo>
                      <a:lnTo>
                        <a:pt x="584612" y="273690"/>
                      </a:lnTo>
                      <a:cubicBezTo>
                        <a:pt x="584500" y="273954"/>
                        <a:pt x="584387" y="274218"/>
                        <a:pt x="584294" y="274520"/>
                      </a:cubicBezTo>
                      <a:cubicBezTo>
                        <a:pt x="583376" y="273426"/>
                        <a:pt x="582458" y="272332"/>
                        <a:pt x="581634" y="271352"/>
                      </a:cubicBezTo>
                      <a:cubicBezTo>
                        <a:pt x="581053" y="276217"/>
                        <a:pt x="581165" y="276406"/>
                        <a:pt x="586036" y="277725"/>
                      </a:cubicBezTo>
                      <a:close/>
                      <a:moveTo>
                        <a:pt x="260465" y="366603"/>
                      </a:moveTo>
                      <a:lnTo>
                        <a:pt x="264048" y="362733"/>
                      </a:lnTo>
                      <a:cubicBezTo>
                        <a:pt x="264891" y="361828"/>
                        <a:pt x="265791" y="361111"/>
                        <a:pt x="266896" y="360093"/>
                      </a:cubicBezTo>
                      <a:cubicBezTo>
                        <a:pt x="265678" y="358283"/>
                        <a:pt x="264779" y="356737"/>
                        <a:pt x="263767" y="355568"/>
                      </a:cubicBezTo>
                      <a:cubicBezTo>
                        <a:pt x="263449" y="355190"/>
                        <a:pt x="262737" y="355567"/>
                        <a:pt x="262400" y="356095"/>
                      </a:cubicBezTo>
                      <a:cubicBezTo>
                        <a:pt x="260920" y="358358"/>
                        <a:pt x="259515" y="358358"/>
                        <a:pt x="257604" y="357868"/>
                      </a:cubicBezTo>
                      <a:lnTo>
                        <a:pt x="257572" y="357882"/>
                      </a:lnTo>
                      <a:close/>
                      <a:moveTo>
                        <a:pt x="621835" y="271465"/>
                      </a:moveTo>
                      <a:cubicBezTo>
                        <a:pt x="621180" y="265921"/>
                        <a:pt x="620786" y="265506"/>
                        <a:pt x="617564" y="266449"/>
                      </a:cubicBezTo>
                      <a:cubicBezTo>
                        <a:pt x="618183" y="267505"/>
                        <a:pt x="618707" y="268410"/>
                        <a:pt x="619362" y="269542"/>
                      </a:cubicBezTo>
                      <a:cubicBezTo>
                        <a:pt x="618651" y="269428"/>
                        <a:pt x="618126" y="269352"/>
                        <a:pt x="617583" y="269278"/>
                      </a:cubicBezTo>
                      <a:cubicBezTo>
                        <a:pt x="617564" y="269768"/>
                        <a:pt x="617545" y="270258"/>
                        <a:pt x="617508" y="270710"/>
                      </a:cubicBezTo>
                      <a:cubicBezTo>
                        <a:pt x="618894" y="270937"/>
                        <a:pt x="620281" y="271201"/>
                        <a:pt x="621835" y="271465"/>
                      </a:cubicBezTo>
                      <a:close/>
                      <a:moveTo>
                        <a:pt x="581090" y="287267"/>
                      </a:moveTo>
                      <a:cubicBezTo>
                        <a:pt x="581147" y="287041"/>
                        <a:pt x="581203" y="286815"/>
                        <a:pt x="581259" y="286588"/>
                      </a:cubicBezTo>
                      <a:cubicBezTo>
                        <a:pt x="580098" y="285759"/>
                        <a:pt x="578955" y="284740"/>
                        <a:pt x="577756" y="284174"/>
                      </a:cubicBezTo>
                      <a:cubicBezTo>
                        <a:pt x="577400" y="284024"/>
                        <a:pt x="576913" y="285080"/>
                        <a:pt x="576332" y="285759"/>
                      </a:cubicBezTo>
                      <a:cubicBezTo>
                        <a:pt x="578149" y="286324"/>
                        <a:pt x="579610" y="286815"/>
                        <a:pt x="581090" y="287267"/>
                      </a:cubicBezTo>
                      <a:close/>
                      <a:moveTo>
                        <a:pt x="618632" y="277763"/>
                      </a:moveTo>
                      <a:cubicBezTo>
                        <a:pt x="619325" y="277650"/>
                        <a:pt x="619943" y="276179"/>
                        <a:pt x="620562" y="275387"/>
                      </a:cubicBezTo>
                      <a:cubicBezTo>
                        <a:pt x="615803" y="273614"/>
                        <a:pt x="611082" y="271880"/>
                        <a:pt x="606455" y="270182"/>
                      </a:cubicBezTo>
                      <a:cubicBezTo>
                        <a:pt x="605743" y="272031"/>
                        <a:pt x="605144" y="273577"/>
                        <a:pt x="604544" y="275161"/>
                      </a:cubicBezTo>
                      <a:cubicBezTo>
                        <a:pt x="604695" y="275463"/>
                        <a:pt x="604844" y="275802"/>
                        <a:pt x="604994" y="276103"/>
                      </a:cubicBezTo>
                      <a:cubicBezTo>
                        <a:pt x="605818" y="274821"/>
                        <a:pt x="606661" y="273539"/>
                        <a:pt x="607448" y="272332"/>
                      </a:cubicBezTo>
                      <a:cubicBezTo>
                        <a:pt x="608160" y="275161"/>
                        <a:pt x="609584" y="275915"/>
                        <a:pt x="611120" y="274293"/>
                      </a:cubicBezTo>
                      <a:cubicBezTo>
                        <a:pt x="611420" y="273992"/>
                        <a:pt x="612206" y="274142"/>
                        <a:pt x="612207" y="274256"/>
                      </a:cubicBezTo>
                      <a:cubicBezTo>
                        <a:pt x="612412" y="277688"/>
                        <a:pt x="613968" y="276330"/>
                        <a:pt x="614829" y="276971"/>
                      </a:cubicBezTo>
                      <a:cubicBezTo>
                        <a:pt x="615990" y="277838"/>
                        <a:pt x="617377" y="277989"/>
                        <a:pt x="618632" y="277763"/>
                      </a:cubicBezTo>
                      <a:close/>
                      <a:moveTo>
                        <a:pt x="631221" y="275953"/>
                      </a:moveTo>
                      <a:cubicBezTo>
                        <a:pt x="631277" y="275575"/>
                        <a:pt x="631314" y="275236"/>
                        <a:pt x="631370" y="274859"/>
                      </a:cubicBezTo>
                      <a:cubicBezTo>
                        <a:pt x="629629" y="273501"/>
                        <a:pt x="627868" y="272143"/>
                        <a:pt x="626013" y="270711"/>
                      </a:cubicBezTo>
                      <a:cubicBezTo>
                        <a:pt x="626238" y="269918"/>
                        <a:pt x="626425" y="269353"/>
                        <a:pt x="626669" y="268448"/>
                      </a:cubicBezTo>
                      <a:cubicBezTo>
                        <a:pt x="625844" y="268334"/>
                        <a:pt x="625245" y="268259"/>
                        <a:pt x="624645" y="268146"/>
                      </a:cubicBezTo>
                      <a:cubicBezTo>
                        <a:pt x="624739" y="268448"/>
                        <a:pt x="624814" y="268712"/>
                        <a:pt x="624908" y="269013"/>
                      </a:cubicBezTo>
                      <a:cubicBezTo>
                        <a:pt x="624327" y="270032"/>
                        <a:pt x="623727" y="271050"/>
                        <a:pt x="623053" y="272257"/>
                      </a:cubicBezTo>
                      <a:cubicBezTo>
                        <a:pt x="625769" y="273275"/>
                        <a:pt x="628317" y="276292"/>
                        <a:pt x="631221" y="275953"/>
                      </a:cubicBezTo>
                      <a:close/>
                      <a:moveTo>
                        <a:pt x="645420" y="278668"/>
                      </a:moveTo>
                      <a:cubicBezTo>
                        <a:pt x="645627" y="277348"/>
                        <a:pt x="645776" y="276330"/>
                        <a:pt x="646076" y="274482"/>
                      </a:cubicBezTo>
                      <a:cubicBezTo>
                        <a:pt x="645177" y="275274"/>
                        <a:pt x="644615" y="275764"/>
                        <a:pt x="644016" y="276292"/>
                      </a:cubicBezTo>
                      <a:cubicBezTo>
                        <a:pt x="643697" y="275764"/>
                        <a:pt x="643341" y="275123"/>
                        <a:pt x="642985" y="274482"/>
                      </a:cubicBezTo>
                      <a:cubicBezTo>
                        <a:pt x="642835" y="274783"/>
                        <a:pt x="642667" y="275085"/>
                        <a:pt x="642517" y="275425"/>
                      </a:cubicBezTo>
                      <a:cubicBezTo>
                        <a:pt x="642461" y="279460"/>
                        <a:pt x="644446" y="277311"/>
                        <a:pt x="645420" y="278668"/>
                      </a:cubicBezTo>
                      <a:close/>
                      <a:moveTo>
                        <a:pt x="620243" y="292698"/>
                      </a:moveTo>
                      <a:cubicBezTo>
                        <a:pt x="619887" y="292019"/>
                        <a:pt x="619624" y="291529"/>
                        <a:pt x="619306" y="290925"/>
                      </a:cubicBezTo>
                      <a:lnTo>
                        <a:pt x="619429" y="290942"/>
                      </a:lnTo>
                      <a:close/>
                      <a:moveTo>
                        <a:pt x="644297" y="289303"/>
                      </a:moveTo>
                      <a:cubicBezTo>
                        <a:pt x="644297" y="287493"/>
                        <a:pt x="644296" y="285796"/>
                        <a:pt x="644296" y="284061"/>
                      </a:cubicBezTo>
                      <a:cubicBezTo>
                        <a:pt x="645814" y="285306"/>
                        <a:pt x="647088" y="286400"/>
                        <a:pt x="648268" y="287380"/>
                      </a:cubicBezTo>
                      <a:cubicBezTo>
                        <a:pt x="648399" y="285645"/>
                        <a:pt x="648511" y="284325"/>
                        <a:pt x="648605" y="282930"/>
                      </a:cubicBezTo>
                      <a:cubicBezTo>
                        <a:pt x="647444" y="282930"/>
                        <a:pt x="646245" y="282930"/>
                        <a:pt x="644990" y="282930"/>
                      </a:cubicBezTo>
                      <a:cubicBezTo>
                        <a:pt x="643753" y="277160"/>
                        <a:pt x="640381" y="280365"/>
                        <a:pt x="638320" y="277009"/>
                      </a:cubicBezTo>
                      <a:cubicBezTo>
                        <a:pt x="638808" y="274859"/>
                        <a:pt x="639295" y="272710"/>
                        <a:pt x="639819" y="270371"/>
                      </a:cubicBezTo>
                      <a:cubicBezTo>
                        <a:pt x="638733" y="268523"/>
                        <a:pt x="637459" y="266411"/>
                        <a:pt x="636148" y="264186"/>
                      </a:cubicBezTo>
                      <a:cubicBezTo>
                        <a:pt x="636147" y="264224"/>
                        <a:pt x="636091" y="264073"/>
                        <a:pt x="636110" y="263997"/>
                      </a:cubicBezTo>
                      <a:cubicBezTo>
                        <a:pt x="636129" y="263922"/>
                        <a:pt x="636204" y="263884"/>
                        <a:pt x="636260" y="263809"/>
                      </a:cubicBezTo>
                      <a:cubicBezTo>
                        <a:pt x="636541" y="263356"/>
                        <a:pt x="636934" y="263055"/>
                        <a:pt x="637084" y="262451"/>
                      </a:cubicBezTo>
                      <a:cubicBezTo>
                        <a:pt x="637628" y="260151"/>
                        <a:pt x="636616" y="258642"/>
                        <a:pt x="635979" y="258190"/>
                      </a:cubicBezTo>
                      <a:cubicBezTo>
                        <a:pt x="635061" y="257510"/>
                        <a:pt x="633899" y="258001"/>
                        <a:pt x="632850" y="258001"/>
                      </a:cubicBezTo>
                      <a:cubicBezTo>
                        <a:pt x="632832" y="258416"/>
                        <a:pt x="632832" y="258830"/>
                        <a:pt x="632813" y="259245"/>
                      </a:cubicBezTo>
                      <a:cubicBezTo>
                        <a:pt x="633675" y="260188"/>
                        <a:pt x="634555" y="261169"/>
                        <a:pt x="635417" y="262112"/>
                      </a:cubicBezTo>
                      <a:cubicBezTo>
                        <a:pt x="635379" y="262414"/>
                        <a:pt x="635323" y="262715"/>
                        <a:pt x="635286" y="263017"/>
                      </a:cubicBezTo>
                      <a:cubicBezTo>
                        <a:pt x="633318" y="262489"/>
                        <a:pt x="631352" y="261998"/>
                        <a:pt x="629385" y="261470"/>
                      </a:cubicBezTo>
                      <a:cubicBezTo>
                        <a:pt x="629422" y="261018"/>
                        <a:pt x="629441" y="260566"/>
                        <a:pt x="629479" y="260113"/>
                      </a:cubicBezTo>
                      <a:cubicBezTo>
                        <a:pt x="629872" y="260226"/>
                        <a:pt x="630284" y="260301"/>
                        <a:pt x="630715" y="260414"/>
                      </a:cubicBezTo>
                      <a:cubicBezTo>
                        <a:pt x="630584" y="258604"/>
                        <a:pt x="630471" y="257058"/>
                        <a:pt x="630378" y="255813"/>
                      </a:cubicBezTo>
                      <a:cubicBezTo>
                        <a:pt x="629066" y="255813"/>
                        <a:pt x="627905" y="255813"/>
                        <a:pt x="626949" y="255814"/>
                      </a:cubicBezTo>
                      <a:cubicBezTo>
                        <a:pt x="627586" y="258265"/>
                        <a:pt x="628223" y="260792"/>
                        <a:pt x="628973" y="263771"/>
                      </a:cubicBezTo>
                      <a:cubicBezTo>
                        <a:pt x="629085" y="263733"/>
                        <a:pt x="629741" y="263469"/>
                        <a:pt x="629872" y="263432"/>
                      </a:cubicBezTo>
                      <a:cubicBezTo>
                        <a:pt x="630490" y="264601"/>
                        <a:pt x="630790" y="265544"/>
                        <a:pt x="631202" y="265845"/>
                      </a:cubicBezTo>
                      <a:cubicBezTo>
                        <a:pt x="631727" y="266222"/>
                        <a:pt x="632326" y="266109"/>
                        <a:pt x="633187" y="266223"/>
                      </a:cubicBezTo>
                      <a:cubicBezTo>
                        <a:pt x="632663" y="265393"/>
                        <a:pt x="632419" y="265016"/>
                        <a:pt x="632157" y="264638"/>
                      </a:cubicBezTo>
                      <a:cubicBezTo>
                        <a:pt x="632251" y="264299"/>
                        <a:pt x="632363" y="263922"/>
                        <a:pt x="632457" y="263582"/>
                      </a:cubicBezTo>
                      <a:cubicBezTo>
                        <a:pt x="633188" y="264450"/>
                        <a:pt x="634068" y="265053"/>
                        <a:pt x="634630" y="266222"/>
                      </a:cubicBezTo>
                      <a:cubicBezTo>
                        <a:pt x="635435" y="267882"/>
                        <a:pt x="636016" y="269994"/>
                        <a:pt x="636710" y="271955"/>
                      </a:cubicBezTo>
                      <a:cubicBezTo>
                        <a:pt x="635885" y="272483"/>
                        <a:pt x="635398" y="272785"/>
                        <a:pt x="634930" y="273049"/>
                      </a:cubicBezTo>
                      <a:cubicBezTo>
                        <a:pt x="634948" y="273313"/>
                        <a:pt x="634948" y="273577"/>
                        <a:pt x="634967" y="273841"/>
                      </a:cubicBezTo>
                      <a:cubicBezTo>
                        <a:pt x="635885" y="274029"/>
                        <a:pt x="636803" y="274180"/>
                        <a:pt x="638039" y="274406"/>
                      </a:cubicBezTo>
                      <a:cubicBezTo>
                        <a:pt x="636241" y="278970"/>
                        <a:pt x="634986" y="273162"/>
                        <a:pt x="633581" y="274633"/>
                      </a:cubicBezTo>
                      <a:cubicBezTo>
                        <a:pt x="634049" y="276104"/>
                        <a:pt x="634518" y="277650"/>
                        <a:pt x="635154" y="279649"/>
                      </a:cubicBezTo>
                      <a:cubicBezTo>
                        <a:pt x="633600" y="280479"/>
                        <a:pt x="632157" y="281271"/>
                        <a:pt x="630602" y="282100"/>
                      </a:cubicBezTo>
                      <a:cubicBezTo>
                        <a:pt x="630809" y="283156"/>
                        <a:pt x="630958" y="283910"/>
                        <a:pt x="631183" y="285080"/>
                      </a:cubicBezTo>
                      <a:cubicBezTo>
                        <a:pt x="632476" y="281987"/>
                        <a:pt x="633937" y="282402"/>
                        <a:pt x="635098" y="284401"/>
                      </a:cubicBezTo>
                      <a:cubicBezTo>
                        <a:pt x="636035" y="285985"/>
                        <a:pt x="636897" y="286098"/>
                        <a:pt x="637964" y="285834"/>
                      </a:cubicBezTo>
                      <a:cubicBezTo>
                        <a:pt x="639594" y="285457"/>
                        <a:pt x="641262" y="285343"/>
                        <a:pt x="643041" y="285117"/>
                      </a:cubicBezTo>
                      <a:cubicBezTo>
                        <a:pt x="642910" y="287078"/>
                        <a:pt x="642329" y="289832"/>
                        <a:pt x="644297" y="289303"/>
                      </a:cubicBezTo>
                      <a:close/>
                      <a:moveTo>
                        <a:pt x="677192" y="291453"/>
                      </a:moveTo>
                      <a:cubicBezTo>
                        <a:pt x="677173" y="291302"/>
                        <a:pt x="677174" y="291189"/>
                        <a:pt x="677155" y="291076"/>
                      </a:cubicBezTo>
                      <a:lnTo>
                        <a:pt x="677292" y="291201"/>
                      </a:lnTo>
                      <a:close/>
                      <a:moveTo>
                        <a:pt x="632500" y="1589731"/>
                      </a:moveTo>
                      <a:cubicBezTo>
                        <a:pt x="579421" y="1596302"/>
                        <a:pt x="452328" y="1555111"/>
                        <a:pt x="384029" y="1509644"/>
                      </a:cubicBezTo>
                      <a:cubicBezTo>
                        <a:pt x="332965" y="1476138"/>
                        <a:pt x="322933" y="1448219"/>
                        <a:pt x="328791" y="1370128"/>
                      </a:cubicBezTo>
                      <a:cubicBezTo>
                        <a:pt x="331296" y="1341399"/>
                        <a:pt x="329997" y="1317515"/>
                        <a:pt x="325238" y="1318790"/>
                      </a:cubicBezTo>
                      <a:cubicBezTo>
                        <a:pt x="321669" y="1319747"/>
                        <a:pt x="322134" y="1311970"/>
                        <a:pt x="327043" y="1301727"/>
                      </a:cubicBezTo>
                      <a:cubicBezTo>
                        <a:pt x="363372" y="1223124"/>
                        <a:pt x="211543" y="670770"/>
                        <a:pt x="87300" y="426035"/>
                      </a:cubicBezTo>
                      <a:cubicBezTo>
                        <a:pt x="35996" y="325002"/>
                        <a:pt x="-8960" y="157223"/>
                        <a:pt x="1533" y="105948"/>
                      </a:cubicBezTo>
                      <a:cubicBezTo>
                        <a:pt x="6589" y="86739"/>
                        <a:pt x="18060" y="58158"/>
                        <a:pt x="28833" y="41243"/>
                      </a:cubicBezTo>
                      <a:cubicBezTo>
                        <a:pt x="46892" y="13447"/>
                        <a:pt x="55222" y="11215"/>
                        <a:pt x="172174" y="284"/>
                      </a:cubicBezTo>
                      <a:cubicBezTo>
                        <a:pt x="200818" y="-2291"/>
                        <a:pt x="226148" y="11328"/>
                        <a:pt x="344087" y="94509"/>
                      </a:cubicBezTo>
                      <a:cubicBezTo>
                        <a:pt x="369183" y="112014"/>
                        <a:pt x="427939" y="140909"/>
                        <a:pt x="472159" y="158392"/>
                      </a:cubicBezTo>
                      <a:lnTo>
                        <a:pt x="505994" y="173858"/>
                      </a:lnTo>
                      <a:lnTo>
                        <a:pt x="509473" y="173559"/>
                      </a:lnTo>
                      <a:lnTo>
                        <a:pt x="506992" y="174313"/>
                      </a:lnTo>
                      <a:lnTo>
                        <a:pt x="512514" y="176838"/>
                      </a:lnTo>
                      <a:lnTo>
                        <a:pt x="520413" y="178613"/>
                      </a:lnTo>
                      <a:cubicBezTo>
                        <a:pt x="520882" y="179065"/>
                        <a:pt x="521631" y="178650"/>
                        <a:pt x="522193" y="178235"/>
                      </a:cubicBezTo>
                      <a:cubicBezTo>
                        <a:pt x="523879" y="177066"/>
                        <a:pt x="525284" y="175067"/>
                        <a:pt x="527420" y="176123"/>
                      </a:cubicBezTo>
                      <a:cubicBezTo>
                        <a:pt x="529424" y="177141"/>
                        <a:pt x="531709" y="175935"/>
                        <a:pt x="533864" y="175972"/>
                      </a:cubicBezTo>
                      <a:cubicBezTo>
                        <a:pt x="534238" y="175972"/>
                        <a:pt x="534782" y="176991"/>
                        <a:pt x="534931" y="177783"/>
                      </a:cubicBezTo>
                      <a:cubicBezTo>
                        <a:pt x="535306" y="179744"/>
                        <a:pt x="535494" y="181818"/>
                        <a:pt x="535756" y="183855"/>
                      </a:cubicBezTo>
                      <a:cubicBezTo>
                        <a:pt x="535906" y="183779"/>
                        <a:pt x="536074" y="183742"/>
                        <a:pt x="536224" y="183666"/>
                      </a:cubicBezTo>
                      <a:cubicBezTo>
                        <a:pt x="536299" y="182761"/>
                        <a:pt x="536393" y="181894"/>
                        <a:pt x="536561" y="179970"/>
                      </a:cubicBezTo>
                      <a:cubicBezTo>
                        <a:pt x="537311" y="181554"/>
                        <a:pt x="537835" y="182648"/>
                        <a:pt x="538397" y="183855"/>
                      </a:cubicBezTo>
                      <a:cubicBezTo>
                        <a:pt x="538397" y="182723"/>
                        <a:pt x="538397" y="181517"/>
                        <a:pt x="538397" y="179819"/>
                      </a:cubicBezTo>
                      <a:cubicBezTo>
                        <a:pt x="538941" y="179668"/>
                        <a:pt x="539577" y="179367"/>
                        <a:pt x="540214" y="179367"/>
                      </a:cubicBezTo>
                      <a:cubicBezTo>
                        <a:pt x="541732" y="179329"/>
                        <a:pt x="543268" y="179668"/>
                        <a:pt x="544766" y="179254"/>
                      </a:cubicBezTo>
                      <a:cubicBezTo>
                        <a:pt x="545347" y="179103"/>
                        <a:pt x="545816" y="177255"/>
                        <a:pt x="546359" y="176161"/>
                      </a:cubicBezTo>
                      <a:cubicBezTo>
                        <a:pt x="547539" y="176802"/>
                        <a:pt x="549150" y="177632"/>
                        <a:pt x="550855" y="178537"/>
                      </a:cubicBezTo>
                      <a:cubicBezTo>
                        <a:pt x="550817" y="178726"/>
                        <a:pt x="550668" y="179442"/>
                        <a:pt x="550518" y="180234"/>
                      </a:cubicBezTo>
                      <a:cubicBezTo>
                        <a:pt x="551454" y="180951"/>
                        <a:pt x="552410" y="181667"/>
                        <a:pt x="553047" y="182158"/>
                      </a:cubicBezTo>
                      <a:cubicBezTo>
                        <a:pt x="554058" y="181441"/>
                        <a:pt x="554883" y="180875"/>
                        <a:pt x="555782" y="180272"/>
                      </a:cubicBezTo>
                      <a:cubicBezTo>
                        <a:pt x="555726" y="179442"/>
                        <a:pt x="555650" y="178273"/>
                        <a:pt x="555557" y="176764"/>
                      </a:cubicBezTo>
                      <a:cubicBezTo>
                        <a:pt x="557000" y="177368"/>
                        <a:pt x="558535" y="177066"/>
                        <a:pt x="558198" y="180913"/>
                      </a:cubicBezTo>
                      <a:cubicBezTo>
                        <a:pt x="559285" y="179970"/>
                        <a:pt x="560446" y="178952"/>
                        <a:pt x="562095" y="177519"/>
                      </a:cubicBezTo>
                      <a:lnTo>
                        <a:pt x="563130" y="180110"/>
                      </a:lnTo>
                      <a:lnTo>
                        <a:pt x="562638" y="181630"/>
                      </a:lnTo>
                      <a:cubicBezTo>
                        <a:pt x="563125" y="181931"/>
                        <a:pt x="563612" y="182233"/>
                        <a:pt x="564099" y="182535"/>
                      </a:cubicBezTo>
                      <a:lnTo>
                        <a:pt x="563130" y="180110"/>
                      </a:lnTo>
                      <a:lnTo>
                        <a:pt x="563200" y="179895"/>
                      </a:lnTo>
                      <a:cubicBezTo>
                        <a:pt x="564062" y="180687"/>
                        <a:pt x="565074" y="181177"/>
                        <a:pt x="565748" y="182421"/>
                      </a:cubicBezTo>
                      <a:cubicBezTo>
                        <a:pt x="566478" y="183779"/>
                        <a:pt x="566872" y="185816"/>
                        <a:pt x="567434" y="187589"/>
                      </a:cubicBezTo>
                      <a:cubicBezTo>
                        <a:pt x="569982" y="183742"/>
                        <a:pt x="572585" y="183252"/>
                        <a:pt x="573972" y="186306"/>
                      </a:cubicBezTo>
                      <a:cubicBezTo>
                        <a:pt x="573485" y="186947"/>
                        <a:pt x="573016" y="187588"/>
                        <a:pt x="572529" y="188230"/>
                      </a:cubicBezTo>
                      <a:cubicBezTo>
                        <a:pt x="573429" y="191133"/>
                        <a:pt x="574253" y="191134"/>
                        <a:pt x="575733" y="189135"/>
                      </a:cubicBezTo>
                      <a:lnTo>
                        <a:pt x="578355" y="187515"/>
                      </a:lnTo>
                      <a:lnTo>
                        <a:pt x="577906" y="190983"/>
                      </a:lnTo>
                      <a:cubicBezTo>
                        <a:pt x="580940" y="192114"/>
                        <a:pt x="583900" y="193246"/>
                        <a:pt x="586842" y="194377"/>
                      </a:cubicBezTo>
                      <a:lnTo>
                        <a:pt x="589388" y="192364"/>
                      </a:lnTo>
                      <a:lnTo>
                        <a:pt x="588453" y="193321"/>
                      </a:lnTo>
                      <a:cubicBezTo>
                        <a:pt x="589839" y="194867"/>
                        <a:pt x="591244" y="196413"/>
                        <a:pt x="592630" y="197960"/>
                      </a:cubicBezTo>
                      <a:cubicBezTo>
                        <a:pt x="592724" y="197583"/>
                        <a:pt x="592836" y="197206"/>
                        <a:pt x="592930" y="196866"/>
                      </a:cubicBezTo>
                      <a:cubicBezTo>
                        <a:pt x="592349" y="196187"/>
                        <a:pt x="591768" y="195471"/>
                        <a:pt x="591188" y="194792"/>
                      </a:cubicBezTo>
                      <a:cubicBezTo>
                        <a:pt x="591150" y="194452"/>
                        <a:pt x="591094" y="194113"/>
                        <a:pt x="591056" y="193736"/>
                      </a:cubicBezTo>
                      <a:cubicBezTo>
                        <a:pt x="592330" y="193246"/>
                        <a:pt x="593717" y="193245"/>
                        <a:pt x="594859" y="192152"/>
                      </a:cubicBezTo>
                      <a:cubicBezTo>
                        <a:pt x="596620" y="190455"/>
                        <a:pt x="598212" y="195433"/>
                        <a:pt x="599936" y="192340"/>
                      </a:cubicBezTo>
                      <a:cubicBezTo>
                        <a:pt x="600104" y="192038"/>
                        <a:pt x="600760" y="192906"/>
                        <a:pt x="601191" y="193208"/>
                      </a:cubicBezTo>
                      <a:cubicBezTo>
                        <a:pt x="600966" y="194189"/>
                        <a:pt x="600741" y="195131"/>
                        <a:pt x="600292" y="197092"/>
                      </a:cubicBezTo>
                      <a:cubicBezTo>
                        <a:pt x="601659" y="197658"/>
                        <a:pt x="603008" y="198224"/>
                        <a:pt x="603907" y="198601"/>
                      </a:cubicBezTo>
                      <a:cubicBezTo>
                        <a:pt x="604619" y="197394"/>
                        <a:pt x="605200" y="195886"/>
                        <a:pt x="605444" y="196074"/>
                      </a:cubicBezTo>
                      <a:cubicBezTo>
                        <a:pt x="606493" y="196866"/>
                        <a:pt x="608666" y="194830"/>
                        <a:pt x="608066" y="200901"/>
                      </a:cubicBezTo>
                      <a:cubicBezTo>
                        <a:pt x="606643" y="200901"/>
                        <a:pt x="605107" y="200901"/>
                        <a:pt x="603552" y="200901"/>
                      </a:cubicBezTo>
                      <a:cubicBezTo>
                        <a:pt x="603551" y="201279"/>
                        <a:pt x="603552" y="201656"/>
                        <a:pt x="603552" y="202033"/>
                      </a:cubicBezTo>
                      <a:lnTo>
                        <a:pt x="610431" y="204106"/>
                      </a:lnTo>
                      <a:lnTo>
                        <a:pt x="610576" y="204183"/>
                      </a:lnTo>
                      <a:lnTo>
                        <a:pt x="610578" y="204151"/>
                      </a:lnTo>
                      <a:lnTo>
                        <a:pt x="612937" y="204862"/>
                      </a:lnTo>
                      <a:cubicBezTo>
                        <a:pt x="612113" y="203730"/>
                        <a:pt x="611495" y="202863"/>
                        <a:pt x="610708" y="201769"/>
                      </a:cubicBezTo>
                      <a:lnTo>
                        <a:pt x="610578" y="204151"/>
                      </a:lnTo>
                      <a:lnTo>
                        <a:pt x="610431" y="204106"/>
                      </a:lnTo>
                      <a:lnTo>
                        <a:pt x="608572" y="203127"/>
                      </a:lnTo>
                      <a:cubicBezTo>
                        <a:pt x="609115" y="201505"/>
                        <a:pt x="609471" y="200034"/>
                        <a:pt x="610033" y="198978"/>
                      </a:cubicBezTo>
                      <a:cubicBezTo>
                        <a:pt x="610783" y="197583"/>
                        <a:pt x="611588" y="197469"/>
                        <a:pt x="612525" y="198940"/>
                      </a:cubicBezTo>
                      <a:cubicBezTo>
                        <a:pt x="613387" y="200298"/>
                        <a:pt x="614510" y="200939"/>
                        <a:pt x="615504" y="201995"/>
                      </a:cubicBezTo>
                      <a:cubicBezTo>
                        <a:pt x="616028" y="202561"/>
                        <a:pt x="616496" y="203391"/>
                        <a:pt x="616983" y="204145"/>
                      </a:cubicBezTo>
                      <a:cubicBezTo>
                        <a:pt x="616627" y="204937"/>
                        <a:pt x="616253" y="205767"/>
                        <a:pt x="615878" y="206596"/>
                      </a:cubicBezTo>
                      <a:cubicBezTo>
                        <a:pt x="617021" y="206785"/>
                        <a:pt x="618220" y="206974"/>
                        <a:pt x="619437" y="207162"/>
                      </a:cubicBezTo>
                      <a:cubicBezTo>
                        <a:pt x="619100" y="208218"/>
                        <a:pt x="618782" y="209236"/>
                        <a:pt x="618463" y="210255"/>
                      </a:cubicBezTo>
                      <a:cubicBezTo>
                        <a:pt x="618557" y="210594"/>
                        <a:pt x="618651" y="210933"/>
                        <a:pt x="618744" y="211235"/>
                      </a:cubicBezTo>
                      <a:cubicBezTo>
                        <a:pt x="619644" y="208633"/>
                        <a:pt x="620374" y="207426"/>
                        <a:pt x="621236" y="210858"/>
                      </a:cubicBezTo>
                      <a:cubicBezTo>
                        <a:pt x="621479" y="211838"/>
                        <a:pt x="622641" y="212517"/>
                        <a:pt x="623334" y="212329"/>
                      </a:cubicBezTo>
                      <a:cubicBezTo>
                        <a:pt x="625844" y="211725"/>
                        <a:pt x="627923" y="214215"/>
                        <a:pt x="630153" y="215686"/>
                      </a:cubicBezTo>
                      <a:cubicBezTo>
                        <a:pt x="630902" y="216176"/>
                        <a:pt x="631651" y="216742"/>
                        <a:pt x="632439" y="216930"/>
                      </a:cubicBezTo>
                      <a:cubicBezTo>
                        <a:pt x="634349" y="217383"/>
                        <a:pt x="634555" y="218099"/>
                        <a:pt x="633581" y="221531"/>
                      </a:cubicBezTo>
                      <a:cubicBezTo>
                        <a:pt x="634424" y="221720"/>
                        <a:pt x="635230" y="221908"/>
                        <a:pt x="636035" y="222059"/>
                      </a:cubicBezTo>
                      <a:cubicBezTo>
                        <a:pt x="636054" y="222474"/>
                        <a:pt x="636073" y="222889"/>
                        <a:pt x="636110" y="223304"/>
                      </a:cubicBezTo>
                      <a:cubicBezTo>
                        <a:pt x="634874" y="223379"/>
                        <a:pt x="633506" y="224171"/>
                        <a:pt x="632420" y="223379"/>
                      </a:cubicBezTo>
                      <a:cubicBezTo>
                        <a:pt x="630902" y="222286"/>
                        <a:pt x="628504" y="223492"/>
                        <a:pt x="628036" y="218099"/>
                      </a:cubicBezTo>
                      <a:cubicBezTo>
                        <a:pt x="627905" y="218929"/>
                        <a:pt x="627774" y="219759"/>
                        <a:pt x="627605" y="220739"/>
                      </a:cubicBezTo>
                      <a:cubicBezTo>
                        <a:pt x="627081" y="220211"/>
                        <a:pt x="626612" y="219759"/>
                        <a:pt x="625900" y="219042"/>
                      </a:cubicBezTo>
                      <a:cubicBezTo>
                        <a:pt x="626031" y="220136"/>
                        <a:pt x="626088" y="220702"/>
                        <a:pt x="626238" y="221984"/>
                      </a:cubicBezTo>
                      <a:cubicBezTo>
                        <a:pt x="625638" y="221154"/>
                        <a:pt x="625207" y="220550"/>
                        <a:pt x="624777" y="219910"/>
                      </a:cubicBezTo>
                      <a:cubicBezTo>
                        <a:pt x="623952" y="218702"/>
                        <a:pt x="623297" y="216515"/>
                        <a:pt x="621967" y="218514"/>
                      </a:cubicBezTo>
                      <a:cubicBezTo>
                        <a:pt x="621648" y="218967"/>
                        <a:pt x="620374" y="218212"/>
                        <a:pt x="620224" y="217458"/>
                      </a:cubicBezTo>
                      <a:cubicBezTo>
                        <a:pt x="619512" y="213800"/>
                        <a:pt x="617995" y="215384"/>
                        <a:pt x="616796" y="215006"/>
                      </a:cubicBezTo>
                      <a:cubicBezTo>
                        <a:pt x="616627" y="213460"/>
                        <a:pt x="616459" y="211952"/>
                        <a:pt x="616290" y="210406"/>
                      </a:cubicBezTo>
                      <a:cubicBezTo>
                        <a:pt x="616159" y="210443"/>
                        <a:pt x="616009" y="210481"/>
                        <a:pt x="615878" y="210519"/>
                      </a:cubicBezTo>
                      <a:cubicBezTo>
                        <a:pt x="615859" y="211386"/>
                        <a:pt x="615841" y="212216"/>
                        <a:pt x="615822" y="212895"/>
                      </a:cubicBezTo>
                      <a:cubicBezTo>
                        <a:pt x="611981" y="214403"/>
                        <a:pt x="608310" y="211838"/>
                        <a:pt x="604863" y="209991"/>
                      </a:cubicBezTo>
                      <a:cubicBezTo>
                        <a:pt x="601154" y="207992"/>
                        <a:pt x="597276" y="207539"/>
                        <a:pt x="593660" y="204824"/>
                      </a:cubicBezTo>
                      <a:cubicBezTo>
                        <a:pt x="593154" y="204447"/>
                        <a:pt x="592443" y="205239"/>
                        <a:pt x="591843" y="206106"/>
                      </a:cubicBezTo>
                      <a:cubicBezTo>
                        <a:pt x="592761" y="207087"/>
                        <a:pt x="594466" y="204975"/>
                        <a:pt x="594166" y="209311"/>
                      </a:cubicBezTo>
                      <a:cubicBezTo>
                        <a:pt x="591993" y="208369"/>
                        <a:pt x="589895" y="207426"/>
                        <a:pt x="587272" y="206294"/>
                      </a:cubicBezTo>
                      <a:cubicBezTo>
                        <a:pt x="588134" y="205653"/>
                        <a:pt x="588434" y="205427"/>
                        <a:pt x="588902" y="205088"/>
                      </a:cubicBezTo>
                      <a:cubicBezTo>
                        <a:pt x="588490" y="204485"/>
                        <a:pt x="588096" y="203466"/>
                        <a:pt x="587834" y="203617"/>
                      </a:cubicBezTo>
                      <a:cubicBezTo>
                        <a:pt x="585436" y="204711"/>
                        <a:pt x="583282" y="201693"/>
                        <a:pt x="580978" y="202033"/>
                      </a:cubicBezTo>
                      <a:cubicBezTo>
                        <a:pt x="580266" y="202146"/>
                        <a:pt x="579629" y="203768"/>
                        <a:pt x="579067" y="204522"/>
                      </a:cubicBezTo>
                      <a:cubicBezTo>
                        <a:pt x="578449" y="203051"/>
                        <a:pt x="577943" y="201279"/>
                        <a:pt x="577194" y="200185"/>
                      </a:cubicBezTo>
                      <a:cubicBezTo>
                        <a:pt x="576744" y="199506"/>
                        <a:pt x="575526" y="199318"/>
                        <a:pt x="575302" y="199921"/>
                      </a:cubicBezTo>
                      <a:cubicBezTo>
                        <a:pt x="574234" y="202750"/>
                        <a:pt x="573354" y="201731"/>
                        <a:pt x="572417" y="199468"/>
                      </a:cubicBezTo>
                      <a:cubicBezTo>
                        <a:pt x="572286" y="199732"/>
                        <a:pt x="572173" y="199996"/>
                        <a:pt x="572042" y="200298"/>
                      </a:cubicBezTo>
                      <a:cubicBezTo>
                        <a:pt x="572286" y="201203"/>
                        <a:pt x="572435" y="202636"/>
                        <a:pt x="572810" y="202900"/>
                      </a:cubicBezTo>
                      <a:cubicBezTo>
                        <a:pt x="574234" y="203994"/>
                        <a:pt x="575714" y="204824"/>
                        <a:pt x="577175" y="205578"/>
                      </a:cubicBezTo>
                      <a:cubicBezTo>
                        <a:pt x="577494" y="205729"/>
                        <a:pt x="577887" y="205276"/>
                        <a:pt x="578243" y="205088"/>
                      </a:cubicBezTo>
                      <a:cubicBezTo>
                        <a:pt x="578562" y="209387"/>
                        <a:pt x="578074" y="210670"/>
                        <a:pt x="575995" y="210217"/>
                      </a:cubicBezTo>
                      <a:cubicBezTo>
                        <a:pt x="574609" y="209915"/>
                        <a:pt x="573260" y="208859"/>
                        <a:pt x="571874" y="208406"/>
                      </a:cubicBezTo>
                      <a:cubicBezTo>
                        <a:pt x="570787" y="208029"/>
                        <a:pt x="569663" y="208105"/>
                        <a:pt x="568576" y="207803"/>
                      </a:cubicBezTo>
                      <a:cubicBezTo>
                        <a:pt x="568296" y="207728"/>
                        <a:pt x="568033" y="207049"/>
                        <a:pt x="567902" y="205993"/>
                      </a:cubicBezTo>
                      <a:cubicBezTo>
                        <a:pt x="568689" y="206219"/>
                        <a:pt x="569494" y="206483"/>
                        <a:pt x="570281" y="206710"/>
                      </a:cubicBezTo>
                      <a:cubicBezTo>
                        <a:pt x="570094" y="206370"/>
                        <a:pt x="569888" y="206031"/>
                        <a:pt x="569701" y="205729"/>
                      </a:cubicBezTo>
                      <a:cubicBezTo>
                        <a:pt x="570356" y="204975"/>
                        <a:pt x="571012" y="204183"/>
                        <a:pt x="571480" y="203617"/>
                      </a:cubicBezTo>
                      <a:cubicBezTo>
                        <a:pt x="570731" y="202825"/>
                        <a:pt x="569700" y="201806"/>
                        <a:pt x="568726" y="200638"/>
                      </a:cubicBezTo>
                      <a:cubicBezTo>
                        <a:pt x="568426" y="200260"/>
                        <a:pt x="568164" y="199355"/>
                        <a:pt x="568089" y="198639"/>
                      </a:cubicBezTo>
                      <a:cubicBezTo>
                        <a:pt x="567752" y="195471"/>
                        <a:pt x="567453" y="195169"/>
                        <a:pt x="565992" y="196300"/>
                      </a:cubicBezTo>
                      <a:cubicBezTo>
                        <a:pt x="565635" y="196564"/>
                        <a:pt x="565073" y="196150"/>
                        <a:pt x="564661" y="195773"/>
                      </a:cubicBezTo>
                      <a:cubicBezTo>
                        <a:pt x="564156" y="195320"/>
                        <a:pt x="563706" y="194641"/>
                        <a:pt x="562975" y="193698"/>
                      </a:cubicBezTo>
                      <a:cubicBezTo>
                        <a:pt x="563088" y="195697"/>
                        <a:pt x="563163" y="196866"/>
                        <a:pt x="563219" y="198036"/>
                      </a:cubicBezTo>
                      <a:cubicBezTo>
                        <a:pt x="563013" y="198262"/>
                        <a:pt x="562825" y="198488"/>
                        <a:pt x="562619" y="198752"/>
                      </a:cubicBezTo>
                      <a:cubicBezTo>
                        <a:pt x="562432" y="197658"/>
                        <a:pt x="562244" y="196527"/>
                        <a:pt x="562057" y="195433"/>
                      </a:cubicBezTo>
                      <a:cubicBezTo>
                        <a:pt x="561852" y="195584"/>
                        <a:pt x="561645" y="195773"/>
                        <a:pt x="561439" y="195923"/>
                      </a:cubicBezTo>
                      <a:cubicBezTo>
                        <a:pt x="560915" y="197620"/>
                        <a:pt x="560315" y="199242"/>
                        <a:pt x="559922" y="201015"/>
                      </a:cubicBezTo>
                      <a:cubicBezTo>
                        <a:pt x="559716" y="201882"/>
                        <a:pt x="559903" y="203127"/>
                        <a:pt x="559903" y="204183"/>
                      </a:cubicBezTo>
                      <a:cubicBezTo>
                        <a:pt x="559472" y="203919"/>
                        <a:pt x="558779" y="203919"/>
                        <a:pt x="558648" y="203391"/>
                      </a:cubicBezTo>
                      <a:cubicBezTo>
                        <a:pt x="558367" y="202297"/>
                        <a:pt x="558142" y="200638"/>
                        <a:pt x="558367" y="199657"/>
                      </a:cubicBezTo>
                      <a:cubicBezTo>
                        <a:pt x="558779" y="197809"/>
                        <a:pt x="559547" y="196300"/>
                        <a:pt x="559959" y="193811"/>
                      </a:cubicBezTo>
                      <a:cubicBezTo>
                        <a:pt x="558910" y="194792"/>
                        <a:pt x="557899" y="196112"/>
                        <a:pt x="556774" y="196715"/>
                      </a:cubicBezTo>
                      <a:cubicBezTo>
                        <a:pt x="555950" y="197168"/>
                        <a:pt x="554864" y="197281"/>
                        <a:pt x="554133" y="196527"/>
                      </a:cubicBezTo>
                      <a:lnTo>
                        <a:pt x="550790" y="197194"/>
                      </a:lnTo>
                      <a:lnTo>
                        <a:pt x="551132" y="197546"/>
                      </a:lnTo>
                      <a:lnTo>
                        <a:pt x="553122" y="197470"/>
                      </a:lnTo>
                      <a:lnTo>
                        <a:pt x="554451" y="200962"/>
                      </a:lnTo>
                      <a:lnTo>
                        <a:pt x="554844" y="201366"/>
                      </a:lnTo>
                      <a:lnTo>
                        <a:pt x="557224" y="199582"/>
                      </a:lnTo>
                      <a:lnTo>
                        <a:pt x="556293" y="202857"/>
                      </a:lnTo>
                      <a:lnTo>
                        <a:pt x="558710" y="205345"/>
                      </a:lnTo>
                      <a:lnTo>
                        <a:pt x="563188" y="211182"/>
                      </a:lnTo>
                      <a:lnTo>
                        <a:pt x="566703" y="212404"/>
                      </a:lnTo>
                      <a:cubicBezTo>
                        <a:pt x="566703" y="212668"/>
                        <a:pt x="566722" y="212970"/>
                        <a:pt x="566722" y="213234"/>
                      </a:cubicBezTo>
                      <a:lnTo>
                        <a:pt x="565534" y="214239"/>
                      </a:lnTo>
                      <a:lnTo>
                        <a:pt x="565650" y="214391"/>
                      </a:lnTo>
                      <a:lnTo>
                        <a:pt x="569494" y="215497"/>
                      </a:lnTo>
                      <a:cubicBezTo>
                        <a:pt x="569607" y="215534"/>
                        <a:pt x="569813" y="215384"/>
                        <a:pt x="569832" y="215233"/>
                      </a:cubicBezTo>
                      <a:cubicBezTo>
                        <a:pt x="570544" y="210104"/>
                        <a:pt x="572417" y="213347"/>
                        <a:pt x="573765" y="213121"/>
                      </a:cubicBezTo>
                      <a:cubicBezTo>
                        <a:pt x="574965" y="212895"/>
                        <a:pt x="576163" y="213083"/>
                        <a:pt x="577400" y="213083"/>
                      </a:cubicBezTo>
                      <a:cubicBezTo>
                        <a:pt x="577344" y="217496"/>
                        <a:pt x="575976" y="217118"/>
                        <a:pt x="574740" y="217156"/>
                      </a:cubicBezTo>
                      <a:cubicBezTo>
                        <a:pt x="574759" y="221342"/>
                        <a:pt x="573466" y="219834"/>
                        <a:pt x="572379" y="219193"/>
                      </a:cubicBezTo>
                      <a:cubicBezTo>
                        <a:pt x="572361" y="219532"/>
                        <a:pt x="572323" y="219834"/>
                        <a:pt x="572304" y="220173"/>
                      </a:cubicBezTo>
                      <a:cubicBezTo>
                        <a:pt x="573372" y="220702"/>
                        <a:pt x="574440" y="221267"/>
                        <a:pt x="575508" y="221720"/>
                      </a:cubicBezTo>
                      <a:cubicBezTo>
                        <a:pt x="576894" y="222323"/>
                        <a:pt x="578299" y="223228"/>
                        <a:pt x="579685" y="223341"/>
                      </a:cubicBezTo>
                      <a:cubicBezTo>
                        <a:pt x="580922" y="223417"/>
                        <a:pt x="582158" y="222587"/>
                        <a:pt x="583282" y="222172"/>
                      </a:cubicBezTo>
                      <a:cubicBezTo>
                        <a:pt x="583189" y="221531"/>
                        <a:pt x="583057" y="220475"/>
                        <a:pt x="582926" y="219457"/>
                      </a:cubicBezTo>
                      <a:cubicBezTo>
                        <a:pt x="583432" y="219532"/>
                        <a:pt x="583919" y="219683"/>
                        <a:pt x="584425" y="219721"/>
                      </a:cubicBezTo>
                      <a:cubicBezTo>
                        <a:pt x="585024" y="219796"/>
                        <a:pt x="585624" y="219646"/>
                        <a:pt x="586205" y="219834"/>
                      </a:cubicBezTo>
                      <a:cubicBezTo>
                        <a:pt x="587422" y="220249"/>
                        <a:pt x="588602" y="220852"/>
                        <a:pt x="589801" y="221418"/>
                      </a:cubicBezTo>
                      <a:cubicBezTo>
                        <a:pt x="590757" y="221833"/>
                        <a:pt x="591712" y="222399"/>
                        <a:pt x="592667" y="222701"/>
                      </a:cubicBezTo>
                      <a:cubicBezTo>
                        <a:pt x="594897" y="223379"/>
                        <a:pt x="597182" y="223493"/>
                        <a:pt x="599336" y="224624"/>
                      </a:cubicBezTo>
                      <a:cubicBezTo>
                        <a:pt x="601097" y="225566"/>
                        <a:pt x="602689" y="227716"/>
                        <a:pt x="604376" y="229376"/>
                      </a:cubicBezTo>
                      <a:lnTo>
                        <a:pt x="604348" y="229385"/>
                      </a:lnTo>
                      <a:lnTo>
                        <a:pt x="604320" y="229376"/>
                      </a:lnTo>
                      <a:lnTo>
                        <a:pt x="604342" y="229387"/>
                      </a:lnTo>
                      <a:lnTo>
                        <a:pt x="600892" y="230583"/>
                      </a:lnTo>
                      <a:cubicBezTo>
                        <a:pt x="600910" y="231073"/>
                        <a:pt x="600910" y="231601"/>
                        <a:pt x="600929" y="232091"/>
                      </a:cubicBezTo>
                      <a:cubicBezTo>
                        <a:pt x="603364" y="232393"/>
                        <a:pt x="605800" y="232657"/>
                        <a:pt x="608235" y="232959"/>
                      </a:cubicBezTo>
                      <a:cubicBezTo>
                        <a:pt x="608272" y="232469"/>
                        <a:pt x="608328" y="232016"/>
                        <a:pt x="608366" y="231525"/>
                      </a:cubicBezTo>
                      <a:lnTo>
                        <a:pt x="604342" y="229387"/>
                      </a:lnTo>
                      <a:lnTo>
                        <a:pt x="604348" y="229385"/>
                      </a:lnTo>
                      <a:lnTo>
                        <a:pt x="617377" y="233600"/>
                      </a:lnTo>
                      <a:cubicBezTo>
                        <a:pt x="617714" y="233713"/>
                        <a:pt x="618313" y="233977"/>
                        <a:pt x="618332" y="234316"/>
                      </a:cubicBezTo>
                      <a:cubicBezTo>
                        <a:pt x="618632" y="238390"/>
                        <a:pt x="620430" y="237446"/>
                        <a:pt x="621554" y="237899"/>
                      </a:cubicBezTo>
                      <a:cubicBezTo>
                        <a:pt x="624832" y="239257"/>
                        <a:pt x="628186" y="239973"/>
                        <a:pt x="631502" y="241030"/>
                      </a:cubicBezTo>
                      <a:cubicBezTo>
                        <a:pt x="632026" y="241180"/>
                        <a:pt x="632738" y="241482"/>
                        <a:pt x="633019" y="242199"/>
                      </a:cubicBezTo>
                      <a:cubicBezTo>
                        <a:pt x="634087" y="245027"/>
                        <a:pt x="635454" y="245291"/>
                        <a:pt x="637028" y="244687"/>
                      </a:cubicBezTo>
                      <a:cubicBezTo>
                        <a:pt x="637159" y="244650"/>
                        <a:pt x="637347" y="244989"/>
                        <a:pt x="637496" y="245178"/>
                      </a:cubicBezTo>
                      <a:cubicBezTo>
                        <a:pt x="637272" y="246385"/>
                        <a:pt x="637047" y="247479"/>
                        <a:pt x="636785" y="248836"/>
                      </a:cubicBezTo>
                      <a:cubicBezTo>
                        <a:pt x="636298" y="248497"/>
                        <a:pt x="635791" y="248195"/>
                        <a:pt x="635155" y="247780"/>
                      </a:cubicBezTo>
                      <a:cubicBezTo>
                        <a:pt x="635211" y="251891"/>
                        <a:pt x="633787" y="248572"/>
                        <a:pt x="633132" y="249402"/>
                      </a:cubicBezTo>
                      <a:cubicBezTo>
                        <a:pt x="633487" y="251476"/>
                        <a:pt x="634668" y="252344"/>
                        <a:pt x="635604" y="251212"/>
                      </a:cubicBezTo>
                      <a:cubicBezTo>
                        <a:pt x="637253" y="249251"/>
                        <a:pt x="638658" y="250571"/>
                        <a:pt x="639182" y="254380"/>
                      </a:cubicBezTo>
                      <a:cubicBezTo>
                        <a:pt x="640063" y="254569"/>
                        <a:pt x="640905" y="254757"/>
                        <a:pt x="641861" y="254946"/>
                      </a:cubicBezTo>
                      <a:cubicBezTo>
                        <a:pt x="641393" y="253173"/>
                        <a:pt x="640381" y="251212"/>
                        <a:pt x="641599" y="248949"/>
                      </a:cubicBezTo>
                      <a:cubicBezTo>
                        <a:pt x="641674" y="248799"/>
                        <a:pt x="641355" y="247894"/>
                        <a:pt x="641299" y="247290"/>
                      </a:cubicBezTo>
                      <a:cubicBezTo>
                        <a:pt x="641224" y="246309"/>
                        <a:pt x="641206" y="245291"/>
                        <a:pt x="641168" y="244311"/>
                      </a:cubicBezTo>
                      <a:cubicBezTo>
                        <a:pt x="641561" y="244348"/>
                        <a:pt x="642123" y="244047"/>
                        <a:pt x="642329" y="244462"/>
                      </a:cubicBezTo>
                      <a:cubicBezTo>
                        <a:pt x="642723" y="245291"/>
                        <a:pt x="643042" y="246423"/>
                        <a:pt x="643135" y="247554"/>
                      </a:cubicBezTo>
                      <a:cubicBezTo>
                        <a:pt x="643229" y="248535"/>
                        <a:pt x="642948" y="249628"/>
                        <a:pt x="642948" y="249779"/>
                      </a:cubicBezTo>
                      <a:cubicBezTo>
                        <a:pt x="644653" y="251778"/>
                        <a:pt x="646132" y="253852"/>
                        <a:pt x="647743" y="255323"/>
                      </a:cubicBezTo>
                      <a:cubicBezTo>
                        <a:pt x="648867" y="256341"/>
                        <a:pt x="650197" y="256530"/>
                        <a:pt x="651434" y="256945"/>
                      </a:cubicBezTo>
                      <a:cubicBezTo>
                        <a:pt x="652802" y="257397"/>
                        <a:pt x="654169" y="257699"/>
                        <a:pt x="655536" y="258076"/>
                      </a:cubicBezTo>
                      <a:cubicBezTo>
                        <a:pt x="655611" y="258567"/>
                        <a:pt x="655667" y="259019"/>
                        <a:pt x="655742" y="259509"/>
                      </a:cubicBezTo>
                      <a:cubicBezTo>
                        <a:pt x="654937" y="260679"/>
                        <a:pt x="654113" y="261810"/>
                        <a:pt x="653307" y="262979"/>
                      </a:cubicBezTo>
                      <a:cubicBezTo>
                        <a:pt x="653401" y="263130"/>
                        <a:pt x="653832" y="263884"/>
                        <a:pt x="654244" y="264601"/>
                      </a:cubicBezTo>
                      <a:cubicBezTo>
                        <a:pt x="655312" y="263620"/>
                        <a:pt x="656342" y="262640"/>
                        <a:pt x="657372" y="261734"/>
                      </a:cubicBezTo>
                      <a:cubicBezTo>
                        <a:pt x="657485" y="261621"/>
                        <a:pt x="657635" y="261508"/>
                        <a:pt x="657728" y="261583"/>
                      </a:cubicBezTo>
                      <a:cubicBezTo>
                        <a:pt x="659470" y="262866"/>
                        <a:pt x="661194" y="264261"/>
                        <a:pt x="662955" y="265430"/>
                      </a:cubicBezTo>
                      <a:cubicBezTo>
                        <a:pt x="663929" y="266072"/>
                        <a:pt x="664959" y="266335"/>
                        <a:pt x="665952" y="266863"/>
                      </a:cubicBezTo>
                      <a:cubicBezTo>
                        <a:pt x="666833" y="267316"/>
                        <a:pt x="667713" y="267882"/>
                        <a:pt x="668687" y="268447"/>
                      </a:cubicBezTo>
                      <a:cubicBezTo>
                        <a:pt x="667900" y="272898"/>
                        <a:pt x="666271" y="268297"/>
                        <a:pt x="664959" y="271163"/>
                      </a:cubicBezTo>
                      <a:cubicBezTo>
                        <a:pt x="667057" y="271540"/>
                        <a:pt x="668781" y="271842"/>
                        <a:pt x="670354" y="272143"/>
                      </a:cubicBezTo>
                      <a:cubicBezTo>
                        <a:pt x="670336" y="272182"/>
                        <a:pt x="670036" y="272822"/>
                        <a:pt x="669886" y="273162"/>
                      </a:cubicBezTo>
                      <a:cubicBezTo>
                        <a:pt x="671216" y="274180"/>
                        <a:pt x="672471" y="275161"/>
                        <a:pt x="673933" y="276254"/>
                      </a:cubicBezTo>
                      <a:cubicBezTo>
                        <a:pt x="673595" y="277122"/>
                        <a:pt x="673389" y="277612"/>
                        <a:pt x="672958" y="278668"/>
                      </a:cubicBezTo>
                      <a:cubicBezTo>
                        <a:pt x="673614" y="278894"/>
                        <a:pt x="674551" y="279347"/>
                        <a:pt x="674570" y="279234"/>
                      </a:cubicBezTo>
                      <a:cubicBezTo>
                        <a:pt x="675019" y="276292"/>
                        <a:pt x="676162" y="277725"/>
                        <a:pt x="676705" y="278329"/>
                      </a:cubicBezTo>
                      <a:cubicBezTo>
                        <a:pt x="678447" y="280290"/>
                        <a:pt x="680714" y="280290"/>
                        <a:pt x="681951" y="284438"/>
                      </a:cubicBezTo>
                      <a:cubicBezTo>
                        <a:pt x="682287" y="285570"/>
                        <a:pt x="683917" y="285117"/>
                        <a:pt x="684967" y="285419"/>
                      </a:cubicBezTo>
                      <a:cubicBezTo>
                        <a:pt x="685060" y="285080"/>
                        <a:pt x="685135" y="284740"/>
                        <a:pt x="685229" y="284401"/>
                      </a:cubicBezTo>
                      <a:cubicBezTo>
                        <a:pt x="685304" y="285155"/>
                        <a:pt x="685397" y="285947"/>
                        <a:pt x="685510" y="287116"/>
                      </a:cubicBezTo>
                      <a:cubicBezTo>
                        <a:pt x="684124" y="286965"/>
                        <a:pt x="682869" y="286852"/>
                        <a:pt x="681613" y="286701"/>
                      </a:cubicBezTo>
                      <a:cubicBezTo>
                        <a:pt x="681314" y="286211"/>
                        <a:pt x="680920" y="285117"/>
                        <a:pt x="680396" y="284816"/>
                      </a:cubicBezTo>
                      <a:cubicBezTo>
                        <a:pt x="677885" y="283458"/>
                        <a:pt x="675357" y="282213"/>
                        <a:pt x="672827" y="281120"/>
                      </a:cubicBezTo>
                      <a:cubicBezTo>
                        <a:pt x="671759" y="280667"/>
                        <a:pt x="670654" y="280592"/>
                        <a:pt x="669437" y="280328"/>
                      </a:cubicBezTo>
                      <a:cubicBezTo>
                        <a:pt x="669680" y="281082"/>
                        <a:pt x="669924" y="282704"/>
                        <a:pt x="670411" y="283118"/>
                      </a:cubicBezTo>
                      <a:cubicBezTo>
                        <a:pt x="673164" y="285457"/>
                        <a:pt x="675993" y="287380"/>
                        <a:pt x="678747" y="289681"/>
                      </a:cubicBezTo>
                      <a:cubicBezTo>
                        <a:pt x="679309" y="290133"/>
                        <a:pt x="679665" y="291566"/>
                        <a:pt x="680115" y="292547"/>
                      </a:cubicBezTo>
                      <a:cubicBezTo>
                        <a:pt x="680002" y="292849"/>
                        <a:pt x="679871" y="293150"/>
                        <a:pt x="679759" y="293452"/>
                      </a:cubicBezTo>
                      <a:lnTo>
                        <a:pt x="677292" y="291201"/>
                      </a:lnTo>
                      <a:lnTo>
                        <a:pt x="677417" y="290888"/>
                      </a:lnTo>
                      <a:cubicBezTo>
                        <a:pt x="677211" y="290586"/>
                        <a:pt x="677042" y="290247"/>
                        <a:pt x="676817" y="290020"/>
                      </a:cubicBezTo>
                      <a:cubicBezTo>
                        <a:pt x="674719" y="288172"/>
                        <a:pt x="672621" y="286400"/>
                        <a:pt x="670542" y="284514"/>
                      </a:cubicBezTo>
                      <a:cubicBezTo>
                        <a:pt x="669624" y="283684"/>
                        <a:pt x="668762" y="282666"/>
                        <a:pt x="667544" y="281421"/>
                      </a:cubicBezTo>
                      <a:cubicBezTo>
                        <a:pt x="666589" y="281949"/>
                        <a:pt x="665034" y="283496"/>
                        <a:pt x="665016" y="278253"/>
                      </a:cubicBezTo>
                      <a:cubicBezTo>
                        <a:pt x="665015" y="277537"/>
                        <a:pt x="663891" y="276141"/>
                        <a:pt x="663404" y="276292"/>
                      </a:cubicBezTo>
                      <a:cubicBezTo>
                        <a:pt x="662336" y="276669"/>
                        <a:pt x="661288" y="276028"/>
                        <a:pt x="660407" y="276179"/>
                      </a:cubicBezTo>
                      <a:cubicBezTo>
                        <a:pt x="657747" y="276556"/>
                        <a:pt x="655986" y="273162"/>
                        <a:pt x="653794" y="271653"/>
                      </a:cubicBezTo>
                      <a:cubicBezTo>
                        <a:pt x="653438" y="273124"/>
                        <a:pt x="653064" y="274746"/>
                        <a:pt x="652651" y="276518"/>
                      </a:cubicBezTo>
                      <a:cubicBezTo>
                        <a:pt x="651734" y="275462"/>
                        <a:pt x="650441" y="274897"/>
                        <a:pt x="652052" y="271050"/>
                      </a:cubicBezTo>
                      <a:lnTo>
                        <a:pt x="649320" y="271301"/>
                      </a:lnTo>
                      <a:lnTo>
                        <a:pt x="649261" y="271125"/>
                      </a:lnTo>
                      <a:lnTo>
                        <a:pt x="649132" y="271121"/>
                      </a:lnTo>
                      <a:lnTo>
                        <a:pt x="647856" y="266524"/>
                      </a:lnTo>
                      <a:cubicBezTo>
                        <a:pt x="647819" y="266600"/>
                        <a:pt x="647968" y="266072"/>
                        <a:pt x="648043" y="266109"/>
                      </a:cubicBezTo>
                      <a:cubicBezTo>
                        <a:pt x="649579" y="267052"/>
                        <a:pt x="651097" y="268108"/>
                        <a:pt x="652745" y="269202"/>
                      </a:cubicBezTo>
                      <a:cubicBezTo>
                        <a:pt x="653007" y="268184"/>
                        <a:pt x="653270" y="267165"/>
                        <a:pt x="653738" y="265393"/>
                      </a:cubicBezTo>
                      <a:cubicBezTo>
                        <a:pt x="650385" y="265393"/>
                        <a:pt x="647369" y="265393"/>
                        <a:pt x="644390" y="265393"/>
                      </a:cubicBezTo>
                      <a:cubicBezTo>
                        <a:pt x="645008" y="267769"/>
                        <a:pt x="645458" y="269541"/>
                        <a:pt x="645945" y="271276"/>
                      </a:cubicBezTo>
                      <a:cubicBezTo>
                        <a:pt x="646563" y="273539"/>
                        <a:pt x="647500" y="273841"/>
                        <a:pt x="649036" y="273237"/>
                      </a:cubicBezTo>
                      <a:cubicBezTo>
                        <a:pt x="648362" y="272332"/>
                        <a:pt x="648062" y="271918"/>
                        <a:pt x="647725" y="271465"/>
                      </a:cubicBezTo>
                      <a:cubicBezTo>
                        <a:pt x="647893" y="271201"/>
                        <a:pt x="647931" y="271088"/>
                        <a:pt x="647987" y="271088"/>
                      </a:cubicBezTo>
                      <a:lnTo>
                        <a:pt x="649132" y="271121"/>
                      </a:lnTo>
                      <a:lnTo>
                        <a:pt x="649186" y="271314"/>
                      </a:lnTo>
                      <a:lnTo>
                        <a:pt x="649320" y="271301"/>
                      </a:lnTo>
                      <a:lnTo>
                        <a:pt x="650253" y="274105"/>
                      </a:lnTo>
                      <a:cubicBezTo>
                        <a:pt x="649148" y="274557"/>
                        <a:pt x="648156" y="274934"/>
                        <a:pt x="646713" y="275500"/>
                      </a:cubicBezTo>
                      <a:cubicBezTo>
                        <a:pt x="649186" y="278102"/>
                        <a:pt x="652202" y="277952"/>
                        <a:pt x="653307" y="284287"/>
                      </a:cubicBezTo>
                      <a:cubicBezTo>
                        <a:pt x="652183" y="283533"/>
                        <a:pt x="651228" y="282892"/>
                        <a:pt x="650272" y="282251"/>
                      </a:cubicBezTo>
                      <a:cubicBezTo>
                        <a:pt x="650141" y="282515"/>
                        <a:pt x="650010" y="282779"/>
                        <a:pt x="649860" y="283043"/>
                      </a:cubicBezTo>
                      <a:cubicBezTo>
                        <a:pt x="650497" y="286173"/>
                        <a:pt x="651153" y="289303"/>
                        <a:pt x="651902" y="292962"/>
                      </a:cubicBezTo>
                      <a:cubicBezTo>
                        <a:pt x="651865" y="293829"/>
                        <a:pt x="651808" y="295677"/>
                        <a:pt x="651734" y="298016"/>
                      </a:cubicBezTo>
                      <a:cubicBezTo>
                        <a:pt x="651284" y="297865"/>
                        <a:pt x="650478" y="297902"/>
                        <a:pt x="649860" y="297261"/>
                      </a:cubicBezTo>
                      <a:cubicBezTo>
                        <a:pt x="648474" y="295753"/>
                        <a:pt x="647219" y="294659"/>
                        <a:pt x="645477" y="294584"/>
                      </a:cubicBezTo>
                      <a:cubicBezTo>
                        <a:pt x="642929" y="294470"/>
                        <a:pt x="640081" y="293943"/>
                        <a:pt x="638995" y="287606"/>
                      </a:cubicBezTo>
                      <a:cubicBezTo>
                        <a:pt x="638302" y="289530"/>
                        <a:pt x="637796" y="290887"/>
                        <a:pt x="637309" y="292245"/>
                      </a:cubicBezTo>
                      <a:cubicBezTo>
                        <a:pt x="636691" y="291303"/>
                        <a:pt x="636054" y="290473"/>
                        <a:pt x="635492" y="289417"/>
                      </a:cubicBezTo>
                      <a:cubicBezTo>
                        <a:pt x="634855" y="288210"/>
                        <a:pt x="634630" y="285495"/>
                        <a:pt x="633281" y="288399"/>
                      </a:cubicBezTo>
                      <a:cubicBezTo>
                        <a:pt x="632850" y="289341"/>
                        <a:pt x="631127" y="288135"/>
                        <a:pt x="630059" y="287531"/>
                      </a:cubicBezTo>
                      <a:cubicBezTo>
                        <a:pt x="629123" y="287003"/>
                        <a:pt x="628167" y="286211"/>
                        <a:pt x="627362" y="285117"/>
                      </a:cubicBezTo>
                      <a:cubicBezTo>
                        <a:pt x="626706" y="284212"/>
                        <a:pt x="626237" y="282741"/>
                        <a:pt x="626069" y="281044"/>
                      </a:cubicBezTo>
                      <a:cubicBezTo>
                        <a:pt x="626949" y="281535"/>
                        <a:pt x="627849" y="281987"/>
                        <a:pt x="628729" y="282478"/>
                      </a:cubicBezTo>
                      <a:cubicBezTo>
                        <a:pt x="628804" y="281987"/>
                        <a:pt x="628879" y="281497"/>
                        <a:pt x="628954" y="281006"/>
                      </a:cubicBezTo>
                      <a:cubicBezTo>
                        <a:pt x="627587" y="279799"/>
                        <a:pt x="626200" y="278555"/>
                        <a:pt x="624739" y="277235"/>
                      </a:cubicBezTo>
                      <a:cubicBezTo>
                        <a:pt x="624870" y="276971"/>
                        <a:pt x="625095" y="276481"/>
                        <a:pt x="625638" y="275311"/>
                      </a:cubicBezTo>
                      <a:cubicBezTo>
                        <a:pt x="624477" y="275199"/>
                        <a:pt x="623596" y="275123"/>
                        <a:pt x="622716" y="275010"/>
                      </a:cubicBezTo>
                      <a:cubicBezTo>
                        <a:pt x="622678" y="275349"/>
                        <a:pt x="622622" y="275689"/>
                        <a:pt x="622585" y="275990"/>
                      </a:cubicBezTo>
                      <a:cubicBezTo>
                        <a:pt x="622941" y="276556"/>
                        <a:pt x="623296" y="277122"/>
                        <a:pt x="623652" y="277688"/>
                      </a:cubicBezTo>
                      <a:cubicBezTo>
                        <a:pt x="623428" y="278404"/>
                        <a:pt x="623222" y="279121"/>
                        <a:pt x="622959" y="279951"/>
                      </a:cubicBezTo>
                      <a:cubicBezTo>
                        <a:pt x="623465" y="280856"/>
                        <a:pt x="623952" y="281648"/>
                        <a:pt x="624420" y="282477"/>
                      </a:cubicBezTo>
                      <a:cubicBezTo>
                        <a:pt x="624364" y="282666"/>
                        <a:pt x="624327" y="282854"/>
                        <a:pt x="624271" y="283043"/>
                      </a:cubicBezTo>
                      <a:cubicBezTo>
                        <a:pt x="623840" y="282892"/>
                        <a:pt x="623390" y="282741"/>
                        <a:pt x="623090" y="282628"/>
                      </a:cubicBezTo>
                      <a:cubicBezTo>
                        <a:pt x="622791" y="284137"/>
                        <a:pt x="622510" y="285570"/>
                        <a:pt x="622154" y="287305"/>
                      </a:cubicBezTo>
                      <a:cubicBezTo>
                        <a:pt x="622397" y="288285"/>
                        <a:pt x="622753" y="289643"/>
                        <a:pt x="623222" y="291453"/>
                      </a:cubicBezTo>
                      <a:lnTo>
                        <a:pt x="619429" y="290942"/>
                      </a:lnTo>
                      <a:lnTo>
                        <a:pt x="617114" y="285947"/>
                      </a:lnTo>
                      <a:cubicBezTo>
                        <a:pt x="616140" y="286437"/>
                        <a:pt x="615110" y="286928"/>
                        <a:pt x="614380" y="287305"/>
                      </a:cubicBezTo>
                      <a:cubicBezTo>
                        <a:pt x="614361" y="288210"/>
                        <a:pt x="614361" y="289002"/>
                        <a:pt x="614305" y="289794"/>
                      </a:cubicBezTo>
                      <a:cubicBezTo>
                        <a:pt x="614155" y="292057"/>
                        <a:pt x="613649" y="294357"/>
                        <a:pt x="614661" y="296997"/>
                      </a:cubicBezTo>
                      <a:cubicBezTo>
                        <a:pt x="614117" y="296771"/>
                        <a:pt x="613293" y="296884"/>
                        <a:pt x="613087" y="296205"/>
                      </a:cubicBezTo>
                      <a:cubicBezTo>
                        <a:pt x="612787" y="295225"/>
                        <a:pt x="612881" y="293716"/>
                        <a:pt x="612862" y="292434"/>
                      </a:cubicBezTo>
                      <a:cubicBezTo>
                        <a:pt x="612843" y="291000"/>
                        <a:pt x="612918" y="289606"/>
                        <a:pt x="612956" y="287720"/>
                      </a:cubicBezTo>
                      <a:cubicBezTo>
                        <a:pt x="612281" y="288512"/>
                        <a:pt x="611982" y="288888"/>
                        <a:pt x="611607" y="289341"/>
                      </a:cubicBezTo>
                      <a:cubicBezTo>
                        <a:pt x="611251" y="287644"/>
                        <a:pt x="610820" y="286135"/>
                        <a:pt x="610651" y="284476"/>
                      </a:cubicBezTo>
                      <a:cubicBezTo>
                        <a:pt x="610577" y="283722"/>
                        <a:pt x="611045" y="282779"/>
                        <a:pt x="611401" y="281346"/>
                      </a:cubicBezTo>
                      <a:cubicBezTo>
                        <a:pt x="610895" y="281723"/>
                        <a:pt x="610370" y="282100"/>
                        <a:pt x="609471" y="282779"/>
                      </a:cubicBezTo>
                      <a:cubicBezTo>
                        <a:pt x="608272" y="282289"/>
                        <a:pt x="606587" y="281610"/>
                        <a:pt x="604882" y="280931"/>
                      </a:cubicBezTo>
                      <a:cubicBezTo>
                        <a:pt x="604900" y="280592"/>
                        <a:pt x="604938" y="280252"/>
                        <a:pt x="604957" y="279913"/>
                      </a:cubicBezTo>
                      <a:cubicBezTo>
                        <a:pt x="605519" y="279573"/>
                        <a:pt x="606081" y="279196"/>
                        <a:pt x="607205" y="278517"/>
                      </a:cubicBezTo>
                      <a:cubicBezTo>
                        <a:pt x="605725" y="277801"/>
                        <a:pt x="604788" y="277348"/>
                        <a:pt x="603870" y="276896"/>
                      </a:cubicBezTo>
                      <a:cubicBezTo>
                        <a:pt x="603439" y="273954"/>
                        <a:pt x="603570" y="271691"/>
                        <a:pt x="605687" y="271541"/>
                      </a:cubicBezTo>
                      <a:cubicBezTo>
                        <a:pt x="605125" y="269315"/>
                        <a:pt x="604676" y="267543"/>
                        <a:pt x="604113" y="265393"/>
                      </a:cubicBezTo>
                      <a:cubicBezTo>
                        <a:pt x="604882" y="265129"/>
                        <a:pt x="605556" y="264902"/>
                        <a:pt x="606755" y="264488"/>
                      </a:cubicBezTo>
                      <a:cubicBezTo>
                        <a:pt x="605294" y="261508"/>
                        <a:pt x="604189" y="258680"/>
                        <a:pt x="602802" y="256719"/>
                      </a:cubicBezTo>
                      <a:cubicBezTo>
                        <a:pt x="602072" y="255700"/>
                        <a:pt x="600817" y="256002"/>
                        <a:pt x="599786" y="256115"/>
                      </a:cubicBezTo>
                      <a:cubicBezTo>
                        <a:pt x="597632" y="256266"/>
                        <a:pt x="596508" y="253475"/>
                        <a:pt x="595478" y="250647"/>
                      </a:cubicBezTo>
                      <a:cubicBezTo>
                        <a:pt x="593941" y="251023"/>
                        <a:pt x="592462" y="251401"/>
                        <a:pt x="590757" y="251854"/>
                      </a:cubicBezTo>
                      <a:cubicBezTo>
                        <a:pt x="590888" y="252796"/>
                        <a:pt x="591075" y="254154"/>
                        <a:pt x="591356" y="256153"/>
                      </a:cubicBezTo>
                      <a:cubicBezTo>
                        <a:pt x="592199" y="255059"/>
                        <a:pt x="592930" y="254116"/>
                        <a:pt x="593585" y="253287"/>
                      </a:cubicBezTo>
                      <a:cubicBezTo>
                        <a:pt x="593848" y="253739"/>
                        <a:pt x="594241" y="254418"/>
                        <a:pt x="594990" y="255700"/>
                      </a:cubicBezTo>
                      <a:cubicBezTo>
                        <a:pt x="594878" y="256341"/>
                        <a:pt x="594466" y="257963"/>
                        <a:pt x="594391" y="259623"/>
                      </a:cubicBezTo>
                      <a:cubicBezTo>
                        <a:pt x="594353" y="260565"/>
                        <a:pt x="594878" y="262376"/>
                        <a:pt x="595159" y="262413"/>
                      </a:cubicBezTo>
                      <a:cubicBezTo>
                        <a:pt x="596152" y="262489"/>
                        <a:pt x="597164" y="261923"/>
                        <a:pt x="598381" y="261546"/>
                      </a:cubicBezTo>
                      <a:cubicBezTo>
                        <a:pt x="597463" y="259132"/>
                        <a:pt x="596770" y="257360"/>
                        <a:pt x="596021" y="255361"/>
                      </a:cubicBezTo>
                      <a:cubicBezTo>
                        <a:pt x="597239" y="256191"/>
                        <a:pt x="598157" y="256605"/>
                        <a:pt x="598962" y="257473"/>
                      </a:cubicBezTo>
                      <a:cubicBezTo>
                        <a:pt x="599486" y="258038"/>
                        <a:pt x="599824" y="259321"/>
                        <a:pt x="600292" y="260414"/>
                      </a:cubicBezTo>
                      <a:cubicBezTo>
                        <a:pt x="601622" y="257020"/>
                        <a:pt x="602709" y="261848"/>
                        <a:pt x="604151" y="261055"/>
                      </a:cubicBezTo>
                      <a:cubicBezTo>
                        <a:pt x="604151" y="261358"/>
                        <a:pt x="604151" y="261697"/>
                        <a:pt x="604151" y="261998"/>
                      </a:cubicBezTo>
                      <a:cubicBezTo>
                        <a:pt x="603008" y="262828"/>
                        <a:pt x="601884" y="263658"/>
                        <a:pt x="600667" y="264525"/>
                      </a:cubicBezTo>
                      <a:cubicBezTo>
                        <a:pt x="601247" y="265996"/>
                        <a:pt x="601753" y="267203"/>
                        <a:pt x="602596" y="269315"/>
                      </a:cubicBezTo>
                      <a:cubicBezTo>
                        <a:pt x="599749" y="268297"/>
                        <a:pt x="597388" y="267467"/>
                        <a:pt x="594803" y="266562"/>
                      </a:cubicBezTo>
                      <a:cubicBezTo>
                        <a:pt x="594916" y="267807"/>
                        <a:pt x="595084" y="269428"/>
                        <a:pt x="595290" y="271729"/>
                      </a:cubicBezTo>
                      <a:cubicBezTo>
                        <a:pt x="597707" y="265732"/>
                        <a:pt x="599318" y="274406"/>
                        <a:pt x="601378" y="271993"/>
                      </a:cubicBezTo>
                      <a:cubicBezTo>
                        <a:pt x="602390" y="274671"/>
                        <a:pt x="603327" y="277160"/>
                        <a:pt x="604207" y="279460"/>
                      </a:cubicBezTo>
                      <a:cubicBezTo>
                        <a:pt x="602933" y="281874"/>
                        <a:pt x="601847" y="283948"/>
                        <a:pt x="600667" y="286211"/>
                      </a:cubicBezTo>
                      <a:cubicBezTo>
                        <a:pt x="599393" y="281233"/>
                        <a:pt x="596883" y="282892"/>
                        <a:pt x="594859" y="283458"/>
                      </a:cubicBezTo>
                      <a:cubicBezTo>
                        <a:pt x="594073" y="281308"/>
                        <a:pt x="593473" y="279611"/>
                        <a:pt x="592649" y="277311"/>
                      </a:cubicBezTo>
                      <a:cubicBezTo>
                        <a:pt x="594241" y="277311"/>
                        <a:pt x="595758" y="277310"/>
                        <a:pt x="597257" y="277310"/>
                      </a:cubicBezTo>
                      <a:cubicBezTo>
                        <a:pt x="597313" y="277160"/>
                        <a:pt x="597351" y="277047"/>
                        <a:pt x="597407" y="276896"/>
                      </a:cubicBezTo>
                      <a:cubicBezTo>
                        <a:pt x="595721" y="275651"/>
                        <a:pt x="594016" y="274406"/>
                        <a:pt x="592124" y="273011"/>
                      </a:cubicBezTo>
                      <a:cubicBezTo>
                        <a:pt x="592761" y="271653"/>
                        <a:pt x="593211" y="270673"/>
                        <a:pt x="593867" y="269202"/>
                      </a:cubicBezTo>
                      <a:cubicBezTo>
                        <a:pt x="593192" y="268825"/>
                        <a:pt x="592649" y="268523"/>
                        <a:pt x="592031" y="268146"/>
                      </a:cubicBezTo>
                      <a:cubicBezTo>
                        <a:pt x="591843" y="267014"/>
                        <a:pt x="591600" y="265694"/>
                        <a:pt x="591356" y="264186"/>
                      </a:cubicBezTo>
                      <a:cubicBezTo>
                        <a:pt x="590607" y="264676"/>
                        <a:pt x="590045" y="265054"/>
                        <a:pt x="589295" y="265581"/>
                      </a:cubicBezTo>
                      <a:cubicBezTo>
                        <a:pt x="589652" y="267052"/>
                        <a:pt x="589989" y="268486"/>
                        <a:pt x="590344" y="269956"/>
                      </a:cubicBezTo>
                      <a:cubicBezTo>
                        <a:pt x="590214" y="269919"/>
                        <a:pt x="589914" y="269730"/>
                        <a:pt x="589614" y="269730"/>
                      </a:cubicBezTo>
                      <a:cubicBezTo>
                        <a:pt x="589221" y="269767"/>
                        <a:pt x="588827" y="269956"/>
                        <a:pt x="588453" y="270069"/>
                      </a:cubicBezTo>
                      <a:cubicBezTo>
                        <a:pt x="588528" y="270974"/>
                        <a:pt x="588490" y="272068"/>
                        <a:pt x="588715" y="272710"/>
                      </a:cubicBezTo>
                      <a:cubicBezTo>
                        <a:pt x="589764" y="275538"/>
                        <a:pt x="590850" y="278291"/>
                        <a:pt x="592012" y="280931"/>
                      </a:cubicBezTo>
                      <a:cubicBezTo>
                        <a:pt x="592424" y="281874"/>
                        <a:pt x="593155" y="282251"/>
                        <a:pt x="593529" y="283194"/>
                      </a:cubicBezTo>
                      <a:cubicBezTo>
                        <a:pt x="594204" y="284891"/>
                        <a:pt x="594747" y="286814"/>
                        <a:pt x="595290" y="288700"/>
                      </a:cubicBezTo>
                      <a:cubicBezTo>
                        <a:pt x="595815" y="290511"/>
                        <a:pt x="597519" y="291114"/>
                        <a:pt x="598456" y="290699"/>
                      </a:cubicBezTo>
                      <a:cubicBezTo>
                        <a:pt x="599899" y="290058"/>
                        <a:pt x="601434" y="290133"/>
                        <a:pt x="602933" y="290096"/>
                      </a:cubicBezTo>
                      <a:cubicBezTo>
                        <a:pt x="603645" y="290096"/>
                        <a:pt x="604376" y="290510"/>
                        <a:pt x="605163" y="290737"/>
                      </a:cubicBezTo>
                      <a:cubicBezTo>
                        <a:pt x="605369" y="289342"/>
                        <a:pt x="605519" y="288247"/>
                        <a:pt x="605687" y="287078"/>
                      </a:cubicBezTo>
                      <a:cubicBezTo>
                        <a:pt x="606268" y="289002"/>
                        <a:pt x="606774" y="290737"/>
                        <a:pt x="607336" y="292660"/>
                      </a:cubicBezTo>
                      <a:cubicBezTo>
                        <a:pt x="605088" y="292358"/>
                        <a:pt x="602915" y="292057"/>
                        <a:pt x="600573" y="291755"/>
                      </a:cubicBezTo>
                      <a:cubicBezTo>
                        <a:pt x="600517" y="292095"/>
                        <a:pt x="600404" y="292849"/>
                        <a:pt x="600386" y="292962"/>
                      </a:cubicBezTo>
                      <a:cubicBezTo>
                        <a:pt x="599749" y="293188"/>
                        <a:pt x="599224" y="293226"/>
                        <a:pt x="598812" y="293641"/>
                      </a:cubicBezTo>
                      <a:cubicBezTo>
                        <a:pt x="598662" y="293791"/>
                        <a:pt x="598719" y="294848"/>
                        <a:pt x="598662" y="295489"/>
                      </a:cubicBezTo>
                      <a:cubicBezTo>
                        <a:pt x="599430" y="295451"/>
                        <a:pt x="600198" y="295526"/>
                        <a:pt x="600967" y="295413"/>
                      </a:cubicBezTo>
                      <a:cubicBezTo>
                        <a:pt x="601491" y="295338"/>
                        <a:pt x="601997" y="295036"/>
                        <a:pt x="602521" y="294848"/>
                      </a:cubicBezTo>
                      <a:cubicBezTo>
                        <a:pt x="603271" y="297148"/>
                        <a:pt x="604001" y="299411"/>
                        <a:pt x="604751" y="301711"/>
                      </a:cubicBezTo>
                      <a:cubicBezTo>
                        <a:pt x="604938" y="301485"/>
                        <a:pt x="605125" y="301259"/>
                        <a:pt x="605313" y="301033"/>
                      </a:cubicBezTo>
                      <a:cubicBezTo>
                        <a:pt x="605144" y="299750"/>
                        <a:pt x="604975" y="298468"/>
                        <a:pt x="604900" y="297940"/>
                      </a:cubicBezTo>
                      <a:cubicBezTo>
                        <a:pt x="603926" y="296658"/>
                        <a:pt x="603233" y="295753"/>
                        <a:pt x="602521" y="294810"/>
                      </a:cubicBezTo>
                      <a:cubicBezTo>
                        <a:pt x="604675" y="295036"/>
                        <a:pt x="606699" y="295715"/>
                        <a:pt x="608685" y="298015"/>
                      </a:cubicBezTo>
                      <a:cubicBezTo>
                        <a:pt x="610127" y="299713"/>
                        <a:pt x="612131" y="300354"/>
                        <a:pt x="613818" y="300052"/>
                      </a:cubicBezTo>
                      <a:cubicBezTo>
                        <a:pt x="615241" y="299826"/>
                        <a:pt x="615016" y="301674"/>
                        <a:pt x="615447" y="302767"/>
                      </a:cubicBezTo>
                      <a:cubicBezTo>
                        <a:pt x="615766" y="303597"/>
                        <a:pt x="616028" y="304503"/>
                        <a:pt x="616309" y="305408"/>
                      </a:cubicBezTo>
                      <a:cubicBezTo>
                        <a:pt x="616496" y="305219"/>
                        <a:pt x="616684" y="305030"/>
                        <a:pt x="616871" y="304842"/>
                      </a:cubicBezTo>
                      <a:cubicBezTo>
                        <a:pt x="616721" y="303786"/>
                        <a:pt x="616590" y="302692"/>
                        <a:pt x="616290" y="300505"/>
                      </a:cubicBezTo>
                      <a:cubicBezTo>
                        <a:pt x="617115" y="301598"/>
                        <a:pt x="617602" y="302164"/>
                        <a:pt x="618014" y="302881"/>
                      </a:cubicBezTo>
                      <a:cubicBezTo>
                        <a:pt x="618070" y="302994"/>
                        <a:pt x="617789" y="303824"/>
                        <a:pt x="617564" y="304880"/>
                      </a:cubicBezTo>
                      <a:cubicBezTo>
                        <a:pt x="618613" y="305068"/>
                        <a:pt x="619550" y="305219"/>
                        <a:pt x="620805" y="305408"/>
                      </a:cubicBezTo>
                      <a:cubicBezTo>
                        <a:pt x="620692" y="303220"/>
                        <a:pt x="620618" y="301410"/>
                        <a:pt x="620524" y="299637"/>
                      </a:cubicBezTo>
                      <a:cubicBezTo>
                        <a:pt x="620412" y="299675"/>
                        <a:pt x="620280" y="299713"/>
                        <a:pt x="620168" y="299750"/>
                      </a:cubicBezTo>
                      <a:cubicBezTo>
                        <a:pt x="620561" y="298317"/>
                        <a:pt x="620955" y="296884"/>
                        <a:pt x="621367" y="295413"/>
                      </a:cubicBezTo>
                      <a:cubicBezTo>
                        <a:pt x="622884" y="296394"/>
                        <a:pt x="623221" y="299751"/>
                        <a:pt x="621873" y="303145"/>
                      </a:cubicBezTo>
                      <a:cubicBezTo>
                        <a:pt x="625151" y="305068"/>
                        <a:pt x="628354" y="306916"/>
                        <a:pt x="631933" y="309028"/>
                      </a:cubicBezTo>
                      <a:cubicBezTo>
                        <a:pt x="632869" y="313026"/>
                        <a:pt x="635436" y="313780"/>
                        <a:pt x="637646" y="315440"/>
                      </a:cubicBezTo>
                      <a:cubicBezTo>
                        <a:pt x="638770" y="316269"/>
                        <a:pt x="640119" y="315854"/>
                        <a:pt x="641318" y="316382"/>
                      </a:cubicBezTo>
                      <a:cubicBezTo>
                        <a:pt x="641917" y="316646"/>
                        <a:pt x="642442" y="317740"/>
                        <a:pt x="642929" y="318570"/>
                      </a:cubicBezTo>
                      <a:cubicBezTo>
                        <a:pt x="643322" y="319249"/>
                        <a:pt x="643622" y="320154"/>
                        <a:pt x="643790" y="320569"/>
                      </a:cubicBezTo>
                      <a:cubicBezTo>
                        <a:pt x="644989" y="319211"/>
                        <a:pt x="645982" y="318080"/>
                        <a:pt x="646994" y="316911"/>
                      </a:cubicBezTo>
                      <a:cubicBezTo>
                        <a:pt x="647144" y="317099"/>
                        <a:pt x="647294" y="317288"/>
                        <a:pt x="647462" y="317476"/>
                      </a:cubicBezTo>
                      <a:cubicBezTo>
                        <a:pt x="647181" y="319211"/>
                        <a:pt x="646882" y="320946"/>
                        <a:pt x="646601" y="322681"/>
                      </a:cubicBezTo>
                      <a:cubicBezTo>
                        <a:pt x="654993" y="329658"/>
                        <a:pt x="663648" y="335654"/>
                        <a:pt x="672509" y="341500"/>
                      </a:cubicBezTo>
                      <a:cubicBezTo>
                        <a:pt x="672434" y="342066"/>
                        <a:pt x="672303" y="343009"/>
                        <a:pt x="672153" y="344178"/>
                      </a:cubicBezTo>
                      <a:cubicBezTo>
                        <a:pt x="671460" y="343914"/>
                        <a:pt x="670673" y="343914"/>
                        <a:pt x="670036" y="343310"/>
                      </a:cubicBezTo>
                      <a:cubicBezTo>
                        <a:pt x="666439" y="339878"/>
                        <a:pt x="662449" y="339124"/>
                        <a:pt x="658740" y="336560"/>
                      </a:cubicBezTo>
                      <a:cubicBezTo>
                        <a:pt x="656586" y="335051"/>
                        <a:pt x="654544" y="332826"/>
                        <a:pt x="652371" y="331430"/>
                      </a:cubicBezTo>
                      <a:cubicBezTo>
                        <a:pt x="648099" y="328715"/>
                        <a:pt x="643772" y="326301"/>
                        <a:pt x="639444" y="323887"/>
                      </a:cubicBezTo>
                      <a:cubicBezTo>
                        <a:pt x="635548" y="321662"/>
                        <a:pt x="631670" y="319249"/>
                        <a:pt x="627736" y="317514"/>
                      </a:cubicBezTo>
                      <a:cubicBezTo>
                        <a:pt x="622154" y="315062"/>
                        <a:pt x="616515" y="313139"/>
                        <a:pt x="610914" y="310914"/>
                      </a:cubicBezTo>
                      <a:cubicBezTo>
                        <a:pt x="610277" y="310650"/>
                        <a:pt x="609546" y="310009"/>
                        <a:pt x="609134" y="309066"/>
                      </a:cubicBezTo>
                      <a:cubicBezTo>
                        <a:pt x="607879" y="306200"/>
                        <a:pt x="606436" y="307029"/>
                        <a:pt x="604807" y="307067"/>
                      </a:cubicBezTo>
                      <a:cubicBezTo>
                        <a:pt x="602765" y="307143"/>
                        <a:pt x="600666" y="305822"/>
                        <a:pt x="598662" y="304691"/>
                      </a:cubicBezTo>
                      <a:cubicBezTo>
                        <a:pt x="597220" y="303899"/>
                        <a:pt x="595833" y="301297"/>
                        <a:pt x="594503" y="301485"/>
                      </a:cubicBezTo>
                      <a:cubicBezTo>
                        <a:pt x="592686" y="301787"/>
                        <a:pt x="591206" y="300316"/>
                        <a:pt x="589558" y="299826"/>
                      </a:cubicBezTo>
                      <a:cubicBezTo>
                        <a:pt x="587216" y="299109"/>
                        <a:pt x="584837" y="298958"/>
                        <a:pt x="582514" y="298129"/>
                      </a:cubicBezTo>
                      <a:cubicBezTo>
                        <a:pt x="581708" y="297865"/>
                        <a:pt x="581072" y="295979"/>
                        <a:pt x="580247" y="295451"/>
                      </a:cubicBezTo>
                      <a:cubicBezTo>
                        <a:pt x="579367" y="294885"/>
                        <a:pt x="578374" y="295112"/>
                        <a:pt x="577437" y="294961"/>
                      </a:cubicBezTo>
                      <a:cubicBezTo>
                        <a:pt x="575976" y="294735"/>
                        <a:pt x="574496" y="294244"/>
                        <a:pt x="573035" y="294282"/>
                      </a:cubicBezTo>
                      <a:cubicBezTo>
                        <a:pt x="569251" y="294357"/>
                        <a:pt x="565467" y="294659"/>
                        <a:pt x="561683" y="294772"/>
                      </a:cubicBezTo>
                      <a:cubicBezTo>
                        <a:pt x="560240" y="294810"/>
                        <a:pt x="558798" y="294357"/>
                        <a:pt x="557374" y="294621"/>
                      </a:cubicBezTo>
                      <a:cubicBezTo>
                        <a:pt x="556737" y="294734"/>
                        <a:pt x="556138" y="296092"/>
                        <a:pt x="555538" y="296884"/>
                      </a:cubicBezTo>
                      <a:cubicBezTo>
                        <a:pt x="554901" y="297714"/>
                        <a:pt x="554283" y="298543"/>
                        <a:pt x="553665" y="299373"/>
                      </a:cubicBezTo>
                      <a:cubicBezTo>
                        <a:pt x="553421" y="298770"/>
                        <a:pt x="553159" y="298167"/>
                        <a:pt x="552916" y="297563"/>
                      </a:cubicBezTo>
                      <a:cubicBezTo>
                        <a:pt x="553290" y="296959"/>
                        <a:pt x="553684" y="296394"/>
                        <a:pt x="554377" y="295262"/>
                      </a:cubicBezTo>
                      <a:cubicBezTo>
                        <a:pt x="551698" y="295262"/>
                        <a:pt x="549150" y="295262"/>
                        <a:pt x="546434" y="295262"/>
                      </a:cubicBezTo>
                      <a:cubicBezTo>
                        <a:pt x="546696" y="296130"/>
                        <a:pt x="546902" y="296884"/>
                        <a:pt x="546958" y="297073"/>
                      </a:cubicBezTo>
                      <a:cubicBezTo>
                        <a:pt x="545965" y="298732"/>
                        <a:pt x="545066" y="300241"/>
                        <a:pt x="544036" y="301976"/>
                      </a:cubicBezTo>
                      <a:cubicBezTo>
                        <a:pt x="544879" y="303107"/>
                        <a:pt x="545497" y="303899"/>
                        <a:pt x="546528" y="305294"/>
                      </a:cubicBezTo>
                      <a:cubicBezTo>
                        <a:pt x="545647" y="306162"/>
                        <a:pt x="544972" y="307444"/>
                        <a:pt x="544429" y="307218"/>
                      </a:cubicBezTo>
                      <a:cubicBezTo>
                        <a:pt x="542668" y="306577"/>
                        <a:pt x="540945" y="306124"/>
                        <a:pt x="539165" y="307142"/>
                      </a:cubicBezTo>
                      <a:cubicBezTo>
                        <a:pt x="538809" y="307331"/>
                        <a:pt x="538322" y="306577"/>
                        <a:pt x="537985" y="305445"/>
                      </a:cubicBezTo>
                      <a:cubicBezTo>
                        <a:pt x="538491" y="305181"/>
                        <a:pt x="538997" y="304880"/>
                        <a:pt x="539671" y="304502"/>
                      </a:cubicBezTo>
                      <a:cubicBezTo>
                        <a:pt x="539315" y="303559"/>
                        <a:pt x="538996" y="302767"/>
                        <a:pt x="538678" y="301900"/>
                      </a:cubicBezTo>
                      <a:cubicBezTo>
                        <a:pt x="536898" y="305935"/>
                        <a:pt x="534276" y="304729"/>
                        <a:pt x="531635" y="298355"/>
                      </a:cubicBezTo>
                      <a:cubicBezTo>
                        <a:pt x="532271" y="298280"/>
                        <a:pt x="532702" y="298091"/>
                        <a:pt x="533096" y="298242"/>
                      </a:cubicBezTo>
                      <a:cubicBezTo>
                        <a:pt x="533433" y="298393"/>
                        <a:pt x="533770" y="299449"/>
                        <a:pt x="534033" y="299336"/>
                      </a:cubicBezTo>
                      <a:cubicBezTo>
                        <a:pt x="536767" y="298279"/>
                        <a:pt x="539334" y="301108"/>
                        <a:pt x="542443" y="301108"/>
                      </a:cubicBezTo>
                      <a:cubicBezTo>
                        <a:pt x="540720" y="299524"/>
                        <a:pt x="540495" y="297903"/>
                        <a:pt x="541751" y="295376"/>
                      </a:cubicBezTo>
                      <a:cubicBezTo>
                        <a:pt x="539447" y="294357"/>
                        <a:pt x="537461" y="291491"/>
                        <a:pt x="535138" y="294320"/>
                      </a:cubicBezTo>
                      <a:cubicBezTo>
                        <a:pt x="534875" y="294659"/>
                        <a:pt x="534388" y="294358"/>
                        <a:pt x="534032" y="294244"/>
                      </a:cubicBezTo>
                      <a:cubicBezTo>
                        <a:pt x="533526" y="294093"/>
                        <a:pt x="533002" y="293792"/>
                        <a:pt x="532496" y="293716"/>
                      </a:cubicBezTo>
                      <a:cubicBezTo>
                        <a:pt x="531335" y="293527"/>
                        <a:pt x="530192" y="293377"/>
                        <a:pt x="529030" y="293377"/>
                      </a:cubicBezTo>
                      <a:cubicBezTo>
                        <a:pt x="528206" y="293377"/>
                        <a:pt x="527326" y="293264"/>
                        <a:pt x="526576" y="293829"/>
                      </a:cubicBezTo>
                      <a:cubicBezTo>
                        <a:pt x="525415" y="294696"/>
                        <a:pt x="524329" y="296130"/>
                        <a:pt x="523055" y="297488"/>
                      </a:cubicBezTo>
                      <a:cubicBezTo>
                        <a:pt x="524553" y="298016"/>
                        <a:pt x="525733" y="298430"/>
                        <a:pt x="526951" y="298883"/>
                      </a:cubicBezTo>
                      <a:cubicBezTo>
                        <a:pt x="525265" y="303748"/>
                        <a:pt x="524478" y="304239"/>
                        <a:pt x="522736" y="301523"/>
                      </a:cubicBezTo>
                      <a:cubicBezTo>
                        <a:pt x="522211" y="302466"/>
                        <a:pt x="521668" y="303409"/>
                        <a:pt x="520825" y="304842"/>
                      </a:cubicBezTo>
                      <a:cubicBezTo>
                        <a:pt x="521275" y="301825"/>
                        <a:pt x="521556" y="299524"/>
                        <a:pt x="521968" y="297337"/>
                      </a:cubicBezTo>
                      <a:cubicBezTo>
                        <a:pt x="522399" y="294961"/>
                        <a:pt x="521818" y="294508"/>
                        <a:pt x="520844" y="294320"/>
                      </a:cubicBezTo>
                      <a:cubicBezTo>
                        <a:pt x="519982" y="294169"/>
                        <a:pt x="519009" y="293113"/>
                        <a:pt x="518315" y="293678"/>
                      </a:cubicBezTo>
                      <a:cubicBezTo>
                        <a:pt x="516423" y="295187"/>
                        <a:pt x="514718" y="294320"/>
                        <a:pt x="512527" y="292095"/>
                      </a:cubicBezTo>
                      <a:cubicBezTo>
                        <a:pt x="513013" y="293716"/>
                        <a:pt x="513238" y="294169"/>
                        <a:pt x="513276" y="294659"/>
                      </a:cubicBezTo>
                      <a:cubicBezTo>
                        <a:pt x="513351" y="295526"/>
                        <a:pt x="513407" y="296469"/>
                        <a:pt x="513295" y="297336"/>
                      </a:cubicBezTo>
                      <a:cubicBezTo>
                        <a:pt x="513257" y="297638"/>
                        <a:pt x="512583" y="298053"/>
                        <a:pt x="512527" y="297902"/>
                      </a:cubicBezTo>
                      <a:cubicBezTo>
                        <a:pt x="512264" y="297261"/>
                        <a:pt x="512133" y="296356"/>
                        <a:pt x="511909" y="295639"/>
                      </a:cubicBezTo>
                      <a:cubicBezTo>
                        <a:pt x="511646" y="294772"/>
                        <a:pt x="511384" y="293829"/>
                        <a:pt x="511009" y="293150"/>
                      </a:cubicBezTo>
                      <a:cubicBezTo>
                        <a:pt x="510878" y="292886"/>
                        <a:pt x="510260" y="293112"/>
                        <a:pt x="510204" y="293414"/>
                      </a:cubicBezTo>
                      <a:cubicBezTo>
                        <a:pt x="510016" y="294244"/>
                        <a:pt x="509941" y="295262"/>
                        <a:pt x="509904" y="296206"/>
                      </a:cubicBezTo>
                      <a:cubicBezTo>
                        <a:pt x="509885" y="296809"/>
                        <a:pt x="510035" y="297412"/>
                        <a:pt x="510035" y="297525"/>
                      </a:cubicBezTo>
                      <a:cubicBezTo>
                        <a:pt x="508649" y="299373"/>
                        <a:pt x="507375" y="301070"/>
                        <a:pt x="505745" y="303295"/>
                      </a:cubicBezTo>
                      <a:cubicBezTo>
                        <a:pt x="505745" y="299147"/>
                        <a:pt x="505745" y="295979"/>
                        <a:pt x="505745" y="292585"/>
                      </a:cubicBezTo>
                      <a:cubicBezTo>
                        <a:pt x="503197" y="294018"/>
                        <a:pt x="500893" y="295338"/>
                        <a:pt x="498289" y="296809"/>
                      </a:cubicBezTo>
                      <a:cubicBezTo>
                        <a:pt x="499451" y="297902"/>
                        <a:pt x="500107" y="298468"/>
                        <a:pt x="500743" y="299072"/>
                      </a:cubicBezTo>
                      <a:cubicBezTo>
                        <a:pt x="500106" y="300241"/>
                        <a:pt x="499544" y="301712"/>
                        <a:pt x="498814" y="302541"/>
                      </a:cubicBezTo>
                      <a:cubicBezTo>
                        <a:pt x="497577" y="303937"/>
                        <a:pt x="496229" y="304917"/>
                        <a:pt x="494655" y="306313"/>
                      </a:cubicBezTo>
                      <a:cubicBezTo>
                        <a:pt x="495311" y="303182"/>
                        <a:pt x="495910" y="300354"/>
                        <a:pt x="496603" y="297035"/>
                      </a:cubicBezTo>
                      <a:cubicBezTo>
                        <a:pt x="496266" y="296847"/>
                        <a:pt x="495704" y="296092"/>
                        <a:pt x="495348" y="296356"/>
                      </a:cubicBezTo>
                      <a:cubicBezTo>
                        <a:pt x="493138" y="298204"/>
                        <a:pt x="490777" y="299675"/>
                        <a:pt x="488885" y="302428"/>
                      </a:cubicBezTo>
                      <a:cubicBezTo>
                        <a:pt x="487180" y="304917"/>
                        <a:pt x="485420" y="303446"/>
                        <a:pt x="483659" y="304917"/>
                      </a:cubicBezTo>
                      <a:cubicBezTo>
                        <a:pt x="483809" y="303296"/>
                        <a:pt x="483921" y="302089"/>
                        <a:pt x="484014" y="300882"/>
                      </a:cubicBezTo>
                      <a:cubicBezTo>
                        <a:pt x="483115" y="300882"/>
                        <a:pt x="482235" y="300807"/>
                        <a:pt x="481355" y="300920"/>
                      </a:cubicBezTo>
                      <a:cubicBezTo>
                        <a:pt x="481073" y="300957"/>
                        <a:pt x="480811" y="301561"/>
                        <a:pt x="480549" y="301976"/>
                      </a:cubicBezTo>
                      <a:cubicBezTo>
                        <a:pt x="479931" y="302994"/>
                        <a:pt x="479388" y="304314"/>
                        <a:pt x="478694" y="304993"/>
                      </a:cubicBezTo>
                      <a:cubicBezTo>
                        <a:pt x="477702" y="305898"/>
                        <a:pt x="476521" y="306728"/>
                        <a:pt x="476521" y="303899"/>
                      </a:cubicBezTo>
                      <a:cubicBezTo>
                        <a:pt x="475547" y="303409"/>
                        <a:pt x="474816" y="303031"/>
                        <a:pt x="474142" y="302655"/>
                      </a:cubicBezTo>
                      <a:cubicBezTo>
                        <a:pt x="474067" y="306577"/>
                        <a:pt x="472006" y="309632"/>
                        <a:pt x="469627" y="309028"/>
                      </a:cubicBezTo>
                      <a:cubicBezTo>
                        <a:pt x="469627" y="307444"/>
                        <a:pt x="469627" y="305860"/>
                        <a:pt x="469627" y="303183"/>
                      </a:cubicBezTo>
                      <a:cubicBezTo>
                        <a:pt x="468784" y="304691"/>
                        <a:pt x="468185" y="305257"/>
                        <a:pt x="467979" y="306200"/>
                      </a:cubicBezTo>
                      <a:cubicBezTo>
                        <a:pt x="466630" y="312008"/>
                        <a:pt x="465824" y="312611"/>
                        <a:pt x="462921" y="309594"/>
                      </a:cubicBezTo>
                      <a:cubicBezTo>
                        <a:pt x="462546" y="309217"/>
                        <a:pt x="462153" y="308953"/>
                        <a:pt x="461478" y="308349"/>
                      </a:cubicBezTo>
                      <a:cubicBezTo>
                        <a:pt x="462565" y="306614"/>
                        <a:pt x="463595" y="304917"/>
                        <a:pt x="464644" y="303258"/>
                      </a:cubicBezTo>
                      <a:cubicBezTo>
                        <a:pt x="464551" y="302843"/>
                        <a:pt x="464476" y="302390"/>
                        <a:pt x="464382" y="301976"/>
                      </a:cubicBezTo>
                      <a:cubicBezTo>
                        <a:pt x="462209" y="302881"/>
                        <a:pt x="460017" y="303786"/>
                        <a:pt x="457844" y="304691"/>
                      </a:cubicBezTo>
                      <a:cubicBezTo>
                        <a:pt x="457207" y="311517"/>
                        <a:pt x="454734" y="310801"/>
                        <a:pt x="452093" y="311404"/>
                      </a:cubicBezTo>
                      <a:cubicBezTo>
                        <a:pt x="449452" y="311970"/>
                        <a:pt x="446960" y="309669"/>
                        <a:pt x="444543" y="310612"/>
                      </a:cubicBezTo>
                      <a:cubicBezTo>
                        <a:pt x="441190" y="311932"/>
                        <a:pt x="437387" y="308802"/>
                        <a:pt x="434559" y="314723"/>
                      </a:cubicBezTo>
                      <a:cubicBezTo>
                        <a:pt x="433060" y="311253"/>
                        <a:pt x="431674" y="311479"/>
                        <a:pt x="429220" y="314006"/>
                      </a:cubicBezTo>
                      <a:cubicBezTo>
                        <a:pt x="427196" y="316118"/>
                        <a:pt x="425173" y="318683"/>
                        <a:pt x="422719" y="318419"/>
                      </a:cubicBezTo>
                      <a:cubicBezTo>
                        <a:pt x="422326" y="318381"/>
                        <a:pt x="421951" y="318042"/>
                        <a:pt x="421127" y="317627"/>
                      </a:cubicBezTo>
                      <a:cubicBezTo>
                        <a:pt x="423394" y="316231"/>
                        <a:pt x="425211" y="315100"/>
                        <a:pt x="427009" y="313969"/>
                      </a:cubicBezTo>
                      <a:cubicBezTo>
                        <a:pt x="426990" y="313516"/>
                        <a:pt x="426972" y="313063"/>
                        <a:pt x="426934" y="312611"/>
                      </a:cubicBezTo>
                      <a:cubicBezTo>
                        <a:pt x="425361" y="312611"/>
                        <a:pt x="423806" y="312611"/>
                        <a:pt x="422232" y="312611"/>
                      </a:cubicBezTo>
                      <a:cubicBezTo>
                        <a:pt x="422157" y="312196"/>
                        <a:pt x="422082" y="311743"/>
                        <a:pt x="421989" y="311328"/>
                      </a:cubicBezTo>
                      <a:cubicBezTo>
                        <a:pt x="422513" y="310499"/>
                        <a:pt x="423038" y="309669"/>
                        <a:pt x="424049" y="308085"/>
                      </a:cubicBezTo>
                      <a:cubicBezTo>
                        <a:pt x="422944" y="308085"/>
                        <a:pt x="422251" y="308085"/>
                        <a:pt x="421558" y="308085"/>
                      </a:cubicBezTo>
                      <a:cubicBezTo>
                        <a:pt x="421146" y="310989"/>
                        <a:pt x="420771" y="313705"/>
                        <a:pt x="420340" y="316722"/>
                      </a:cubicBezTo>
                      <a:cubicBezTo>
                        <a:pt x="419871" y="316722"/>
                        <a:pt x="419216" y="316722"/>
                        <a:pt x="418411" y="316722"/>
                      </a:cubicBezTo>
                      <a:cubicBezTo>
                        <a:pt x="418729" y="315515"/>
                        <a:pt x="418954" y="314685"/>
                        <a:pt x="419160" y="313931"/>
                      </a:cubicBezTo>
                      <a:cubicBezTo>
                        <a:pt x="418092" y="313592"/>
                        <a:pt x="417099" y="313365"/>
                        <a:pt x="416125" y="312913"/>
                      </a:cubicBezTo>
                      <a:cubicBezTo>
                        <a:pt x="414757" y="312272"/>
                        <a:pt x="413990" y="313177"/>
                        <a:pt x="413390" y="315817"/>
                      </a:cubicBezTo>
                      <a:cubicBezTo>
                        <a:pt x="412903" y="317967"/>
                        <a:pt x="412004" y="319739"/>
                        <a:pt x="411329" y="321549"/>
                      </a:cubicBezTo>
                      <a:cubicBezTo>
                        <a:pt x="412360" y="322454"/>
                        <a:pt x="413746" y="323623"/>
                        <a:pt x="415226" y="324906"/>
                      </a:cubicBezTo>
                      <a:cubicBezTo>
                        <a:pt x="413203" y="331543"/>
                        <a:pt x="410336" y="327282"/>
                        <a:pt x="408238" y="329054"/>
                      </a:cubicBezTo>
                      <a:cubicBezTo>
                        <a:pt x="408650" y="324038"/>
                        <a:pt x="409044" y="319400"/>
                        <a:pt x="409475" y="314044"/>
                      </a:cubicBezTo>
                      <a:cubicBezTo>
                        <a:pt x="405766" y="318079"/>
                        <a:pt x="405765" y="318117"/>
                        <a:pt x="407657" y="320644"/>
                      </a:cubicBezTo>
                      <a:cubicBezTo>
                        <a:pt x="405840" y="326188"/>
                        <a:pt x="403761" y="327659"/>
                        <a:pt x="402206" y="324378"/>
                      </a:cubicBezTo>
                      <a:cubicBezTo>
                        <a:pt x="402712" y="323209"/>
                        <a:pt x="403218" y="322040"/>
                        <a:pt x="403742" y="320871"/>
                      </a:cubicBezTo>
                      <a:cubicBezTo>
                        <a:pt x="400801" y="321888"/>
                        <a:pt x="398179" y="323699"/>
                        <a:pt x="396980" y="330110"/>
                      </a:cubicBezTo>
                      <a:cubicBezTo>
                        <a:pt x="396905" y="326565"/>
                        <a:pt x="396136" y="325849"/>
                        <a:pt x="394807" y="325924"/>
                      </a:cubicBezTo>
                      <a:cubicBezTo>
                        <a:pt x="394394" y="325962"/>
                        <a:pt x="393552" y="324151"/>
                        <a:pt x="393607" y="323850"/>
                      </a:cubicBezTo>
                      <a:cubicBezTo>
                        <a:pt x="394526" y="320003"/>
                        <a:pt x="393458" y="319550"/>
                        <a:pt x="391903" y="319965"/>
                      </a:cubicBezTo>
                      <a:cubicBezTo>
                        <a:pt x="391847" y="318683"/>
                        <a:pt x="391791" y="317740"/>
                        <a:pt x="391715" y="316043"/>
                      </a:cubicBezTo>
                      <a:cubicBezTo>
                        <a:pt x="390648" y="318494"/>
                        <a:pt x="389768" y="320531"/>
                        <a:pt x="388774" y="322794"/>
                      </a:cubicBezTo>
                      <a:cubicBezTo>
                        <a:pt x="389711" y="323171"/>
                        <a:pt x="390179" y="323322"/>
                        <a:pt x="390648" y="323510"/>
                      </a:cubicBezTo>
                      <a:cubicBezTo>
                        <a:pt x="390591" y="323963"/>
                        <a:pt x="390535" y="324830"/>
                        <a:pt x="390479" y="324830"/>
                      </a:cubicBezTo>
                      <a:cubicBezTo>
                        <a:pt x="389636" y="324830"/>
                        <a:pt x="388812" y="324755"/>
                        <a:pt x="387707" y="324642"/>
                      </a:cubicBezTo>
                      <a:cubicBezTo>
                        <a:pt x="388194" y="323133"/>
                        <a:pt x="388494" y="322190"/>
                        <a:pt x="388793" y="321247"/>
                      </a:cubicBezTo>
                      <a:cubicBezTo>
                        <a:pt x="388718" y="321059"/>
                        <a:pt x="388643" y="320908"/>
                        <a:pt x="388569" y="320720"/>
                      </a:cubicBezTo>
                      <a:cubicBezTo>
                        <a:pt x="386957" y="322643"/>
                        <a:pt x="385328" y="324567"/>
                        <a:pt x="383642" y="326565"/>
                      </a:cubicBezTo>
                      <a:cubicBezTo>
                        <a:pt x="381581" y="320682"/>
                        <a:pt x="379707" y="327772"/>
                        <a:pt x="377422" y="327093"/>
                      </a:cubicBezTo>
                      <a:cubicBezTo>
                        <a:pt x="377535" y="325849"/>
                        <a:pt x="377665" y="324604"/>
                        <a:pt x="377778" y="323359"/>
                      </a:cubicBezTo>
                      <a:cubicBezTo>
                        <a:pt x="375961" y="323058"/>
                        <a:pt x="374519" y="326339"/>
                        <a:pt x="374893" y="330073"/>
                      </a:cubicBezTo>
                      <a:cubicBezTo>
                        <a:pt x="375062" y="331732"/>
                        <a:pt x="373469" y="334599"/>
                        <a:pt x="372608" y="334749"/>
                      </a:cubicBezTo>
                      <a:cubicBezTo>
                        <a:pt x="371390" y="334938"/>
                        <a:pt x="370191" y="335730"/>
                        <a:pt x="368973" y="336107"/>
                      </a:cubicBezTo>
                      <a:cubicBezTo>
                        <a:pt x="368618" y="336220"/>
                        <a:pt x="368243" y="335843"/>
                        <a:pt x="367868" y="335692"/>
                      </a:cubicBezTo>
                      <a:cubicBezTo>
                        <a:pt x="368111" y="334938"/>
                        <a:pt x="368280" y="333731"/>
                        <a:pt x="368599" y="333580"/>
                      </a:cubicBezTo>
                      <a:cubicBezTo>
                        <a:pt x="369329" y="333203"/>
                        <a:pt x="370135" y="333505"/>
                        <a:pt x="370884" y="333241"/>
                      </a:cubicBezTo>
                      <a:cubicBezTo>
                        <a:pt x="371577" y="332976"/>
                        <a:pt x="372252" y="332373"/>
                        <a:pt x="372926" y="331920"/>
                      </a:cubicBezTo>
                      <a:cubicBezTo>
                        <a:pt x="372889" y="331468"/>
                        <a:pt x="372851" y="331015"/>
                        <a:pt x="372814" y="330563"/>
                      </a:cubicBezTo>
                      <a:cubicBezTo>
                        <a:pt x="371671" y="330563"/>
                        <a:pt x="370528" y="330563"/>
                        <a:pt x="369329" y="330563"/>
                      </a:cubicBezTo>
                      <a:cubicBezTo>
                        <a:pt x="369591" y="329960"/>
                        <a:pt x="369929" y="329205"/>
                        <a:pt x="370322" y="328262"/>
                      </a:cubicBezTo>
                      <a:cubicBezTo>
                        <a:pt x="369498" y="327885"/>
                        <a:pt x="368692" y="327508"/>
                        <a:pt x="367587" y="327018"/>
                      </a:cubicBezTo>
                      <a:cubicBezTo>
                        <a:pt x="368093" y="326301"/>
                        <a:pt x="368430" y="325811"/>
                        <a:pt x="368748" y="325359"/>
                      </a:cubicBezTo>
                      <a:cubicBezTo>
                        <a:pt x="367512" y="322831"/>
                        <a:pt x="367044" y="323209"/>
                        <a:pt x="366426" y="327320"/>
                      </a:cubicBezTo>
                      <a:cubicBezTo>
                        <a:pt x="363766" y="324528"/>
                        <a:pt x="360075" y="325094"/>
                        <a:pt x="357771" y="328564"/>
                      </a:cubicBezTo>
                      <a:cubicBezTo>
                        <a:pt x="358708" y="329243"/>
                        <a:pt x="359663" y="329959"/>
                        <a:pt x="360693" y="330714"/>
                      </a:cubicBezTo>
                      <a:cubicBezTo>
                        <a:pt x="360450" y="331091"/>
                        <a:pt x="360131" y="331392"/>
                        <a:pt x="360019" y="331845"/>
                      </a:cubicBezTo>
                      <a:cubicBezTo>
                        <a:pt x="358520" y="339237"/>
                        <a:pt x="355654" y="336145"/>
                        <a:pt x="353032" y="335880"/>
                      </a:cubicBezTo>
                      <a:cubicBezTo>
                        <a:pt x="351046" y="335654"/>
                        <a:pt x="349041" y="336447"/>
                        <a:pt x="347037" y="336710"/>
                      </a:cubicBezTo>
                      <a:cubicBezTo>
                        <a:pt x="346587" y="336786"/>
                        <a:pt x="346137" y="336484"/>
                        <a:pt x="345688" y="336371"/>
                      </a:cubicBezTo>
                      <a:cubicBezTo>
                        <a:pt x="345669" y="335918"/>
                        <a:pt x="345650" y="335466"/>
                        <a:pt x="345632" y="335013"/>
                      </a:cubicBezTo>
                      <a:cubicBezTo>
                        <a:pt x="346793" y="334485"/>
                        <a:pt x="347955" y="333882"/>
                        <a:pt x="349135" y="333467"/>
                      </a:cubicBezTo>
                      <a:cubicBezTo>
                        <a:pt x="350446" y="333014"/>
                        <a:pt x="351776" y="332788"/>
                        <a:pt x="353087" y="332411"/>
                      </a:cubicBezTo>
                      <a:cubicBezTo>
                        <a:pt x="353256" y="332373"/>
                        <a:pt x="353556" y="332071"/>
                        <a:pt x="353556" y="331959"/>
                      </a:cubicBezTo>
                      <a:cubicBezTo>
                        <a:pt x="353387" y="328376"/>
                        <a:pt x="354736" y="329545"/>
                        <a:pt x="355692" y="329507"/>
                      </a:cubicBezTo>
                      <a:cubicBezTo>
                        <a:pt x="354792" y="326452"/>
                        <a:pt x="352188" y="325811"/>
                        <a:pt x="350428" y="327470"/>
                      </a:cubicBezTo>
                      <a:cubicBezTo>
                        <a:pt x="349154" y="328677"/>
                        <a:pt x="347730" y="329167"/>
                        <a:pt x="346381" y="330073"/>
                      </a:cubicBezTo>
                      <a:cubicBezTo>
                        <a:pt x="346044" y="330299"/>
                        <a:pt x="345557" y="330789"/>
                        <a:pt x="345500" y="331317"/>
                      </a:cubicBezTo>
                      <a:cubicBezTo>
                        <a:pt x="345126" y="334561"/>
                        <a:pt x="343815" y="334749"/>
                        <a:pt x="342597" y="335390"/>
                      </a:cubicBezTo>
                      <a:cubicBezTo>
                        <a:pt x="342372" y="335503"/>
                        <a:pt x="342260" y="336484"/>
                        <a:pt x="342035" y="337238"/>
                      </a:cubicBezTo>
                      <a:cubicBezTo>
                        <a:pt x="340480" y="334334"/>
                        <a:pt x="339187" y="336899"/>
                        <a:pt x="337801" y="337615"/>
                      </a:cubicBezTo>
                      <a:cubicBezTo>
                        <a:pt x="337220" y="337917"/>
                        <a:pt x="336584" y="337880"/>
                        <a:pt x="335965" y="337992"/>
                      </a:cubicBezTo>
                      <a:cubicBezTo>
                        <a:pt x="335647" y="338030"/>
                        <a:pt x="335216" y="337842"/>
                        <a:pt x="335029" y="338181"/>
                      </a:cubicBezTo>
                      <a:cubicBezTo>
                        <a:pt x="333361" y="340934"/>
                        <a:pt x="331357" y="340067"/>
                        <a:pt x="329446" y="340633"/>
                      </a:cubicBezTo>
                      <a:cubicBezTo>
                        <a:pt x="327348" y="341236"/>
                        <a:pt x="325325" y="343914"/>
                        <a:pt x="323245" y="343989"/>
                      </a:cubicBezTo>
                      <a:cubicBezTo>
                        <a:pt x="320585" y="344102"/>
                        <a:pt x="318656" y="347647"/>
                        <a:pt x="316239" y="348364"/>
                      </a:cubicBezTo>
                      <a:cubicBezTo>
                        <a:pt x="314160" y="349005"/>
                        <a:pt x="312848" y="351381"/>
                        <a:pt x="311313" y="354285"/>
                      </a:cubicBezTo>
                      <a:cubicBezTo>
                        <a:pt x="309495" y="357679"/>
                        <a:pt x="307528" y="362582"/>
                        <a:pt x="304231" y="361149"/>
                      </a:cubicBezTo>
                      <a:cubicBezTo>
                        <a:pt x="303294" y="360734"/>
                        <a:pt x="302189" y="362469"/>
                        <a:pt x="301140" y="362582"/>
                      </a:cubicBezTo>
                      <a:cubicBezTo>
                        <a:pt x="298630" y="362847"/>
                        <a:pt x="296195" y="364016"/>
                        <a:pt x="293722" y="364468"/>
                      </a:cubicBezTo>
                      <a:cubicBezTo>
                        <a:pt x="292860" y="364619"/>
                        <a:pt x="291942" y="363261"/>
                        <a:pt x="291043" y="362733"/>
                      </a:cubicBezTo>
                      <a:cubicBezTo>
                        <a:pt x="290518" y="362431"/>
                        <a:pt x="289525" y="361979"/>
                        <a:pt x="289469" y="362243"/>
                      </a:cubicBezTo>
                      <a:cubicBezTo>
                        <a:pt x="288439" y="366957"/>
                        <a:pt x="286303" y="365600"/>
                        <a:pt x="284542" y="365901"/>
                      </a:cubicBezTo>
                      <a:cubicBezTo>
                        <a:pt x="282763" y="366240"/>
                        <a:pt x="280964" y="366165"/>
                        <a:pt x="279166" y="366052"/>
                      </a:cubicBezTo>
                      <a:cubicBezTo>
                        <a:pt x="278717" y="366014"/>
                        <a:pt x="278267" y="365184"/>
                        <a:pt x="277667" y="364581"/>
                      </a:cubicBezTo>
                      <a:cubicBezTo>
                        <a:pt x="277480" y="365411"/>
                        <a:pt x="277255" y="366467"/>
                        <a:pt x="277031" y="367523"/>
                      </a:cubicBezTo>
                      <a:cubicBezTo>
                        <a:pt x="274220" y="365788"/>
                        <a:pt x="273097" y="367183"/>
                        <a:pt x="272572" y="373067"/>
                      </a:cubicBezTo>
                      <a:cubicBezTo>
                        <a:pt x="272235" y="376687"/>
                        <a:pt x="269930" y="380270"/>
                        <a:pt x="267870" y="379855"/>
                      </a:cubicBezTo>
                      <a:lnTo>
                        <a:pt x="264142" y="377690"/>
                      </a:lnTo>
                      <a:lnTo>
                        <a:pt x="269324" y="393316"/>
                      </a:lnTo>
                      <a:cubicBezTo>
                        <a:pt x="297030" y="474357"/>
                        <a:pt x="347403" y="611411"/>
                        <a:pt x="411483" y="779166"/>
                      </a:cubicBezTo>
                      <a:cubicBezTo>
                        <a:pt x="444278" y="863478"/>
                        <a:pt x="486427" y="1006502"/>
                        <a:pt x="519842" y="1145489"/>
                      </a:cubicBezTo>
                      <a:cubicBezTo>
                        <a:pt x="593050" y="1447260"/>
                        <a:pt x="591137" y="1440121"/>
                        <a:pt x="607203" y="1471526"/>
                      </a:cubicBezTo>
                      <a:cubicBezTo>
                        <a:pt x="662247" y="1581760"/>
                        <a:pt x="695353" y="1329298"/>
                        <a:pt x="649036" y="1151682"/>
                      </a:cubicBezTo>
                      <a:cubicBezTo>
                        <a:pt x="630225" y="1081477"/>
                        <a:pt x="629884" y="1061163"/>
                        <a:pt x="645649" y="1039084"/>
                      </a:cubicBezTo>
                      <a:cubicBezTo>
                        <a:pt x="655549" y="1023678"/>
                        <a:pt x="670847" y="1009376"/>
                        <a:pt x="680366" y="1006826"/>
                      </a:cubicBezTo>
                      <a:cubicBezTo>
                        <a:pt x="707734" y="999493"/>
                        <a:pt x="837743" y="1089640"/>
                        <a:pt x="869940" y="1138403"/>
                      </a:cubicBezTo>
                      <a:cubicBezTo>
                        <a:pt x="886793" y="1163222"/>
                        <a:pt x="910869" y="1191203"/>
                        <a:pt x="924768" y="1200233"/>
                      </a:cubicBezTo>
                      <a:cubicBezTo>
                        <a:pt x="951054" y="1217422"/>
                        <a:pt x="980886" y="1214529"/>
                        <a:pt x="978166" y="1194854"/>
                      </a:cubicBezTo>
                      <a:cubicBezTo>
                        <a:pt x="977762" y="1188585"/>
                        <a:pt x="976401" y="1178747"/>
                        <a:pt x="976315" y="1173667"/>
                      </a:cubicBezTo>
                      <a:cubicBezTo>
                        <a:pt x="975911" y="1167400"/>
                        <a:pt x="974612" y="1143516"/>
                        <a:pt x="972996" y="1118443"/>
                      </a:cubicBezTo>
                      <a:cubicBezTo>
                        <a:pt x="970166" y="1074563"/>
                        <a:pt x="1002776" y="1005884"/>
                        <a:pt x="1035605" y="985610"/>
                      </a:cubicBezTo>
                      <a:cubicBezTo>
                        <a:pt x="1044167" y="979490"/>
                        <a:pt x="1067413" y="975811"/>
                        <a:pt x="1086539" y="975788"/>
                      </a:cubicBezTo>
                      <a:lnTo>
                        <a:pt x="1098458" y="974256"/>
                      </a:lnTo>
                      <a:lnTo>
                        <a:pt x="1107631" y="982292"/>
                      </a:lnTo>
                      <a:cubicBezTo>
                        <a:pt x="1138168" y="1002235"/>
                        <a:pt x="1175763" y="1019216"/>
                        <a:pt x="1200901" y="1042678"/>
                      </a:cubicBezTo>
                      <a:cubicBezTo>
                        <a:pt x="1226040" y="1066140"/>
                        <a:pt x="1248372" y="1093541"/>
                        <a:pt x="1258460" y="1123063"/>
                      </a:cubicBezTo>
                      <a:cubicBezTo>
                        <a:pt x="1259779" y="1130156"/>
                        <a:pt x="1261099" y="1137248"/>
                        <a:pt x="1262418" y="1144341"/>
                      </a:cubicBezTo>
                      <a:cubicBezTo>
                        <a:pt x="1264091" y="1154628"/>
                        <a:pt x="1282931" y="1155384"/>
                        <a:pt x="1284605" y="1165670"/>
                      </a:cubicBezTo>
                      <a:cubicBezTo>
                        <a:pt x="1282506" y="1180731"/>
                        <a:pt x="1295005" y="1203175"/>
                        <a:pt x="1291675" y="1216091"/>
                      </a:cubicBezTo>
                      <a:cubicBezTo>
                        <a:pt x="1288345" y="1229007"/>
                        <a:pt x="1302064" y="1236188"/>
                        <a:pt x="1300524" y="1248339"/>
                      </a:cubicBezTo>
                      <a:cubicBezTo>
                        <a:pt x="1298983" y="1260489"/>
                        <a:pt x="1280664" y="1272889"/>
                        <a:pt x="1282431" y="1288996"/>
                      </a:cubicBezTo>
                      <a:cubicBezTo>
                        <a:pt x="1291147" y="1345325"/>
                        <a:pt x="1232034" y="1353126"/>
                        <a:pt x="1192317" y="1342980"/>
                      </a:cubicBezTo>
                      <a:cubicBezTo>
                        <a:pt x="1152599" y="1332834"/>
                        <a:pt x="1076475" y="1332354"/>
                        <a:pt x="1044122" y="1228122"/>
                      </a:cubicBezTo>
                      <a:cubicBezTo>
                        <a:pt x="1025123" y="1200054"/>
                        <a:pt x="978198" y="1259451"/>
                        <a:pt x="949676" y="1259878"/>
                      </a:cubicBezTo>
                      <a:cubicBezTo>
                        <a:pt x="921154" y="1260305"/>
                        <a:pt x="893237" y="1244392"/>
                        <a:pt x="872987" y="1230688"/>
                      </a:cubicBezTo>
                      <a:cubicBezTo>
                        <a:pt x="851864" y="1218493"/>
                        <a:pt x="830189" y="1208996"/>
                        <a:pt x="823049" y="1210909"/>
                      </a:cubicBezTo>
                      <a:cubicBezTo>
                        <a:pt x="816229" y="1214013"/>
                        <a:pt x="799638" y="1275848"/>
                        <a:pt x="784728" y="1348711"/>
                      </a:cubicBezTo>
                      <a:cubicBezTo>
                        <a:pt x="765018" y="1456021"/>
                        <a:pt x="751889" y="1492699"/>
                        <a:pt x="719403" y="1533287"/>
                      </a:cubicBezTo>
                      <a:cubicBezTo>
                        <a:pt x="686918" y="1573875"/>
                        <a:pt x="670662" y="1584607"/>
                        <a:pt x="632500" y="1589731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6A5E1AC6-AAB2-B0C6-4BFA-44BE9D72A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29655">
              <a:off x="3593422" y="1068219"/>
              <a:ext cx="1176612" cy="31023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BD665478-4C82-BC14-05CC-7C9DFFAD7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998080">
              <a:off x="5275252" y="1929846"/>
              <a:ext cx="2591285" cy="68323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FB88CBD-450C-5569-CBC8-1CFB72659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2157">
              <a:off x="7998183" y="2017840"/>
              <a:ext cx="2591285" cy="683239"/>
            </a:xfrm>
            <a:prstGeom prst="rect">
              <a:avLst/>
            </a:prstGeom>
          </p:spPr>
        </p:pic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F9640036-30DA-C943-D92B-ACC98ED4699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607" y="-358894"/>
            <a:ext cx="4004759" cy="2797294"/>
          </a:xfrm>
          <a:prstGeom prst="rect">
            <a:avLst/>
          </a:prstGeom>
        </p:spPr>
      </p:pic>
      <p:sp>
        <p:nvSpPr>
          <p:cNvPr id="84" name="文本框 83">
            <a:extLst>
              <a:ext uri="{FF2B5EF4-FFF2-40B4-BE49-F238E27FC236}">
                <a16:creationId xmlns:a16="http://schemas.microsoft.com/office/drawing/2014/main" id="{FE5AFC40-C734-DFE9-C382-C8B0CA79FF00}"/>
              </a:ext>
            </a:extLst>
          </p:cNvPr>
          <p:cNvSpPr txBox="1"/>
          <p:nvPr/>
        </p:nvSpPr>
        <p:spPr>
          <a:xfrm>
            <a:off x="4394630" y="5750555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gradFill>
                  <a:gsLst>
                    <a:gs pos="0">
                      <a:srgbClr val="D71E1D"/>
                    </a:gs>
                    <a:gs pos="100000">
                      <a:srgbClr val="DC0B00"/>
                    </a:gs>
                  </a:gsLst>
                  <a:lin ang="5400000" scaled="1"/>
                </a:gradFill>
                <a:sym typeface="+mn-lt"/>
              </a:rPr>
              <a:t>汇报人：</a:t>
            </a:r>
            <a:r>
              <a:rPr lang="en-US" altLang="zh-CN" sz="1400" dirty="0">
                <a:gradFill>
                  <a:gsLst>
                    <a:gs pos="0">
                      <a:srgbClr val="D71E1D"/>
                    </a:gs>
                    <a:gs pos="100000">
                      <a:srgbClr val="DC0B00"/>
                    </a:gs>
                  </a:gsLst>
                  <a:lin ang="5400000" scaled="1"/>
                </a:gradFill>
                <a:sym typeface="+mn-lt"/>
              </a:rPr>
              <a:t>51PPT</a:t>
            </a:r>
            <a:r>
              <a:rPr lang="zh-CN" altLang="en-US" sz="1400" dirty="0">
                <a:gradFill>
                  <a:gsLst>
                    <a:gs pos="0">
                      <a:srgbClr val="D71E1D"/>
                    </a:gs>
                    <a:gs pos="100000">
                      <a:srgbClr val="DC0B00"/>
                    </a:gs>
                  </a:gsLst>
                  <a:lin ang="5400000" scaled="1"/>
                </a:gradFill>
                <a:sym typeface="+mn-lt"/>
              </a:rPr>
              <a:t>模板网</a:t>
            </a:r>
          </a:p>
        </p:txBody>
      </p:sp>
      <p:sp>
        <p:nvSpPr>
          <p:cNvPr id="85" name="iconfont-10019-4889788">
            <a:extLst>
              <a:ext uri="{FF2B5EF4-FFF2-40B4-BE49-F238E27FC236}">
                <a16:creationId xmlns:a16="http://schemas.microsoft.com/office/drawing/2014/main" id="{786159FE-3979-8F1B-8358-DA1881190789}"/>
              </a:ext>
            </a:extLst>
          </p:cNvPr>
          <p:cNvSpPr/>
          <p:nvPr/>
        </p:nvSpPr>
        <p:spPr>
          <a:xfrm>
            <a:off x="4061162" y="5743278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gradFill>
            <a:gsLst>
              <a:gs pos="0">
                <a:srgbClr val="FF5A44"/>
              </a:gs>
              <a:gs pos="100000">
                <a:srgbClr val="DC0B00"/>
              </a:gs>
            </a:gsLst>
            <a:lin ang="5400000" scaled="1"/>
          </a:gradFill>
          <a:ln>
            <a:solidFill>
              <a:srgbClr val="FDF1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84EE59B1-FDEA-DB5C-25FA-40612F6B8EF0}"/>
              </a:ext>
            </a:extLst>
          </p:cNvPr>
          <p:cNvSpPr txBox="1"/>
          <p:nvPr/>
        </p:nvSpPr>
        <p:spPr>
          <a:xfrm>
            <a:off x="6771150" y="5743276"/>
            <a:ext cx="1668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gradFill>
                  <a:gsLst>
                    <a:gs pos="0">
                      <a:srgbClr val="D71E1D"/>
                    </a:gs>
                    <a:gs pos="100000">
                      <a:srgbClr val="DC0B00"/>
                    </a:gs>
                  </a:gsLst>
                  <a:lin ang="5400000" scaled="1"/>
                </a:gradFill>
                <a:sym typeface="+mn-lt"/>
              </a:rPr>
              <a:t>时间：</a:t>
            </a:r>
            <a:r>
              <a:rPr lang="en-US" altLang="zh-CN" sz="1400" dirty="0">
                <a:gradFill>
                  <a:gsLst>
                    <a:gs pos="0">
                      <a:srgbClr val="D71E1D"/>
                    </a:gs>
                    <a:gs pos="100000">
                      <a:srgbClr val="DC0B00"/>
                    </a:gs>
                  </a:gsLst>
                  <a:lin ang="5400000" scaled="1"/>
                </a:gradFill>
                <a:sym typeface="+mn-lt"/>
              </a:rPr>
              <a:t>2024.01.16</a:t>
            </a:r>
            <a:endParaRPr lang="zh-CN" altLang="en-US" sz="1400" dirty="0">
              <a:gradFill>
                <a:gsLst>
                  <a:gs pos="0">
                    <a:srgbClr val="D71E1D"/>
                  </a:gs>
                  <a:gs pos="100000">
                    <a:srgbClr val="DC0B00"/>
                  </a:gs>
                </a:gsLst>
                <a:lin ang="5400000" scaled="1"/>
              </a:gradFill>
              <a:sym typeface="+mn-lt"/>
            </a:endParaRPr>
          </a:p>
        </p:txBody>
      </p:sp>
      <p:sp>
        <p:nvSpPr>
          <p:cNvPr id="87" name="iconfont-11899-5651509">
            <a:extLst>
              <a:ext uri="{FF2B5EF4-FFF2-40B4-BE49-F238E27FC236}">
                <a16:creationId xmlns:a16="http://schemas.microsoft.com/office/drawing/2014/main" id="{E6BF6A07-01A9-FB1A-5847-E5955F06B483}"/>
              </a:ext>
            </a:extLst>
          </p:cNvPr>
          <p:cNvSpPr/>
          <p:nvPr/>
        </p:nvSpPr>
        <p:spPr>
          <a:xfrm>
            <a:off x="6442536" y="5743280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gradFill>
            <a:gsLst>
              <a:gs pos="0">
                <a:srgbClr val="FF5A44"/>
              </a:gs>
              <a:gs pos="100000">
                <a:srgbClr val="DC0B00"/>
              </a:gs>
            </a:gsLst>
            <a:lin ang="5400000" scaled="1"/>
          </a:gradFill>
          <a:ln>
            <a:solidFill>
              <a:srgbClr val="FDF1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5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2" name="Group 97" descr="D:\51PPT模板网\51pptmoban.com\图片.jpg"/>
          <p:cNvGrpSpPr>
            <a:grpSpLocks noChangeAspect="1"/>
          </p:cNvGrpSpPr>
          <p:nvPr/>
        </p:nvGrpSpPr>
        <p:grpSpPr>
          <a:xfrm>
            <a:off x="5037025" y="2211333"/>
            <a:ext cx="2117950" cy="3091022"/>
            <a:chOff x="1038225" y="5818188"/>
            <a:chExt cx="279400" cy="406400"/>
          </a:xfrm>
          <a:blipFill>
            <a:blip r:embed="rId4"/>
            <a:stretch>
              <a:fillRect/>
            </a:stretch>
          </a:blipFill>
          <a:effectLst/>
        </p:grpSpPr>
        <p:sp>
          <p:nvSpPr>
            <p:cNvPr id="23" name="Freeform 169"/>
            <p:cNvSpPr/>
            <p:nvPr/>
          </p:nvSpPr>
          <p:spPr bwMode="auto">
            <a:xfrm>
              <a:off x="1038225" y="5818188"/>
              <a:ext cx="279400" cy="334963"/>
            </a:xfrm>
            <a:custGeom>
              <a:avLst/>
              <a:gdLst>
                <a:gd name="T0" fmla="*/ 145 w 705"/>
                <a:gd name="T1" fmla="*/ 637 h 846"/>
                <a:gd name="T2" fmla="*/ 156 w 705"/>
                <a:gd name="T3" fmla="*/ 647 h 846"/>
                <a:gd name="T4" fmla="*/ 188 w 705"/>
                <a:gd name="T5" fmla="*/ 690 h 846"/>
                <a:gd name="T6" fmla="*/ 202 w 705"/>
                <a:gd name="T7" fmla="*/ 718 h 846"/>
                <a:gd name="T8" fmla="*/ 210 w 705"/>
                <a:gd name="T9" fmla="*/ 752 h 846"/>
                <a:gd name="T10" fmla="*/ 212 w 705"/>
                <a:gd name="T11" fmla="*/ 846 h 846"/>
                <a:gd name="T12" fmla="*/ 324 w 705"/>
                <a:gd name="T13" fmla="*/ 416 h 846"/>
                <a:gd name="T14" fmla="*/ 297 w 705"/>
                <a:gd name="T15" fmla="*/ 395 h 846"/>
                <a:gd name="T16" fmla="*/ 283 w 705"/>
                <a:gd name="T17" fmla="*/ 364 h 846"/>
                <a:gd name="T18" fmla="*/ 283 w 705"/>
                <a:gd name="T19" fmla="*/ 338 h 846"/>
                <a:gd name="T20" fmla="*/ 291 w 705"/>
                <a:gd name="T21" fmla="*/ 319 h 846"/>
                <a:gd name="T22" fmla="*/ 303 w 705"/>
                <a:gd name="T23" fmla="*/ 302 h 846"/>
                <a:gd name="T24" fmla="*/ 319 w 705"/>
                <a:gd name="T25" fmla="*/ 289 h 846"/>
                <a:gd name="T26" fmla="*/ 338 w 705"/>
                <a:gd name="T27" fmla="*/ 283 h 846"/>
                <a:gd name="T28" fmla="*/ 360 w 705"/>
                <a:gd name="T29" fmla="*/ 282 h 846"/>
                <a:gd name="T30" fmla="*/ 380 w 705"/>
                <a:gd name="T31" fmla="*/ 287 h 846"/>
                <a:gd name="T32" fmla="*/ 398 w 705"/>
                <a:gd name="T33" fmla="*/ 297 h 846"/>
                <a:gd name="T34" fmla="*/ 411 w 705"/>
                <a:gd name="T35" fmla="*/ 312 h 846"/>
                <a:gd name="T36" fmla="*/ 420 w 705"/>
                <a:gd name="T37" fmla="*/ 330 h 846"/>
                <a:gd name="T38" fmla="*/ 424 w 705"/>
                <a:gd name="T39" fmla="*/ 352 h 846"/>
                <a:gd name="T40" fmla="*/ 415 w 705"/>
                <a:gd name="T41" fmla="*/ 385 h 846"/>
                <a:gd name="T42" fmla="*/ 391 w 705"/>
                <a:gd name="T43" fmla="*/ 410 h 846"/>
                <a:gd name="T44" fmla="*/ 371 w 705"/>
                <a:gd name="T45" fmla="*/ 846 h 846"/>
                <a:gd name="T46" fmla="*/ 494 w 705"/>
                <a:gd name="T47" fmla="*/ 762 h 846"/>
                <a:gd name="T48" fmla="*/ 500 w 705"/>
                <a:gd name="T49" fmla="*/ 727 h 846"/>
                <a:gd name="T50" fmla="*/ 513 w 705"/>
                <a:gd name="T51" fmla="*/ 695 h 846"/>
                <a:gd name="T52" fmla="*/ 540 w 705"/>
                <a:gd name="T53" fmla="*/ 654 h 846"/>
                <a:gd name="T54" fmla="*/ 564 w 705"/>
                <a:gd name="T55" fmla="*/ 634 h 846"/>
                <a:gd name="T56" fmla="*/ 609 w 705"/>
                <a:gd name="T57" fmla="*/ 594 h 846"/>
                <a:gd name="T58" fmla="*/ 646 w 705"/>
                <a:gd name="T59" fmla="*/ 547 h 846"/>
                <a:gd name="T60" fmla="*/ 675 w 705"/>
                <a:gd name="T61" fmla="*/ 495 h 846"/>
                <a:gd name="T62" fmla="*/ 696 w 705"/>
                <a:gd name="T63" fmla="*/ 436 h 846"/>
                <a:gd name="T64" fmla="*/ 704 w 705"/>
                <a:gd name="T65" fmla="*/ 374 h 846"/>
                <a:gd name="T66" fmla="*/ 703 w 705"/>
                <a:gd name="T67" fmla="*/ 316 h 846"/>
                <a:gd name="T68" fmla="*/ 695 w 705"/>
                <a:gd name="T69" fmla="*/ 265 h 846"/>
                <a:gd name="T70" fmla="*/ 677 w 705"/>
                <a:gd name="T71" fmla="*/ 215 h 846"/>
                <a:gd name="T72" fmla="*/ 655 w 705"/>
                <a:gd name="T73" fmla="*/ 169 h 846"/>
                <a:gd name="T74" fmla="*/ 624 w 705"/>
                <a:gd name="T75" fmla="*/ 128 h 846"/>
                <a:gd name="T76" fmla="*/ 590 w 705"/>
                <a:gd name="T77" fmla="*/ 92 h 846"/>
                <a:gd name="T78" fmla="*/ 550 w 705"/>
                <a:gd name="T79" fmla="*/ 60 h 846"/>
                <a:gd name="T80" fmla="*/ 506 w 705"/>
                <a:gd name="T81" fmla="*/ 34 h 846"/>
                <a:gd name="T82" fmla="*/ 457 w 705"/>
                <a:gd name="T83" fmla="*/ 15 h 846"/>
                <a:gd name="T84" fmla="*/ 406 w 705"/>
                <a:gd name="T85" fmla="*/ 3 h 846"/>
                <a:gd name="T86" fmla="*/ 352 w 705"/>
                <a:gd name="T87" fmla="*/ 0 h 846"/>
                <a:gd name="T88" fmla="*/ 299 w 705"/>
                <a:gd name="T89" fmla="*/ 3 h 846"/>
                <a:gd name="T90" fmla="*/ 247 w 705"/>
                <a:gd name="T91" fmla="*/ 15 h 846"/>
                <a:gd name="T92" fmla="*/ 200 w 705"/>
                <a:gd name="T93" fmla="*/ 34 h 846"/>
                <a:gd name="T94" fmla="*/ 156 w 705"/>
                <a:gd name="T95" fmla="*/ 60 h 846"/>
                <a:gd name="T96" fmla="*/ 116 w 705"/>
                <a:gd name="T97" fmla="*/ 92 h 846"/>
                <a:gd name="T98" fmla="*/ 80 w 705"/>
                <a:gd name="T99" fmla="*/ 128 h 846"/>
                <a:gd name="T100" fmla="*/ 51 w 705"/>
                <a:gd name="T101" fmla="*/ 169 h 846"/>
                <a:gd name="T102" fmla="*/ 27 w 705"/>
                <a:gd name="T103" fmla="*/ 215 h 846"/>
                <a:gd name="T104" fmla="*/ 11 w 705"/>
                <a:gd name="T105" fmla="*/ 265 h 846"/>
                <a:gd name="T106" fmla="*/ 1 w 705"/>
                <a:gd name="T107" fmla="*/ 316 h 846"/>
                <a:gd name="T108" fmla="*/ 0 w 705"/>
                <a:gd name="T109" fmla="*/ 374 h 846"/>
                <a:gd name="T110" fmla="*/ 10 w 705"/>
                <a:gd name="T111" fmla="*/ 435 h 846"/>
                <a:gd name="T112" fmla="*/ 29 w 705"/>
                <a:gd name="T113" fmla="*/ 493 h 846"/>
                <a:gd name="T114" fmla="*/ 58 w 705"/>
                <a:gd name="T115" fmla="*/ 546 h 846"/>
                <a:gd name="T116" fmla="*/ 95 w 705"/>
                <a:gd name="T117" fmla="*/ 593 h 846"/>
                <a:gd name="T118" fmla="*/ 139 w 705"/>
                <a:gd name="T119" fmla="*/ 63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5" h="846">
                  <a:moveTo>
                    <a:pt x="139" y="633"/>
                  </a:moveTo>
                  <a:lnTo>
                    <a:pt x="142" y="635"/>
                  </a:lnTo>
                  <a:lnTo>
                    <a:pt x="145" y="637"/>
                  </a:lnTo>
                  <a:lnTo>
                    <a:pt x="145" y="637"/>
                  </a:lnTo>
                  <a:lnTo>
                    <a:pt x="145" y="637"/>
                  </a:lnTo>
                  <a:lnTo>
                    <a:pt x="156" y="647"/>
                  </a:lnTo>
                  <a:lnTo>
                    <a:pt x="166" y="659"/>
                  </a:lnTo>
                  <a:lnTo>
                    <a:pt x="178" y="673"/>
                  </a:lnTo>
                  <a:lnTo>
                    <a:pt x="188" y="690"/>
                  </a:lnTo>
                  <a:lnTo>
                    <a:pt x="193" y="699"/>
                  </a:lnTo>
                  <a:lnTo>
                    <a:pt x="198" y="708"/>
                  </a:lnTo>
                  <a:lnTo>
                    <a:pt x="202" y="718"/>
                  </a:lnTo>
                  <a:lnTo>
                    <a:pt x="205" y="729"/>
                  </a:lnTo>
                  <a:lnTo>
                    <a:pt x="207" y="740"/>
                  </a:lnTo>
                  <a:lnTo>
                    <a:pt x="210" y="752"/>
                  </a:lnTo>
                  <a:lnTo>
                    <a:pt x="211" y="763"/>
                  </a:lnTo>
                  <a:lnTo>
                    <a:pt x="212" y="775"/>
                  </a:lnTo>
                  <a:lnTo>
                    <a:pt x="212" y="846"/>
                  </a:lnTo>
                  <a:lnTo>
                    <a:pt x="335" y="846"/>
                  </a:lnTo>
                  <a:lnTo>
                    <a:pt x="335" y="420"/>
                  </a:lnTo>
                  <a:lnTo>
                    <a:pt x="324" y="416"/>
                  </a:lnTo>
                  <a:lnTo>
                    <a:pt x="313" y="410"/>
                  </a:lnTo>
                  <a:lnTo>
                    <a:pt x="305" y="404"/>
                  </a:lnTo>
                  <a:lnTo>
                    <a:pt x="297" y="395"/>
                  </a:lnTo>
                  <a:lnTo>
                    <a:pt x="291" y="385"/>
                  </a:lnTo>
                  <a:lnTo>
                    <a:pt x="286" y="375"/>
                  </a:lnTo>
                  <a:lnTo>
                    <a:pt x="283" y="364"/>
                  </a:lnTo>
                  <a:lnTo>
                    <a:pt x="282" y="352"/>
                  </a:lnTo>
                  <a:lnTo>
                    <a:pt x="282" y="344"/>
                  </a:lnTo>
                  <a:lnTo>
                    <a:pt x="283" y="338"/>
                  </a:lnTo>
                  <a:lnTo>
                    <a:pt x="285" y="330"/>
                  </a:lnTo>
                  <a:lnTo>
                    <a:pt x="287" y="324"/>
                  </a:lnTo>
                  <a:lnTo>
                    <a:pt x="291" y="319"/>
                  </a:lnTo>
                  <a:lnTo>
                    <a:pt x="294" y="312"/>
                  </a:lnTo>
                  <a:lnTo>
                    <a:pt x="298" y="307"/>
                  </a:lnTo>
                  <a:lnTo>
                    <a:pt x="303" y="302"/>
                  </a:lnTo>
                  <a:lnTo>
                    <a:pt x="308" y="297"/>
                  </a:lnTo>
                  <a:lnTo>
                    <a:pt x="313" y="294"/>
                  </a:lnTo>
                  <a:lnTo>
                    <a:pt x="319" y="289"/>
                  </a:lnTo>
                  <a:lnTo>
                    <a:pt x="325" y="287"/>
                  </a:lnTo>
                  <a:lnTo>
                    <a:pt x="332" y="284"/>
                  </a:lnTo>
                  <a:lnTo>
                    <a:pt x="338" y="283"/>
                  </a:lnTo>
                  <a:lnTo>
                    <a:pt x="346" y="282"/>
                  </a:lnTo>
                  <a:lnTo>
                    <a:pt x="352" y="281"/>
                  </a:lnTo>
                  <a:lnTo>
                    <a:pt x="360" y="282"/>
                  </a:lnTo>
                  <a:lnTo>
                    <a:pt x="366" y="283"/>
                  </a:lnTo>
                  <a:lnTo>
                    <a:pt x="374" y="284"/>
                  </a:lnTo>
                  <a:lnTo>
                    <a:pt x="380" y="287"/>
                  </a:lnTo>
                  <a:lnTo>
                    <a:pt x="386" y="289"/>
                  </a:lnTo>
                  <a:lnTo>
                    <a:pt x="392" y="294"/>
                  </a:lnTo>
                  <a:lnTo>
                    <a:pt x="398" y="297"/>
                  </a:lnTo>
                  <a:lnTo>
                    <a:pt x="403" y="302"/>
                  </a:lnTo>
                  <a:lnTo>
                    <a:pt x="407" y="307"/>
                  </a:lnTo>
                  <a:lnTo>
                    <a:pt x="411" y="312"/>
                  </a:lnTo>
                  <a:lnTo>
                    <a:pt x="415" y="319"/>
                  </a:lnTo>
                  <a:lnTo>
                    <a:pt x="417" y="324"/>
                  </a:lnTo>
                  <a:lnTo>
                    <a:pt x="420" y="330"/>
                  </a:lnTo>
                  <a:lnTo>
                    <a:pt x="421" y="338"/>
                  </a:lnTo>
                  <a:lnTo>
                    <a:pt x="422" y="344"/>
                  </a:lnTo>
                  <a:lnTo>
                    <a:pt x="424" y="352"/>
                  </a:lnTo>
                  <a:lnTo>
                    <a:pt x="422" y="364"/>
                  </a:lnTo>
                  <a:lnTo>
                    <a:pt x="419" y="375"/>
                  </a:lnTo>
                  <a:lnTo>
                    <a:pt x="415" y="385"/>
                  </a:lnTo>
                  <a:lnTo>
                    <a:pt x="408" y="395"/>
                  </a:lnTo>
                  <a:lnTo>
                    <a:pt x="400" y="404"/>
                  </a:lnTo>
                  <a:lnTo>
                    <a:pt x="391" y="410"/>
                  </a:lnTo>
                  <a:lnTo>
                    <a:pt x="381" y="416"/>
                  </a:lnTo>
                  <a:lnTo>
                    <a:pt x="371" y="420"/>
                  </a:lnTo>
                  <a:lnTo>
                    <a:pt x="371" y="846"/>
                  </a:lnTo>
                  <a:lnTo>
                    <a:pt x="494" y="846"/>
                  </a:lnTo>
                  <a:lnTo>
                    <a:pt x="494" y="775"/>
                  </a:lnTo>
                  <a:lnTo>
                    <a:pt x="494" y="762"/>
                  </a:lnTo>
                  <a:lnTo>
                    <a:pt x="496" y="751"/>
                  </a:lnTo>
                  <a:lnTo>
                    <a:pt x="498" y="738"/>
                  </a:lnTo>
                  <a:lnTo>
                    <a:pt x="500" y="727"/>
                  </a:lnTo>
                  <a:lnTo>
                    <a:pt x="505" y="716"/>
                  </a:lnTo>
                  <a:lnTo>
                    <a:pt x="508" y="705"/>
                  </a:lnTo>
                  <a:lnTo>
                    <a:pt x="513" y="695"/>
                  </a:lnTo>
                  <a:lnTo>
                    <a:pt x="517" y="686"/>
                  </a:lnTo>
                  <a:lnTo>
                    <a:pt x="528" y="670"/>
                  </a:lnTo>
                  <a:lnTo>
                    <a:pt x="540" y="654"/>
                  </a:lnTo>
                  <a:lnTo>
                    <a:pt x="553" y="644"/>
                  </a:lnTo>
                  <a:lnTo>
                    <a:pt x="564" y="634"/>
                  </a:lnTo>
                  <a:lnTo>
                    <a:pt x="564" y="634"/>
                  </a:lnTo>
                  <a:lnTo>
                    <a:pt x="580" y="622"/>
                  </a:lnTo>
                  <a:lnTo>
                    <a:pt x="595" y="608"/>
                  </a:lnTo>
                  <a:lnTo>
                    <a:pt x="609" y="594"/>
                  </a:lnTo>
                  <a:lnTo>
                    <a:pt x="622" y="579"/>
                  </a:lnTo>
                  <a:lnTo>
                    <a:pt x="635" y="564"/>
                  </a:lnTo>
                  <a:lnTo>
                    <a:pt x="646" y="547"/>
                  </a:lnTo>
                  <a:lnTo>
                    <a:pt x="657" y="530"/>
                  </a:lnTo>
                  <a:lnTo>
                    <a:pt x="667" y="512"/>
                  </a:lnTo>
                  <a:lnTo>
                    <a:pt x="675" y="495"/>
                  </a:lnTo>
                  <a:lnTo>
                    <a:pt x="683" y="475"/>
                  </a:lnTo>
                  <a:lnTo>
                    <a:pt x="690" y="456"/>
                  </a:lnTo>
                  <a:lnTo>
                    <a:pt x="696" y="436"/>
                  </a:lnTo>
                  <a:lnTo>
                    <a:pt x="700" y="416"/>
                  </a:lnTo>
                  <a:lnTo>
                    <a:pt x="703" y="395"/>
                  </a:lnTo>
                  <a:lnTo>
                    <a:pt x="704" y="374"/>
                  </a:lnTo>
                  <a:lnTo>
                    <a:pt x="705" y="352"/>
                  </a:lnTo>
                  <a:lnTo>
                    <a:pt x="704" y="334"/>
                  </a:lnTo>
                  <a:lnTo>
                    <a:pt x="703" y="316"/>
                  </a:lnTo>
                  <a:lnTo>
                    <a:pt x="701" y="299"/>
                  </a:lnTo>
                  <a:lnTo>
                    <a:pt x="698" y="281"/>
                  </a:lnTo>
                  <a:lnTo>
                    <a:pt x="695" y="265"/>
                  </a:lnTo>
                  <a:lnTo>
                    <a:pt x="689" y="247"/>
                  </a:lnTo>
                  <a:lnTo>
                    <a:pt x="684" y="231"/>
                  </a:lnTo>
                  <a:lnTo>
                    <a:pt x="677" y="215"/>
                  </a:lnTo>
                  <a:lnTo>
                    <a:pt x="671" y="200"/>
                  </a:lnTo>
                  <a:lnTo>
                    <a:pt x="662" y="185"/>
                  </a:lnTo>
                  <a:lnTo>
                    <a:pt x="655" y="169"/>
                  </a:lnTo>
                  <a:lnTo>
                    <a:pt x="645" y="155"/>
                  </a:lnTo>
                  <a:lnTo>
                    <a:pt x="635" y="141"/>
                  </a:lnTo>
                  <a:lnTo>
                    <a:pt x="624" y="128"/>
                  </a:lnTo>
                  <a:lnTo>
                    <a:pt x="614" y="115"/>
                  </a:lnTo>
                  <a:lnTo>
                    <a:pt x="602" y="103"/>
                  </a:lnTo>
                  <a:lnTo>
                    <a:pt x="590" y="92"/>
                  </a:lnTo>
                  <a:lnTo>
                    <a:pt x="577" y="80"/>
                  </a:lnTo>
                  <a:lnTo>
                    <a:pt x="564" y="70"/>
                  </a:lnTo>
                  <a:lnTo>
                    <a:pt x="550" y="60"/>
                  </a:lnTo>
                  <a:lnTo>
                    <a:pt x="536" y="51"/>
                  </a:lnTo>
                  <a:lnTo>
                    <a:pt x="521" y="42"/>
                  </a:lnTo>
                  <a:lnTo>
                    <a:pt x="506" y="34"/>
                  </a:lnTo>
                  <a:lnTo>
                    <a:pt x="489" y="27"/>
                  </a:lnTo>
                  <a:lnTo>
                    <a:pt x="474" y="22"/>
                  </a:lnTo>
                  <a:lnTo>
                    <a:pt x="457" y="15"/>
                  </a:lnTo>
                  <a:lnTo>
                    <a:pt x="441" y="11"/>
                  </a:lnTo>
                  <a:lnTo>
                    <a:pt x="424" y="6"/>
                  </a:lnTo>
                  <a:lnTo>
                    <a:pt x="406" y="3"/>
                  </a:lnTo>
                  <a:lnTo>
                    <a:pt x="389" y="1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5" y="0"/>
                  </a:lnTo>
                  <a:lnTo>
                    <a:pt x="317" y="1"/>
                  </a:lnTo>
                  <a:lnTo>
                    <a:pt x="299" y="3"/>
                  </a:lnTo>
                  <a:lnTo>
                    <a:pt x="282" y="6"/>
                  </a:lnTo>
                  <a:lnTo>
                    <a:pt x="265" y="11"/>
                  </a:lnTo>
                  <a:lnTo>
                    <a:pt x="247" y="15"/>
                  </a:lnTo>
                  <a:lnTo>
                    <a:pt x="231" y="22"/>
                  </a:lnTo>
                  <a:lnTo>
                    <a:pt x="215" y="27"/>
                  </a:lnTo>
                  <a:lnTo>
                    <a:pt x="200" y="34"/>
                  </a:lnTo>
                  <a:lnTo>
                    <a:pt x="185" y="42"/>
                  </a:lnTo>
                  <a:lnTo>
                    <a:pt x="170" y="51"/>
                  </a:lnTo>
                  <a:lnTo>
                    <a:pt x="156" y="60"/>
                  </a:lnTo>
                  <a:lnTo>
                    <a:pt x="142" y="70"/>
                  </a:lnTo>
                  <a:lnTo>
                    <a:pt x="129" y="80"/>
                  </a:lnTo>
                  <a:lnTo>
                    <a:pt x="116" y="92"/>
                  </a:lnTo>
                  <a:lnTo>
                    <a:pt x="103" y="103"/>
                  </a:lnTo>
                  <a:lnTo>
                    <a:pt x="92" y="115"/>
                  </a:lnTo>
                  <a:lnTo>
                    <a:pt x="80" y="128"/>
                  </a:lnTo>
                  <a:lnTo>
                    <a:pt x="70" y="141"/>
                  </a:lnTo>
                  <a:lnTo>
                    <a:pt x="61" y="155"/>
                  </a:lnTo>
                  <a:lnTo>
                    <a:pt x="51" y="169"/>
                  </a:lnTo>
                  <a:lnTo>
                    <a:pt x="42" y="185"/>
                  </a:lnTo>
                  <a:lnTo>
                    <a:pt x="35" y="200"/>
                  </a:lnTo>
                  <a:lnTo>
                    <a:pt x="27" y="215"/>
                  </a:lnTo>
                  <a:lnTo>
                    <a:pt x="22" y="231"/>
                  </a:lnTo>
                  <a:lnTo>
                    <a:pt x="15" y="247"/>
                  </a:lnTo>
                  <a:lnTo>
                    <a:pt x="11" y="265"/>
                  </a:lnTo>
                  <a:lnTo>
                    <a:pt x="7" y="281"/>
                  </a:lnTo>
                  <a:lnTo>
                    <a:pt x="4" y="299"/>
                  </a:lnTo>
                  <a:lnTo>
                    <a:pt x="1" y="316"/>
                  </a:lnTo>
                  <a:lnTo>
                    <a:pt x="0" y="334"/>
                  </a:lnTo>
                  <a:lnTo>
                    <a:pt x="0" y="352"/>
                  </a:lnTo>
                  <a:lnTo>
                    <a:pt x="0" y="374"/>
                  </a:lnTo>
                  <a:lnTo>
                    <a:pt x="2" y="395"/>
                  </a:lnTo>
                  <a:lnTo>
                    <a:pt x="6" y="416"/>
                  </a:lnTo>
                  <a:lnTo>
                    <a:pt x="10" y="435"/>
                  </a:lnTo>
                  <a:lnTo>
                    <a:pt x="15" y="456"/>
                  </a:lnTo>
                  <a:lnTo>
                    <a:pt x="22" y="475"/>
                  </a:lnTo>
                  <a:lnTo>
                    <a:pt x="29" y="493"/>
                  </a:lnTo>
                  <a:lnTo>
                    <a:pt x="38" y="512"/>
                  </a:lnTo>
                  <a:lnTo>
                    <a:pt x="48" y="529"/>
                  </a:lnTo>
                  <a:lnTo>
                    <a:pt x="58" y="546"/>
                  </a:lnTo>
                  <a:lnTo>
                    <a:pt x="69" y="563"/>
                  </a:lnTo>
                  <a:lnTo>
                    <a:pt x="82" y="578"/>
                  </a:lnTo>
                  <a:lnTo>
                    <a:pt x="95" y="593"/>
                  </a:lnTo>
                  <a:lnTo>
                    <a:pt x="109" y="607"/>
                  </a:lnTo>
                  <a:lnTo>
                    <a:pt x="124" y="621"/>
                  </a:lnTo>
                  <a:lnTo>
                    <a:pt x="139" y="633"/>
                  </a:lnTo>
                  <a:lnTo>
                    <a:pt x="139" y="633"/>
                  </a:lnTo>
                  <a:close/>
                </a:path>
              </a:pathLst>
            </a:custGeom>
            <a:solidFill>
              <a:srgbClr val="D71E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>
                <a:sym typeface="+mn-lt"/>
              </a:endParaRPr>
            </a:p>
          </p:txBody>
        </p:sp>
        <p:sp>
          <p:nvSpPr>
            <p:cNvPr id="24" name="Rectangle 170"/>
            <p:cNvSpPr>
              <a:spLocks noChangeArrowheads="1"/>
            </p:cNvSpPr>
            <p:nvPr/>
          </p:nvSpPr>
          <p:spPr bwMode="auto">
            <a:xfrm>
              <a:off x="1122362" y="6167438"/>
              <a:ext cx="111125" cy="57150"/>
            </a:xfrm>
            <a:prstGeom prst="rect">
              <a:avLst/>
            </a:prstGeom>
            <a:solidFill>
              <a:srgbClr val="D71E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>
                <a:sym typeface="+mn-lt"/>
              </a:endParaRPr>
            </a:p>
          </p:txBody>
        </p:sp>
      </p:grpSp>
      <p:sp>
        <p:nvSpPr>
          <p:cNvPr id="2" name="左大括号 1">
            <a:extLst>
              <a:ext uri="{FF2B5EF4-FFF2-40B4-BE49-F238E27FC236}">
                <a16:creationId xmlns:a16="http://schemas.microsoft.com/office/drawing/2014/main" id="{320EEF74-E465-EFD2-F0F8-70BD1882A247}"/>
              </a:ext>
            </a:extLst>
          </p:cNvPr>
          <p:cNvSpPr/>
          <p:nvPr/>
        </p:nvSpPr>
        <p:spPr>
          <a:xfrm>
            <a:off x="7285259" y="2329735"/>
            <a:ext cx="711200" cy="2429280"/>
          </a:xfrm>
          <a:prstGeom prst="leftBrace">
            <a:avLst>
              <a:gd name="adj1" fmla="val 35162"/>
              <a:gd name="adj2" fmla="val 50000"/>
            </a:avLst>
          </a:prstGeom>
          <a:ln w="38100">
            <a:solidFill>
              <a:srgbClr val="D71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左大括号 2">
            <a:extLst>
              <a:ext uri="{FF2B5EF4-FFF2-40B4-BE49-F238E27FC236}">
                <a16:creationId xmlns:a16="http://schemas.microsoft.com/office/drawing/2014/main" id="{B5B35098-DE20-44E6-A6CA-BA3E8B8E4833}"/>
              </a:ext>
            </a:extLst>
          </p:cNvPr>
          <p:cNvSpPr/>
          <p:nvPr/>
        </p:nvSpPr>
        <p:spPr>
          <a:xfrm rot="10800000">
            <a:off x="4201723" y="2329735"/>
            <a:ext cx="711200" cy="2429280"/>
          </a:xfrm>
          <a:prstGeom prst="leftBrace">
            <a:avLst>
              <a:gd name="adj1" fmla="val 35162"/>
              <a:gd name="adj2" fmla="val 50000"/>
            </a:avLst>
          </a:prstGeom>
          <a:ln w="38100">
            <a:solidFill>
              <a:srgbClr val="D71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FB180B6-DD59-AA24-27FA-6DF964A90B90}"/>
              </a:ext>
            </a:extLst>
          </p:cNvPr>
          <p:cNvSpPr/>
          <p:nvPr/>
        </p:nvSpPr>
        <p:spPr>
          <a:xfrm>
            <a:off x="8126743" y="2050335"/>
            <a:ext cx="558800" cy="558800"/>
          </a:xfrm>
          <a:prstGeom prst="ellipse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B3A1170-587A-2A85-21E9-6F426D685540}"/>
              </a:ext>
            </a:extLst>
          </p:cNvPr>
          <p:cNvSpPr/>
          <p:nvPr/>
        </p:nvSpPr>
        <p:spPr>
          <a:xfrm>
            <a:off x="3518820" y="2050335"/>
            <a:ext cx="558800" cy="558800"/>
          </a:xfrm>
          <a:prstGeom prst="ellipse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53491F-E07C-91C9-794C-EC95656D1097}"/>
              </a:ext>
            </a:extLst>
          </p:cNvPr>
          <p:cNvSpPr txBox="1"/>
          <p:nvPr/>
        </p:nvSpPr>
        <p:spPr>
          <a:xfrm>
            <a:off x="3577647" y="213236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D71E1D"/>
                </a:solidFill>
              </a:rPr>
              <a:t>01</a:t>
            </a:r>
            <a:endParaRPr lang="zh-CN" altLang="en-US" dirty="0">
              <a:solidFill>
                <a:srgbClr val="D71E1D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1AFF16-A6E1-BBAE-4598-BED5BD4047F4}"/>
              </a:ext>
            </a:extLst>
          </p:cNvPr>
          <p:cNvSpPr txBox="1"/>
          <p:nvPr/>
        </p:nvSpPr>
        <p:spPr>
          <a:xfrm>
            <a:off x="8185570" y="213236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D71E1D"/>
                </a:solidFill>
              </a:rPr>
              <a:t>02</a:t>
            </a:r>
            <a:endParaRPr lang="zh-CN" altLang="en-US" dirty="0">
              <a:solidFill>
                <a:srgbClr val="D71E1D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6F8B986-0C82-D961-AE6A-DEB20F45583D}"/>
              </a:ext>
            </a:extLst>
          </p:cNvPr>
          <p:cNvSpPr/>
          <p:nvPr/>
        </p:nvSpPr>
        <p:spPr>
          <a:xfrm>
            <a:off x="8126743" y="4451914"/>
            <a:ext cx="558800" cy="558800"/>
          </a:xfrm>
          <a:prstGeom prst="ellipse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D405812-537E-7A6E-20AB-50CD6600B34F}"/>
              </a:ext>
            </a:extLst>
          </p:cNvPr>
          <p:cNvSpPr/>
          <p:nvPr/>
        </p:nvSpPr>
        <p:spPr>
          <a:xfrm>
            <a:off x="3518820" y="4451914"/>
            <a:ext cx="558800" cy="558800"/>
          </a:xfrm>
          <a:prstGeom prst="ellipse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6006DB-DABB-C08B-B37E-F28E331F8AC6}"/>
              </a:ext>
            </a:extLst>
          </p:cNvPr>
          <p:cNvSpPr txBox="1"/>
          <p:nvPr/>
        </p:nvSpPr>
        <p:spPr>
          <a:xfrm>
            <a:off x="3577647" y="457204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rgbClr val="D71E1D"/>
                </a:solidFill>
              </a:rPr>
              <a:t>03</a:t>
            </a:r>
            <a:endParaRPr lang="zh-CN" altLang="en-US" dirty="0">
              <a:solidFill>
                <a:srgbClr val="D71E1D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C6B5BF-4262-3CBC-E454-347C146FF295}"/>
              </a:ext>
            </a:extLst>
          </p:cNvPr>
          <p:cNvSpPr txBox="1"/>
          <p:nvPr/>
        </p:nvSpPr>
        <p:spPr>
          <a:xfrm>
            <a:off x="8185570" y="457204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D71E1D"/>
                </a:solidFill>
              </a:rPr>
              <a:t>04</a:t>
            </a:r>
            <a:endParaRPr lang="zh-CN" altLang="en-US" dirty="0">
              <a:solidFill>
                <a:srgbClr val="D71E1D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3AAA1BF-1283-FF3F-8B82-44290CFDCAAB}"/>
              </a:ext>
            </a:extLst>
          </p:cNvPr>
          <p:cNvGrpSpPr/>
          <p:nvPr/>
        </p:nvGrpSpPr>
        <p:grpSpPr>
          <a:xfrm>
            <a:off x="8765896" y="1921474"/>
            <a:ext cx="2797817" cy="816522"/>
            <a:chOff x="283598" y="1906534"/>
            <a:chExt cx="2797817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34DBA55-34C0-8CBF-5EE4-E18B5590D95D}"/>
                </a:ext>
              </a:extLst>
            </p:cNvPr>
            <p:cNvSpPr txBox="1"/>
            <p:nvPr/>
          </p:nvSpPr>
          <p:spPr>
            <a:xfrm>
              <a:off x="283598" y="2190603"/>
              <a:ext cx="27978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148E728-A4CB-6CAD-3769-C54B134C28E3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72CE391-D4C1-6BFB-3337-F0751C13AFDA}"/>
              </a:ext>
            </a:extLst>
          </p:cNvPr>
          <p:cNvGrpSpPr/>
          <p:nvPr/>
        </p:nvGrpSpPr>
        <p:grpSpPr>
          <a:xfrm>
            <a:off x="670202" y="1921474"/>
            <a:ext cx="2797818" cy="816522"/>
            <a:chOff x="-878309" y="1906534"/>
            <a:chExt cx="2797818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B4BDF97-E2D5-1FBB-EDCC-6FB6E1550403}"/>
                </a:ext>
              </a:extLst>
            </p:cNvPr>
            <p:cNvSpPr txBox="1"/>
            <p:nvPr/>
          </p:nvSpPr>
          <p:spPr>
            <a:xfrm>
              <a:off x="-878309" y="2190603"/>
              <a:ext cx="2797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F85CC27-7F81-87F8-6498-03FFF4537AAE}"/>
                </a:ext>
              </a:extLst>
            </p:cNvPr>
            <p:cNvSpPr txBox="1"/>
            <p:nvPr/>
          </p:nvSpPr>
          <p:spPr>
            <a:xfrm>
              <a:off x="482336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8A1CAA2-872E-3CE0-C962-1285062DCB3C}"/>
              </a:ext>
            </a:extLst>
          </p:cNvPr>
          <p:cNvGrpSpPr/>
          <p:nvPr/>
        </p:nvGrpSpPr>
        <p:grpSpPr>
          <a:xfrm>
            <a:off x="8765896" y="4299954"/>
            <a:ext cx="2797817" cy="816522"/>
            <a:chOff x="283598" y="1906534"/>
            <a:chExt cx="2797817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0A257C5-EAE4-16DD-D30E-B87F784590F9}"/>
                </a:ext>
              </a:extLst>
            </p:cNvPr>
            <p:cNvSpPr txBox="1"/>
            <p:nvPr/>
          </p:nvSpPr>
          <p:spPr>
            <a:xfrm>
              <a:off x="283598" y="2190603"/>
              <a:ext cx="27978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572B3D0-96C6-8AD4-1E42-2BA3615DC5BA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CEA3029-EE8B-49B7-AA40-595699BB9C9D}"/>
              </a:ext>
            </a:extLst>
          </p:cNvPr>
          <p:cNvGrpSpPr/>
          <p:nvPr/>
        </p:nvGrpSpPr>
        <p:grpSpPr>
          <a:xfrm>
            <a:off x="670202" y="4299954"/>
            <a:ext cx="2797818" cy="816522"/>
            <a:chOff x="-878309" y="1906534"/>
            <a:chExt cx="2797818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FDCFF2A-0355-606D-B62B-AC1F89BB6AC1}"/>
                </a:ext>
              </a:extLst>
            </p:cNvPr>
            <p:cNvSpPr txBox="1"/>
            <p:nvPr/>
          </p:nvSpPr>
          <p:spPr>
            <a:xfrm>
              <a:off x="-878309" y="2190603"/>
              <a:ext cx="2797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93478F-4992-7DCB-45D3-2CEDC23757FC}"/>
                </a:ext>
              </a:extLst>
            </p:cNvPr>
            <p:cNvSpPr txBox="1"/>
            <p:nvPr/>
          </p:nvSpPr>
          <p:spPr>
            <a:xfrm>
              <a:off x="482336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8049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" name="图形 2" descr="D:\51PPT模板网\51pptmoban.com\图片.jpg">
            <a:extLst>
              <a:ext uri="{FF2B5EF4-FFF2-40B4-BE49-F238E27FC236}">
                <a16:creationId xmlns:a16="http://schemas.microsoft.com/office/drawing/2014/main" id="{C3ED4E20-21D9-9BD7-3DCA-F3F3274DC235}"/>
              </a:ext>
            </a:extLst>
          </p:cNvPr>
          <p:cNvSpPr/>
          <p:nvPr/>
        </p:nvSpPr>
        <p:spPr>
          <a:xfrm>
            <a:off x="1324924" y="1696357"/>
            <a:ext cx="3957864" cy="3932972"/>
          </a:xfrm>
          <a:custGeom>
            <a:avLst/>
            <a:gdLst>
              <a:gd name="connsiteX0" fmla="*/ 3124200 w 6057900"/>
              <a:gd name="connsiteY0" fmla="*/ 5943600 h 6019800"/>
              <a:gd name="connsiteX1" fmla="*/ 2686050 w 6057900"/>
              <a:gd name="connsiteY1" fmla="*/ 5753100 h 6019800"/>
              <a:gd name="connsiteX2" fmla="*/ 3105150 w 6057900"/>
              <a:gd name="connsiteY2" fmla="*/ 5924550 h 6019800"/>
              <a:gd name="connsiteX3" fmla="*/ 3552825 w 6057900"/>
              <a:gd name="connsiteY3" fmla="*/ 5743575 h 6019800"/>
              <a:gd name="connsiteX4" fmla="*/ 3124200 w 6057900"/>
              <a:gd name="connsiteY4" fmla="*/ 5943600 h 6019800"/>
              <a:gd name="connsiteX5" fmla="*/ 3190875 w 6057900"/>
              <a:gd name="connsiteY5" fmla="*/ 5819775 h 6019800"/>
              <a:gd name="connsiteX6" fmla="*/ 3133725 w 6057900"/>
              <a:gd name="connsiteY6" fmla="*/ 5838825 h 6019800"/>
              <a:gd name="connsiteX7" fmla="*/ 3019425 w 6057900"/>
              <a:gd name="connsiteY7" fmla="*/ 5829300 h 6019800"/>
              <a:gd name="connsiteX8" fmla="*/ 3019425 w 6057900"/>
              <a:gd name="connsiteY8" fmla="*/ 5772150 h 6019800"/>
              <a:gd name="connsiteX9" fmla="*/ 3057525 w 6057900"/>
              <a:gd name="connsiteY9" fmla="*/ 5657850 h 6019800"/>
              <a:gd name="connsiteX10" fmla="*/ 3124200 w 6057900"/>
              <a:gd name="connsiteY10" fmla="*/ 5695950 h 6019800"/>
              <a:gd name="connsiteX11" fmla="*/ 3124200 w 6057900"/>
              <a:gd name="connsiteY11" fmla="*/ 5648325 h 6019800"/>
              <a:gd name="connsiteX12" fmla="*/ 3190875 w 6057900"/>
              <a:gd name="connsiteY12" fmla="*/ 5819775 h 6019800"/>
              <a:gd name="connsiteX13" fmla="*/ 3000375 w 6057900"/>
              <a:gd name="connsiteY13" fmla="*/ 5648325 h 6019800"/>
              <a:gd name="connsiteX14" fmla="*/ 2952750 w 6057900"/>
              <a:gd name="connsiteY14" fmla="*/ 5800725 h 6019800"/>
              <a:gd name="connsiteX15" fmla="*/ 2771775 w 6057900"/>
              <a:gd name="connsiteY15" fmla="*/ 5638800 h 6019800"/>
              <a:gd name="connsiteX16" fmla="*/ 3000375 w 6057900"/>
              <a:gd name="connsiteY16" fmla="*/ 5648325 h 6019800"/>
              <a:gd name="connsiteX17" fmla="*/ 2619375 w 6057900"/>
              <a:gd name="connsiteY17" fmla="*/ 5648325 h 6019800"/>
              <a:gd name="connsiteX18" fmla="*/ 2476500 w 6057900"/>
              <a:gd name="connsiteY18" fmla="*/ 5753100 h 6019800"/>
              <a:gd name="connsiteX19" fmla="*/ 2457450 w 6057900"/>
              <a:gd name="connsiteY19" fmla="*/ 5638800 h 6019800"/>
              <a:gd name="connsiteX20" fmla="*/ 2486025 w 6057900"/>
              <a:gd name="connsiteY20" fmla="*/ 5629275 h 6019800"/>
              <a:gd name="connsiteX21" fmla="*/ 2619375 w 6057900"/>
              <a:gd name="connsiteY21" fmla="*/ 5648325 h 6019800"/>
              <a:gd name="connsiteX22" fmla="*/ 3467100 w 6057900"/>
              <a:gd name="connsiteY22" fmla="*/ 5657850 h 6019800"/>
              <a:gd name="connsiteX23" fmla="*/ 3248025 w 6057900"/>
              <a:gd name="connsiteY23" fmla="*/ 5800725 h 6019800"/>
              <a:gd name="connsiteX24" fmla="*/ 3190875 w 6057900"/>
              <a:gd name="connsiteY24" fmla="*/ 5638800 h 6019800"/>
              <a:gd name="connsiteX25" fmla="*/ 3381375 w 6057900"/>
              <a:gd name="connsiteY25" fmla="*/ 5619750 h 6019800"/>
              <a:gd name="connsiteX26" fmla="*/ 3467100 w 6057900"/>
              <a:gd name="connsiteY26" fmla="*/ 5657850 h 6019800"/>
              <a:gd name="connsiteX27" fmla="*/ 3705225 w 6057900"/>
              <a:gd name="connsiteY27" fmla="*/ 5705475 h 6019800"/>
              <a:gd name="connsiteX28" fmla="*/ 3571875 w 6057900"/>
              <a:gd name="connsiteY28" fmla="*/ 5619750 h 6019800"/>
              <a:gd name="connsiteX29" fmla="*/ 3724275 w 6057900"/>
              <a:gd name="connsiteY29" fmla="*/ 5610225 h 6019800"/>
              <a:gd name="connsiteX30" fmla="*/ 3705225 w 6057900"/>
              <a:gd name="connsiteY30" fmla="*/ 5705475 h 6019800"/>
              <a:gd name="connsiteX31" fmla="*/ 2381250 w 6057900"/>
              <a:gd name="connsiteY31" fmla="*/ 5810250 h 6019800"/>
              <a:gd name="connsiteX32" fmla="*/ 2266950 w 6057900"/>
              <a:gd name="connsiteY32" fmla="*/ 5819775 h 6019800"/>
              <a:gd name="connsiteX33" fmla="*/ 1819275 w 6057900"/>
              <a:gd name="connsiteY33" fmla="*/ 5572125 h 6019800"/>
              <a:gd name="connsiteX34" fmla="*/ 1943100 w 6057900"/>
              <a:gd name="connsiteY34" fmla="*/ 5562600 h 6019800"/>
              <a:gd name="connsiteX35" fmla="*/ 2381250 w 6057900"/>
              <a:gd name="connsiteY35" fmla="*/ 5810250 h 6019800"/>
              <a:gd name="connsiteX36" fmla="*/ 2371725 w 6057900"/>
              <a:gd name="connsiteY36" fmla="*/ 5600700 h 6019800"/>
              <a:gd name="connsiteX37" fmla="*/ 2333625 w 6057900"/>
              <a:gd name="connsiteY37" fmla="*/ 5600700 h 6019800"/>
              <a:gd name="connsiteX38" fmla="*/ 2190750 w 6057900"/>
              <a:gd name="connsiteY38" fmla="*/ 5514975 h 6019800"/>
              <a:gd name="connsiteX39" fmla="*/ 2371725 w 6057900"/>
              <a:gd name="connsiteY39" fmla="*/ 5600700 h 6019800"/>
              <a:gd name="connsiteX40" fmla="*/ 4381500 w 6057900"/>
              <a:gd name="connsiteY40" fmla="*/ 5514975 h 6019800"/>
              <a:gd name="connsiteX41" fmla="*/ 4248150 w 6057900"/>
              <a:gd name="connsiteY41" fmla="*/ 5676900 h 6019800"/>
              <a:gd name="connsiteX42" fmla="*/ 4267200 w 6057900"/>
              <a:gd name="connsiteY42" fmla="*/ 5715000 h 6019800"/>
              <a:gd name="connsiteX43" fmla="*/ 4200525 w 6057900"/>
              <a:gd name="connsiteY43" fmla="*/ 5705475 h 6019800"/>
              <a:gd name="connsiteX44" fmla="*/ 3895725 w 6057900"/>
              <a:gd name="connsiteY44" fmla="*/ 5772150 h 6019800"/>
              <a:gd name="connsiteX45" fmla="*/ 3800475 w 6057900"/>
              <a:gd name="connsiteY45" fmla="*/ 5753100 h 6019800"/>
              <a:gd name="connsiteX46" fmla="*/ 4248150 w 6057900"/>
              <a:gd name="connsiteY46" fmla="*/ 5505450 h 6019800"/>
              <a:gd name="connsiteX47" fmla="*/ 4381500 w 6057900"/>
              <a:gd name="connsiteY47" fmla="*/ 5514975 h 6019800"/>
              <a:gd name="connsiteX48" fmla="*/ 3848100 w 6057900"/>
              <a:gd name="connsiteY48" fmla="*/ 5562600 h 6019800"/>
              <a:gd name="connsiteX49" fmla="*/ 3838575 w 6057900"/>
              <a:gd name="connsiteY49" fmla="*/ 5505450 h 6019800"/>
              <a:gd name="connsiteX50" fmla="*/ 3971925 w 6057900"/>
              <a:gd name="connsiteY50" fmla="*/ 5467350 h 6019800"/>
              <a:gd name="connsiteX51" fmla="*/ 3848100 w 6057900"/>
              <a:gd name="connsiteY51" fmla="*/ 5562600 h 6019800"/>
              <a:gd name="connsiteX52" fmla="*/ 2114550 w 6057900"/>
              <a:gd name="connsiteY52" fmla="*/ 5486400 h 6019800"/>
              <a:gd name="connsiteX53" fmla="*/ 1971675 w 6057900"/>
              <a:gd name="connsiteY53" fmla="*/ 5467350 h 6019800"/>
              <a:gd name="connsiteX54" fmla="*/ 1990725 w 6057900"/>
              <a:gd name="connsiteY54" fmla="*/ 5438775 h 6019800"/>
              <a:gd name="connsiteX55" fmla="*/ 2114550 w 6057900"/>
              <a:gd name="connsiteY55" fmla="*/ 5486400 h 6019800"/>
              <a:gd name="connsiteX56" fmla="*/ 4229100 w 6057900"/>
              <a:gd name="connsiteY56" fmla="*/ 5419725 h 6019800"/>
              <a:gd name="connsiteX57" fmla="*/ 4038600 w 6057900"/>
              <a:gd name="connsiteY57" fmla="*/ 5448300 h 6019800"/>
              <a:gd name="connsiteX58" fmla="*/ 4171950 w 6057900"/>
              <a:gd name="connsiteY58" fmla="*/ 5391150 h 6019800"/>
              <a:gd name="connsiteX59" fmla="*/ 4229100 w 6057900"/>
              <a:gd name="connsiteY59" fmla="*/ 5419725 h 6019800"/>
              <a:gd name="connsiteX60" fmla="*/ 2771775 w 6057900"/>
              <a:gd name="connsiteY60" fmla="*/ 5467350 h 6019800"/>
              <a:gd name="connsiteX61" fmla="*/ 2838450 w 6057900"/>
              <a:gd name="connsiteY61" fmla="*/ 5448300 h 6019800"/>
              <a:gd name="connsiteX62" fmla="*/ 2924175 w 6057900"/>
              <a:gd name="connsiteY62" fmla="*/ 5486400 h 6019800"/>
              <a:gd name="connsiteX63" fmla="*/ 2924175 w 6057900"/>
              <a:gd name="connsiteY63" fmla="*/ 5514975 h 6019800"/>
              <a:gd name="connsiteX64" fmla="*/ 2828925 w 6057900"/>
              <a:gd name="connsiteY64" fmla="*/ 5467350 h 6019800"/>
              <a:gd name="connsiteX65" fmla="*/ 2762250 w 6057900"/>
              <a:gd name="connsiteY65" fmla="*/ 5495925 h 6019800"/>
              <a:gd name="connsiteX66" fmla="*/ 2667000 w 6057900"/>
              <a:gd name="connsiteY66" fmla="*/ 5419725 h 6019800"/>
              <a:gd name="connsiteX67" fmla="*/ 2619375 w 6057900"/>
              <a:gd name="connsiteY67" fmla="*/ 5448300 h 6019800"/>
              <a:gd name="connsiteX68" fmla="*/ 2524125 w 6057900"/>
              <a:gd name="connsiteY68" fmla="*/ 5448300 h 6019800"/>
              <a:gd name="connsiteX69" fmla="*/ 2705100 w 6057900"/>
              <a:gd name="connsiteY69" fmla="*/ 5381625 h 6019800"/>
              <a:gd name="connsiteX70" fmla="*/ 2771775 w 6057900"/>
              <a:gd name="connsiteY70" fmla="*/ 5467350 h 6019800"/>
              <a:gd name="connsiteX71" fmla="*/ 3686175 w 6057900"/>
              <a:gd name="connsiteY71" fmla="*/ 5429250 h 6019800"/>
              <a:gd name="connsiteX72" fmla="*/ 3552825 w 6057900"/>
              <a:gd name="connsiteY72" fmla="*/ 5410200 h 6019800"/>
              <a:gd name="connsiteX73" fmla="*/ 3438525 w 6057900"/>
              <a:gd name="connsiteY73" fmla="*/ 5476875 h 6019800"/>
              <a:gd name="connsiteX74" fmla="*/ 3343275 w 6057900"/>
              <a:gd name="connsiteY74" fmla="*/ 5457825 h 6019800"/>
              <a:gd name="connsiteX75" fmla="*/ 3276600 w 6057900"/>
              <a:gd name="connsiteY75" fmla="*/ 5495925 h 6019800"/>
              <a:gd name="connsiteX76" fmla="*/ 3276600 w 6057900"/>
              <a:gd name="connsiteY76" fmla="*/ 5467350 h 6019800"/>
              <a:gd name="connsiteX77" fmla="*/ 3324225 w 6057900"/>
              <a:gd name="connsiteY77" fmla="*/ 5419725 h 6019800"/>
              <a:gd name="connsiteX78" fmla="*/ 3390900 w 6057900"/>
              <a:gd name="connsiteY78" fmla="*/ 5438775 h 6019800"/>
              <a:gd name="connsiteX79" fmla="*/ 3533775 w 6057900"/>
              <a:gd name="connsiteY79" fmla="*/ 5353050 h 6019800"/>
              <a:gd name="connsiteX80" fmla="*/ 3686175 w 6057900"/>
              <a:gd name="connsiteY80" fmla="*/ 5429250 h 6019800"/>
              <a:gd name="connsiteX81" fmla="*/ 2438400 w 6057900"/>
              <a:gd name="connsiteY81" fmla="*/ 5343525 h 6019800"/>
              <a:gd name="connsiteX82" fmla="*/ 2371725 w 6057900"/>
              <a:gd name="connsiteY82" fmla="*/ 5457825 h 6019800"/>
              <a:gd name="connsiteX83" fmla="*/ 2152650 w 6057900"/>
              <a:gd name="connsiteY83" fmla="*/ 5410200 h 6019800"/>
              <a:gd name="connsiteX84" fmla="*/ 2352675 w 6057900"/>
              <a:gd name="connsiteY84" fmla="*/ 5334000 h 6019800"/>
              <a:gd name="connsiteX85" fmla="*/ 2438400 w 6057900"/>
              <a:gd name="connsiteY85" fmla="*/ 5343525 h 6019800"/>
              <a:gd name="connsiteX86" fmla="*/ 1733550 w 6057900"/>
              <a:gd name="connsiteY86" fmla="*/ 5334000 h 6019800"/>
              <a:gd name="connsiteX87" fmla="*/ 1885950 w 6057900"/>
              <a:gd name="connsiteY87" fmla="*/ 5400675 h 6019800"/>
              <a:gd name="connsiteX88" fmla="*/ 1752600 w 6057900"/>
              <a:gd name="connsiteY88" fmla="*/ 5495925 h 6019800"/>
              <a:gd name="connsiteX89" fmla="*/ 1695450 w 6057900"/>
              <a:gd name="connsiteY89" fmla="*/ 5334000 h 6019800"/>
              <a:gd name="connsiteX90" fmla="*/ 1733550 w 6057900"/>
              <a:gd name="connsiteY90" fmla="*/ 5334000 h 6019800"/>
              <a:gd name="connsiteX91" fmla="*/ 3857625 w 6057900"/>
              <a:gd name="connsiteY91" fmla="*/ 5295900 h 6019800"/>
              <a:gd name="connsiteX92" fmla="*/ 4029075 w 6057900"/>
              <a:gd name="connsiteY92" fmla="*/ 5334000 h 6019800"/>
              <a:gd name="connsiteX93" fmla="*/ 3829050 w 6057900"/>
              <a:gd name="connsiteY93" fmla="*/ 5419725 h 6019800"/>
              <a:gd name="connsiteX94" fmla="*/ 3743325 w 6057900"/>
              <a:gd name="connsiteY94" fmla="*/ 5295900 h 6019800"/>
              <a:gd name="connsiteX95" fmla="*/ 3857625 w 6057900"/>
              <a:gd name="connsiteY95" fmla="*/ 5295900 h 6019800"/>
              <a:gd name="connsiteX96" fmla="*/ 4467225 w 6057900"/>
              <a:gd name="connsiteY96" fmla="*/ 5257800 h 6019800"/>
              <a:gd name="connsiteX97" fmla="*/ 4438650 w 6057900"/>
              <a:gd name="connsiteY97" fmla="*/ 5419725 h 6019800"/>
              <a:gd name="connsiteX98" fmla="*/ 4391025 w 6057900"/>
              <a:gd name="connsiteY98" fmla="*/ 5419725 h 6019800"/>
              <a:gd name="connsiteX99" fmla="*/ 4305300 w 6057900"/>
              <a:gd name="connsiteY99" fmla="*/ 5343525 h 6019800"/>
              <a:gd name="connsiteX100" fmla="*/ 4419600 w 6057900"/>
              <a:gd name="connsiteY100" fmla="*/ 5257800 h 6019800"/>
              <a:gd name="connsiteX101" fmla="*/ 4467225 w 6057900"/>
              <a:gd name="connsiteY101" fmla="*/ 5257800 h 6019800"/>
              <a:gd name="connsiteX102" fmla="*/ 2571750 w 6057900"/>
              <a:gd name="connsiteY102" fmla="*/ 5334000 h 6019800"/>
              <a:gd name="connsiteX103" fmla="*/ 2390775 w 6057900"/>
              <a:gd name="connsiteY103" fmla="*/ 5286375 h 6019800"/>
              <a:gd name="connsiteX104" fmla="*/ 2019300 w 6057900"/>
              <a:gd name="connsiteY104" fmla="*/ 5353050 h 6019800"/>
              <a:gd name="connsiteX105" fmla="*/ 2362200 w 6057900"/>
              <a:gd name="connsiteY105" fmla="*/ 5219700 h 6019800"/>
              <a:gd name="connsiteX106" fmla="*/ 2571750 w 6057900"/>
              <a:gd name="connsiteY106" fmla="*/ 5334000 h 6019800"/>
              <a:gd name="connsiteX107" fmla="*/ 4171950 w 6057900"/>
              <a:gd name="connsiteY107" fmla="*/ 5276850 h 6019800"/>
              <a:gd name="connsiteX108" fmla="*/ 4076700 w 6057900"/>
              <a:gd name="connsiteY108" fmla="*/ 5286375 h 6019800"/>
              <a:gd name="connsiteX109" fmla="*/ 3790950 w 6057900"/>
              <a:gd name="connsiteY109" fmla="*/ 5248275 h 6019800"/>
              <a:gd name="connsiteX110" fmla="*/ 3629025 w 6057900"/>
              <a:gd name="connsiteY110" fmla="*/ 5314950 h 6019800"/>
              <a:gd name="connsiteX111" fmla="*/ 3829050 w 6057900"/>
              <a:gd name="connsiteY111" fmla="*/ 5200650 h 6019800"/>
              <a:gd name="connsiteX112" fmla="*/ 4171950 w 6057900"/>
              <a:gd name="connsiteY112" fmla="*/ 5276850 h 6019800"/>
              <a:gd name="connsiteX113" fmla="*/ 1600200 w 6057900"/>
              <a:gd name="connsiteY113" fmla="*/ 5295900 h 6019800"/>
              <a:gd name="connsiteX114" fmla="*/ 1514475 w 6057900"/>
              <a:gd name="connsiteY114" fmla="*/ 5324475 h 6019800"/>
              <a:gd name="connsiteX115" fmla="*/ 1352550 w 6057900"/>
              <a:gd name="connsiteY115" fmla="*/ 5267325 h 6019800"/>
              <a:gd name="connsiteX116" fmla="*/ 1390650 w 6057900"/>
              <a:gd name="connsiteY116" fmla="*/ 5143500 h 6019800"/>
              <a:gd name="connsiteX117" fmla="*/ 1600200 w 6057900"/>
              <a:gd name="connsiteY117" fmla="*/ 5295900 h 6019800"/>
              <a:gd name="connsiteX118" fmla="*/ 2619375 w 6057900"/>
              <a:gd name="connsiteY118" fmla="*/ 5219700 h 6019800"/>
              <a:gd name="connsiteX119" fmla="*/ 2305050 w 6057900"/>
              <a:gd name="connsiteY119" fmla="*/ 5172075 h 6019800"/>
              <a:gd name="connsiteX120" fmla="*/ 2428875 w 6057900"/>
              <a:gd name="connsiteY120" fmla="*/ 5133975 h 6019800"/>
              <a:gd name="connsiteX121" fmla="*/ 2619375 w 6057900"/>
              <a:gd name="connsiteY121" fmla="*/ 5219700 h 6019800"/>
              <a:gd name="connsiteX122" fmla="*/ 3867150 w 6057900"/>
              <a:gd name="connsiteY122" fmla="*/ 5124450 h 6019800"/>
              <a:gd name="connsiteX123" fmla="*/ 3552825 w 6057900"/>
              <a:gd name="connsiteY123" fmla="*/ 5210175 h 6019800"/>
              <a:gd name="connsiteX124" fmla="*/ 3752850 w 6057900"/>
              <a:gd name="connsiteY124" fmla="*/ 5105400 h 6019800"/>
              <a:gd name="connsiteX125" fmla="*/ 3867150 w 6057900"/>
              <a:gd name="connsiteY125" fmla="*/ 5124450 h 6019800"/>
              <a:gd name="connsiteX126" fmla="*/ 2867025 w 6057900"/>
              <a:gd name="connsiteY126" fmla="*/ 5181600 h 6019800"/>
              <a:gd name="connsiteX127" fmla="*/ 2867025 w 6057900"/>
              <a:gd name="connsiteY127" fmla="*/ 5229225 h 6019800"/>
              <a:gd name="connsiteX128" fmla="*/ 2524125 w 6057900"/>
              <a:gd name="connsiteY128" fmla="*/ 5076825 h 6019800"/>
              <a:gd name="connsiteX129" fmla="*/ 2638425 w 6057900"/>
              <a:gd name="connsiteY129" fmla="*/ 5067300 h 6019800"/>
              <a:gd name="connsiteX130" fmla="*/ 2867025 w 6057900"/>
              <a:gd name="connsiteY130" fmla="*/ 5181600 h 6019800"/>
              <a:gd name="connsiteX131" fmla="*/ 2314575 w 6057900"/>
              <a:gd name="connsiteY131" fmla="*/ 5095875 h 6019800"/>
              <a:gd name="connsiteX132" fmla="*/ 2066925 w 6057900"/>
              <a:gd name="connsiteY132" fmla="*/ 5238750 h 6019800"/>
              <a:gd name="connsiteX133" fmla="*/ 2009775 w 6057900"/>
              <a:gd name="connsiteY133" fmla="*/ 5114925 h 6019800"/>
              <a:gd name="connsiteX134" fmla="*/ 2190750 w 6057900"/>
              <a:gd name="connsiteY134" fmla="*/ 5067300 h 6019800"/>
              <a:gd name="connsiteX135" fmla="*/ 2314575 w 6057900"/>
              <a:gd name="connsiteY135" fmla="*/ 5095875 h 6019800"/>
              <a:gd name="connsiteX136" fmla="*/ 1295400 w 6057900"/>
              <a:gd name="connsiteY136" fmla="*/ 5095875 h 6019800"/>
              <a:gd name="connsiteX137" fmla="*/ 1343025 w 6057900"/>
              <a:gd name="connsiteY137" fmla="*/ 5095875 h 6019800"/>
              <a:gd name="connsiteX138" fmla="*/ 1304925 w 6057900"/>
              <a:gd name="connsiteY138" fmla="*/ 5248275 h 6019800"/>
              <a:gd name="connsiteX139" fmla="*/ 1276350 w 6057900"/>
              <a:gd name="connsiteY139" fmla="*/ 5248275 h 6019800"/>
              <a:gd name="connsiteX140" fmla="*/ 1171575 w 6057900"/>
              <a:gd name="connsiteY140" fmla="*/ 5143500 h 6019800"/>
              <a:gd name="connsiteX141" fmla="*/ 1304925 w 6057900"/>
              <a:gd name="connsiteY141" fmla="*/ 5057775 h 6019800"/>
              <a:gd name="connsiteX142" fmla="*/ 1295400 w 6057900"/>
              <a:gd name="connsiteY142" fmla="*/ 5095875 h 6019800"/>
              <a:gd name="connsiteX143" fmla="*/ 4800600 w 6057900"/>
              <a:gd name="connsiteY143" fmla="*/ 5162550 h 6019800"/>
              <a:gd name="connsiteX144" fmla="*/ 4676775 w 6057900"/>
              <a:gd name="connsiteY144" fmla="*/ 5191125 h 6019800"/>
              <a:gd name="connsiteX145" fmla="*/ 4552950 w 6057900"/>
              <a:gd name="connsiteY145" fmla="*/ 5181600 h 6019800"/>
              <a:gd name="connsiteX146" fmla="*/ 4733925 w 6057900"/>
              <a:gd name="connsiteY146" fmla="*/ 5038725 h 6019800"/>
              <a:gd name="connsiteX147" fmla="*/ 4800600 w 6057900"/>
              <a:gd name="connsiteY147" fmla="*/ 5162550 h 6019800"/>
              <a:gd name="connsiteX148" fmla="*/ 3667125 w 6057900"/>
              <a:gd name="connsiteY148" fmla="*/ 5048250 h 6019800"/>
              <a:gd name="connsiteX149" fmla="*/ 3324225 w 6057900"/>
              <a:gd name="connsiteY149" fmla="*/ 5238750 h 6019800"/>
              <a:gd name="connsiteX150" fmla="*/ 3314700 w 6057900"/>
              <a:gd name="connsiteY150" fmla="*/ 5210175 h 6019800"/>
              <a:gd name="connsiteX151" fmla="*/ 3571875 w 6057900"/>
              <a:gd name="connsiteY151" fmla="*/ 5038725 h 6019800"/>
              <a:gd name="connsiteX152" fmla="*/ 3667125 w 6057900"/>
              <a:gd name="connsiteY152" fmla="*/ 5048250 h 6019800"/>
              <a:gd name="connsiteX153" fmla="*/ 4152900 w 6057900"/>
              <a:gd name="connsiteY153" fmla="*/ 5057775 h 6019800"/>
              <a:gd name="connsiteX154" fmla="*/ 4114800 w 6057900"/>
              <a:gd name="connsiteY154" fmla="*/ 5181600 h 6019800"/>
              <a:gd name="connsiteX155" fmla="*/ 3848100 w 6057900"/>
              <a:gd name="connsiteY155" fmla="*/ 5029200 h 6019800"/>
              <a:gd name="connsiteX156" fmla="*/ 3905250 w 6057900"/>
              <a:gd name="connsiteY156" fmla="*/ 5019675 h 6019800"/>
              <a:gd name="connsiteX157" fmla="*/ 4152900 w 6057900"/>
              <a:gd name="connsiteY157" fmla="*/ 5057775 h 6019800"/>
              <a:gd name="connsiteX158" fmla="*/ 1905000 w 6057900"/>
              <a:gd name="connsiteY158" fmla="*/ 5105400 h 6019800"/>
              <a:gd name="connsiteX159" fmla="*/ 1895475 w 6057900"/>
              <a:gd name="connsiteY159" fmla="*/ 5133975 h 6019800"/>
              <a:gd name="connsiteX160" fmla="*/ 1962150 w 6057900"/>
              <a:gd name="connsiteY160" fmla="*/ 5210175 h 6019800"/>
              <a:gd name="connsiteX161" fmla="*/ 1876425 w 6057900"/>
              <a:gd name="connsiteY161" fmla="*/ 5267325 h 6019800"/>
              <a:gd name="connsiteX162" fmla="*/ 1609725 w 6057900"/>
              <a:gd name="connsiteY162" fmla="*/ 5133975 h 6019800"/>
              <a:gd name="connsiteX163" fmla="*/ 1600200 w 6057900"/>
              <a:gd name="connsiteY163" fmla="*/ 5105400 h 6019800"/>
              <a:gd name="connsiteX164" fmla="*/ 1600200 w 6057900"/>
              <a:gd name="connsiteY164" fmla="*/ 5010150 h 6019800"/>
              <a:gd name="connsiteX165" fmla="*/ 1905000 w 6057900"/>
              <a:gd name="connsiteY165" fmla="*/ 5105400 h 6019800"/>
              <a:gd name="connsiteX166" fmla="*/ 1533525 w 6057900"/>
              <a:gd name="connsiteY166" fmla="*/ 5019675 h 6019800"/>
              <a:gd name="connsiteX167" fmla="*/ 1514475 w 6057900"/>
              <a:gd name="connsiteY167" fmla="*/ 5038725 h 6019800"/>
              <a:gd name="connsiteX168" fmla="*/ 1495425 w 6057900"/>
              <a:gd name="connsiteY168" fmla="*/ 5048250 h 6019800"/>
              <a:gd name="connsiteX169" fmla="*/ 1419225 w 6057900"/>
              <a:gd name="connsiteY169" fmla="*/ 4981575 h 6019800"/>
              <a:gd name="connsiteX170" fmla="*/ 1533525 w 6057900"/>
              <a:gd name="connsiteY170" fmla="*/ 5019675 h 6019800"/>
              <a:gd name="connsiteX171" fmla="*/ 5000625 w 6057900"/>
              <a:gd name="connsiteY171" fmla="*/ 5038725 h 6019800"/>
              <a:gd name="connsiteX172" fmla="*/ 4886325 w 6057900"/>
              <a:gd name="connsiteY172" fmla="*/ 5133975 h 6019800"/>
              <a:gd name="connsiteX173" fmla="*/ 4848225 w 6057900"/>
              <a:gd name="connsiteY173" fmla="*/ 5133975 h 6019800"/>
              <a:gd name="connsiteX174" fmla="*/ 4800600 w 6057900"/>
              <a:gd name="connsiteY174" fmla="*/ 5029200 h 6019800"/>
              <a:gd name="connsiteX175" fmla="*/ 4800600 w 6057900"/>
              <a:gd name="connsiteY175" fmla="*/ 4991100 h 6019800"/>
              <a:gd name="connsiteX176" fmla="*/ 4838700 w 6057900"/>
              <a:gd name="connsiteY176" fmla="*/ 5010150 h 6019800"/>
              <a:gd name="connsiteX177" fmla="*/ 4838700 w 6057900"/>
              <a:gd name="connsiteY177" fmla="*/ 4953000 h 6019800"/>
              <a:gd name="connsiteX178" fmla="*/ 5000625 w 6057900"/>
              <a:gd name="connsiteY178" fmla="*/ 5038725 h 6019800"/>
              <a:gd name="connsiteX179" fmla="*/ 4476750 w 6057900"/>
              <a:gd name="connsiteY179" fmla="*/ 5019675 h 6019800"/>
              <a:gd name="connsiteX180" fmla="*/ 4267200 w 6057900"/>
              <a:gd name="connsiteY180" fmla="*/ 5210175 h 6019800"/>
              <a:gd name="connsiteX181" fmla="*/ 4210050 w 6057900"/>
              <a:gd name="connsiteY181" fmla="*/ 5153025 h 6019800"/>
              <a:gd name="connsiteX182" fmla="*/ 4267200 w 6057900"/>
              <a:gd name="connsiteY182" fmla="*/ 5038725 h 6019800"/>
              <a:gd name="connsiteX183" fmla="*/ 4448175 w 6057900"/>
              <a:gd name="connsiteY183" fmla="*/ 4943475 h 6019800"/>
              <a:gd name="connsiteX184" fmla="*/ 4476750 w 6057900"/>
              <a:gd name="connsiteY184" fmla="*/ 5019675 h 6019800"/>
              <a:gd name="connsiteX185" fmla="*/ 2943225 w 6057900"/>
              <a:gd name="connsiteY185" fmla="*/ 4933950 h 6019800"/>
              <a:gd name="connsiteX186" fmla="*/ 2895600 w 6057900"/>
              <a:gd name="connsiteY186" fmla="*/ 4953000 h 6019800"/>
              <a:gd name="connsiteX187" fmla="*/ 2847975 w 6057900"/>
              <a:gd name="connsiteY187" fmla="*/ 4924425 h 6019800"/>
              <a:gd name="connsiteX188" fmla="*/ 2943225 w 6057900"/>
              <a:gd name="connsiteY188" fmla="*/ 4933950 h 6019800"/>
              <a:gd name="connsiteX189" fmla="*/ 4581525 w 6057900"/>
              <a:gd name="connsiteY189" fmla="*/ 4981575 h 6019800"/>
              <a:gd name="connsiteX190" fmla="*/ 4543425 w 6057900"/>
              <a:gd name="connsiteY190" fmla="*/ 4953000 h 6019800"/>
              <a:gd name="connsiteX191" fmla="*/ 4657725 w 6057900"/>
              <a:gd name="connsiteY191" fmla="*/ 4905375 h 6019800"/>
              <a:gd name="connsiteX192" fmla="*/ 4581525 w 6057900"/>
              <a:gd name="connsiteY192" fmla="*/ 4981575 h 6019800"/>
              <a:gd name="connsiteX193" fmla="*/ 3238500 w 6057900"/>
              <a:gd name="connsiteY193" fmla="*/ 4914900 h 6019800"/>
              <a:gd name="connsiteX194" fmla="*/ 3190875 w 6057900"/>
              <a:gd name="connsiteY194" fmla="*/ 4943475 h 6019800"/>
              <a:gd name="connsiteX195" fmla="*/ 3162300 w 6057900"/>
              <a:gd name="connsiteY195" fmla="*/ 4943475 h 6019800"/>
              <a:gd name="connsiteX196" fmla="*/ 3219450 w 6057900"/>
              <a:gd name="connsiteY196" fmla="*/ 4905375 h 6019800"/>
              <a:gd name="connsiteX197" fmla="*/ 3238500 w 6057900"/>
              <a:gd name="connsiteY197" fmla="*/ 4914900 h 6019800"/>
              <a:gd name="connsiteX198" fmla="*/ 1552575 w 6057900"/>
              <a:gd name="connsiteY198" fmla="*/ 4933950 h 6019800"/>
              <a:gd name="connsiteX199" fmla="*/ 1533525 w 6057900"/>
              <a:gd name="connsiteY199" fmla="*/ 4972050 h 6019800"/>
              <a:gd name="connsiteX200" fmla="*/ 1485900 w 6057900"/>
              <a:gd name="connsiteY200" fmla="*/ 4972050 h 6019800"/>
              <a:gd name="connsiteX201" fmla="*/ 1476375 w 6057900"/>
              <a:gd name="connsiteY201" fmla="*/ 4943475 h 6019800"/>
              <a:gd name="connsiteX202" fmla="*/ 1524000 w 6057900"/>
              <a:gd name="connsiteY202" fmla="*/ 4895850 h 6019800"/>
              <a:gd name="connsiteX203" fmla="*/ 1552575 w 6057900"/>
              <a:gd name="connsiteY203" fmla="*/ 4933950 h 6019800"/>
              <a:gd name="connsiteX204" fmla="*/ 1600200 w 6057900"/>
              <a:gd name="connsiteY204" fmla="*/ 5419725 h 6019800"/>
              <a:gd name="connsiteX205" fmla="*/ 1495425 w 6057900"/>
              <a:gd name="connsiteY205" fmla="*/ 5448300 h 6019800"/>
              <a:gd name="connsiteX206" fmla="*/ 1190625 w 6057900"/>
              <a:gd name="connsiteY206" fmla="*/ 5362575 h 6019800"/>
              <a:gd name="connsiteX207" fmla="*/ 962025 w 6057900"/>
              <a:gd name="connsiteY207" fmla="*/ 5000625 h 6019800"/>
              <a:gd name="connsiteX208" fmla="*/ 962025 w 6057900"/>
              <a:gd name="connsiteY208" fmla="*/ 4895850 h 6019800"/>
              <a:gd name="connsiteX209" fmla="*/ 1600200 w 6057900"/>
              <a:gd name="connsiteY209" fmla="*/ 5419725 h 6019800"/>
              <a:gd name="connsiteX210" fmla="*/ 1238250 w 6057900"/>
              <a:gd name="connsiteY210" fmla="*/ 4991100 h 6019800"/>
              <a:gd name="connsiteX211" fmla="*/ 1114425 w 6057900"/>
              <a:gd name="connsiteY211" fmla="*/ 5076825 h 6019800"/>
              <a:gd name="connsiteX212" fmla="*/ 1066800 w 6057900"/>
              <a:gd name="connsiteY212" fmla="*/ 4848225 h 6019800"/>
              <a:gd name="connsiteX213" fmla="*/ 1104900 w 6057900"/>
              <a:gd name="connsiteY213" fmla="*/ 4848225 h 6019800"/>
              <a:gd name="connsiteX214" fmla="*/ 1238250 w 6057900"/>
              <a:gd name="connsiteY214" fmla="*/ 4991100 h 6019800"/>
              <a:gd name="connsiteX215" fmla="*/ 3152775 w 6057900"/>
              <a:gd name="connsiteY215" fmla="*/ 4886325 h 6019800"/>
              <a:gd name="connsiteX216" fmla="*/ 3181350 w 6057900"/>
              <a:gd name="connsiteY216" fmla="*/ 4838700 h 6019800"/>
              <a:gd name="connsiteX217" fmla="*/ 3152775 w 6057900"/>
              <a:gd name="connsiteY217" fmla="*/ 4886325 h 6019800"/>
              <a:gd name="connsiteX218" fmla="*/ 4591050 w 6057900"/>
              <a:gd name="connsiteY218" fmla="*/ 4829175 h 6019800"/>
              <a:gd name="connsiteX219" fmla="*/ 4600575 w 6057900"/>
              <a:gd name="connsiteY219" fmla="*/ 4857750 h 6019800"/>
              <a:gd name="connsiteX220" fmla="*/ 4581525 w 6057900"/>
              <a:gd name="connsiteY220" fmla="*/ 4895850 h 6019800"/>
              <a:gd name="connsiteX221" fmla="*/ 4524375 w 6057900"/>
              <a:gd name="connsiteY221" fmla="*/ 4848225 h 6019800"/>
              <a:gd name="connsiteX222" fmla="*/ 4543425 w 6057900"/>
              <a:gd name="connsiteY222" fmla="*/ 4829175 h 6019800"/>
              <a:gd name="connsiteX223" fmla="*/ 4591050 w 6057900"/>
              <a:gd name="connsiteY223" fmla="*/ 4829175 h 6019800"/>
              <a:gd name="connsiteX224" fmla="*/ 2495550 w 6057900"/>
              <a:gd name="connsiteY224" fmla="*/ 4876800 h 6019800"/>
              <a:gd name="connsiteX225" fmla="*/ 2371725 w 6057900"/>
              <a:gd name="connsiteY225" fmla="*/ 5029200 h 6019800"/>
              <a:gd name="connsiteX226" fmla="*/ 2295525 w 6057900"/>
              <a:gd name="connsiteY226" fmla="*/ 5019675 h 6019800"/>
              <a:gd name="connsiteX227" fmla="*/ 2486025 w 6057900"/>
              <a:gd name="connsiteY227" fmla="*/ 4829175 h 6019800"/>
              <a:gd name="connsiteX228" fmla="*/ 2495550 w 6057900"/>
              <a:gd name="connsiteY228" fmla="*/ 4876800 h 6019800"/>
              <a:gd name="connsiteX229" fmla="*/ 3800475 w 6057900"/>
              <a:gd name="connsiteY229" fmla="*/ 4962525 h 6019800"/>
              <a:gd name="connsiteX230" fmla="*/ 3733800 w 6057900"/>
              <a:gd name="connsiteY230" fmla="*/ 4991100 h 6019800"/>
              <a:gd name="connsiteX231" fmla="*/ 3590925 w 6057900"/>
              <a:gd name="connsiteY231" fmla="*/ 4810125 h 6019800"/>
              <a:gd name="connsiteX232" fmla="*/ 3800475 w 6057900"/>
              <a:gd name="connsiteY232" fmla="*/ 4962525 h 6019800"/>
              <a:gd name="connsiteX233" fmla="*/ 1276350 w 6057900"/>
              <a:gd name="connsiteY233" fmla="*/ 4848225 h 6019800"/>
              <a:gd name="connsiteX234" fmla="*/ 1304925 w 6057900"/>
              <a:gd name="connsiteY234" fmla="*/ 4829175 h 6019800"/>
              <a:gd name="connsiteX235" fmla="*/ 1314450 w 6057900"/>
              <a:gd name="connsiteY235" fmla="*/ 4886325 h 6019800"/>
              <a:gd name="connsiteX236" fmla="*/ 1228725 w 6057900"/>
              <a:gd name="connsiteY236" fmla="*/ 4829175 h 6019800"/>
              <a:gd name="connsiteX237" fmla="*/ 1247775 w 6057900"/>
              <a:gd name="connsiteY237" fmla="*/ 4800600 h 6019800"/>
              <a:gd name="connsiteX238" fmla="*/ 1276350 w 6057900"/>
              <a:gd name="connsiteY238" fmla="*/ 4848225 h 6019800"/>
              <a:gd name="connsiteX239" fmla="*/ 4724400 w 6057900"/>
              <a:gd name="connsiteY239" fmla="*/ 5295900 h 6019800"/>
              <a:gd name="connsiteX240" fmla="*/ 4610100 w 6057900"/>
              <a:gd name="connsiteY240" fmla="*/ 5286375 h 6019800"/>
              <a:gd name="connsiteX241" fmla="*/ 5095875 w 6057900"/>
              <a:gd name="connsiteY241" fmla="*/ 5076825 h 6019800"/>
              <a:gd name="connsiteX242" fmla="*/ 5172075 w 6057900"/>
              <a:gd name="connsiteY242" fmla="*/ 4876800 h 6019800"/>
              <a:gd name="connsiteX243" fmla="*/ 5229225 w 6057900"/>
              <a:gd name="connsiteY243" fmla="*/ 4762500 h 6019800"/>
              <a:gd name="connsiteX244" fmla="*/ 4724400 w 6057900"/>
              <a:gd name="connsiteY244" fmla="*/ 5295900 h 6019800"/>
              <a:gd name="connsiteX245" fmla="*/ 5105400 w 6057900"/>
              <a:gd name="connsiteY245" fmla="*/ 4762500 h 6019800"/>
              <a:gd name="connsiteX246" fmla="*/ 5114925 w 6057900"/>
              <a:gd name="connsiteY246" fmla="*/ 4781550 h 6019800"/>
              <a:gd name="connsiteX247" fmla="*/ 5057775 w 6057900"/>
              <a:gd name="connsiteY247" fmla="*/ 4981575 h 6019800"/>
              <a:gd name="connsiteX248" fmla="*/ 5010150 w 6057900"/>
              <a:gd name="connsiteY248" fmla="*/ 4981575 h 6019800"/>
              <a:gd name="connsiteX249" fmla="*/ 4886325 w 6057900"/>
              <a:gd name="connsiteY249" fmla="*/ 4914900 h 6019800"/>
              <a:gd name="connsiteX250" fmla="*/ 5029200 w 6057900"/>
              <a:gd name="connsiteY250" fmla="*/ 4762500 h 6019800"/>
              <a:gd name="connsiteX251" fmla="*/ 5105400 w 6057900"/>
              <a:gd name="connsiteY251" fmla="*/ 4762500 h 6019800"/>
              <a:gd name="connsiteX252" fmla="*/ 2714625 w 6057900"/>
              <a:gd name="connsiteY252" fmla="*/ 4772025 h 6019800"/>
              <a:gd name="connsiteX253" fmla="*/ 2657475 w 6057900"/>
              <a:gd name="connsiteY253" fmla="*/ 4772025 h 6019800"/>
              <a:gd name="connsiteX254" fmla="*/ 2705100 w 6057900"/>
              <a:gd name="connsiteY254" fmla="*/ 4733925 h 6019800"/>
              <a:gd name="connsiteX255" fmla="*/ 2714625 w 6057900"/>
              <a:gd name="connsiteY255" fmla="*/ 4772025 h 6019800"/>
              <a:gd name="connsiteX256" fmla="*/ 4867275 w 6057900"/>
              <a:gd name="connsiteY256" fmla="*/ 4791075 h 6019800"/>
              <a:gd name="connsiteX257" fmla="*/ 4810125 w 6057900"/>
              <a:gd name="connsiteY257" fmla="*/ 4810125 h 6019800"/>
              <a:gd name="connsiteX258" fmla="*/ 4752975 w 6057900"/>
              <a:gd name="connsiteY258" fmla="*/ 4762500 h 6019800"/>
              <a:gd name="connsiteX259" fmla="*/ 4810125 w 6057900"/>
              <a:gd name="connsiteY259" fmla="*/ 4743450 h 6019800"/>
              <a:gd name="connsiteX260" fmla="*/ 4810125 w 6057900"/>
              <a:gd name="connsiteY260" fmla="*/ 4724400 h 6019800"/>
              <a:gd name="connsiteX261" fmla="*/ 4867275 w 6057900"/>
              <a:gd name="connsiteY261" fmla="*/ 4791075 h 6019800"/>
              <a:gd name="connsiteX262" fmla="*/ 3562350 w 6057900"/>
              <a:gd name="connsiteY262" fmla="*/ 4972050 h 6019800"/>
              <a:gd name="connsiteX263" fmla="*/ 3133725 w 6057900"/>
              <a:gd name="connsiteY263" fmla="*/ 5334000 h 6019800"/>
              <a:gd name="connsiteX264" fmla="*/ 3190875 w 6057900"/>
              <a:gd name="connsiteY264" fmla="*/ 5514975 h 6019800"/>
              <a:gd name="connsiteX265" fmla="*/ 3114675 w 6057900"/>
              <a:gd name="connsiteY265" fmla="*/ 5553075 h 6019800"/>
              <a:gd name="connsiteX266" fmla="*/ 3009900 w 6057900"/>
              <a:gd name="connsiteY266" fmla="*/ 5553075 h 6019800"/>
              <a:gd name="connsiteX267" fmla="*/ 3057525 w 6057900"/>
              <a:gd name="connsiteY267" fmla="*/ 5362575 h 6019800"/>
              <a:gd name="connsiteX268" fmla="*/ 2667000 w 6057900"/>
              <a:gd name="connsiteY268" fmla="*/ 4991100 h 6019800"/>
              <a:gd name="connsiteX269" fmla="*/ 2524125 w 6057900"/>
              <a:gd name="connsiteY269" fmla="*/ 5010150 h 6019800"/>
              <a:gd name="connsiteX270" fmla="*/ 2562225 w 6057900"/>
              <a:gd name="connsiteY270" fmla="*/ 4733925 h 6019800"/>
              <a:gd name="connsiteX271" fmla="*/ 3038475 w 6057900"/>
              <a:gd name="connsiteY271" fmla="*/ 5000625 h 6019800"/>
              <a:gd name="connsiteX272" fmla="*/ 3533775 w 6057900"/>
              <a:gd name="connsiteY272" fmla="*/ 4705350 h 6019800"/>
              <a:gd name="connsiteX273" fmla="*/ 3562350 w 6057900"/>
              <a:gd name="connsiteY273" fmla="*/ 4972050 h 6019800"/>
              <a:gd name="connsiteX274" fmla="*/ 3409950 w 6057900"/>
              <a:gd name="connsiteY274" fmla="*/ 4772025 h 6019800"/>
              <a:gd name="connsiteX275" fmla="*/ 3371850 w 6057900"/>
              <a:gd name="connsiteY275" fmla="*/ 4772025 h 6019800"/>
              <a:gd name="connsiteX276" fmla="*/ 3400425 w 6057900"/>
              <a:gd name="connsiteY276" fmla="*/ 4705350 h 6019800"/>
              <a:gd name="connsiteX277" fmla="*/ 3409950 w 6057900"/>
              <a:gd name="connsiteY277" fmla="*/ 4772025 h 6019800"/>
              <a:gd name="connsiteX278" fmla="*/ 1419225 w 6057900"/>
              <a:gd name="connsiteY278" fmla="*/ 4762500 h 6019800"/>
              <a:gd name="connsiteX279" fmla="*/ 1419225 w 6057900"/>
              <a:gd name="connsiteY279" fmla="*/ 4800600 h 6019800"/>
              <a:gd name="connsiteX280" fmla="*/ 1476375 w 6057900"/>
              <a:gd name="connsiteY280" fmla="*/ 4800600 h 6019800"/>
              <a:gd name="connsiteX281" fmla="*/ 1485900 w 6057900"/>
              <a:gd name="connsiteY281" fmla="*/ 4819650 h 6019800"/>
              <a:gd name="connsiteX282" fmla="*/ 1438275 w 6057900"/>
              <a:gd name="connsiteY282" fmla="*/ 4857750 h 6019800"/>
              <a:gd name="connsiteX283" fmla="*/ 1381125 w 6057900"/>
              <a:gd name="connsiteY283" fmla="*/ 4857750 h 6019800"/>
              <a:gd name="connsiteX284" fmla="*/ 1381125 w 6057900"/>
              <a:gd name="connsiteY284" fmla="*/ 4800600 h 6019800"/>
              <a:gd name="connsiteX285" fmla="*/ 1476375 w 6057900"/>
              <a:gd name="connsiteY285" fmla="*/ 4705350 h 6019800"/>
              <a:gd name="connsiteX286" fmla="*/ 1419225 w 6057900"/>
              <a:gd name="connsiteY286" fmla="*/ 4762500 h 6019800"/>
              <a:gd name="connsiteX287" fmla="*/ 2124075 w 6057900"/>
              <a:gd name="connsiteY287" fmla="*/ 4743450 h 6019800"/>
              <a:gd name="connsiteX288" fmla="*/ 2057400 w 6057900"/>
              <a:gd name="connsiteY288" fmla="*/ 4724400 h 6019800"/>
              <a:gd name="connsiteX289" fmla="*/ 1990725 w 6057900"/>
              <a:gd name="connsiteY289" fmla="*/ 4819650 h 6019800"/>
              <a:gd name="connsiteX290" fmla="*/ 1962150 w 6057900"/>
              <a:gd name="connsiteY290" fmla="*/ 4762500 h 6019800"/>
              <a:gd name="connsiteX291" fmla="*/ 2066925 w 6057900"/>
              <a:gd name="connsiteY291" fmla="*/ 4667250 h 6019800"/>
              <a:gd name="connsiteX292" fmla="*/ 2124075 w 6057900"/>
              <a:gd name="connsiteY292" fmla="*/ 4743450 h 6019800"/>
              <a:gd name="connsiteX293" fmla="*/ 1895475 w 6057900"/>
              <a:gd name="connsiteY293" fmla="*/ 4991100 h 6019800"/>
              <a:gd name="connsiteX294" fmla="*/ 2085975 w 6057900"/>
              <a:gd name="connsiteY294" fmla="*/ 4991100 h 6019800"/>
              <a:gd name="connsiteX295" fmla="*/ 1905000 w 6057900"/>
              <a:gd name="connsiteY295" fmla="*/ 5029200 h 6019800"/>
              <a:gd name="connsiteX296" fmla="*/ 1552575 w 6057900"/>
              <a:gd name="connsiteY296" fmla="*/ 4752975 h 6019800"/>
              <a:gd name="connsiteX297" fmla="*/ 1590675 w 6057900"/>
              <a:gd name="connsiteY297" fmla="*/ 4638675 h 6019800"/>
              <a:gd name="connsiteX298" fmla="*/ 1895475 w 6057900"/>
              <a:gd name="connsiteY298" fmla="*/ 4991100 h 6019800"/>
              <a:gd name="connsiteX299" fmla="*/ 4600575 w 6057900"/>
              <a:gd name="connsiteY299" fmla="*/ 4781550 h 6019800"/>
              <a:gd name="connsiteX300" fmla="*/ 4591050 w 6057900"/>
              <a:gd name="connsiteY300" fmla="*/ 4724400 h 6019800"/>
              <a:gd name="connsiteX301" fmla="*/ 4648200 w 6057900"/>
              <a:gd name="connsiteY301" fmla="*/ 4743450 h 6019800"/>
              <a:gd name="connsiteX302" fmla="*/ 4657725 w 6057900"/>
              <a:gd name="connsiteY302" fmla="*/ 4714875 h 6019800"/>
              <a:gd name="connsiteX303" fmla="*/ 4591050 w 6057900"/>
              <a:gd name="connsiteY303" fmla="*/ 4638675 h 6019800"/>
              <a:gd name="connsiteX304" fmla="*/ 4695825 w 6057900"/>
              <a:gd name="connsiteY304" fmla="*/ 4772025 h 6019800"/>
              <a:gd name="connsiteX305" fmla="*/ 4600575 w 6057900"/>
              <a:gd name="connsiteY305" fmla="*/ 4781550 h 6019800"/>
              <a:gd name="connsiteX306" fmla="*/ 4133850 w 6057900"/>
              <a:gd name="connsiteY306" fmla="*/ 4705350 h 6019800"/>
              <a:gd name="connsiteX307" fmla="*/ 4095750 w 6057900"/>
              <a:gd name="connsiteY307" fmla="*/ 4752975 h 6019800"/>
              <a:gd name="connsiteX308" fmla="*/ 4029075 w 6057900"/>
              <a:gd name="connsiteY308" fmla="*/ 4676775 h 6019800"/>
              <a:gd name="connsiteX309" fmla="*/ 3981450 w 6057900"/>
              <a:gd name="connsiteY309" fmla="*/ 4695825 h 6019800"/>
              <a:gd name="connsiteX310" fmla="*/ 3971925 w 6057900"/>
              <a:gd name="connsiteY310" fmla="*/ 4667250 h 6019800"/>
              <a:gd name="connsiteX311" fmla="*/ 4019550 w 6057900"/>
              <a:gd name="connsiteY311" fmla="*/ 4629150 h 6019800"/>
              <a:gd name="connsiteX312" fmla="*/ 4133850 w 6057900"/>
              <a:gd name="connsiteY312" fmla="*/ 4705350 h 6019800"/>
              <a:gd name="connsiteX313" fmla="*/ 990600 w 6057900"/>
              <a:gd name="connsiteY313" fmla="*/ 4762500 h 6019800"/>
              <a:gd name="connsiteX314" fmla="*/ 809625 w 6057900"/>
              <a:gd name="connsiteY314" fmla="*/ 4752975 h 6019800"/>
              <a:gd name="connsiteX315" fmla="*/ 876300 w 6057900"/>
              <a:gd name="connsiteY315" fmla="*/ 4610100 h 6019800"/>
              <a:gd name="connsiteX316" fmla="*/ 990600 w 6057900"/>
              <a:gd name="connsiteY316" fmla="*/ 4762500 h 6019800"/>
              <a:gd name="connsiteX317" fmla="*/ 1200150 w 6057900"/>
              <a:gd name="connsiteY317" fmla="*/ 4705350 h 6019800"/>
              <a:gd name="connsiteX318" fmla="*/ 1219200 w 6057900"/>
              <a:gd name="connsiteY318" fmla="*/ 4724400 h 6019800"/>
              <a:gd name="connsiteX319" fmla="*/ 1266825 w 6057900"/>
              <a:gd name="connsiteY319" fmla="*/ 4695825 h 6019800"/>
              <a:gd name="connsiteX320" fmla="*/ 1266825 w 6057900"/>
              <a:gd name="connsiteY320" fmla="*/ 4724400 h 6019800"/>
              <a:gd name="connsiteX321" fmla="*/ 1171575 w 6057900"/>
              <a:gd name="connsiteY321" fmla="*/ 4781550 h 6019800"/>
              <a:gd name="connsiteX322" fmla="*/ 1152525 w 6057900"/>
              <a:gd name="connsiteY322" fmla="*/ 4714875 h 6019800"/>
              <a:gd name="connsiteX323" fmla="*/ 1228725 w 6057900"/>
              <a:gd name="connsiteY323" fmla="*/ 4600575 h 6019800"/>
              <a:gd name="connsiteX324" fmla="*/ 1200150 w 6057900"/>
              <a:gd name="connsiteY324" fmla="*/ 4705350 h 6019800"/>
              <a:gd name="connsiteX325" fmla="*/ 4514850 w 6057900"/>
              <a:gd name="connsiteY325" fmla="*/ 4705350 h 6019800"/>
              <a:gd name="connsiteX326" fmla="*/ 4143375 w 6057900"/>
              <a:gd name="connsiteY326" fmla="*/ 4972050 h 6019800"/>
              <a:gd name="connsiteX327" fmla="*/ 4000500 w 6057900"/>
              <a:gd name="connsiteY327" fmla="*/ 4953000 h 6019800"/>
              <a:gd name="connsiteX328" fmla="*/ 4476750 w 6057900"/>
              <a:gd name="connsiteY328" fmla="*/ 4581525 h 6019800"/>
              <a:gd name="connsiteX329" fmla="*/ 4514850 w 6057900"/>
              <a:gd name="connsiteY329" fmla="*/ 4705350 h 6019800"/>
              <a:gd name="connsiteX330" fmla="*/ 2152650 w 6057900"/>
              <a:gd name="connsiteY330" fmla="*/ 4676775 h 6019800"/>
              <a:gd name="connsiteX331" fmla="*/ 2095500 w 6057900"/>
              <a:gd name="connsiteY331" fmla="*/ 4629150 h 6019800"/>
              <a:gd name="connsiteX332" fmla="*/ 2038350 w 6057900"/>
              <a:gd name="connsiteY332" fmla="*/ 4619625 h 6019800"/>
              <a:gd name="connsiteX333" fmla="*/ 1895475 w 6057900"/>
              <a:gd name="connsiteY333" fmla="*/ 4743450 h 6019800"/>
              <a:gd name="connsiteX334" fmla="*/ 2028825 w 6057900"/>
              <a:gd name="connsiteY334" fmla="*/ 4581525 h 6019800"/>
              <a:gd name="connsiteX335" fmla="*/ 2152650 w 6057900"/>
              <a:gd name="connsiteY335" fmla="*/ 4676775 h 6019800"/>
              <a:gd name="connsiteX336" fmla="*/ 3228975 w 6057900"/>
              <a:gd name="connsiteY336" fmla="*/ 4572000 h 6019800"/>
              <a:gd name="connsiteX337" fmla="*/ 3067050 w 6057900"/>
              <a:gd name="connsiteY337" fmla="*/ 4600575 h 6019800"/>
              <a:gd name="connsiteX338" fmla="*/ 2876550 w 6057900"/>
              <a:gd name="connsiteY338" fmla="*/ 4572000 h 6019800"/>
              <a:gd name="connsiteX339" fmla="*/ 3228975 w 6057900"/>
              <a:gd name="connsiteY339" fmla="*/ 4572000 h 6019800"/>
              <a:gd name="connsiteX340" fmla="*/ 4210050 w 6057900"/>
              <a:gd name="connsiteY340" fmla="*/ 4657725 h 6019800"/>
              <a:gd name="connsiteX341" fmla="*/ 4200525 w 6057900"/>
              <a:gd name="connsiteY341" fmla="*/ 4695825 h 6019800"/>
              <a:gd name="connsiteX342" fmla="*/ 4048125 w 6057900"/>
              <a:gd name="connsiteY342" fmla="*/ 4572000 h 6019800"/>
              <a:gd name="connsiteX343" fmla="*/ 3943350 w 6057900"/>
              <a:gd name="connsiteY343" fmla="*/ 4629150 h 6019800"/>
              <a:gd name="connsiteX344" fmla="*/ 4048125 w 6057900"/>
              <a:gd name="connsiteY344" fmla="*/ 4543425 h 6019800"/>
              <a:gd name="connsiteX345" fmla="*/ 4210050 w 6057900"/>
              <a:gd name="connsiteY345" fmla="*/ 4657725 h 6019800"/>
              <a:gd name="connsiteX346" fmla="*/ 4905375 w 6057900"/>
              <a:gd name="connsiteY346" fmla="*/ 4705350 h 6019800"/>
              <a:gd name="connsiteX347" fmla="*/ 4791075 w 6057900"/>
              <a:gd name="connsiteY347" fmla="*/ 4657725 h 6019800"/>
              <a:gd name="connsiteX348" fmla="*/ 4791075 w 6057900"/>
              <a:gd name="connsiteY348" fmla="*/ 4629150 h 6019800"/>
              <a:gd name="connsiteX349" fmla="*/ 4857750 w 6057900"/>
              <a:gd name="connsiteY349" fmla="*/ 4629150 h 6019800"/>
              <a:gd name="connsiteX350" fmla="*/ 4876800 w 6057900"/>
              <a:gd name="connsiteY350" fmla="*/ 4610100 h 6019800"/>
              <a:gd name="connsiteX351" fmla="*/ 4829175 w 6057900"/>
              <a:gd name="connsiteY351" fmla="*/ 4533900 h 6019800"/>
              <a:gd name="connsiteX352" fmla="*/ 4914900 w 6057900"/>
              <a:gd name="connsiteY352" fmla="*/ 4648200 h 6019800"/>
              <a:gd name="connsiteX353" fmla="*/ 4905375 w 6057900"/>
              <a:gd name="connsiteY353" fmla="*/ 4705350 h 6019800"/>
              <a:gd name="connsiteX354" fmla="*/ 5314950 w 6057900"/>
              <a:gd name="connsiteY354" fmla="*/ 4648200 h 6019800"/>
              <a:gd name="connsiteX355" fmla="*/ 5143500 w 6057900"/>
              <a:gd name="connsiteY355" fmla="*/ 4667250 h 6019800"/>
              <a:gd name="connsiteX356" fmla="*/ 5133975 w 6057900"/>
              <a:gd name="connsiteY356" fmla="*/ 4648200 h 6019800"/>
              <a:gd name="connsiteX357" fmla="*/ 5238750 w 6057900"/>
              <a:gd name="connsiteY357" fmla="*/ 4505325 h 6019800"/>
              <a:gd name="connsiteX358" fmla="*/ 5314950 w 6057900"/>
              <a:gd name="connsiteY358" fmla="*/ 4648200 h 6019800"/>
              <a:gd name="connsiteX359" fmla="*/ 5076825 w 6057900"/>
              <a:gd name="connsiteY359" fmla="*/ 4552950 h 6019800"/>
              <a:gd name="connsiteX360" fmla="*/ 5029200 w 6057900"/>
              <a:gd name="connsiteY360" fmla="*/ 4543425 h 6019800"/>
              <a:gd name="connsiteX361" fmla="*/ 5038725 w 6057900"/>
              <a:gd name="connsiteY361" fmla="*/ 4505325 h 6019800"/>
              <a:gd name="connsiteX362" fmla="*/ 5076825 w 6057900"/>
              <a:gd name="connsiteY362" fmla="*/ 4552950 h 6019800"/>
              <a:gd name="connsiteX363" fmla="*/ 2486025 w 6057900"/>
              <a:gd name="connsiteY363" fmla="*/ 4591050 h 6019800"/>
              <a:gd name="connsiteX364" fmla="*/ 2419350 w 6057900"/>
              <a:gd name="connsiteY364" fmla="*/ 4495800 h 6019800"/>
              <a:gd name="connsiteX365" fmla="*/ 2486025 w 6057900"/>
              <a:gd name="connsiteY365" fmla="*/ 4591050 h 6019800"/>
              <a:gd name="connsiteX366" fmla="*/ 1371600 w 6057900"/>
              <a:gd name="connsiteY366" fmla="*/ 4514850 h 6019800"/>
              <a:gd name="connsiteX367" fmla="*/ 1333500 w 6057900"/>
              <a:gd name="connsiteY367" fmla="*/ 4600575 h 6019800"/>
              <a:gd name="connsiteX368" fmla="*/ 1343025 w 6057900"/>
              <a:gd name="connsiteY368" fmla="*/ 4629150 h 6019800"/>
              <a:gd name="connsiteX369" fmla="*/ 1419225 w 6057900"/>
              <a:gd name="connsiteY369" fmla="*/ 4629150 h 6019800"/>
              <a:gd name="connsiteX370" fmla="*/ 1362075 w 6057900"/>
              <a:gd name="connsiteY370" fmla="*/ 4705350 h 6019800"/>
              <a:gd name="connsiteX371" fmla="*/ 1295400 w 6057900"/>
              <a:gd name="connsiteY371" fmla="*/ 4591050 h 6019800"/>
              <a:gd name="connsiteX372" fmla="*/ 1371600 w 6057900"/>
              <a:gd name="connsiteY372" fmla="*/ 4486275 h 6019800"/>
              <a:gd name="connsiteX373" fmla="*/ 1371600 w 6057900"/>
              <a:gd name="connsiteY373" fmla="*/ 4514850 h 6019800"/>
              <a:gd name="connsiteX374" fmla="*/ 2638425 w 6057900"/>
              <a:gd name="connsiteY374" fmla="*/ 4467225 h 6019800"/>
              <a:gd name="connsiteX375" fmla="*/ 2562225 w 6057900"/>
              <a:gd name="connsiteY375" fmla="*/ 4619625 h 6019800"/>
              <a:gd name="connsiteX376" fmla="*/ 2543175 w 6057900"/>
              <a:gd name="connsiteY376" fmla="*/ 4552950 h 6019800"/>
              <a:gd name="connsiteX377" fmla="*/ 2600325 w 6057900"/>
              <a:gd name="connsiteY377" fmla="*/ 4467225 h 6019800"/>
              <a:gd name="connsiteX378" fmla="*/ 2638425 w 6057900"/>
              <a:gd name="connsiteY378" fmla="*/ 4467225 h 6019800"/>
              <a:gd name="connsiteX379" fmla="*/ 990600 w 6057900"/>
              <a:gd name="connsiteY379" fmla="*/ 4543425 h 6019800"/>
              <a:gd name="connsiteX380" fmla="*/ 942975 w 6057900"/>
              <a:gd name="connsiteY380" fmla="*/ 4514850 h 6019800"/>
              <a:gd name="connsiteX381" fmla="*/ 942975 w 6057900"/>
              <a:gd name="connsiteY381" fmla="*/ 4486275 h 6019800"/>
              <a:gd name="connsiteX382" fmla="*/ 990600 w 6057900"/>
              <a:gd name="connsiteY382" fmla="*/ 4467225 h 6019800"/>
              <a:gd name="connsiteX383" fmla="*/ 990600 w 6057900"/>
              <a:gd name="connsiteY383" fmla="*/ 4543425 h 6019800"/>
              <a:gd name="connsiteX384" fmla="*/ 3543300 w 6057900"/>
              <a:gd name="connsiteY384" fmla="*/ 4552950 h 6019800"/>
              <a:gd name="connsiteX385" fmla="*/ 3514725 w 6057900"/>
              <a:gd name="connsiteY385" fmla="*/ 4619625 h 6019800"/>
              <a:gd name="connsiteX386" fmla="*/ 3457575 w 6057900"/>
              <a:gd name="connsiteY386" fmla="*/ 4476750 h 6019800"/>
              <a:gd name="connsiteX387" fmla="*/ 3486150 w 6057900"/>
              <a:gd name="connsiteY387" fmla="*/ 4457700 h 6019800"/>
              <a:gd name="connsiteX388" fmla="*/ 3543300 w 6057900"/>
              <a:gd name="connsiteY388" fmla="*/ 4552950 h 6019800"/>
              <a:gd name="connsiteX389" fmla="*/ 3619500 w 6057900"/>
              <a:gd name="connsiteY389" fmla="*/ 4552950 h 6019800"/>
              <a:gd name="connsiteX390" fmla="*/ 3657600 w 6057900"/>
              <a:gd name="connsiteY390" fmla="*/ 4591050 h 6019800"/>
              <a:gd name="connsiteX391" fmla="*/ 3714750 w 6057900"/>
              <a:gd name="connsiteY391" fmla="*/ 4495800 h 6019800"/>
              <a:gd name="connsiteX392" fmla="*/ 3705225 w 6057900"/>
              <a:gd name="connsiteY392" fmla="*/ 4591050 h 6019800"/>
              <a:gd name="connsiteX393" fmla="*/ 3933825 w 6057900"/>
              <a:gd name="connsiteY393" fmla="*/ 4476750 h 6019800"/>
              <a:gd name="connsiteX394" fmla="*/ 3929634 w 6057900"/>
              <a:gd name="connsiteY394" fmla="*/ 4453509 h 6019800"/>
              <a:gd name="connsiteX395" fmla="*/ 3933825 w 6057900"/>
              <a:gd name="connsiteY395" fmla="*/ 4448175 h 6019800"/>
              <a:gd name="connsiteX396" fmla="*/ 3933825 w 6057900"/>
              <a:gd name="connsiteY396" fmla="*/ 4495800 h 6019800"/>
              <a:gd name="connsiteX397" fmla="*/ 3686175 w 6057900"/>
              <a:gd name="connsiteY397" fmla="*/ 4591050 h 6019800"/>
              <a:gd name="connsiteX398" fmla="*/ 3609975 w 6057900"/>
              <a:gd name="connsiteY398" fmla="*/ 4581525 h 6019800"/>
              <a:gd name="connsiteX399" fmla="*/ 3686175 w 6057900"/>
              <a:gd name="connsiteY399" fmla="*/ 4448175 h 6019800"/>
              <a:gd name="connsiteX400" fmla="*/ 3619500 w 6057900"/>
              <a:gd name="connsiteY400" fmla="*/ 4552950 h 6019800"/>
              <a:gd name="connsiteX401" fmla="*/ 1885950 w 6057900"/>
              <a:gd name="connsiteY401" fmla="*/ 4448175 h 6019800"/>
              <a:gd name="connsiteX402" fmla="*/ 1866900 w 6057900"/>
              <a:gd name="connsiteY402" fmla="*/ 4505325 h 6019800"/>
              <a:gd name="connsiteX403" fmla="*/ 1828800 w 6057900"/>
              <a:gd name="connsiteY403" fmla="*/ 4476750 h 6019800"/>
              <a:gd name="connsiteX404" fmla="*/ 1828800 w 6057900"/>
              <a:gd name="connsiteY404" fmla="*/ 4448175 h 6019800"/>
              <a:gd name="connsiteX405" fmla="*/ 1885950 w 6057900"/>
              <a:gd name="connsiteY405" fmla="*/ 4448175 h 6019800"/>
              <a:gd name="connsiteX406" fmla="*/ 4762500 w 6057900"/>
              <a:gd name="connsiteY406" fmla="*/ 4514850 h 6019800"/>
              <a:gd name="connsiteX407" fmla="*/ 4733925 w 6057900"/>
              <a:gd name="connsiteY407" fmla="*/ 4638675 h 6019800"/>
              <a:gd name="connsiteX408" fmla="*/ 4657725 w 6057900"/>
              <a:gd name="connsiteY408" fmla="*/ 4581525 h 6019800"/>
              <a:gd name="connsiteX409" fmla="*/ 4657725 w 6057900"/>
              <a:gd name="connsiteY409" fmla="*/ 4552950 h 6019800"/>
              <a:gd name="connsiteX410" fmla="*/ 4724400 w 6057900"/>
              <a:gd name="connsiteY410" fmla="*/ 4562475 h 6019800"/>
              <a:gd name="connsiteX411" fmla="*/ 4743450 w 6057900"/>
              <a:gd name="connsiteY411" fmla="*/ 4543425 h 6019800"/>
              <a:gd name="connsiteX412" fmla="*/ 4705350 w 6057900"/>
              <a:gd name="connsiteY412" fmla="*/ 4476750 h 6019800"/>
              <a:gd name="connsiteX413" fmla="*/ 4705350 w 6057900"/>
              <a:gd name="connsiteY413" fmla="*/ 4419600 h 6019800"/>
              <a:gd name="connsiteX414" fmla="*/ 4762500 w 6057900"/>
              <a:gd name="connsiteY414" fmla="*/ 4514850 h 6019800"/>
              <a:gd name="connsiteX415" fmla="*/ 1114425 w 6057900"/>
              <a:gd name="connsiteY415" fmla="*/ 4400550 h 6019800"/>
              <a:gd name="connsiteX416" fmla="*/ 1114425 w 6057900"/>
              <a:gd name="connsiteY416" fmla="*/ 4448175 h 6019800"/>
              <a:gd name="connsiteX417" fmla="*/ 1095375 w 6057900"/>
              <a:gd name="connsiteY417" fmla="*/ 4505325 h 6019800"/>
              <a:gd name="connsiteX418" fmla="*/ 1181100 w 6057900"/>
              <a:gd name="connsiteY418" fmla="*/ 4552950 h 6019800"/>
              <a:gd name="connsiteX419" fmla="*/ 1114425 w 6057900"/>
              <a:gd name="connsiteY419" fmla="*/ 4619625 h 6019800"/>
              <a:gd name="connsiteX420" fmla="*/ 1057275 w 6057900"/>
              <a:gd name="connsiteY420" fmla="*/ 4514850 h 6019800"/>
              <a:gd name="connsiteX421" fmla="*/ 1085850 w 6057900"/>
              <a:gd name="connsiteY421" fmla="*/ 4400550 h 6019800"/>
              <a:gd name="connsiteX422" fmla="*/ 1114425 w 6057900"/>
              <a:gd name="connsiteY422" fmla="*/ 4400550 h 6019800"/>
              <a:gd name="connsiteX423" fmla="*/ 4248150 w 6057900"/>
              <a:gd name="connsiteY423" fmla="*/ 4429125 h 6019800"/>
              <a:gd name="connsiteX424" fmla="*/ 4200525 w 6057900"/>
              <a:gd name="connsiteY424" fmla="*/ 4438650 h 6019800"/>
              <a:gd name="connsiteX425" fmla="*/ 4210050 w 6057900"/>
              <a:gd name="connsiteY425" fmla="*/ 4391025 h 6019800"/>
              <a:gd name="connsiteX426" fmla="*/ 4248150 w 6057900"/>
              <a:gd name="connsiteY426" fmla="*/ 4429125 h 6019800"/>
              <a:gd name="connsiteX427" fmla="*/ 3848100 w 6057900"/>
              <a:gd name="connsiteY427" fmla="*/ 4391025 h 6019800"/>
              <a:gd name="connsiteX428" fmla="*/ 3886200 w 6057900"/>
              <a:gd name="connsiteY428" fmla="*/ 4419600 h 6019800"/>
              <a:gd name="connsiteX429" fmla="*/ 3819525 w 6057900"/>
              <a:gd name="connsiteY429" fmla="*/ 4391025 h 6019800"/>
              <a:gd name="connsiteX430" fmla="*/ 3848100 w 6057900"/>
              <a:gd name="connsiteY430" fmla="*/ 4391025 h 6019800"/>
              <a:gd name="connsiteX431" fmla="*/ 5105400 w 6057900"/>
              <a:gd name="connsiteY431" fmla="*/ 4476750 h 6019800"/>
              <a:gd name="connsiteX432" fmla="*/ 5048250 w 6057900"/>
              <a:gd name="connsiteY432" fmla="*/ 4400550 h 6019800"/>
              <a:gd name="connsiteX433" fmla="*/ 5143500 w 6057900"/>
              <a:gd name="connsiteY433" fmla="*/ 4467225 h 6019800"/>
              <a:gd name="connsiteX434" fmla="*/ 5105400 w 6057900"/>
              <a:gd name="connsiteY434" fmla="*/ 4476750 h 6019800"/>
              <a:gd name="connsiteX435" fmla="*/ 1524000 w 6057900"/>
              <a:gd name="connsiteY435" fmla="*/ 4514850 h 6019800"/>
              <a:gd name="connsiteX436" fmla="*/ 1571625 w 6057900"/>
              <a:gd name="connsiteY436" fmla="*/ 4486275 h 6019800"/>
              <a:gd name="connsiteX437" fmla="*/ 1504950 w 6057900"/>
              <a:gd name="connsiteY437" fmla="*/ 4619625 h 6019800"/>
              <a:gd name="connsiteX438" fmla="*/ 1438275 w 6057900"/>
              <a:gd name="connsiteY438" fmla="*/ 4505325 h 6019800"/>
              <a:gd name="connsiteX439" fmla="*/ 1466850 w 6057900"/>
              <a:gd name="connsiteY439" fmla="*/ 4362450 h 6019800"/>
              <a:gd name="connsiteX440" fmla="*/ 1524000 w 6057900"/>
              <a:gd name="connsiteY440" fmla="*/ 4514850 h 6019800"/>
              <a:gd name="connsiteX441" fmla="*/ 809625 w 6057900"/>
              <a:gd name="connsiteY441" fmla="*/ 4505325 h 6019800"/>
              <a:gd name="connsiteX442" fmla="*/ 781050 w 6057900"/>
              <a:gd name="connsiteY442" fmla="*/ 4552950 h 6019800"/>
              <a:gd name="connsiteX443" fmla="*/ 714375 w 6057900"/>
              <a:gd name="connsiteY443" fmla="*/ 4352925 h 6019800"/>
              <a:gd name="connsiteX444" fmla="*/ 809625 w 6057900"/>
              <a:gd name="connsiteY444" fmla="*/ 4505325 h 6019800"/>
              <a:gd name="connsiteX445" fmla="*/ 5295900 w 6057900"/>
              <a:gd name="connsiteY445" fmla="*/ 4429125 h 6019800"/>
              <a:gd name="connsiteX446" fmla="*/ 5295900 w 6057900"/>
              <a:gd name="connsiteY446" fmla="*/ 4391025 h 6019800"/>
              <a:gd name="connsiteX447" fmla="*/ 5343525 w 6057900"/>
              <a:gd name="connsiteY447" fmla="*/ 4333875 h 6019800"/>
              <a:gd name="connsiteX448" fmla="*/ 5295900 w 6057900"/>
              <a:gd name="connsiteY448" fmla="*/ 4429125 h 6019800"/>
              <a:gd name="connsiteX449" fmla="*/ 3952875 w 6057900"/>
              <a:gd name="connsiteY449" fmla="*/ 4400550 h 6019800"/>
              <a:gd name="connsiteX450" fmla="*/ 3895725 w 6057900"/>
              <a:gd name="connsiteY450" fmla="*/ 4343400 h 6019800"/>
              <a:gd name="connsiteX451" fmla="*/ 3990975 w 6057900"/>
              <a:gd name="connsiteY451" fmla="*/ 4324350 h 6019800"/>
              <a:gd name="connsiteX452" fmla="*/ 3952875 w 6057900"/>
              <a:gd name="connsiteY452" fmla="*/ 4400550 h 6019800"/>
              <a:gd name="connsiteX453" fmla="*/ 4991100 w 6057900"/>
              <a:gd name="connsiteY453" fmla="*/ 4419600 h 6019800"/>
              <a:gd name="connsiteX454" fmla="*/ 4962525 w 6057900"/>
              <a:gd name="connsiteY454" fmla="*/ 4533900 h 6019800"/>
              <a:gd name="connsiteX455" fmla="*/ 4886325 w 6057900"/>
              <a:gd name="connsiteY455" fmla="*/ 4457700 h 6019800"/>
              <a:gd name="connsiteX456" fmla="*/ 4905375 w 6057900"/>
              <a:gd name="connsiteY456" fmla="*/ 4448175 h 6019800"/>
              <a:gd name="connsiteX457" fmla="*/ 4953000 w 6057900"/>
              <a:gd name="connsiteY457" fmla="*/ 4467225 h 6019800"/>
              <a:gd name="connsiteX458" fmla="*/ 4953000 w 6057900"/>
              <a:gd name="connsiteY458" fmla="*/ 4362450 h 6019800"/>
              <a:gd name="connsiteX459" fmla="*/ 4933950 w 6057900"/>
              <a:gd name="connsiteY459" fmla="*/ 4314825 h 6019800"/>
              <a:gd name="connsiteX460" fmla="*/ 4991100 w 6057900"/>
              <a:gd name="connsiteY460" fmla="*/ 4419600 h 6019800"/>
              <a:gd name="connsiteX461" fmla="*/ 4638675 w 6057900"/>
              <a:gd name="connsiteY461" fmla="*/ 4429125 h 6019800"/>
              <a:gd name="connsiteX462" fmla="*/ 4572000 w 6057900"/>
              <a:gd name="connsiteY462" fmla="*/ 4552950 h 6019800"/>
              <a:gd name="connsiteX463" fmla="*/ 4505325 w 6057900"/>
              <a:gd name="connsiteY463" fmla="*/ 4448175 h 6019800"/>
              <a:gd name="connsiteX464" fmla="*/ 4514850 w 6057900"/>
              <a:gd name="connsiteY464" fmla="*/ 4419600 h 6019800"/>
              <a:gd name="connsiteX465" fmla="*/ 4572000 w 6057900"/>
              <a:gd name="connsiteY465" fmla="*/ 4448175 h 6019800"/>
              <a:gd name="connsiteX466" fmla="*/ 4562475 w 6057900"/>
              <a:gd name="connsiteY466" fmla="*/ 4305300 h 6019800"/>
              <a:gd name="connsiteX467" fmla="*/ 4638675 w 6057900"/>
              <a:gd name="connsiteY467" fmla="*/ 4429125 h 6019800"/>
              <a:gd name="connsiteX468" fmla="*/ 3248025 w 6057900"/>
              <a:gd name="connsiteY468" fmla="*/ 4391025 h 6019800"/>
              <a:gd name="connsiteX469" fmla="*/ 3028950 w 6057900"/>
              <a:gd name="connsiteY469" fmla="*/ 4333875 h 6019800"/>
              <a:gd name="connsiteX470" fmla="*/ 2876550 w 6057900"/>
              <a:gd name="connsiteY470" fmla="*/ 4371975 h 6019800"/>
              <a:gd name="connsiteX471" fmla="*/ 3048000 w 6057900"/>
              <a:gd name="connsiteY471" fmla="*/ 4305300 h 6019800"/>
              <a:gd name="connsiteX472" fmla="*/ 3248025 w 6057900"/>
              <a:gd name="connsiteY472" fmla="*/ 4391025 h 6019800"/>
              <a:gd name="connsiteX473" fmla="*/ 2247900 w 6057900"/>
              <a:gd name="connsiteY473" fmla="*/ 4324350 h 6019800"/>
              <a:gd name="connsiteX474" fmla="*/ 2152650 w 6057900"/>
              <a:gd name="connsiteY474" fmla="*/ 4305300 h 6019800"/>
              <a:gd name="connsiteX475" fmla="*/ 2247900 w 6057900"/>
              <a:gd name="connsiteY475" fmla="*/ 4324350 h 6019800"/>
              <a:gd name="connsiteX476" fmla="*/ 1285875 w 6057900"/>
              <a:gd name="connsiteY476" fmla="*/ 4295775 h 6019800"/>
              <a:gd name="connsiteX477" fmla="*/ 1247775 w 6057900"/>
              <a:gd name="connsiteY477" fmla="*/ 4371975 h 6019800"/>
              <a:gd name="connsiteX478" fmla="*/ 1247775 w 6057900"/>
              <a:gd name="connsiteY478" fmla="*/ 4410075 h 6019800"/>
              <a:gd name="connsiteX479" fmla="*/ 1266825 w 6057900"/>
              <a:gd name="connsiteY479" fmla="*/ 4429125 h 6019800"/>
              <a:gd name="connsiteX480" fmla="*/ 1323975 w 6057900"/>
              <a:gd name="connsiteY480" fmla="*/ 4400550 h 6019800"/>
              <a:gd name="connsiteX481" fmla="*/ 1247775 w 6057900"/>
              <a:gd name="connsiteY481" fmla="*/ 4524375 h 6019800"/>
              <a:gd name="connsiteX482" fmla="*/ 1181100 w 6057900"/>
              <a:gd name="connsiteY482" fmla="*/ 4410075 h 6019800"/>
              <a:gd name="connsiteX483" fmla="*/ 1238250 w 6057900"/>
              <a:gd name="connsiteY483" fmla="*/ 4295775 h 6019800"/>
              <a:gd name="connsiteX484" fmla="*/ 1285875 w 6057900"/>
              <a:gd name="connsiteY484" fmla="*/ 4295775 h 6019800"/>
              <a:gd name="connsiteX485" fmla="*/ 3895725 w 6057900"/>
              <a:gd name="connsiteY485" fmla="*/ 4276725 h 6019800"/>
              <a:gd name="connsiteX486" fmla="*/ 3857625 w 6057900"/>
              <a:gd name="connsiteY486" fmla="*/ 4286250 h 6019800"/>
              <a:gd name="connsiteX487" fmla="*/ 3848100 w 6057900"/>
              <a:gd name="connsiteY487" fmla="*/ 4267200 h 6019800"/>
              <a:gd name="connsiteX488" fmla="*/ 3895725 w 6057900"/>
              <a:gd name="connsiteY488" fmla="*/ 4276725 h 6019800"/>
              <a:gd name="connsiteX489" fmla="*/ 1724025 w 6057900"/>
              <a:gd name="connsiteY489" fmla="*/ 4362450 h 6019800"/>
              <a:gd name="connsiteX490" fmla="*/ 1724025 w 6057900"/>
              <a:gd name="connsiteY490" fmla="*/ 4410075 h 6019800"/>
              <a:gd name="connsiteX491" fmla="*/ 1619250 w 6057900"/>
              <a:gd name="connsiteY491" fmla="*/ 4448175 h 6019800"/>
              <a:gd name="connsiteX492" fmla="*/ 1552575 w 6057900"/>
              <a:gd name="connsiteY492" fmla="*/ 4305300 h 6019800"/>
              <a:gd name="connsiteX493" fmla="*/ 1638300 w 6057900"/>
              <a:gd name="connsiteY493" fmla="*/ 4257675 h 6019800"/>
              <a:gd name="connsiteX494" fmla="*/ 1724025 w 6057900"/>
              <a:gd name="connsiteY494" fmla="*/ 4362450 h 6019800"/>
              <a:gd name="connsiteX495" fmla="*/ 952500 w 6057900"/>
              <a:gd name="connsiteY495" fmla="*/ 4429125 h 6019800"/>
              <a:gd name="connsiteX496" fmla="*/ 914400 w 6057900"/>
              <a:gd name="connsiteY496" fmla="*/ 4438650 h 6019800"/>
              <a:gd name="connsiteX497" fmla="*/ 828675 w 6057900"/>
              <a:gd name="connsiteY497" fmla="*/ 4333875 h 6019800"/>
              <a:gd name="connsiteX498" fmla="*/ 942975 w 6057900"/>
              <a:gd name="connsiteY498" fmla="*/ 4257675 h 6019800"/>
              <a:gd name="connsiteX499" fmla="*/ 952500 w 6057900"/>
              <a:gd name="connsiteY499" fmla="*/ 4429125 h 6019800"/>
              <a:gd name="connsiteX500" fmla="*/ 4829175 w 6057900"/>
              <a:gd name="connsiteY500" fmla="*/ 4448175 h 6019800"/>
              <a:gd name="connsiteX501" fmla="*/ 4743450 w 6057900"/>
              <a:gd name="connsiteY501" fmla="*/ 4352925 h 6019800"/>
              <a:gd name="connsiteX502" fmla="*/ 4819650 w 6057900"/>
              <a:gd name="connsiteY502" fmla="*/ 4314825 h 6019800"/>
              <a:gd name="connsiteX503" fmla="*/ 4781550 w 6057900"/>
              <a:gd name="connsiteY503" fmla="*/ 4210050 h 6019800"/>
              <a:gd name="connsiteX504" fmla="*/ 4867275 w 6057900"/>
              <a:gd name="connsiteY504" fmla="*/ 4343400 h 6019800"/>
              <a:gd name="connsiteX505" fmla="*/ 4829175 w 6057900"/>
              <a:gd name="connsiteY505" fmla="*/ 4448175 h 6019800"/>
              <a:gd name="connsiteX506" fmla="*/ 1438275 w 6057900"/>
              <a:gd name="connsiteY506" fmla="*/ 4267200 h 6019800"/>
              <a:gd name="connsiteX507" fmla="*/ 1485900 w 6057900"/>
              <a:gd name="connsiteY507" fmla="*/ 4248150 h 6019800"/>
              <a:gd name="connsiteX508" fmla="*/ 1390650 w 6057900"/>
              <a:gd name="connsiteY508" fmla="*/ 4391025 h 6019800"/>
              <a:gd name="connsiteX509" fmla="*/ 1333500 w 6057900"/>
              <a:gd name="connsiteY509" fmla="*/ 4267200 h 6019800"/>
              <a:gd name="connsiteX510" fmla="*/ 1381125 w 6057900"/>
              <a:gd name="connsiteY510" fmla="*/ 4210050 h 6019800"/>
              <a:gd name="connsiteX511" fmla="*/ 1438275 w 6057900"/>
              <a:gd name="connsiteY511" fmla="*/ 4267200 h 6019800"/>
              <a:gd name="connsiteX512" fmla="*/ 4505325 w 6057900"/>
              <a:gd name="connsiteY512" fmla="*/ 4191000 h 6019800"/>
              <a:gd name="connsiteX513" fmla="*/ 4505325 w 6057900"/>
              <a:gd name="connsiteY513" fmla="*/ 4305300 h 6019800"/>
              <a:gd name="connsiteX514" fmla="*/ 4429125 w 6057900"/>
              <a:gd name="connsiteY514" fmla="*/ 4381500 h 6019800"/>
              <a:gd name="connsiteX515" fmla="*/ 4352925 w 6057900"/>
              <a:gd name="connsiteY515" fmla="*/ 4333875 h 6019800"/>
              <a:gd name="connsiteX516" fmla="*/ 4362450 w 6057900"/>
              <a:gd name="connsiteY516" fmla="*/ 4286250 h 6019800"/>
              <a:gd name="connsiteX517" fmla="*/ 4391025 w 6057900"/>
              <a:gd name="connsiteY517" fmla="*/ 4314825 h 6019800"/>
              <a:gd name="connsiteX518" fmla="*/ 4419600 w 6057900"/>
              <a:gd name="connsiteY518" fmla="*/ 4314825 h 6019800"/>
              <a:gd name="connsiteX519" fmla="*/ 4429125 w 6057900"/>
              <a:gd name="connsiteY519" fmla="*/ 4238625 h 6019800"/>
              <a:gd name="connsiteX520" fmla="*/ 4352925 w 6057900"/>
              <a:gd name="connsiteY520" fmla="*/ 4229100 h 6019800"/>
              <a:gd name="connsiteX521" fmla="*/ 4448175 w 6057900"/>
              <a:gd name="connsiteY521" fmla="*/ 4191000 h 6019800"/>
              <a:gd name="connsiteX522" fmla="*/ 4505325 w 6057900"/>
              <a:gd name="connsiteY522" fmla="*/ 4191000 h 6019800"/>
              <a:gd name="connsiteX523" fmla="*/ 695325 w 6057900"/>
              <a:gd name="connsiteY523" fmla="*/ 4572000 h 6019800"/>
              <a:gd name="connsiteX524" fmla="*/ 695325 w 6057900"/>
              <a:gd name="connsiteY524" fmla="*/ 4724400 h 6019800"/>
              <a:gd name="connsiteX525" fmla="*/ 381000 w 6057900"/>
              <a:gd name="connsiteY525" fmla="*/ 4295775 h 6019800"/>
              <a:gd name="connsiteX526" fmla="*/ 381000 w 6057900"/>
              <a:gd name="connsiteY526" fmla="*/ 4181475 h 6019800"/>
              <a:gd name="connsiteX527" fmla="*/ 695325 w 6057900"/>
              <a:gd name="connsiteY527" fmla="*/ 4572000 h 6019800"/>
              <a:gd name="connsiteX528" fmla="*/ 5229225 w 6057900"/>
              <a:gd name="connsiteY528" fmla="*/ 4295775 h 6019800"/>
              <a:gd name="connsiteX529" fmla="*/ 5191125 w 6057900"/>
              <a:gd name="connsiteY529" fmla="*/ 4381500 h 6019800"/>
              <a:gd name="connsiteX530" fmla="*/ 5095875 w 6057900"/>
              <a:gd name="connsiteY530" fmla="*/ 4324350 h 6019800"/>
              <a:gd name="connsiteX531" fmla="*/ 5105400 w 6057900"/>
              <a:gd name="connsiteY531" fmla="*/ 4286250 h 6019800"/>
              <a:gd name="connsiteX532" fmla="*/ 5162550 w 6057900"/>
              <a:gd name="connsiteY532" fmla="*/ 4314825 h 6019800"/>
              <a:gd name="connsiteX533" fmla="*/ 5172075 w 6057900"/>
              <a:gd name="connsiteY533" fmla="*/ 4286250 h 6019800"/>
              <a:gd name="connsiteX534" fmla="*/ 5105400 w 6057900"/>
              <a:gd name="connsiteY534" fmla="*/ 4248150 h 6019800"/>
              <a:gd name="connsiteX535" fmla="*/ 5105400 w 6057900"/>
              <a:gd name="connsiteY535" fmla="*/ 4171950 h 6019800"/>
              <a:gd name="connsiteX536" fmla="*/ 5229225 w 6057900"/>
              <a:gd name="connsiteY536" fmla="*/ 4295775 h 6019800"/>
              <a:gd name="connsiteX537" fmla="*/ 666750 w 6057900"/>
              <a:gd name="connsiteY537" fmla="*/ 4276725 h 6019800"/>
              <a:gd name="connsiteX538" fmla="*/ 590550 w 6057900"/>
              <a:gd name="connsiteY538" fmla="*/ 4171950 h 6019800"/>
              <a:gd name="connsiteX539" fmla="*/ 666750 w 6057900"/>
              <a:gd name="connsiteY539" fmla="*/ 4276725 h 6019800"/>
              <a:gd name="connsiteX540" fmla="*/ 3895725 w 6057900"/>
              <a:gd name="connsiteY540" fmla="*/ 4162425 h 6019800"/>
              <a:gd name="connsiteX541" fmla="*/ 3838575 w 6057900"/>
              <a:gd name="connsiteY541" fmla="*/ 4229100 h 6019800"/>
              <a:gd name="connsiteX542" fmla="*/ 3905250 w 6057900"/>
              <a:gd name="connsiteY542" fmla="*/ 4200525 h 6019800"/>
              <a:gd name="connsiteX543" fmla="*/ 3829050 w 6057900"/>
              <a:gd name="connsiteY543" fmla="*/ 4248150 h 6019800"/>
              <a:gd name="connsiteX544" fmla="*/ 3743325 w 6057900"/>
              <a:gd name="connsiteY544" fmla="*/ 4229100 h 6019800"/>
              <a:gd name="connsiteX545" fmla="*/ 3619500 w 6057900"/>
              <a:gd name="connsiteY545" fmla="*/ 4333875 h 6019800"/>
              <a:gd name="connsiteX546" fmla="*/ 3657600 w 6057900"/>
              <a:gd name="connsiteY546" fmla="*/ 4419600 h 6019800"/>
              <a:gd name="connsiteX547" fmla="*/ 3619500 w 6057900"/>
              <a:gd name="connsiteY547" fmla="*/ 4486275 h 6019800"/>
              <a:gd name="connsiteX548" fmla="*/ 3505200 w 6057900"/>
              <a:gd name="connsiteY548" fmla="*/ 4419600 h 6019800"/>
              <a:gd name="connsiteX549" fmla="*/ 3810000 w 6057900"/>
              <a:gd name="connsiteY549" fmla="*/ 4162425 h 6019800"/>
              <a:gd name="connsiteX550" fmla="*/ 3895725 w 6057900"/>
              <a:gd name="connsiteY550" fmla="*/ 4162425 h 6019800"/>
              <a:gd name="connsiteX551" fmla="*/ 3086100 w 6057900"/>
              <a:gd name="connsiteY551" fmla="*/ 4162425 h 6019800"/>
              <a:gd name="connsiteX552" fmla="*/ 3105150 w 6057900"/>
              <a:gd name="connsiteY552" fmla="*/ 4238625 h 6019800"/>
              <a:gd name="connsiteX553" fmla="*/ 3095625 w 6057900"/>
              <a:gd name="connsiteY553" fmla="*/ 4257675 h 6019800"/>
              <a:gd name="connsiteX554" fmla="*/ 3019425 w 6057900"/>
              <a:gd name="connsiteY554" fmla="*/ 4257675 h 6019800"/>
              <a:gd name="connsiteX555" fmla="*/ 3019425 w 6057900"/>
              <a:gd name="connsiteY555" fmla="*/ 4162425 h 6019800"/>
              <a:gd name="connsiteX556" fmla="*/ 3086100 w 6057900"/>
              <a:gd name="connsiteY556" fmla="*/ 4162425 h 6019800"/>
              <a:gd name="connsiteX557" fmla="*/ 4038600 w 6057900"/>
              <a:gd name="connsiteY557" fmla="*/ 4210050 h 6019800"/>
              <a:gd name="connsiteX558" fmla="*/ 4010025 w 6057900"/>
              <a:gd name="connsiteY558" fmla="*/ 4295775 h 6019800"/>
              <a:gd name="connsiteX559" fmla="*/ 4029075 w 6057900"/>
              <a:gd name="connsiteY559" fmla="*/ 4191000 h 6019800"/>
              <a:gd name="connsiteX560" fmla="*/ 3943350 w 6057900"/>
              <a:gd name="connsiteY560" fmla="*/ 4171950 h 6019800"/>
              <a:gd name="connsiteX561" fmla="*/ 4029075 w 6057900"/>
              <a:gd name="connsiteY561" fmla="*/ 4152900 h 6019800"/>
              <a:gd name="connsiteX562" fmla="*/ 4038600 w 6057900"/>
              <a:gd name="connsiteY562" fmla="*/ 4210050 h 6019800"/>
              <a:gd name="connsiteX563" fmla="*/ 3257550 w 6057900"/>
              <a:gd name="connsiteY563" fmla="*/ 4152900 h 6019800"/>
              <a:gd name="connsiteX564" fmla="*/ 3209925 w 6057900"/>
              <a:gd name="connsiteY564" fmla="*/ 4286250 h 6019800"/>
              <a:gd name="connsiteX565" fmla="*/ 3143250 w 6057900"/>
              <a:gd name="connsiteY565" fmla="*/ 4238625 h 6019800"/>
              <a:gd name="connsiteX566" fmla="*/ 3181350 w 6057900"/>
              <a:gd name="connsiteY566" fmla="*/ 4143375 h 6019800"/>
              <a:gd name="connsiteX567" fmla="*/ 3257550 w 6057900"/>
              <a:gd name="connsiteY567" fmla="*/ 4152900 h 6019800"/>
              <a:gd name="connsiteX568" fmla="*/ 1114425 w 6057900"/>
              <a:gd name="connsiteY568" fmla="*/ 4143375 h 6019800"/>
              <a:gd name="connsiteX569" fmla="*/ 1028700 w 6057900"/>
              <a:gd name="connsiteY569" fmla="*/ 4305300 h 6019800"/>
              <a:gd name="connsiteX570" fmla="*/ 1047750 w 6057900"/>
              <a:gd name="connsiteY570" fmla="*/ 4314825 h 6019800"/>
              <a:gd name="connsiteX571" fmla="*/ 1085850 w 6057900"/>
              <a:gd name="connsiteY571" fmla="*/ 4295775 h 6019800"/>
              <a:gd name="connsiteX572" fmla="*/ 1095375 w 6057900"/>
              <a:gd name="connsiteY572" fmla="*/ 4333875 h 6019800"/>
              <a:gd name="connsiteX573" fmla="*/ 1028700 w 6057900"/>
              <a:gd name="connsiteY573" fmla="*/ 4391025 h 6019800"/>
              <a:gd name="connsiteX574" fmla="*/ 1009650 w 6057900"/>
              <a:gd name="connsiteY574" fmla="*/ 4295775 h 6019800"/>
              <a:gd name="connsiteX575" fmla="*/ 1085850 w 6057900"/>
              <a:gd name="connsiteY575" fmla="*/ 4143375 h 6019800"/>
              <a:gd name="connsiteX576" fmla="*/ 1114425 w 6057900"/>
              <a:gd name="connsiteY576" fmla="*/ 4143375 h 6019800"/>
              <a:gd name="connsiteX577" fmla="*/ 4714875 w 6057900"/>
              <a:gd name="connsiteY577" fmla="*/ 4200525 h 6019800"/>
              <a:gd name="connsiteX578" fmla="*/ 4686300 w 6057900"/>
              <a:gd name="connsiteY578" fmla="*/ 4314825 h 6019800"/>
              <a:gd name="connsiteX579" fmla="*/ 4572000 w 6057900"/>
              <a:gd name="connsiteY579" fmla="*/ 4171950 h 6019800"/>
              <a:gd name="connsiteX580" fmla="*/ 4638675 w 6057900"/>
              <a:gd name="connsiteY580" fmla="*/ 4210050 h 6019800"/>
              <a:gd name="connsiteX581" fmla="*/ 4638675 w 6057900"/>
              <a:gd name="connsiteY581" fmla="*/ 4143375 h 6019800"/>
              <a:gd name="connsiteX582" fmla="*/ 4695825 w 6057900"/>
              <a:gd name="connsiteY582" fmla="*/ 4133850 h 6019800"/>
              <a:gd name="connsiteX583" fmla="*/ 4714875 w 6057900"/>
              <a:gd name="connsiteY583" fmla="*/ 4200525 h 6019800"/>
              <a:gd name="connsiteX584" fmla="*/ 3638550 w 6057900"/>
              <a:gd name="connsiteY584" fmla="*/ 4143375 h 6019800"/>
              <a:gd name="connsiteX585" fmla="*/ 3362325 w 6057900"/>
              <a:gd name="connsiteY585" fmla="*/ 4438650 h 6019800"/>
              <a:gd name="connsiteX586" fmla="*/ 3590925 w 6057900"/>
              <a:gd name="connsiteY586" fmla="*/ 4133850 h 6019800"/>
              <a:gd name="connsiteX587" fmla="*/ 3638550 w 6057900"/>
              <a:gd name="connsiteY587" fmla="*/ 4143375 h 6019800"/>
              <a:gd name="connsiteX588" fmla="*/ 1285875 w 6057900"/>
              <a:gd name="connsiteY588" fmla="*/ 4181475 h 6019800"/>
              <a:gd name="connsiteX589" fmla="*/ 1285875 w 6057900"/>
              <a:gd name="connsiteY589" fmla="*/ 4210050 h 6019800"/>
              <a:gd name="connsiteX590" fmla="*/ 1152525 w 6057900"/>
              <a:gd name="connsiteY590" fmla="*/ 4286250 h 6019800"/>
              <a:gd name="connsiteX591" fmla="*/ 1143000 w 6057900"/>
              <a:gd name="connsiteY591" fmla="*/ 4248150 h 6019800"/>
              <a:gd name="connsiteX592" fmla="*/ 1181100 w 6057900"/>
              <a:gd name="connsiteY592" fmla="*/ 4124325 h 6019800"/>
              <a:gd name="connsiteX593" fmla="*/ 1285875 w 6057900"/>
              <a:gd name="connsiteY593" fmla="*/ 4181475 h 6019800"/>
              <a:gd name="connsiteX594" fmla="*/ 3438525 w 6057900"/>
              <a:gd name="connsiteY594" fmla="*/ 4095750 h 6019800"/>
              <a:gd name="connsiteX595" fmla="*/ 3438525 w 6057900"/>
              <a:gd name="connsiteY595" fmla="*/ 4114800 h 6019800"/>
              <a:gd name="connsiteX596" fmla="*/ 3314700 w 6057900"/>
              <a:gd name="connsiteY596" fmla="*/ 4352925 h 6019800"/>
              <a:gd name="connsiteX597" fmla="*/ 3276600 w 6057900"/>
              <a:gd name="connsiteY597" fmla="*/ 4343400 h 6019800"/>
              <a:gd name="connsiteX598" fmla="*/ 3276600 w 6057900"/>
              <a:gd name="connsiteY598" fmla="*/ 4267200 h 6019800"/>
              <a:gd name="connsiteX599" fmla="*/ 3390900 w 6057900"/>
              <a:gd name="connsiteY599" fmla="*/ 4095750 h 6019800"/>
              <a:gd name="connsiteX600" fmla="*/ 3438525 w 6057900"/>
              <a:gd name="connsiteY600" fmla="*/ 4095750 h 6019800"/>
              <a:gd name="connsiteX601" fmla="*/ 5724525 w 6057900"/>
              <a:gd name="connsiteY601" fmla="*/ 4124325 h 6019800"/>
              <a:gd name="connsiteX602" fmla="*/ 5591175 w 6057900"/>
              <a:gd name="connsiteY602" fmla="*/ 4514850 h 6019800"/>
              <a:gd name="connsiteX603" fmla="*/ 5562600 w 6057900"/>
              <a:gd name="connsiteY603" fmla="*/ 4505325 h 6019800"/>
              <a:gd name="connsiteX604" fmla="*/ 5410200 w 6057900"/>
              <a:gd name="connsiteY604" fmla="*/ 4600575 h 6019800"/>
              <a:gd name="connsiteX605" fmla="*/ 5410200 w 6057900"/>
              <a:gd name="connsiteY605" fmla="*/ 4457700 h 6019800"/>
              <a:gd name="connsiteX606" fmla="*/ 5715000 w 6057900"/>
              <a:gd name="connsiteY606" fmla="*/ 4076700 h 6019800"/>
              <a:gd name="connsiteX607" fmla="*/ 5724525 w 6057900"/>
              <a:gd name="connsiteY607" fmla="*/ 4124325 h 6019800"/>
              <a:gd name="connsiteX608" fmla="*/ 2962275 w 6057900"/>
              <a:gd name="connsiteY608" fmla="*/ 4191000 h 6019800"/>
              <a:gd name="connsiteX609" fmla="*/ 2962275 w 6057900"/>
              <a:gd name="connsiteY609" fmla="*/ 4267200 h 6019800"/>
              <a:gd name="connsiteX610" fmla="*/ 2886075 w 6057900"/>
              <a:gd name="connsiteY610" fmla="*/ 4276725 h 6019800"/>
              <a:gd name="connsiteX611" fmla="*/ 2838450 w 6057900"/>
              <a:gd name="connsiteY611" fmla="*/ 4124325 h 6019800"/>
              <a:gd name="connsiteX612" fmla="*/ 2838450 w 6057900"/>
              <a:gd name="connsiteY612" fmla="*/ 4076700 h 6019800"/>
              <a:gd name="connsiteX613" fmla="*/ 2962275 w 6057900"/>
              <a:gd name="connsiteY613" fmla="*/ 4191000 h 6019800"/>
              <a:gd name="connsiteX614" fmla="*/ 5419725 w 6057900"/>
              <a:gd name="connsiteY614" fmla="*/ 4210050 h 6019800"/>
              <a:gd name="connsiteX615" fmla="*/ 5514975 w 6057900"/>
              <a:gd name="connsiteY615" fmla="*/ 4067175 h 6019800"/>
              <a:gd name="connsiteX616" fmla="*/ 5419725 w 6057900"/>
              <a:gd name="connsiteY616" fmla="*/ 4210050 h 6019800"/>
              <a:gd name="connsiteX617" fmla="*/ 5038725 w 6057900"/>
              <a:gd name="connsiteY617" fmla="*/ 4200525 h 6019800"/>
              <a:gd name="connsiteX618" fmla="*/ 5038725 w 6057900"/>
              <a:gd name="connsiteY618" fmla="*/ 4295775 h 6019800"/>
              <a:gd name="connsiteX619" fmla="*/ 5010150 w 6057900"/>
              <a:gd name="connsiteY619" fmla="*/ 4295775 h 6019800"/>
              <a:gd name="connsiteX620" fmla="*/ 4953000 w 6057900"/>
              <a:gd name="connsiteY620" fmla="*/ 4229100 h 6019800"/>
              <a:gd name="connsiteX621" fmla="*/ 5019675 w 6057900"/>
              <a:gd name="connsiteY621" fmla="*/ 4229100 h 6019800"/>
              <a:gd name="connsiteX622" fmla="*/ 4933950 w 6057900"/>
              <a:gd name="connsiteY622" fmla="*/ 4067175 h 6019800"/>
              <a:gd name="connsiteX623" fmla="*/ 5038725 w 6057900"/>
              <a:gd name="connsiteY623" fmla="*/ 4200525 h 6019800"/>
              <a:gd name="connsiteX624" fmla="*/ 2200275 w 6057900"/>
              <a:gd name="connsiteY624" fmla="*/ 4124325 h 6019800"/>
              <a:gd name="connsiteX625" fmla="*/ 2571750 w 6057900"/>
              <a:gd name="connsiteY625" fmla="*/ 4410075 h 6019800"/>
              <a:gd name="connsiteX626" fmla="*/ 2438400 w 6057900"/>
              <a:gd name="connsiteY626" fmla="*/ 4495800 h 6019800"/>
              <a:gd name="connsiteX627" fmla="*/ 2428875 w 6057900"/>
              <a:gd name="connsiteY627" fmla="*/ 4457700 h 6019800"/>
              <a:gd name="connsiteX628" fmla="*/ 2457450 w 6057900"/>
              <a:gd name="connsiteY628" fmla="*/ 4362450 h 6019800"/>
              <a:gd name="connsiteX629" fmla="*/ 2352675 w 6057900"/>
              <a:gd name="connsiteY629" fmla="*/ 4257675 h 6019800"/>
              <a:gd name="connsiteX630" fmla="*/ 2257425 w 6057900"/>
              <a:gd name="connsiteY630" fmla="*/ 4295775 h 6019800"/>
              <a:gd name="connsiteX631" fmla="*/ 2085975 w 6057900"/>
              <a:gd name="connsiteY631" fmla="*/ 4191000 h 6019800"/>
              <a:gd name="connsiteX632" fmla="*/ 2057400 w 6057900"/>
              <a:gd name="connsiteY632" fmla="*/ 4238625 h 6019800"/>
              <a:gd name="connsiteX633" fmla="*/ 2143125 w 6057900"/>
              <a:gd name="connsiteY633" fmla="*/ 4295775 h 6019800"/>
              <a:gd name="connsiteX634" fmla="*/ 2085975 w 6057900"/>
              <a:gd name="connsiteY634" fmla="*/ 4295775 h 6019800"/>
              <a:gd name="connsiteX635" fmla="*/ 2076450 w 6057900"/>
              <a:gd name="connsiteY635" fmla="*/ 4314825 h 6019800"/>
              <a:gd name="connsiteX636" fmla="*/ 2228850 w 6057900"/>
              <a:gd name="connsiteY636" fmla="*/ 4371975 h 6019800"/>
              <a:gd name="connsiteX637" fmla="*/ 2143125 w 6057900"/>
              <a:gd name="connsiteY637" fmla="*/ 4448175 h 6019800"/>
              <a:gd name="connsiteX638" fmla="*/ 2428875 w 6057900"/>
              <a:gd name="connsiteY638" fmla="*/ 4610100 h 6019800"/>
              <a:gd name="connsiteX639" fmla="*/ 2352675 w 6057900"/>
              <a:gd name="connsiteY639" fmla="*/ 4619625 h 6019800"/>
              <a:gd name="connsiteX640" fmla="*/ 2162175 w 6057900"/>
              <a:gd name="connsiteY640" fmla="*/ 4524375 h 6019800"/>
              <a:gd name="connsiteX641" fmla="*/ 2124075 w 6057900"/>
              <a:gd name="connsiteY641" fmla="*/ 4419600 h 6019800"/>
              <a:gd name="connsiteX642" fmla="*/ 2038350 w 6057900"/>
              <a:gd name="connsiteY642" fmla="*/ 4257675 h 6019800"/>
              <a:gd name="connsiteX643" fmla="*/ 2066925 w 6057900"/>
              <a:gd name="connsiteY643" fmla="*/ 4162425 h 6019800"/>
              <a:gd name="connsiteX644" fmla="*/ 1990725 w 6057900"/>
              <a:gd name="connsiteY644" fmla="*/ 4124325 h 6019800"/>
              <a:gd name="connsiteX645" fmla="*/ 2038350 w 6057900"/>
              <a:gd name="connsiteY645" fmla="*/ 4067175 h 6019800"/>
              <a:gd name="connsiteX646" fmla="*/ 2200275 w 6057900"/>
              <a:gd name="connsiteY646" fmla="*/ 4124325 h 6019800"/>
              <a:gd name="connsiteX647" fmla="*/ 2362200 w 6057900"/>
              <a:gd name="connsiteY647" fmla="*/ 4067175 h 6019800"/>
              <a:gd name="connsiteX648" fmla="*/ 2381250 w 6057900"/>
              <a:gd name="connsiteY648" fmla="*/ 4057650 h 6019800"/>
              <a:gd name="connsiteX649" fmla="*/ 2362200 w 6057900"/>
              <a:gd name="connsiteY649" fmla="*/ 4067175 h 6019800"/>
              <a:gd name="connsiteX650" fmla="*/ 4905375 w 6057900"/>
              <a:gd name="connsiteY650" fmla="*/ 4210050 h 6019800"/>
              <a:gd name="connsiteX651" fmla="*/ 4762500 w 6057900"/>
              <a:gd name="connsiteY651" fmla="*/ 4124325 h 6019800"/>
              <a:gd name="connsiteX652" fmla="*/ 4772025 w 6057900"/>
              <a:gd name="connsiteY652" fmla="*/ 4086225 h 6019800"/>
              <a:gd name="connsiteX653" fmla="*/ 4829175 w 6057900"/>
              <a:gd name="connsiteY653" fmla="*/ 4124325 h 6019800"/>
              <a:gd name="connsiteX654" fmla="*/ 4838700 w 6057900"/>
              <a:gd name="connsiteY654" fmla="*/ 4038600 h 6019800"/>
              <a:gd name="connsiteX655" fmla="*/ 4905375 w 6057900"/>
              <a:gd name="connsiteY655" fmla="*/ 4152900 h 6019800"/>
              <a:gd name="connsiteX656" fmla="*/ 4905375 w 6057900"/>
              <a:gd name="connsiteY656" fmla="*/ 4210050 h 6019800"/>
              <a:gd name="connsiteX657" fmla="*/ 2714625 w 6057900"/>
              <a:gd name="connsiteY657" fmla="*/ 4381500 h 6019800"/>
              <a:gd name="connsiteX658" fmla="*/ 2714625 w 6057900"/>
              <a:gd name="connsiteY658" fmla="*/ 4457700 h 6019800"/>
              <a:gd name="connsiteX659" fmla="*/ 2562225 w 6057900"/>
              <a:gd name="connsiteY659" fmla="*/ 4333875 h 6019800"/>
              <a:gd name="connsiteX660" fmla="*/ 2419350 w 6057900"/>
              <a:gd name="connsiteY660" fmla="*/ 4114800 h 6019800"/>
              <a:gd name="connsiteX661" fmla="*/ 2476500 w 6057900"/>
              <a:gd name="connsiteY661" fmla="*/ 4019550 h 6019800"/>
              <a:gd name="connsiteX662" fmla="*/ 2714625 w 6057900"/>
              <a:gd name="connsiteY662" fmla="*/ 4381500 h 6019800"/>
              <a:gd name="connsiteX663" fmla="*/ 1571625 w 6057900"/>
              <a:gd name="connsiteY663" fmla="*/ 4095750 h 6019800"/>
              <a:gd name="connsiteX664" fmla="*/ 1495425 w 6057900"/>
              <a:gd name="connsiteY664" fmla="*/ 4048125 h 6019800"/>
              <a:gd name="connsiteX665" fmla="*/ 1495425 w 6057900"/>
              <a:gd name="connsiteY665" fmla="*/ 4019550 h 6019800"/>
              <a:gd name="connsiteX666" fmla="*/ 1571625 w 6057900"/>
              <a:gd name="connsiteY666" fmla="*/ 4095750 h 6019800"/>
              <a:gd name="connsiteX667" fmla="*/ 3819525 w 6057900"/>
              <a:gd name="connsiteY667" fmla="*/ 4095750 h 6019800"/>
              <a:gd name="connsiteX668" fmla="*/ 4086225 w 6057900"/>
              <a:gd name="connsiteY668" fmla="*/ 4086225 h 6019800"/>
              <a:gd name="connsiteX669" fmla="*/ 3924300 w 6057900"/>
              <a:gd name="connsiteY669" fmla="*/ 4124325 h 6019800"/>
              <a:gd name="connsiteX670" fmla="*/ 3867150 w 6057900"/>
              <a:gd name="connsiteY670" fmla="*/ 4105275 h 6019800"/>
              <a:gd name="connsiteX671" fmla="*/ 3810000 w 6057900"/>
              <a:gd name="connsiteY671" fmla="*/ 4133850 h 6019800"/>
              <a:gd name="connsiteX672" fmla="*/ 3771900 w 6057900"/>
              <a:gd name="connsiteY672" fmla="*/ 4105275 h 6019800"/>
              <a:gd name="connsiteX673" fmla="*/ 3752850 w 6057900"/>
              <a:gd name="connsiteY673" fmla="*/ 4124325 h 6019800"/>
              <a:gd name="connsiteX674" fmla="*/ 3686175 w 6057900"/>
              <a:gd name="connsiteY674" fmla="*/ 4105275 h 6019800"/>
              <a:gd name="connsiteX675" fmla="*/ 3667125 w 6057900"/>
              <a:gd name="connsiteY675" fmla="*/ 4086225 h 6019800"/>
              <a:gd name="connsiteX676" fmla="*/ 3619500 w 6057900"/>
              <a:gd name="connsiteY676" fmla="*/ 4114800 h 6019800"/>
              <a:gd name="connsiteX677" fmla="*/ 3562350 w 6057900"/>
              <a:gd name="connsiteY677" fmla="*/ 4076700 h 6019800"/>
              <a:gd name="connsiteX678" fmla="*/ 3438525 w 6057900"/>
              <a:gd name="connsiteY678" fmla="*/ 4029075 h 6019800"/>
              <a:gd name="connsiteX679" fmla="*/ 3381375 w 6057900"/>
              <a:gd name="connsiteY679" fmla="*/ 4029075 h 6019800"/>
              <a:gd name="connsiteX680" fmla="*/ 3343275 w 6057900"/>
              <a:gd name="connsiteY680" fmla="*/ 4095750 h 6019800"/>
              <a:gd name="connsiteX681" fmla="*/ 3295650 w 6057900"/>
              <a:gd name="connsiteY681" fmla="*/ 4086225 h 6019800"/>
              <a:gd name="connsiteX682" fmla="*/ 3352800 w 6057900"/>
              <a:gd name="connsiteY682" fmla="*/ 4067175 h 6019800"/>
              <a:gd name="connsiteX683" fmla="*/ 3333750 w 6057900"/>
              <a:gd name="connsiteY683" fmla="*/ 4057650 h 6019800"/>
              <a:gd name="connsiteX684" fmla="*/ 3381375 w 6057900"/>
              <a:gd name="connsiteY684" fmla="*/ 4010025 h 6019800"/>
              <a:gd name="connsiteX685" fmla="*/ 3819525 w 6057900"/>
              <a:gd name="connsiteY685" fmla="*/ 4095750 h 6019800"/>
              <a:gd name="connsiteX686" fmla="*/ 4152900 w 6057900"/>
              <a:gd name="connsiteY686" fmla="*/ 4095750 h 6019800"/>
              <a:gd name="connsiteX687" fmla="*/ 4124325 w 6057900"/>
              <a:gd name="connsiteY687" fmla="*/ 4076700 h 6019800"/>
              <a:gd name="connsiteX688" fmla="*/ 4295775 w 6057900"/>
              <a:gd name="connsiteY688" fmla="*/ 4000500 h 6019800"/>
              <a:gd name="connsiteX689" fmla="*/ 4152900 w 6057900"/>
              <a:gd name="connsiteY689" fmla="*/ 4095750 h 6019800"/>
              <a:gd name="connsiteX690" fmla="*/ 4486275 w 6057900"/>
              <a:gd name="connsiteY690" fmla="*/ 4048125 h 6019800"/>
              <a:gd name="connsiteX691" fmla="*/ 4562475 w 6057900"/>
              <a:gd name="connsiteY691" fmla="*/ 3971925 h 6019800"/>
              <a:gd name="connsiteX692" fmla="*/ 4486275 w 6057900"/>
              <a:gd name="connsiteY692" fmla="*/ 4048125 h 6019800"/>
              <a:gd name="connsiteX693" fmla="*/ 1971675 w 6057900"/>
              <a:gd name="connsiteY693" fmla="*/ 3981450 h 6019800"/>
              <a:gd name="connsiteX694" fmla="*/ 1924050 w 6057900"/>
              <a:gd name="connsiteY694" fmla="*/ 4048125 h 6019800"/>
              <a:gd name="connsiteX695" fmla="*/ 1914525 w 6057900"/>
              <a:gd name="connsiteY695" fmla="*/ 4029075 h 6019800"/>
              <a:gd name="connsiteX696" fmla="*/ 1952625 w 6057900"/>
              <a:gd name="connsiteY696" fmla="*/ 3971925 h 6019800"/>
              <a:gd name="connsiteX697" fmla="*/ 1971675 w 6057900"/>
              <a:gd name="connsiteY697" fmla="*/ 3981450 h 6019800"/>
              <a:gd name="connsiteX698" fmla="*/ 1371600 w 6057900"/>
              <a:gd name="connsiteY698" fmla="*/ 4057650 h 6019800"/>
              <a:gd name="connsiteX699" fmla="*/ 1343025 w 6057900"/>
              <a:gd name="connsiteY699" fmla="*/ 4038600 h 6019800"/>
              <a:gd name="connsiteX700" fmla="*/ 1343025 w 6057900"/>
              <a:gd name="connsiteY700" fmla="*/ 3971925 h 6019800"/>
              <a:gd name="connsiteX701" fmla="*/ 1371600 w 6057900"/>
              <a:gd name="connsiteY701" fmla="*/ 4057650 h 6019800"/>
              <a:gd name="connsiteX702" fmla="*/ 1000125 w 6057900"/>
              <a:gd name="connsiteY702" fmla="*/ 4029075 h 6019800"/>
              <a:gd name="connsiteX703" fmla="*/ 1095375 w 6057900"/>
              <a:gd name="connsiteY703" fmla="*/ 4038600 h 6019800"/>
              <a:gd name="connsiteX704" fmla="*/ 962025 w 6057900"/>
              <a:gd name="connsiteY704" fmla="*/ 4171950 h 6019800"/>
              <a:gd name="connsiteX705" fmla="*/ 952500 w 6057900"/>
              <a:gd name="connsiteY705" fmla="*/ 4105275 h 6019800"/>
              <a:gd name="connsiteX706" fmla="*/ 1019175 w 6057900"/>
              <a:gd name="connsiteY706" fmla="*/ 3971925 h 6019800"/>
              <a:gd name="connsiteX707" fmla="*/ 1000125 w 6057900"/>
              <a:gd name="connsiteY707" fmla="*/ 4029075 h 6019800"/>
              <a:gd name="connsiteX708" fmla="*/ 904875 w 6057900"/>
              <a:gd name="connsiteY708" fmla="*/ 4200525 h 6019800"/>
              <a:gd name="connsiteX709" fmla="*/ 790575 w 6057900"/>
              <a:gd name="connsiteY709" fmla="*/ 4257675 h 6019800"/>
              <a:gd name="connsiteX710" fmla="*/ 742950 w 6057900"/>
              <a:gd name="connsiteY710" fmla="*/ 4171950 h 6019800"/>
              <a:gd name="connsiteX711" fmla="*/ 904875 w 6057900"/>
              <a:gd name="connsiteY711" fmla="*/ 3971925 h 6019800"/>
              <a:gd name="connsiteX712" fmla="*/ 904875 w 6057900"/>
              <a:gd name="connsiteY712" fmla="*/ 4200525 h 6019800"/>
              <a:gd name="connsiteX713" fmla="*/ 4343400 w 6057900"/>
              <a:gd name="connsiteY713" fmla="*/ 3990975 h 6019800"/>
              <a:gd name="connsiteX714" fmla="*/ 4314825 w 6057900"/>
              <a:gd name="connsiteY714" fmla="*/ 3981450 h 6019800"/>
              <a:gd name="connsiteX715" fmla="*/ 4333875 w 6057900"/>
              <a:gd name="connsiteY715" fmla="*/ 3962400 h 6019800"/>
              <a:gd name="connsiteX716" fmla="*/ 4343400 w 6057900"/>
              <a:gd name="connsiteY716" fmla="*/ 3990975 h 6019800"/>
              <a:gd name="connsiteX717" fmla="*/ 2800350 w 6057900"/>
              <a:gd name="connsiteY717" fmla="*/ 3924300 h 6019800"/>
              <a:gd name="connsiteX718" fmla="*/ 3200400 w 6057900"/>
              <a:gd name="connsiteY718" fmla="*/ 4086225 h 6019800"/>
              <a:gd name="connsiteX719" fmla="*/ 3257550 w 6057900"/>
              <a:gd name="connsiteY719" fmla="*/ 4086225 h 6019800"/>
              <a:gd name="connsiteX720" fmla="*/ 3257550 w 6057900"/>
              <a:gd name="connsiteY720" fmla="*/ 4114800 h 6019800"/>
              <a:gd name="connsiteX721" fmla="*/ 2943225 w 6057900"/>
              <a:gd name="connsiteY721" fmla="*/ 4114800 h 6019800"/>
              <a:gd name="connsiteX722" fmla="*/ 2943225 w 6057900"/>
              <a:gd name="connsiteY722" fmla="*/ 4067175 h 6019800"/>
              <a:gd name="connsiteX723" fmla="*/ 2895600 w 6057900"/>
              <a:gd name="connsiteY723" fmla="*/ 4086225 h 6019800"/>
              <a:gd name="connsiteX724" fmla="*/ 2790825 w 6057900"/>
              <a:gd name="connsiteY724" fmla="*/ 3924300 h 6019800"/>
              <a:gd name="connsiteX725" fmla="*/ 2800350 w 6057900"/>
              <a:gd name="connsiteY725" fmla="*/ 3924300 h 6019800"/>
              <a:gd name="connsiteX726" fmla="*/ 4705350 w 6057900"/>
              <a:gd name="connsiteY726" fmla="*/ 3990975 h 6019800"/>
              <a:gd name="connsiteX727" fmla="*/ 4676775 w 6057900"/>
              <a:gd name="connsiteY727" fmla="*/ 3990975 h 6019800"/>
              <a:gd name="connsiteX728" fmla="*/ 4714875 w 6057900"/>
              <a:gd name="connsiteY728" fmla="*/ 3914775 h 6019800"/>
              <a:gd name="connsiteX729" fmla="*/ 4705350 w 6057900"/>
              <a:gd name="connsiteY729" fmla="*/ 3990975 h 6019800"/>
              <a:gd name="connsiteX730" fmla="*/ 4400550 w 6057900"/>
              <a:gd name="connsiteY730" fmla="*/ 3952875 h 6019800"/>
              <a:gd name="connsiteX731" fmla="*/ 4343400 w 6057900"/>
              <a:gd name="connsiteY731" fmla="*/ 3952875 h 6019800"/>
              <a:gd name="connsiteX732" fmla="*/ 4381500 w 6057900"/>
              <a:gd name="connsiteY732" fmla="*/ 3905250 h 6019800"/>
              <a:gd name="connsiteX733" fmla="*/ 4400550 w 6057900"/>
              <a:gd name="connsiteY733" fmla="*/ 3952875 h 6019800"/>
              <a:gd name="connsiteX734" fmla="*/ 2362200 w 6057900"/>
              <a:gd name="connsiteY734" fmla="*/ 4105275 h 6019800"/>
              <a:gd name="connsiteX735" fmla="*/ 2209800 w 6057900"/>
              <a:gd name="connsiteY735" fmla="*/ 4114800 h 6019800"/>
              <a:gd name="connsiteX736" fmla="*/ 2181225 w 6057900"/>
              <a:gd name="connsiteY736" fmla="*/ 4067175 h 6019800"/>
              <a:gd name="connsiteX737" fmla="*/ 2162175 w 6057900"/>
              <a:gd name="connsiteY737" fmla="*/ 4095750 h 6019800"/>
              <a:gd name="connsiteX738" fmla="*/ 2152650 w 6057900"/>
              <a:gd name="connsiteY738" fmla="*/ 4067175 h 6019800"/>
              <a:gd name="connsiteX739" fmla="*/ 2085975 w 6057900"/>
              <a:gd name="connsiteY739" fmla="*/ 4038600 h 6019800"/>
              <a:gd name="connsiteX740" fmla="*/ 2047875 w 6057900"/>
              <a:gd name="connsiteY740" fmla="*/ 3981450 h 6019800"/>
              <a:gd name="connsiteX741" fmla="*/ 1981200 w 6057900"/>
              <a:gd name="connsiteY741" fmla="*/ 3905250 h 6019800"/>
              <a:gd name="connsiteX742" fmla="*/ 2362200 w 6057900"/>
              <a:gd name="connsiteY742" fmla="*/ 4105275 h 6019800"/>
              <a:gd name="connsiteX743" fmla="*/ 571500 w 6057900"/>
              <a:gd name="connsiteY743" fmla="*/ 4095750 h 6019800"/>
              <a:gd name="connsiteX744" fmla="*/ 400050 w 6057900"/>
              <a:gd name="connsiteY744" fmla="*/ 4076700 h 6019800"/>
              <a:gd name="connsiteX745" fmla="*/ 504825 w 6057900"/>
              <a:gd name="connsiteY745" fmla="*/ 3905250 h 6019800"/>
              <a:gd name="connsiteX746" fmla="*/ 571500 w 6057900"/>
              <a:gd name="connsiteY746" fmla="*/ 4095750 h 6019800"/>
              <a:gd name="connsiteX747" fmla="*/ 5286375 w 6057900"/>
              <a:gd name="connsiteY747" fmla="*/ 4105275 h 6019800"/>
              <a:gd name="connsiteX748" fmla="*/ 5276850 w 6057900"/>
              <a:gd name="connsiteY748" fmla="*/ 4191000 h 6019800"/>
              <a:gd name="connsiteX749" fmla="*/ 5143500 w 6057900"/>
              <a:gd name="connsiteY749" fmla="*/ 4029075 h 6019800"/>
              <a:gd name="connsiteX750" fmla="*/ 5124450 w 6057900"/>
              <a:gd name="connsiteY750" fmla="*/ 3895725 h 6019800"/>
              <a:gd name="connsiteX751" fmla="*/ 5286375 w 6057900"/>
              <a:gd name="connsiteY751" fmla="*/ 4105275 h 6019800"/>
              <a:gd name="connsiteX752" fmla="*/ 5086350 w 6057900"/>
              <a:gd name="connsiteY752" fmla="*/ 4010025 h 6019800"/>
              <a:gd name="connsiteX753" fmla="*/ 5076825 w 6057900"/>
              <a:gd name="connsiteY753" fmla="*/ 4086225 h 6019800"/>
              <a:gd name="connsiteX754" fmla="*/ 4943475 w 6057900"/>
              <a:gd name="connsiteY754" fmla="*/ 3971925 h 6019800"/>
              <a:gd name="connsiteX755" fmla="*/ 5019675 w 6057900"/>
              <a:gd name="connsiteY755" fmla="*/ 3971925 h 6019800"/>
              <a:gd name="connsiteX756" fmla="*/ 5019675 w 6057900"/>
              <a:gd name="connsiteY756" fmla="*/ 3886200 h 6019800"/>
              <a:gd name="connsiteX757" fmla="*/ 5086350 w 6057900"/>
              <a:gd name="connsiteY757" fmla="*/ 4010025 h 6019800"/>
              <a:gd name="connsiteX758" fmla="*/ 5410200 w 6057900"/>
              <a:gd name="connsiteY758" fmla="*/ 3962400 h 6019800"/>
              <a:gd name="connsiteX759" fmla="*/ 5391150 w 6057900"/>
              <a:gd name="connsiteY759" fmla="*/ 4048125 h 6019800"/>
              <a:gd name="connsiteX760" fmla="*/ 5362575 w 6057900"/>
              <a:gd name="connsiteY760" fmla="*/ 3857625 h 6019800"/>
              <a:gd name="connsiteX761" fmla="*/ 5410200 w 6057900"/>
              <a:gd name="connsiteY761" fmla="*/ 3962400 h 6019800"/>
              <a:gd name="connsiteX762" fmla="*/ 857250 w 6057900"/>
              <a:gd name="connsiteY762" fmla="*/ 3876675 h 6019800"/>
              <a:gd name="connsiteX763" fmla="*/ 933450 w 6057900"/>
              <a:gd name="connsiteY763" fmla="*/ 3857625 h 6019800"/>
              <a:gd name="connsiteX764" fmla="*/ 952500 w 6057900"/>
              <a:gd name="connsiteY764" fmla="*/ 3876675 h 6019800"/>
              <a:gd name="connsiteX765" fmla="*/ 752475 w 6057900"/>
              <a:gd name="connsiteY765" fmla="*/ 4010025 h 6019800"/>
              <a:gd name="connsiteX766" fmla="*/ 819150 w 6057900"/>
              <a:gd name="connsiteY766" fmla="*/ 3857625 h 6019800"/>
              <a:gd name="connsiteX767" fmla="*/ 857250 w 6057900"/>
              <a:gd name="connsiteY767" fmla="*/ 3876675 h 6019800"/>
              <a:gd name="connsiteX768" fmla="*/ 4438650 w 6057900"/>
              <a:gd name="connsiteY768" fmla="*/ 3886200 h 6019800"/>
              <a:gd name="connsiteX769" fmla="*/ 4391025 w 6057900"/>
              <a:gd name="connsiteY769" fmla="*/ 3895725 h 6019800"/>
              <a:gd name="connsiteX770" fmla="*/ 4438650 w 6057900"/>
              <a:gd name="connsiteY770" fmla="*/ 3829050 h 6019800"/>
              <a:gd name="connsiteX771" fmla="*/ 4438650 w 6057900"/>
              <a:gd name="connsiteY771" fmla="*/ 3886200 h 6019800"/>
              <a:gd name="connsiteX772" fmla="*/ 5676900 w 6057900"/>
              <a:gd name="connsiteY772" fmla="*/ 3952875 h 6019800"/>
              <a:gd name="connsiteX773" fmla="*/ 5676900 w 6057900"/>
              <a:gd name="connsiteY773" fmla="*/ 3981450 h 6019800"/>
              <a:gd name="connsiteX774" fmla="*/ 5524500 w 6057900"/>
              <a:gd name="connsiteY774" fmla="*/ 3990975 h 6019800"/>
              <a:gd name="connsiteX775" fmla="*/ 5572125 w 6057900"/>
              <a:gd name="connsiteY775" fmla="*/ 3819525 h 6019800"/>
              <a:gd name="connsiteX776" fmla="*/ 5676900 w 6057900"/>
              <a:gd name="connsiteY776" fmla="*/ 3952875 h 6019800"/>
              <a:gd name="connsiteX777" fmla="*/ 5172075 w 6057900"/>
              <a:gd name="connsiteY777" fmla="*/ 3800475 h 6019800"/>
              <a:gd name="connsiteX778" fmla="*/ 5200650 w 6057900"/>
              <a:gd name="connsiteY778" fmla="*/ 3781425 h 6019800"/>
              <a:gd name="connsiteX779" fmla="*/ 5276850 w 6057900"/>
              <a:gd name="connsiteY779" fmla="*/ 3914775 h 6019800"/>
              <a:gd name="connsiteX780" fmla="*/ 5095875 w 6057900"/>
              <a:gd name="connsiteY780" fmla="*/ 3819525 h 6019800"/>
              <a:gd name="connsiteX781" fmla="*/ 5105400 w 6057900"/>
              <a:gd name="connsiteY781" fmla="*/ 3771900 h 6019800"/>
              <a:gd name="connsiteX782" fmla="*/ 5172075 w 6057900"/>
              <a:gd name="connsiteY782" fmla="*/ 3800475 h 6019800"/>
              <a:gd name="connsiteX783" fmla="*/ 4467225 w 6057900"/>
              <a:gd name="connsiteY783" fmla="*/ 3781425 h 6019800"/>
              <a:gd name="connsiteX784" fmla="*/ 4524375 w 6057900"/>
              <a:gd name="connsiteY784" fmla="*/ 3686175 h 6019800"/>
              <a:gd name="connsiteX785" fmla="*/ 4467225 w 6057900"/>
              <a:gd name="connsiteY785" fmla="*/ 3781425 h 6019800"/>
              <a:gd name="connsiteX786" fmla="*/ 1676400 w 6057900"/>
              <a:gd name="connsiteY786" fmla="*/ 4181475 h 6019800"/>
              <a:gd name="connsiteX787" fmla="*/ 1590675 w 6057900"/>
              <a:gd name="connsiteY787" fmla="*/ 4191000 h 6019800"/>
              <a:gd name="connsiteX788" fmla="*/ 904875 w 6057900"/>
              <a:gd name="connsiteY788" fmla="*/ 3686175 h 6019800"/>
              <a:gd name="connsiteX789" fmla="*/ 1676400 w 6057900"/>
              <a:gd name="connsiteY789" fmla="*/ 4181475 h 6019800"/>
              <a:gd name="connsiteX790" fmla="*/ 1962150 w 6057900"/>
              <a:gd name="connsiteY790" fmla="*/ 3829050 h 6019800"/>
              <a:gd name="connsiteX791" fmla="*/ 1962150 w 6057900"/>
              <a:gd name="connsiteY791" fmla="*/ 3895725 h 6019800"/>
              <a:gd name="connsiteX792" fmla="*/ 1876425 w 6057900"/>
              <a:gd name="connsiteY792" fmla="*/ 3714750 h 6019800"/>
              <a:gd name="connsiteX793" fmla="*/ 1847850 w 6057900"/>
              <a:gd name="connsiteY793" fmla="*/ 3714750 h 6019800"/>
              <a:gd name="connsiteX794" fmla="*/ 1828800 w 6057900"/>
              <a:gd name="connsiteY794" fmla="*/ 3733800 h 6019800"/>
              <a:gd name="connsiteX795" fmla="*/ 1800225 w 6057900"/>
              <a:gd name="connsiteY795" fmla="*/ 3714750 h 6019800"/>
              <a:gd name="connsiteX796" fmla="*/ 1800225 w 6057900"/>
              <a:gd name="connsiteY796" fmla="*/ 3762375 h 6019800"/>
              <a:gd name="connsiteX797" fmla="*/ 1695450 w 6057900"/>
              <a:gd name="connsiteY797" fmla="*/ 3771900 h 6019800"/>
              <a:gd name="connsiteX798" fmla="*/ 1647825 w 6057900"/>
              <a:gd name="connsiteY798" fmla="*/ 3752850 h 6019800"/>
              <a:gd name="connsiteX799" fmla="*/ 1562100 w 6057900"/>
              <a:gd name="connsiteY799" fmla="*/ 3771900 h 6019800"/>
              <a:gd name="connsiteX800" fmla="*/ 1390650 w 6057900"/>
              <a:gd name="connsiteY800" fmla="*/ 3686175 h 6019800"/>
              <a:gd name="connsiteX801" fmla="*/ 1628775 w 6057900"/>
              <a:gd name="connsiteY801" fmla="*/ 3733800 h 6019800"/>
              <a:gd name="connsiteX802" fmla="*/ 1895475 w 6057900"/>
              <a:gd name="connsiteY802" fmla="*/ 3667125 h 6019800"/>
              <a:gd name="connsiteX803" fmla="*/ 1962150 w 6057900"/>
              <a:gd name="connsiteY803" fmla="*/ 3829050 h 6019800"/>
              <a:gd name="connsiteX804" fmla="*/ 4486275 w 6057900"/>
              <a:gd name="connsiteY804" fmla="*/ 4133850 h 6019800"/>
              <a:gd name="connsiteX805" fmla="*/ 4343400 w 6057900"/>
              <a:gd name="connsiteY805" fmla="*/ 4133850 h 6019800"/>
              <a:gd name="connsiteX806" fmla="*/ 4362450 w 6057900"/>
              <a:gd name="connsiteY806" fmla="*/ 4105275 h 6019800"/>
              <a:gd name="connsiteX807" fmla="*/ 4486275 w 6057900"/>
              <a:gd name="connsiteY807" fmla="*/ 4105275 h 6019800"/>
              <a:gd name="connsiteX808" fmla="*/ 4657725 w 6057900"/>
              <a:gd name="connsiteY808" fmla="*/ 4057650 h 6019800"/>
              <a:gd name="connsiteX809" fmla="*/ 5105400 w 6057900"/>
              <a:gd name="connsiteY809" fmla="*/ 3648075 h 6019800"/>
              <a:gd name="connsiteX810" fmla="*/ 4486275 w 6057900"/>
              <a:gd name="connsiteY810" fmla="*/ 4133850 h 6019800"/>
              <a:gd name="connsiteX811" fmla="*/ 5257800 w 6057900"/>
              <a:gd name="connsiteY811" fmla="*/ 3667125 h 6019800"/>
              <a:gd name="connsiteX812" fmla="*/ 5257800 w 6057900"/>
              <a:gd name="connsiteY812" fmla="*/ 3733800 h 6019800"/>
              <a:gd name="connsiteX813" fmla="*/ 5153025 w 6057900"/>
              <a:gd name="connsiteY813" fmla="*/ 3676650 h 6019800"/>
              <a:gd name="connsiteX814" fmla="*/ 5172075 w 6057900"/>
              <a:gd name="connsiteY814" fmla="*/ 3629025 h 6019800"/>
              <a:gd name="connsiteX815" fmla="*/ 5257800 w 6057900"/>
              <a:gd name="connsiteY815" fmla="*/ 3667125 h 6019800"/>
              <a:gd name="connsiteX816" fmla="*/ 1304925 w 6057900"/>
              <a:gd name="connsiteY816" fmla="*/ 3590925 h 6019800"/>
              <a:gd name="connsiteX817" fmla="*/ 1638300 w 6057900"/>
              <a:gd name="connsiteY817" fmla="*/ 3810000 h 6019800"/>
              <a:gd name="connsiteX818" fmla="*/ 1857375 w 6057900"/>
              <a:gd name="connsiteY818" fmla="*/ 3762375 h 6019800"/>
              <a:gd name="connsiteX819" fmla="*/ 1866900 w 6057900"/>
              <a:gd name="connsiteY819" fmla="*/ 3819525 h 6019800"/>
              <a:gd name="connsiteX820" fmla="*/ 1847850 w 6057900"/>
              <a:gd name="connsiteY820" fmla="*/ 3895725 h 6019800"/>
              <a:gd name="connsiteX821" fmla="*/ 1771650 w 6057900"/>
              <a:gd name="connsiteY821" fmla="*/ 3924300 h 6019800"/>
              <a:gd name="connsiteX822" fmla="*/ 1676400 w 6057900"/>
              <a:gd name="connsiteY822" fmla="*/ 4048125 h 6019800"/>
              <a:gd name="connsiteX823" fmla="*/ 1647825 w 6057900"/>
              <a:gd name="connsiteY823" fmla="*/ 4048125 h 6019800"/>
              <a:gd name="connsiteX824" fmla="*/ 1638300 w 6057900"/>
              <a:gd name="connsiteY824" fmla="*/ 4000500 h 6019800"/>
              <a:gd name="connsiteX825" fmla="*/ 1695450 w 6057900"/>
              <a:gd name="connsiteY825" fmla="*/ 3857625 h 6019800"/>
              <a:gd name="connsiteX826" fmla="*/ 1638300 w 6057900"/>
              <a:gd name="connsiteY826" fmla="*/ 3848100 h 6019800"/>
              <a:gd name="connsiteX827" fmla="*/ 1504950 w 6057900"/>
              <a:gd name="connsiteY827" fmla="*/ 3933825 h 6019800"/>
              <a:gd name="connsiteX828" fmla="*/ 1381125 w 6057900"/>
              <a:gd name="connsiteY828" fmla="*/ 3876675 h 6019800"/>
              <a:gd name="connsiteX829" fmla="*/ 1314450 w 6057900"/>
              <a:gd name="connsiteY829" fmla="*/ 3895725 h 6019800"/>
              <a:gd name="connsiteX830" fmla="*/ 1143000 w 6057900"/>
              <a:gd name="connsiteY830" fmla="*/ 3810000 h 6019800"/>
              <a:gd name="connsiteX831" fmla="*/ 1114425 w 6057900"/>
              <a:gd name="connsiteY831" fmla="*/ 3810000 h 6019800"/>
              <a:gd name="connsiteX832" fmla="*/ 1104900 w 6057900"/>
              <a:gd name="connsiteY832" fmla="*/ 3752850 h 6019800"/>
              <a:gd name="connsiteX833" fmla="*/ 1247775 w 6057900"/>
              <a:gd name="connsiteY833" fmla="*/ 3590925 h 6019800"/>
              <a:gd name="connsiteX834" fmla="*/ 1304925 w 6057900"/>
              <a:gd name="connsiteY834" fmla="*/ 3590925 h 6019800"/>
              <a:gd name="connsiteX835" fmla="*/ 866775 w 6057900"/>
              <a:gd name="connsiteY835" fmla="*/ 3733800 h 6019800"/>
              <a:gd name="connsiteX836" fmla="*/ 771525 w 6057900"/>
              <a:gd name="connsiteY836" fmla="*/ 3819525 h 6019800"/>
              <a:gd name="connsiteX837" fmla="*/ 762000 w 6057900"/>
              <a:gd name="connsiteY837" fmla="*/ 3781425 h 6019800"/>
              <a:gd name="connsiteX838" fmla="*/ 847725 w 6057900"/>
              <a:gd name="connsiteY838" fmla="*/ 3705225 h 6019800"/>
              <a:gd name="connsiteX839" fmla="*/ 847725 w 6057900"/>
              <a:gd name="connsiteY839" fmla="*/ 3667125 h 6019800"/>
              <a:gd name="connsiteX840" fmla="*/ 800100 w 6057900"/>
              <a:gd name="connsiteY840" fmla="*/ 3667125 h 6019800"/>
              <a:gd name="connsiteX841" fmla="*/ 800100 w 6057900"/>
              <a:gd name="connsiteY841" fmla="*/ 3638550 h 6019800"/>
              <a:gd name="connsiteX842" fmla="*/ 838200 w 6057900"/>
              <a:gd name="connsiteY842" fmla="*/ 3590925 h 6019800"/>
              <a:gd name="connsiteX843" fmla="*/ 866775 w 6057900"/>
              <a:gd name="connsiteY843" fmla="*/ 3733800 h 6019800"/>
              <a:gd name="connsiteX844" fmla="*/ 409575 w 6057900"/>
              <a:gd name="connsiteY844" fmla="*/ 3581400 h 6019800"/>
              <a:gd name="connsiteX845" fmla="*/ 457200 w 6057900"/>
              <a:gd name="connsiteY845" fmla="*/ 3762375 h 6019800"/>
              <a:gd name="connsiteX846" fmla="*/ 428625 w 6057900"/>
              <a:gd name="connsiteY846" fmla="*/ 3838575 h 6019800"/>
              <a:gd name="connsiteX847" fmla="*/ 247650 w 6057900"/>
              <a:gd name="connsiteY847" fmla="*/ 3667125 h 6019800"/>
              <a:gd name="connsiteX848" fmla="*/ 381000 w 6057900"/>
              <a:gd name="connsiteY848" fmla="*/ 3581400 h 6019800"/>
              <a:gd name="connsiteX849" fmla="*/ 409575 w 6057900"/>
              <a:gd name="connsiteY849" fmla="*/ 3581400 h 6019800"/>
              <a:gd name="connsiteX850" fmla="*/ 2790825 w 6057900"/>
              <a:gd name="connsiteY850" fmla="*/ 3895725 h 6019800"/>
              <a:gd name="connsiteX851" fmla="*/ 2771775 w 6057900"/>
              <a:gd name="connsiteY851" fmla="*/ 3914775 h 6019800"/>
              <a:gd name="connsiteX852" fmla="*/ 2743200 w 6057900"/>
              <a:gd name="connsiteY852" fmla="*/ 3810000 h 6019800"/>
              <a:gd name="connsiteX853" fmla="*/ 2695575 w 6057900"/>
              <a:gd name="connsiteY853" fmla="*/ 3705225 h 6019800"/>
              <a:gd name="connsiteX854" fmla="*/ 2647950 w 6057900"/>
              <a:gd name="connsiteY854" fmla="*/ 3695700 h 6019800"/>
              <a:gd name="connsiteX855" fmla="*/ 2676525 w 6057900"/>
              <a:gd name="connsiteY855" fmla="*/ 3686175 h 6019800"/>
              <a:gd name="connsiteX856" fmla="*/ 2628900 w 6057900"/>
              <a:gd name="connsiteY856" fmla="*/ 3657600 h 6019800"/>
              <a:gd name="connsiteX857" fmla="*/ 2647950 w 6057900"/>
              <a:gd name="connsiteY857" fmla="*/ 3600450 h 6019800"/>
              <a:gd name="connsiteX858" fmla="*/ 2600325 w 6057900"/>
              <a:gd name="connsiteY858" fmla="*/ 3600450 h 6019800"/>
              <a:gd name="connsiteX859" fmla="*/ 2628900 w 6057900"/>
              <a:gd name="connsiteY859" fmla="*/ 3571875 h 6019800"/>
              <a:gd name="connsiteX860" fmla="*/ 2790825 w 6057900"/>
              <a:gd name="connsiteY860" fmla="*/ 3895725 h 6019800"/>
              <a:gd name="connsiteX861" fmla="*/ 1362075 w 6057900"/>
              <a:gd name="connsiteY861" fmla="*/ 3638550 h 6019800"/>
              <a:gd name="connsiteX862" fmla="*/ 1381125 w 6057900"/>
              <a:gd name="connsiteY862" fmla="*/ 3619500 h 6019800"/>
              <a:gd name="connsiteX863" fmla="*/ 1390650 w 6057900"/>
              <a:gd name="connsiteY863" fmla="*/ 3638550 h 6019800"/>
              <a:gd name="connsiteX864" fmla="*/ 1362075 w 6057900"/>
              <a:gd name="connsiteY864" fmla="*/ 3667125 h 6019800"/>
              <a:gd name="connsiteX865" fmla="*/ 1333500 w 6057900"/>
              <a:gd name="connsiteY865" fmla="*/ 3590925 h 6019800"/>
              <a:gd name="connsiteX866" fmla="*/ 1343025 w 6057900"/>
              <a:gd name="connsiteY866" fmla="*/ 3571875 h 6019800"/>
              <a:gd name="connsiteX867" fmla="*/ 1362075 w 6057900"/>
              <a:gd name="connsiteY867" fmla="*/ 3638550 h 6019800"/>
              <a:gd name="connsiteX868" fmla="*/ 2457450 w 6057900"/>
              <a:gd name="connsiteY868" fmla="*/ 3571875 h 6019800"/>
              <a:gd name="connsiteX869" fmla="*/ 2457450 w 6057900"/>
              <a:gd name="connsiteY869" fmla="*/ 3648075 h 6019800"/>
              <a:gd name="connsiteX870" fmla="*/ 2438400 w 6057900"/>
              <a:gd name="connsiteY870" fmla="*/ 3667125 h 6019800"/>
              <a:gd name="connsiteX871" fmla="*/ 2466975 w 6057900"/>
              <a:gd name="connsiteY871" fmla="*/ 3705225 h 6019800"/>
              <a:gd name="connsiteX872" fmla="*/ 2438400 w 6057900"/>
              <a:gd name="connsiteY872" fmla="*/ 3724275 h 6019800"/>
              <a:gd name="connsiteX873" fmla="*/ 2466975 w 6057900"/>
              <a:gd name="connsiteY873" fmla="*/ 3762375 h 6019800"/>
              <a:gd name="connsiteX874" fmla="*/ 2438400 w 6057900"/>
              <a:gd name="connsiteY874" fmla="*/ 3771900 h 6019800"/>
              <a:gd name="connsiteX875" fmla="*/ 2466975 w 6057900"/>
              <a:gd name="connsiteY875" fmla="*/ 3838575 h 6019800"/>
              <a:gd name="connsiteX876" fmla="*/ 2438400 w 6057900"/>
              <a:gd name="connsiteY876" fmla="*/ 3886200 h 6019800"/>
              <a:gd name="connsiteX877" fmla="*/ 2466975 w 6057900"/>
              <a:gd name="connsiteY877" fmla="*/ 3924300 h 6019800"/>
              <a:gd name="connsiteX878" fmla="*/ 2428875 w 6057900"/>
              <a:gd name="connsiteY878" fmla="*/ 3943350 h 6019800"/>
              <a:gd name="connsiteX879" fmla="*/ 2466975 w 6057900"/>
              <a:gd name="connsiteY879" fmla="*/ 3990975 h 6019800"/>
              <a:gd name="connsiteX880" fmla="*/ 2428875 w 6057900"/>
              <a:gd name="connsiteY880" fmla="*/ 3981450 h 6019800"/>
              <a:gd name="connsiteX881" fmla="*/ 2409825 w 6057900"/>
              <a:gd name="connsiteY881" fmla="*/ 4000500 h 6019800"/>
              <a:gd name="connsiteX882" fmla="*/ 2447925 w 6057900"/>
              <a:gd name="connsiteY882" fmla="*/ 4038600 h 6019800"/>
              <a:gd name="connsiteX883" fmla="*/ 2390775 w 6057900"/>
              <a:gd name="connsiteY883" fmla="*/ 4038600 h 6019800"/>
              <a:gd name="connsiteX884" fmla="*/ 2428875 w 6057900"/>
              <a:gd name="connsiteY884" fmla="*/ 3933825 h 6019800"/>
              <a:gd name="connsiteX885" fmla="*/ 2438400 w 6057900"/>
              <a:gd name="connsiteY885" fmla="*/ 3562350 h 6019800"/>
              <a:gd name="connsiteX886" fmla="*/ 2457450 w 6057900"/>
              <a:gd name="connsiteY886" fmla="*/ 3571875 h 6019800"/>
              <a:gd name="connsiteX887" fmla="*/ 1143000 w 6057900"/>
              <a:gd name="connsiteY887" fmla="*/ 3571875 h 6019800"/>
              <a:gd name="connsiteX888" fmla="*/ 1038225 w 6057900"/>
              <a:gd name="connsiteY888" fmla="*/ 3695700 h 6019800"/>
              <a:gd name="connsiteX889" fmla="*/ 1009650 w 6057900"/>
              <a:gd name="connsiteY889" fmla="*/ 3714750 h 6019800"/>
              <a:gd name="connsiteX890" fmla="*/ 962025 w 6057900"/>
              <a:gd name="connsiteY890" fmla="*/ 3619500 h 6019800"/>
              <a:gd name="connsiteX891" fmla="*/ 1085850 w 6057900"/>
              <a:gd name="connsiteY891" fmla="*/ 3562350 h 6019800"/>
              <a:gd name="connsiteX892" fmla="*/ 1143000 w 6057900"/>
              <a:gd name="connsiteY892" fmla="*/ 3571875 h 6019800"/>
              <a:gd name="connsiteX893" fmla="*/ 4552950 w 6057900"/>
              <a:gd name="connsiteY893" fmla="*/ 3648075 h 6019800"/>
              <a:gd name="connsiteX894" fmla="*/ 4619625 w 6057900"/>
              <a:gd name="connsiteY894" fmla="*/ 3533775 h 6019800"/>
              <a:gd name="connsiteX895" fmla="*/ 4552950 w 6057900"/>
              <a:gd name="connsiteY895" fmla="*/ 3648075 h 6019800"/>
              <a:gd name="connsiteX896" fmla="*/ 5219700 w 6057900"/>
              <a:gd name="connsiteY896" fmla="*/ 3552825 h 6019800"/>
              <a:gd name="connsiteX897" fmla="*/ 5219700 w 6057900"/>
              <a:gd name="connsiteY897" fmla="*/ 3581400 h 6019800"/>
              <a:gd name="connsiteX898" fmla="*/ 5181600 w 6057900"/>
              <a:gd name="connsiteY898" fmla="*/ 3581400 h 6019800"/>
              <a:gd name="connsiteX899" fmla="*/ 5191125 w 6057900"/>
              <a:gd name="connsiteY899" fmla="*/ 3524250 h 6019800"/>
              <a:gd name="connsiteX900" fmla="*/ 5219700 w 6057900"/>
              <a:gd name="connsiteY900" fmla="*/ 3552825 h 6019800"/>
              <a:gd name="connsiteX901" fmla="*/ 2590800 w 6057900"/>
              <a:gd name="connsiteY901" fmla="*/ 3552825 h 6019800"/>
              <a:gd name="connsiteX902" fmla="*/ 2590800 w 6057900"/>
              <a:gd name="connsiteY902" fmla="*/ 3524250 h 6019800"/>
              <a:gd name="connsiteX903" fmla="*/ 2590800 w 6057900"/>
              <a:gd name="connsiteY903" fmla="*/ 3552825 h 6019800"/>
              <a:gd name="connsiteX904" fmla="*/ 4924425 w 6057900"/>
              <a:gd name="connsiteY904" fmla="*/ 3638550 h 6019800"/>
              <a:gd name="connsiteX905" fmla="*/ 4914900 w 6057900"/>
              <a:gd name="connsiteY905" fmla="*/ 3752850 h 6019800"/>
              <a:gd name="connsiteX906" fmla="*/ 4752975 w 6057900"/>
              <a:gd name="connsiteY906" fmla="*/ 3838575 h 6019800"/>
              <a:gd name="connsiteX907" fmla="*/ 4676775 w 6057900"/>
              <a:gd name="connsiteY907" fmla="*/ 3819525 h 6019800"/>
              <a:gd name="connsiteX908" fmla="*/ 4543425 w 6057900"/>
              <a:gd name="connsiteY908" fmla="*/ 3867150 h 6019800"/>
              <a:gd name="connsiteX909" fmla="*/ 4495800 w 6057900"/>
              <a:gd name="connsiteY909" fmla="*/ 3829050 h 6019800"/>
              <a:gd name="connsiteX910" fmla="*/ 4724400 w 6057900"/>
              <a:gd name="connsiteY910" fmla="*/ 3514725 h 6019800"/>
              <a:gd name="connsiteX911" fmla="*/ 4924425 w 6057900"/>
              <a:gd name="connsiteY911" fmla="*/ 3638550 h 6019800"/>
              <a:gd name="connsiteX912" fmla="*/ 5067300 w 6057900"/>
              <a:gd name="connsiteY912" fmla="*/ 3524250 h 6019800"/>
              <a:gd name="connsiteX913" fmla="*/ 5029200 w 6057900"/>
              <a:gd name="connsiteY913" fmla="*/ 3638550 h 6019800"/>
              <a:gd name="connsiteX914" fmla="*/ 4886325 w 6057900"/>
              <a:gd name="connsiteY914" fmla="*/ 3524250 h 6019800"/>
              <a:gd name="connsiteX915" fmla="*/ 4953000 w 6057900"/>
              <a:gd name="connsiteY915" fmla="*/ 3495675 h 6019800"/>
              <a:gd name="connsiteX916" fmla="*/ 5067300 w 6057900"/>
              <a:gd name="connsiteY916" fmla="*/ 3524250 h 6019800"/>
              <a:gd name="connsiteX917" fmla="*/ 5695950 w 6057900"/>
              <a:gd name="connsiteY917" fmla="*/ 3486150 h 6019800"/>
              <a:gd name="connsiteX918" fmla="*/ 5791200 w 6057900"/>
              <a:gd name="connsiteY918" fmla="*/ 3533775 h 6019800"/>
              <a:gd name="connsiteX919" fmla="*/ 5791200 w 6057900"/>
              <a:gd name="connsiteY919" fmla="*/ 3552825 h 6019800"/>
              <a:gd name="connsiteX920" fmla="*/ 5619750 w 6057900"/>
              <a:gd name="connsiteY920" fmla="*/ 3695700 h 6019800"/>
              <a:gd name="connsiteX921" fmla="*/ 5619750 w 6057900"/>
              <a:gd name="connsiteY921" fmla="*/ 3638550 h 6019800"/>
              <a:gd name="connsiteX922" fmla="*/ 5657850 w 6057900"/>
              <a:gd name="connsiteY922" fmla="*/ 3486150 h 6019800"/>
              <a:gd name="connsiteX923" fmla="*/ 5695950 w 6057900"/>
              <a:gd name="connsiteY923" fmla="*/ 3486150 h 6019800"/>
              <a:gd name="connsiteX924" fmla="*/ 4667250 w 6057900"/>
              <a:gd name="connsiteY924" fmla="*/ 3524250 h 6019800"/>
              <a:gd name="connsiteX925" fmla="*/ 4629150 w 6057900"/>
              <a:gd name="connsiteY925" fmla="*/ 3524250 h 6019800"/>
              <a:gd name="connsiteX926" fmla="*/ 4657725 w 6057900"/>
              <a:gd name="connsiteY926" fmla="*/ 3486150 h 6019800"/>
              <a:gd name="connsiteX927" fmla="*/ 4667250 w 6057900"/>
              <a:gd name="connsiteY927" fmla="*/ 3524250 h 6019800"/>
              <a:gd name="connsiteX928" fmla="*/ 3371850 w 6057900"/>
              <a:gd name="connsiteY928" fmla="*/ 3495675 h 6019800"/>
              <a:gd name="connsiteX929" fmla="*/ 3352800 w 6057900"/>
              <a:gd name="connsiteY929" fmla="*/ 3476625 h 6019800"/>
              <a:gd name="connsiteX930" fmla="*/ 3371850 w 6057900"/>
              <a:gd name="connsiteY930" fmla="*/ 3467100 h 6019800"/>
              <a:gd name="connsiteX931" fmla="*/ 3371850 w 6057900"/>
              <a:gd name="connsiteY931" fmla="*/ 3495675 h 6019800"/>
              <a:gd name="connsiteX932" fmla="*/ 2809875 w 6057900"/>
              <a:gd name="connsiteY932" fmla="*/ 4333875 h 6019800"/>
              <a:gd name="connsiteX933" fmla="*/ 2790825 w 6057900"/>
              <a:gd name="connsiteY933" fmla="*/ 4352925 h 6019800"/>
              <a:gd name="connsiteX934" fmla="*/ 2495550 w 6057900"/>
              <a:gd name="connsiteY934" fmla="*/ 3705225 h 6019800"/>
              <a:gd name="connsiteX935" fmla="*/ 2505075 w 6057900"/>
              <a:gd name="connsiteY935" fmla="*/ 3448050 h 6019800"/>
              <a:gd name="connsiteX936" fmla="*/ 2819400 w 6057900"/>
              <a:gd name="connsiteY936" fmla="*/ 4257675 h 6019800"/>
              <a:gd name="connsiteX937" fmla="*/ 2809875 w 6057900"/>
              <a:gd name="connsiteY937" fmla="*/ 4333875 h 6019800"/>
              <a:gd name="connsiteX938" fmla="*/ 4686300 w 6057900"/>
              <a:gd name="connsiteY938" fmla="*/ 3486150 h 6019800"/>
              <a:gd name="connsiteX939" fmla="*/ 4667250 w 6057900"/>
              <a:gd name="connsiteY939" fmla="*/ 3476625 h 6019800"/>
              <a:gd name="connsiteX940" fmla="*/ 4695825 w 6057900"/>
              <a:gd name="connsiteY940" fmla="*/ 3438525 h 6019800"/>
              <a:gd name="connsiteX941" fmla="*/ 4686300 w 6057900"/>
              <a:gd name="connsiteY941" fmla="*/ 3486150 h 6019800"/>
              <a:gd name="connsiteX942" fmla="*/ 314325 w 6057900"/>
              <a:gd name="connsiteY942" fmla="*/ 3429000 h 6019800"/>
              <a:gd name="connsiteX943" fmla="*/ 371475 w 6057900"/>
              <a:gd name="connsiteY943" fmla="*/ 3448050 h 6019800"/>
              <a:gd name="connsiteX944" fmla="*/ 342900 w 6057900"/>
              <a:gd name="connsiteY944" fmla="*/ 3505200 h 6019800"/>
              <a:gd name="connsiteX945" fmla="*/ 390525 w 6057900"/>
              <a:gd name="connsiteY945" fmla="*/ 3486150 h 6019800"/>
              <a:gd name="connsiteX946" fmla="*/ 228600 w 6057900"/>
              <a:gd name="connsiteY946" fmla="*/ 3590925 h 6019800"/>
              <a:gd name="connsiteX947" fmla="*/ 190500 w 6057900"/>
              <a:gd name="connsiteY947" fmla="*/ 3505200 h 6019800"/>
              <a:gd name="connsiteX948" fmla="*/ 190500 w 6057900"/>
              <a:gd name="connsiteY948" fmla="*/ 3429000 h 6019800"/>
              <a:gd name="connsiteX949" fmla="*/ 314325 w 6057900"/>
              <a:gd name="connsiteY949" fmla="*/ 3429000 h 6019800"/>
              <a:gd name="connsiteX950" fmla="*/ 3371850 w 6057900"/>
              <a:gd name="connsiteY950" fmla="*/ 3438525 h 6019800"/>
              <a:gd name="connsiteX951" fmla="*/ 3333750 w 6057900"/>
              <a:gd name="connsiteY951" fmla="*/ 3438525 h 6019800"/>
              <a:gd name="connsiteX952" fmla="*/ 3371850 w 6057900"/>
              <a:gd name="connsiteY952" fmla="*/ 3409950 h 6019800"/>
              <a:gd name="connsiteX953" fmla="*/ 3371850 w 6057900"/>
              <a:gd name="connsiteY953" fmla="*/ 3438525 h 6019800"/>
              <a:gd name="connsiteX954" fmla="*/ 4048125 w 6057900"/>
              <a:gd name="connsiteY954" fmla="*/ 3381375 h 6019800"/>
              <a:gd name="connsiteX955" fmla="*/ 3886200 w 6057900"/>
              <a:gd name="connsiteY955" fmla="*/ 3476625 h 6019800"/>
              <a:gd name="connsiteX956" fmla="*/ 3810000 w 6057900"/>
              <a:gd name="connsiteY956" fmla="*/ 3438525 h 6019800"/>
              <a:gd name="connsiteX957" fmla="*/ 3857625 w 6057900"/>
              <a:gd name="connsiteY957" fmla="*/ 3448050 h 6019800"/>
              <a:gd name="connsiteX958" fmla="*/ 4010025 w 6057900"/>
              <a:gd name="connsiteY958" fmla="*/ 3381375 h 6019800"/>
              <a:gd name="connsiteX959" fmla="*/ 4048125 w 6057900"/>
              <a:gd name="connsiteY959" fmla="*/ 3381375 h 6019800"/>
              <a:gd name="connsiteX960" fmla="*/ 704850 w 6057900"/>
              <a:gd name="connsiteY960" fmla="*/ 3686175 h 6019800"/>
              <a:gd name="connsiteX961" fmla="*/ 828675 w 6057900"/>
              <a:gd name="connsiteY961" fmla="*/ 3381375 h 6019800"/>
              <a:gd name="connsiteX962" fmla="*/ 704850 w 6057900"/>
              <a:gd name="connsiteY962" fmla="*/ 3686175 h 6019800"/>
              <a:gd name="connsiteX963" fmla="*/ 3352800 w 6057900"/>
              <a:gd name="connsiteY963" fmla="*/ 3352800 h 6019800"/>
              <a:gd name="connsiteX964" fmla="*/ 3362325 w 6057900"/>
              <a:gd name="connsiteY964" fmla="*/ 3400425 h 6019800"/>
              <a:gd name="connsiteX965" fmla="*/ 3305175 w 6057900"/>
              <a:gd name="connsiteY965" fmla="*/ 3390900 h 6019800"/>
              <a:gd name="connsiteX966" fmla="*/ 3324225 w 6057900"/>
              <a:gd name="connsiteY966" fmla="*/ 3352800 h 6019800"/>
              <a:gd name="connsiteX967" fmla="*/ 3352800 w 6057900"/>
              <a:gd name="connsiteY967" fmla="*/ 3352800 h 6019800"/>
              <a:gd name="connsiteX968" fmla="*/ 1009650 w 6057900"/>
              <a:gd name="connsiteY968" fmla="*/ 3429000 h 6019800"/>
              <a:gd name="connsiteX969" fmla="*/ 933450 w 6057900"/>
              <a:gd name="connsiteY969" fmla="*/ 3562350 h 6019800"/>
              <a:gd name="connsiteX970" fmla="*/ 904875 w 6057900"/>
              <a:gd name="connsiteY970" fmla="*/ 3562350 h 6019800"/>
              <a:gd name="connsiteX971" fmla="*/ 904875 w 6057900"/>
              <a:gd name="connsiteY971" fmla="*/ 3476625 h 6019800"/>
              <a:gd name="connsiteX972" fmla="*/ 981075 w 6057900"/>
              <a:gd name="connsiteY972" fmla="*/ 3352800 h 6019800"/>
              <a:gd name="connsiteX973" fmla="*/ 1009650 w 6057900"/>
              <a:gd name="connsiteY973" fmla="*/ 3429000 h 6019800"/>
              <a:gd name="connsiteX974" fmla="*/ 4772025 w 6057900"/>
              <a:gd name="connsiteY974" fmla="*/ 3381375 h 6019800"/>
              <a:gd name="connsiteX975" fmla="*/ 4733925 w 6057900"/>
              <a:gd name="connsiteY975" fmla="*/ 3390900 h 6019800"/>
              <a:gd name="connsiteX976" fmla="*/ 4733925 w 6057900"/>
              <a:gd name="connsiteY976" fmla="*/ 3438525 h 6019800"/>
              <a:gd name="connsiteX977" fmla="*/ 4705350 w 6057900"/>
              <a:gd name="connsiteY977" fmla="*/ 3419475 h 6019800"/>
              <a:gd name="connsiteX978" fmla="*/ 4752975 w 6057900"/>
              <a:gd name="connsiteY978" fmla="*/ 3343275 h 6019800"/>
              <a:gd name="connsiteX979" fmla="*/ 4772025 w 6057900"/>
              <a:gd name="connsiteY979" fmla="*/ 3381375 h 6019800"/>
              <a:gd name="connsiteX980" fmla="*/ 5867400 w 6057900"/>
              <a:gd name="connsiteY980" fmla="*/ 3352800 h 6019800"/>
              <a:gd name="connsiteX981" fmla="*/ 5829300 w 6057900"/>
              <a:gd name="connsiteY981" fmla="*/ 3486150 h 6019800"/>
              <a:gd name="connsiteX982" fmla="*/ 5686425 w 6057900"/>
              <a:gd name="connsiteY982" fmla="*/ 3400425 h 6019800"/>
              <a:gd name="connsiteX983" fmla="*/ 5743575 w 6057900"/>
              <a:gd name="connsiteY983" fmla="*/ 3371850 h 6019800"/>
              <a:gd name="connsiteX984" fmla="*/ 5686425 w 6057900"/>
              <a:gd name="connsiteY984" fmla="*/ 3362325 h 6019800"/>
              <a:gd name="connsiteX985" fmla="*/ 5857875 w 6057900"/>
              <a:gd name="connsiteY985" fmla="*/ 3314700 h 6019800"/>
              <a:gd name="connsiteX986" fmla="*/ 5867400 w 6057900"/>
              <a:gd name="connsiteY986" fmla="*/ 3352800 h 6019800"/>
              <a:gd name="connsiteX987" fmla="*/ 1085850 w 6057900"/>
              <a:gd name="connsiteY987" fmla="*/ 3314700 h 6019800"/>
              <a:gd name="connsiteX988" fmla="*/ 1228725 w 6057900"/>
              <a:gd name="connsiteY988" fmla="*/ 3543300 h 6019800"/>
              <a:gd name="connsiteX989" fmla="*/ 1066800 w 6057900"/>
              <a:gd name="connsiteY989" fmla="*/ 3505200 h 6019800"/>
              <a:gd name="connsiteX990" fmla="*/ 1038225 w 6057900"/>
              <a:gd name="connsiteY990" fmla="*/ 3314700 h 6019800"/>
              <a:gd name="connsiteX991" fmla="*/ 1085850 w 6057900"/>
              <a:gd name="connsiteY991" fmla="*/ 3314700 h 6019800"/>
              <a:gd name="connsiteX992" fmla="*/ 5372100 w 6057900"/>
              <a:gd name="connsiteY992" fmla="*/ 3581400 h 6019800"/>
              <a:gd name="connsiteX993" fmla="*/ 5353050 w 6057900"/>
              <a:gd name="connsiteY993" fmla="*/ 3686175 h 6019800"/>
              <a:gd name="connsiteX994" fmla="*/ 5172075 w 6057900"/>
              <a:gd name="connsiteY994" fmla="*/ 3305175 h 6019800"/>
              <a:gd name="connsiteX995" fmla="*/ 5372100 w 6057900"/>
              <a:gd name="connsiteY995" fmla="*/ 3581400 h 6019800"/>
              <a:gd name="connsiteX996" fmla="*/ 5076825 w 6057900"/>
              <a:gd name="connsiteY996" fmla="*/ 3333750 h 6019800"/>
              <a:gd name="connsiteX997" fmla="*/ 5124450 w 6057900"/>
              <a:gd name="connsiteY997" fmla="*/ 3429000 h 6019800"/>
              <a:gd name="connsiteX998" fmla="*/ 5114925 w 6057900"/>
              <a:gd name="connsiteY998" fmla="*/ 3476625 h 6019800"/>
              <a:gd name="connsiteX999" fmla="*/ 5086350 w 6057900"/>
              <a:gd name="connsiteY999" fmla="*/ 3486150 h 6019800"/>
              <a:gd name="connsiteX1000" fmla="*/ 5019675 w 6057900"/>
              <a:gd name="connsiteY1000" fmla="*/ 3409950 h 6019800"/>
              <a:gd name="connsiteX1001" fmla="*/ 5029200 w 6057900"/>
              <a:gd name="connsiteY1001" fmla="*/ 3286125 h 6019800"/>
              <a:gd name="connsiteX1002" fmla="*/ 5076825 w 6057900"/>
              <a:gd name="connsiteY1002" fmla="*/ 3333750 h 6019800"/>
              <a:gd name="connsiteX1003" fmla="*/ 4124325 w 6057900"/>
              <a:gd name="connsiteY1003" fmla="*/ 3286125 h 6019800"/>
              <a:gd name="connsiteX1004" fmla="*/ 4057650 w 6057900"/>
              <a:gd name="connsiteY1004" fmla="*/ 3371850 h 6019800"/>
              <a:gd name="connsiteX1005" fmla="*/ 4038600 w 6057900"/>
              <a:gd name="connsiteY1005" fmla="*/ 3333750 h 6019800"/>
              <a:gd name="connsiteX1006" fmla="*/ 4086225 w 6057900"/>
              <a:gd name="connsiteY1006" fmla="*/ 3333750 h 6019800"/>
              <a:gd name="connsiteX1007" fmla="*/ 4105275 w 6057900"/>
              <a:gd name="connsiteY1007" fmla="*/ 3276600 h 6019800"/>
              <a:gd name="connsiteX1008" fmla="*/ 4124325 w 6057900"/>
              <a:gd name="connsiteY1008" fmla="*/ 3286125 h 6019800"/>
              <a:gd name="connsiteX1009" fmla="*/ 514350 w 6057900"/>
              <a:gd name="connsiteY1009" fmla="*/ 3257550 h 6019800"/>
              <a:gd name="connsiteX1010" fmla="*/ 666750 w 6057900"/>
              <a:gd name="connsiteY1010" fmla="*/ 3381375 h 6019800"/>
              <a:gd name="connsiteX1011" fmla="*/ 523875 w 6057900"/>
              <a:gd name="connsiteY1011" fmla="*/ 3524250 h 6019800"/>
              <a:gd name="connsiteX1012" fmla="*/ 619125 w 6057900"/>
              <a:gd name="connsiteY1012" fmla="*/ 3676650 h 6019800"/>
              <a:gd name="connsiteX1013" fmla="*/ 581025 w 6057900"/>
              <a:gd name="connsiteY1013" fmla="*/ 3686175 h 6019800"/>
              <a:gd name="connsiteX1014" fmla="*/ 476250 w 6057900"/>
              <a:gd name="connsiteY1014" fmla="*/ 3448050 h 6019800"/>
              <a:gd name="connsiteX1015" fmla="*/ 476250 w 6057900"/>
              <a:gd name="connsiteY1015" fmla="*/ 3257550 h 6019800"/>
              <a:gd name="connsiteX1016" fmla="*/ 514350 w 6057900"/>
              <a:gd name="connsiteY1016" fmla="*/ 3257550 h 6019800"/>
              <a:gd name="connsiteX1017" fmla="*/ 4981575 w 6057900"/>
              <a:gd name="connsiteY1017" fmla="*/ 3257550 h 6019800"/>
              <a:gd name="connsiteX1018" fmla="*/ 4943475 w 6057900"/>
              <a:gd name="connsiteY1018" fmla="*/ 3381375 h 6019800"/>
              <a:gd name="connsiteX1019" fmla="*/ 4962525 w 6057900"/>
              <a:gd name="connsiteY1019" fmla="*/ 3429000 h 6019800"/>
              <a:gd name="connsiteX1020" fmla="*/ 4819650 w 6057900"/>
              <a:gd name="connsiteY1020" fmla="*/ 3467100 h 6019800"/>
              <a:gd name="connsiteX1021" fmla="*/ 4972050 w 6057900"/>
              <a:gd name="connsiteY1021" fmla="*/ 3238500 h 6019800"/>
              <a:gd name="connsiteX1022" fmla="*/ 4981575 w 6057900"/>
              <a:gd name="connsiteY1022" fmla="*/ 3257550 h 6019800"/>
              <a:gd name="connsiteX1023" fmla="*/ 4152900 w 6057900"/>
              <a:gd name="connsiteY1023" fmla="*/ 3248025 h 6019800"/>
              <a:gd name="connsiteX1024" fmla="*/ 4133850 w 6057900"/>
              <a:gd name="connsiteY1024" fmla="*/ 3276600 h 6019800"/>
              <a:gd name="connsiteX1025" fmla="*/ 4114800 w 6057900"/>
              <a:gd name="connsiteY1025" fmla="*/ 3238500 h 6019800"/>
              <a:gd name="connsiteX1026" fmla="*/ 4152900 w 6057900"/>
              <a:gd name="connsiteY1026" fmla="*/ 3248025 h 6019800"/>
              <a:gd name="connsiteX1027" fmla="*/ 3019425 w 6057900"/>
              <a:gd name="connsiteY1027" fmla="*/ 3238500 h 6019800"/>
              <a:gd name="connsiteX1028" fmla="*/ 3057525 w 6057900"/>
              <a:gd name="connsiteY1028" fmla="*/ 3248025 h 6019800"/>
              <a:gd name="connsiteX1029" fmla="*/ 3019425 w 6057900"/>
              <a:gd name="connsiteY1029" fmla="*/ 3238500 h 6019800"/>
              <a:gd name="connsiteX1030" fmla="*/ 1381125 w 6057900"/>
              <a:gd name="connsiteY1030" fmla="*/ 3190875 h 6019800"/>
              <a:gd name="connsiteX1031" fmla="*/ 1266825 w 6057900"/>
              <a:gd name="connsiteY1031" fmla="*/ 3276600 h 6019800"/>
              <a:gd name="connsiteX1032" fmla="*/ 1352550 w 6057900"/>
              <a:gd name="connsiteY1032" fmla="*/ 3190875 h 6019800"/>
              <a:gd name="connsiteX1033" fmla="*/ 1381125 w 6057900"/>
              <a:gd name="connsiteY1033" fmla="*/ 3190875 h 6019800"/>
              <a:gd name="connsiteX1034" fmla="*/ 5581650 w 6057900"/>
              <a:gd name="connsiteY1034" fmla="*/ 3181350 h 6019800"/>
              <a:gd name="connsiteX1035" fmla="*/ 5591175 w 6057900"/>
              <a:gd name="connsiteY1035" fmla="*/ 3324225 h 6019800"/>
              <a:gd name="connsiteX1036" fmla="*/ 5495925 w 6057900"/>
              <a:gd name="connsiteY1036" fmla="*/ 3581400 h 6019800"/>
              <a:gd name="connsiteX1037" fmla="*/ 5562600 w 6057900"/>
              <a:gd name="connsiteY1037" fmla="*/ 3400425 h 6019800"/>
              <a:gd name="connsiteX1038" fmla="*/ 5410200 w 6057900"/>
              <a:gd name="connsiteY1038" fmla="*/ 3314700 h 6019800"/>
              <a:gd name="connsiteX1039" fmla="*/ 5534025 w 6057900"/>
              <a:gd name="connsiteY1039" fmla="*/ 3181350 h 6019800"/>
              <a:gd name="connsiteX1040" fmla="*/ 5581650 w 6057900"/>
              <a:gd name="connsiteY1040" fmla="*/ 3181350 h 6019800"/>
              <a:gd name="connsiteX1041" fmla="*/ 361950 w 6057900"/>
              <a:gd name="connsiteY1041" fmla="*/ 3209925 h 6019800"/>
              <a:gd name="connsiteX1042" fmla="*/ 361950 w 6057900"/>
              <a:gd name="connsiteY1042" fmla="*/ 3362325 h 6019800"/>
              <a:gd name="connsiteX1043" fmla="*/ 209550 w 6057900"/>
              <a:gd name="connsiteY1043" fmla="*/ 3362325 h 6019800"/>
              <a:gd name="connsiteX1044" fmla="*/ 333375 w 6057900"/>
              <a:gd name="connsiteY1044" fmla="*/ 3143250 h 6019800"/>
              <a:gd name="connsiteX1045" fmla="*/ 361950 w 6057900"/>
              <a:gd name="connsiteY1045" fmla="*/ 3209925 h 6019800"/>
              <a:gd name="connsiteX1046" fmla="*/ 4191000 w 6057900"/>
              <a:gd name="connsiteY1046" fmla="*/ 3162300 h 6019800"/>
              <a:gd name="connsiteX1047" fmla="*/ 4171950 w 6057900"/>
              <a:gd name="connsiteY1047" fmla="*/ 3219450 h 6019800"/>
              <a:gd name="connsiteX1048" fmla="*/ 4143375 w 6057900"/>
              <a:gd name="connsiteY1048" fmla="*/ 3219450 h 6019800"/>
              <a:gd name="connsiteX1049" fmla="*/ 4152900 w 6057900"/>
              <a:gd name="connsiteY1049" fmla="*/ 3133725 h 6019800"/>
              <a:gd name="connsiteX1050" fmla="*/ 4191000 w 6057900"/>
              <a:gd name="connsiteY1050" fmla="*/ 3162300 h 6019800"/>
              <a:gd name="connsiteX1051" fmla="*/ 3028950 w 6057900"/>
              <a:gd name="connsiteY1051" fmla="*/ 3133725 h 6019800"/>
              <a:gd name="connsiteX1052" fmla="*/ 3009900 w 6057900"/>
              <a:gd name="connsiteY1052" fmla="*/ 3152775 h 6019800"/>
              <a:gd name="connsiteX1053" fmla="*/ 3038475 w 6057900"/>
              <a:gd name="connsiteY1053" fmla="*/ 3181350 h 6019800"/>
              <a:gd name="connsiteX1054" fmla="*/ 3028950 w 6057900"/>
              <a:gd name="connsiteY1054" fmla="*/ 3209925 h 6019800"/>
              <a:gd name="connsiteX1055" fmla="*/ 3009900 w 6057900"/>
              <a:gd name="connsiteY1055" fmla="*/ 3181350 h 6019800"/>
              <a:gd name="connsiteX1056" fmla="*/ 2990850 w 6057900"/>
              <a:gd name="connsiteY1056" fmla="*/ 3114675 h 6019800"/>
              <a:gd name="connsiteX1057" fmla="*/ 3028950 w 6057900"/>
              <a:gd name="connsiteY1057" fmla="*/ 3133725 h 6019800"/>
              <a:gd name="connsiteX1058" fmla="*/ 114300 w 6057900"/>
              <a:gd name="connsiteY1058" fmla="*/ 3429000 h 6019800"/>
              <a:gd name="connsiteX1059" fmla="*/ 333375 w 6057900"/>
              <a:gd name="connsiteY1059" fmla="*/ 3924300 h 6019800"/>
              <a:gd name="connsiteX1060" fmla="*/ 76200 w 6057900"/>
              <a:gd name="connsiteY1060" fmla="*/ 3448050 h 6019800"/>
              <a:gd name="connsiteX1061" fmla="*/ 219075 w 6057900"/>
              <a:gd name="connsiteY1061" fmla="*/ 3114675 h 6019800"/>
              <a:gd name="connsiteX1062" fmla="*/ 114300 w 6057900"/>
              <a:gd name="connsiteY1062" fmla="*/ 3429000 h 6019800"/>
              <a:gd name="connsiteX1063" fmla="*/ 847725 w 6057900"/>
              <a:gd name="connsiteY1063" fmla="*/ 3105150 h 6019800"/>
              <a:gd name="connsiteX1064" fmla="*/ 942975 w 6057900"/>
              <a:gd name="connsiteY1064" fmla="*/ 3286125 h 6019800"/>
              <a:gd name="connsiteX1065" fmla="*/ 904875 w 6057900"/>
              <a:gd name="connsiteY1065" fmla="*/ 3295650 h 6019800"/>
              <a:gd name="connsiteX1066" fmla="*/ 666750 w 6057900"/>
              <a:gd name="connsiteY1066" fmla="*/ 3171825 h 6019800"/>
              <a:gd name="connsiteX1067" fmla="*/ 800100 w 6057900"/>
              <a:gd name="connsiteY1067" fmla="*/ 3105150 h 6019800"/>
              <a:gd name="connsiteX1068" fmla="*/ 847725 w 6057900"/>
              <a:gd name="connsiteY1068" fmla="*/ 3105150 h 6019800"/>
              <a:gd name="connsiteX1069" fmla="*/ 4048125 w 6057900"/>
              <a:gd name="connsiteY1069" fmla="*/ 3095625 h 6019800"/>
              <a:gd name="connsiteX1070" fmla="*/ 4019550 w 6057900"/>
              <a:gd name="connsiteY1070" fmla="*/ 3171825 h 6019800"/>
              <a:gd name="connsiteX1071" fmla="*/ 3981450 w 6057900"/>
              <a:gd name="connsiteY1071" fmla="*/ 3171825 h 6019800"/>
              <a:gd name="connsiteX1072" fmla="*/ 3810000 w 6057900"/>
              <a:gd name="connsiteY1072" fmla="*/ 3295650 h 6019800"/>
              <a:gd name="connsiteX1073" fmla="*/ 3819525 w 6057900"/>
              <a:gd name="connsiteY1073" fmla="*/ 3333750 h 6019800"/>
              <a:gd name="connsiteX1074" fmla="*/ 3800475 w 6057900"/>
              <a:gd name="connsiteY1074" fmla="*/ 3371850 h 6019800"/>
              <a:gd name="connsiteX1075" fmla="*/ 3790950 w 6057900"/>
              <a:gd name="connsiteY1075" fmla="*/ 3333750 h 6019800"/>
              <a:gd name="connsiteX1076" fmla="*/ 3838575 w 6057900"/>
              <a:gd name="connsiteY1076" fmla="*/ 3238500 h 6019800"/>
              <a:gd name="connsiteX1077" fmla="*/ 3895725 w 6057900"/>
              <a:gd name="connsiteY1077" fmla="*/ 3219450 h 6019800"/>
              <a:gd name="connsiteX1078" fmla="*/ 4038600 w 6057900"/>
              <a:gd name="connsiteY1078" fmla="*/ 3067050 h 6019800"/>
              <a:gd name="connsiteX1079" fmla="*/ 4048125 w 6057900"/>
              <a:gd name="connsiteY1079" fmla="*/ 3095625 h 6019800"/>
              <a:gd name="connsiteX1080" fmla="*/ 5867400 w 6057900"/>
              <a:gd name="connsiteY1080" fmla="*/ 3238500 h 6019800"/>
              <a:gd name="connsiteX1081" fmla="*/ 5753100 w 6057900"/>
              <a:gd name="connsiteY1081" fmla="*/ 3286125 h 6019800"/>
              <a:gd name="connsiteX1082" fmla="*/ 5695950 w 6057900"/>
              <a:gd name="connsiteY1082" fmla="*/ 3286125 h 6019800"/>
              <a:gd name="connsiteX1083" fmla="*/ 5695950 w 6057900"/>
              <a:gd name="connsiteY1083" fmla="*/ 3152775 h 6019800"/>
              <a:gd name="connsiteX1084" fmla="*/ 5753100 w 6057900"/>
              <a:gd name="connsiteY1084" fmla="*/ 3038475 h 6019800"/>
              <a:gd name="connsiteX1085" fmla="*/ 5867400 w 6057900"/>
              <a:gd name="connsiteY1085" fmla="*/ 3238500 h 6019800"/>
              <a:gd name="connsiteX1086" fmla="*/ 5267325 w 6057900"/>
              <a:gd name="connsiteY1086" fmla="*/ 3038475 h 6019800"/>
              <a:gd name="connsiteX1087" fmla="*/ 5400675 w 6057900"/>
              <a:gd name="connsiteY1087" fmla="*/ 3095625 h 6019800"/>
              <a:gd name="connsiteX1088" fmla="*/ 5124450 w 6057900"/>
              <a:gd name="connsiteY1088" fmla="*/ 3267075 h 6019800"/>
              <a:gd name="connsiteX1089" fmla="*/ 5067300 w 6057900"/>
              <a:gd name="connsiteY1089" fmla="*/ 3200400 h 6019800"/>
              <a:gd name="connsiteX1090" fmla="*/ 5238750 w 6057900"/>
              <a:gd name="connsiteY1090" fmla="*/ 3038475 h 6019800"/>
              <a:gd name="connsiteX1091" fmla="*/ 5267325 w 6057900"/>
              <a:gd name="connsiteY1091" fmla="*/ 3038475 h 6019800"/>
              <a:gd name="connsiteX1092" fmla="*/ 1181100 w 6057900"/>
              <a:gd name="connsiteY1092" fmla="*/ 3200400 h 6019800"/>
              <a:gd name="connsiteX1093" fmla="*/ 1352550 w 6057900"/>
              <a:gd name="connsiteY1093" fmla="*/ 3009900 h 6019800"/>
              <a:gd name="connsiteX1094" fmla="*/ 1181100 w 6057900"/>
              <a:gd name="connsiteY1094" fmla="*/ 3200400 h 6019800"/>
              <a:gd name="connsiteX1095" fmla="*/ 3352800 w 6057900"/>
              <a:gd name="connsiteY1095" fmla="*/ 2981325 h 6019800"/>
              <a:gd name="connsiteX1096" fmla="*/ 3352800 w 6057900"/>
              <a:gd name="connsiteY1096" fmla="*/ 3019425 h 6019800"/>
              <a:gd name="connsiteX1097" fmla="*/ 3209925 w 6057900"/>
              <a:gd name="connsiteY1097" fmla="*/ 3095625 h 6019800"/>
              <a:gd name="connsiteX1098" fmla="*/ 3152775 w 6057900"/>
              <a:gd name="connsiteY1098" fmla="*/ 3190875 h 6019800"/>
              <a:gd name="connsiteX1099" fmla="*/ 3181350 w 6057900"/>
              <a:gd name="connsiteY1099" fmla="*/ 3162300 h 6019800"/>
              <a:gd name="connsiteX1100" fmla="*/ 3162300 w 6057900"/>
              <a:gd name="connsiteY1100" fmla="*/ 3114675 h 6019800"/>
              <a:gd name="connsiteX1101" fmla="*/ 3190875 w 6057900"/>
              <a:gd name="connsiteY1101" fmla="*/ 3048000 h 6019800"/>
              <a:gd name="connsiteX1102" fmla="*/ 3209925 w 6057900"/>
              <a:gd name="connsiteY1102" fmla="*/ 3067050 h 6019800"/>
              <a:gd name="connsiteX1103" fmla="*/ 3238500 w 6057900"/>
              <a:gd name="connsiteY1103" fmla="*/ 3057525 h 6019800"/>
              <a:gd name="connsiteX1104" fmla="*/ 3219450 w 6057900"/>
              <a:gd name="connsiteY1104" fmla="*/ 3019425 h 6019800"/>
              <a:gd name="connsiteX1105" fmla="*/ 3248025 w 6057900"/>
              <a:gd name="connsiteY1105" fmla="*/ 3019425 h 6019800"/>
              <a:gd name="connsiteX1106" fmla="*/ 3267075 w 6057900"/>
              <a:gd name="connsiteY1106" fmla="*/ 3048000 h 6019800"/>
              <a:gd name="connsiteX1107" fmla="*/ 3324225 w 6057900"/>
              <a:gd name="connsiteY1107" fmla="*/ 2981325 h 6019800"/>
              <a:gd name="connsiteX1108" fmla="*/ 3352800 w 6057900"/>
              <a:gd name="connsiteY1108" fmla="*/ 2981325 h 6019800"/>
              <a:gd name="connsiteX1109" fmla="*/ 5705475 w 6057900"/>
              <a:gd name="connsiteY1109" fmla="*/ 3781425 h 6019800"/>
              <a:gd name="connsiteX1110" fmla="*/ 5953125 w 6057900"/>
              <a:gd name="connsiteY1110" fmla="*/ 3400425 h 6019800"/>
              <a:gd name="connsiteX1111" fmla="*/ 5953125 w 6057900"/>
              <a:gd name="connsiteY1111" fmla="*/ 3209925 h 6019800"/>
              <a:gd name="connsiteX1112" fmla="*/ 5857875 w 6057900"/>
              <a:gd name="connsiteY1112" fmla="*/ 2962275 h 6019800"/>
              <a:gd name="connsiteX1113" fmla="*/ 5981700 w 6057900"/>
              <a:gd name="connsiteY1113" fmla="*/ 3305175 h 6019800"/>
              <a:gd name="connsiteX1114" fmla="*/ 5705475 w 6057900"/>
              <a:gd name="connsiteY1114" fmla="*/ 3781425 h 6019800"/>
              <a:gd name="connsiteX1115" fmla="*/ 4848225 w 6057900"/>
              <a:gd name="connsiteY1115" fmla="*/ 3028950 h 6019800"/>
              <a:gd name="connsiteX1116" fmla="*/ 4819650 w 6057900"/>
              <a:gd name="connsiteY1116" fmla="*/ 3076575 h 6019800"/>
              <a:gd name="connsiteX1117" fmla="*/ 4848225 w 6057900"/>
              <a:gd name="connsiteY1117" fmla="*/ 3114675 h 6019800"/>
              <a:gd name="connsiteX1118" fmla="*/ 4819650 w 6057900"/>
              <a:gd name="connsiteY1118" fmla="*/ 3133725 h 6019800"/>
              <a:gd name="connsiteX1119" fmla="*/ 4857750 w 6057900"/>
              <a:gd name="connsiteY1119" fmla="*/ 3181350 h 6019800"/>
              <a:gd name="connsiteX1120" fmla="*/ 4829175 w 6057900"/>
              <a:gd name="connsiteY1120" fmla="*/ 3171825 h 6019800"/>
              <a:gd name="connsiteX1121" fmla="*/ 4819650 w 6057900"/>
              <a:gd name="connsiteY1121" fmla="*/ 3190875 h 6019800"/>
              <a:gd name="connsiteX1122" fmla="*/ 4848225 w 6057900"/>
              <a:gd name="connsiteY1122" fmla="*/ 3219450 h 6019800"/>
              <a:gd name="connsiteX1123" fmla="*/ 4800600 w 6057900"/>
              <a:gd name="connsiteY1123" fmla="*/ 3248025 h 6019800"/>
              <a:gd name="connsiteX1124" fmla="*/ 4829175 w 6057900"/>
              <a:gd name="connsiteY1124" fmla="*/ 3267075 h 6019800"/>
              <a:gd name="connsiteX1125" fmla="*/ 4800600 w 6057900"/>
              <a:gd name="connsiteY1125" fmla="*/ 3333750 h 6019800"/>
              <a:gd name="connsiteX1126" fmla="*/ 4762500 w 6057900"/>
              <a:gd name="connsiteY1126" fmla="*/ 3333750 h 6019800"/>
              <a:gd name="connsiteX1127" fmla="*/ 4791075 w 6057900"/>
              <a:gd name="connsiteY1127" fmla="*/ 3257550 h 6019800"/>
              <a:gd name="connsiteX1128" fmla="*/ 4810125 w 6057900"/>
              <a:gd name="connsiteY1128" fmla="*/ 3124200 h 6019800"/>
              <a:gd name="connsiteX1129" fmla="*/ 4810125 w 6057900"/>
              <a:gd name="connsiteY1129" fmla="*/ 2962275 h 6019800"/>
              <a:gd name="connsiteX1130" fmla="*/ 4848225 w 6057900"/>
              <a:gd name="connsiteY1130" fmla="*/ 3028950 h 6019800"/>
              <a:gd name="connsiteX1131" fmla="*/ 1152525 w 6057900"/>
              <a:gd name="connsiteY1131" fmla="*/ 3009900 h 6019800"/>
              <a:gd name="connsiteX1132" fmla="*/ 1000125 w 6057900"/>
              <a:gd name="connsiteY1132" fmla="*/ 3209925 h 6019800"/>
              <a:gd name="connsiteX1133" fmla="*/ 942975 w 6057900"/>
              <a:gd name="connsiteY1133" fmla="*/ 3143250 h 6019800"/>
              <a:gd name="connsiteX1134" fmla="*/ 1047750 w 6057900"/>
              <a:gd name="connsiteY1134" fmla="*/ 3086100 h 6019800"/>
              <a:gd name="connsiteX1135" fmla="*/ 990600 w 6057900"/>
              <a:gd name="connsiteY1135" fmla="*/ 3019425 h 6019800"/>
              <a:gd name="connsiteX1136" fmla="*/ 542925 w 6057900"/>
              <a:gd name="connsiteY1136" fmla="*/ 3171825 h 6019800"/>
              <a:gd name="connsiteX1137" fmla="*/ 504825 w 6057900"/>
              <a:gd name="connsiteY1137" fmla="*/ 3171825 h 6019800"/>
              <a:gd name="connsiteX1138" fmla="*/ 685800 w 6057900"/>
              <a:gd name="connsiteY1138" fmla="*/ 2952750 h 6019800"/>
              <a:gd name="connsiteX1139" fmla="*/ 752475 w 6057900"/>
              <a:gd name="connsiteY1139" fmla="*/ 2981325 h 6019800"/>
              <a:gd name="connsiteX1140" fmla="*/ 895350 w 6057900"/>
              <a:gd name="connsiteY1140" fmla="*/ 2895600 h 6019800"/>
              <a:gd name="connsiteX1141" fmla="*/ 1152525 w 6057900"/>
              <a:gd name="connsiteY1141" fmla="*/ 3009900 h 6019800"/>
              <a:gd name="connsiteX1142" fmla="*/ 4076700 w 6057900"/>
              <a:gd name="connsiteY1142" fmla="*/ 2905125 h 6019800"/>
              <a:gd name="connsiteX1143" fmla="*/ 4076700 w 6057900"/>
              <a:gd name="connsiteY1143" fmla="*/ 3067050 h 6019800"/>
              <a:gd name="connsiteX1144" fmla="*/ 4048125 w 6057900"/>
              <a:gd name="connsiteY1144" fmla="*/ 3057525 h 6019800"/>
              <a:gd name="connsiteX1145" fmla="*/ 4010025 w 6057900"/>
              <a:gd name="connsiteY1145" fmla="*/ 2905125 h 6019800"/>
              <a:gd name="connsiteX1146" fmla="*/ 4029075 w 6057900"/>
              <a:gd name="connsiteY1146" fmla="*/ 2876550 h 6019800"/>
              <a:gd name="connsiteX1147" fmla="*/ 4076700 w 6057900"/>
              <a:gd name="connsiteY1147" fmla="*/ 2905125 h 6019800"/>
              <a:gd name="connsiteX1148" fmla="*/ 3305175 w 6057900"/>
              <a:gd name="connsiteY1148" fmla="*/ 2914650 h 6019800"/>
              <a:gd name="connsiteX1149" fmla="*/ 3295650 w 6057900"/>
              <a:gd name="connsiteY1149" fmla="*/ 2971800 h 6019800"/>
              <a:gd name="connsiteX1150" fmla="*/ 3124200 w 6057900"/>
              <a:gd name="connsiteY1150" fmla="*/ 3190875 h 6019800"/>
              <a:gd name="connsiteX1151" fmla="*/ 3228975 w 6057900"/>
              <a:gd name="connsiteY1151" fmla="*/ 3371850 h 6019800"/>
              <a:gd name="connsiteX1152" fmla="*/ 3267075 w 6057900"/>
              <a:gd name="connsiteY1152" fmla="*/ 3362325 h 6019800"/>
              <a:gd name="connsiteX1153" fmla="*/ 3190875 w 6057900"/>
              <a:gd name="connsiteY1153" fmla="*/ 3324225 h 6019800"/>
              <a:gd name="connsiteX1154" fmla="*/ 3209925 w 6057900"/>
              <a:gd name="connsiteY1154" fmla="*/ 3295650 h 6019800"/>
              <a:gd name="connsiteX1155" fmla="*/ 3190875 w 6057900"/>
              <a:gd name="connsiteY1155" fmla="*/ 3276600 h 6019800"/>
              <a:gd name="connsiteX1156" fmla="*/ 3295650 w 6057900"/>
              <a:gd name="connsiteY1156" fmla="*/ 3343275 h 6019800"/>
              <a:gd name="connsiteX1157" fmla="*/ 3248025 w 6057900"/>
              <a:gd name="connsiteY1157" fmla="*/ 3381375 h 6019800"/>
              <a:gd name="connsiteX1158" fmla="*/ 3324225 w 6057900"/>
              <a:gd name="connsiteY1158" fmla="*/ 3486150 h 6019800"/>
              <a:gd name="connsiteX1159" fmla="*/ 3181350 w 6057900"/>
              <a:gd name="connsiteY1159" fmla="*/ 3419475 h 6019800"/>
              <a:gd name="connsiteX1160" fmla="*/ 3171825 w 6057900"/>
              <a:gd name="connsiteY1160" fmla="*/ 3457575 h 6019800"/>
              <a:gd name="connsiteX1161" fmla="*/ 3219450 w 6057900"/>
              <a:gd name="connsiteY1161" fmla="*/ 3457575 h 6019800"/>
              <a:gd name="connsiteX1162" fmla="*/ 3209925 w 6057900"/>
              <a:gd name="connsiteY1162" fmla="*/ 3495675 h 6019800"/>
              <a:gd name="connsiteX1163" fmla="*/ 3267075 w 6057900"/>
              <a:gd name="connsiteY1163" fmla="*/ 3495675 h 6019800"/>
              <a:gd name="connsiteX1164" fmla="*/ 3267075 w 6057900"/>
              <a:gd name="connsiteY1164" fmla="*/ 3533775 h 6019800"/>
              <a:gd name="connsiteX1165" fmla="*/ 3352800 w 6057900"/>
              <a:gd name="connsiteY1165" fmla="*/ 3514725 h 6019800"/>
              <a:gd name="connsiteX1166" fmla="*/ 3286125 w 6057900"/>
              <a:gd name="connsiteY1166" fmla="*/ 3543300 h 6019800"/>
              <a:gd name="connsiteX1167" fmla="*/ 3028950 w 6057900"/>
              <a:gd name="connsiteY1167" fmla="*/ 3276600 h 6019800"/>
              <a:gd name="connsiteX1168" fmla="*/ 3086100 w 6057900"/>
              <a:gd name="connsiteY1168" fmla="*/ 3295650 h 6019800"/>
              <a:gd name="connsiteX1169" fmla="*/ 3057525 w 6057900"/>
              <a:gd name="connsiteY1169" fmla="*/ 3314700 h 6019800"/>
              <a:gd name="connsiteX1170" fmla="*/ 3095625 w 6057900"/>
              <a:gd name="connsiteY1170" fmla="*/ 3343275 h 6019800"/>
              <a:gd name="connsiteX1171" fmla="*/ 3124200 w 6057900"/>
              <a:gd name="connsiteY1171" fmla="*/ 3390900 h 6019800"/>
              <a:gd name="connsiteX1172" fmla="*/ 3133725 w 6057900"/>
              <a:gd name="connsiteY1172" fmla="*/ 3438525 h 6019800"/>
              <a:gd name="connsiteX1173" fmla="*/ 3181350 w 6057900"/>
              <a:gd name="connsiteY1173" fmla="*/ 3409950 h 6019800"/>
              <a:gd name="connsiteX1174" fmla="*/ 3067050 w 6057900"/>
              <a:gd name="connsiteY1174" fmla="*/ 3114675 h 6019800"/>
              <a:gd name="connsiteX1175" fmla="*/ 3286125 w 6057900"/>
              <a:gd name="connsiteY1175" fmla="*/ 2867025 h 6019800"/>
              <a:gd name="connsiteX1176" fmla="*/ 3305175 w 6057900"/>
              <a:gd name="connsiteY1176" fmla="*/ 2914650 h 6019800"/>
              <a:gd name="connsiteX1177" fmla="*/ 1581150 w 6057900"/>
              <a:gd name="connsiteY1177" fmla="*/ 2914650 h 6019800"/>
              <a:gd name="connsiteX1178" fmla="*/ 1533525 w 6057900"/>
              <a:gd name="connsiteY1178" fmla="*/ 2867025 h 6019800"/>
              <a:gd name="connsiteX1179" fmla="*/ 1628775 w 6057900"/>
              <a:gd name="connsiteY1179" fmla="*/ 2857500 h 6019800"/>
              <a:gd name="connsiteX1180" fmla="*/ 1581150 w 6057900"/>
              <a:gd name="connsiteY1180" fmla="*/ 2914650 h 6019800"/>
              <a:gd name="connsiteX1181" fmla="*/ 5391150 w 6057900"/>
              <a:gd name="connsiteY1181" fmla="*/ 2886075 h 6019800"/>
              <a:gd name="connsiteX1182" fmla="*/ 5534025 w 6057900"/>
              <a:gd name="connsiteY1182" fmla="*/ 3067050 h 6019800"/>
              <a:gd name="connsiteX1183" fmla="*/ 5553075 w 6057900"/>
              <a:gd name="connsiteY1183" fmla="*/ 3105150 h 6019800"/>
              <a:gd name="connsiteX1184" fmla="*/ 5143500 w 6057900"/>
              <a:gd name="connsiteY1184" fmla="*/ 2962275 h 6019800"/>
              <a:gd name="connsiteX1185" fmla="*/ 5038725 w 6057900"/>
              <a:gd name="connsiteY1185" fmla="*/ 3019425 h 6019800"/>
              <a:gd name="connsiteX1186" fmla="*/ 5124450 w 6057900"/>
              <a:gd name="connsiteY1186" fmla="*/ 3076575 h 6019800"/>
              <a:gd name="connsiteX1187" fmla="*/ 5048250 w 6057900"/>
              <a:gd name="connsiteY1187" fmla="*/ 3133725 h 6019800"/>
              <a:gd name="connsiteX1188" fmla="*/ 4943475 w 6057900"/>
              <a:gd name="connsiteY1188" fmla="*/ 2971800 h 6019800"/>
              <a:gd name="connsiteX1189" fmla="*/ 5105400 w 6057900"/>
              <a:gd name="connsiteY1189" fmla="*/ 2847975 h 6019800"/>
              <a:gd name="connsiteX1190" fmla="*/ 5391150 w 6057900"/>
              <a:gd name="connsiteY1190" fmla="*/ 2886075 h 6019800"/>
              <a:gd name="connsiteX1191" fmla="*/ 762000 w 6057900"/>
              <a:gd name="connsiteY1191" fmla="*/ 2895600 h 6019800"/>
              <a:gd name="connsiteX1192" fmla="*/ 733425 w 6057900"/>
              <a:gd name="connsiteY1192" fmla="*/ 2895600 h 6019800"/>
              <a:gd name="connsiteX1193" fmla="*/ 723900 w 6057900"/>
              <a:gd name="connsiteY1193" fmla="*/ 2857500 h 6019800"/>
              <a:gd name="connsiteX1194" fmla="*/ 771525 w 6057900"/>
              <a:gd name="connsiteY1194" fmla="*/ 2847975 h 6019800"/>
              <a:gd name="connsiteX1195" fmla="*/ 762000 w 6057900"/>
              <a:gd name="connsiteY1195" fmla="*/ 2895600 h 6019800"/>
              <a:gd name="connsiteX1196" fmla="*/ 342900 w 6057900"/>
              <a:gd name="connsiteY1196" fmla="*/ 3038475 h 6019800"/>
              <a:gd name="connsiteX1197" fmla="*/ 180975 w 6057900"/>
              <a:gd name="connsiteY1197" fmla="*/ 2914650 h 6019800"/>
              <a:gd name="connsiteX1198" fmla="*/ 352425 w 6057900"/>
              <a:gd name="connsiteY1198" fmla="*/ 2857500 h 6019800"/>
              <a:gd name="connsiteX1199" fmla="*/ 342900 w 6057900"/>
              <a:gd name="connsiteY1199" fmla="*/ 3038475 h 6019800"/>
              <a:gd name="connsiteX1200" fmla="*/ 3905250 w 6057900"/>
              <a:gd name="connsiteY1200" fmla="*/ 2886075 h 6019800"/>
              <a:gd name="connsiteX1201" fmla="*/ 4010025 w 6057900"/>
              <a:gd name="connsiteY1201" fmla="*/ 2857500 h 6019800"/>
              <a:gd name="connsiteX1202" fmla="*/ 4000500 w 6057900"/>
              <a:gd name="connsiteY1202" fmla="*/ 2895600 h 6019800"/>
              <a:gd name="connsiteX1203" fmla="*/ 3952875 w 6057900"/>
              <a:gd name="connsiteY1203" fmla="*/ 2886075 h 6019800"/>
              <a:gd name="connsiteX1204" fmla="*/ 3876675 w 6057900"/>
              <a:gd name="connsiteY1204" fmla="*/ 2905125 h 6019800"/>
              <a:gd name="connsiteX1205" fmla="*/ 3829050 w 6057900"/>
              <a:gd name="connsiteY1205" fmla="*/ 2857500 h 6019800"/>
              <a:gd name="connsiteX1206" fmla="*/ 3829050 w 6057900"/>
              <a:gd name="connsiteY1206" fmla="*/ 2828925 h 6019800"/>
              <a:gd name="connsiteX1207" fmla="*/ 3905250 w 6057900"/>
              <a:gd name="connsiteY1207" fmla="*/ 2886075 h 6019800"/>
              <a:gd name="connsiteX1208" fmla="*/ 3343275 w 6057900"/>
              <a:gd name="connsiteY1208" fmla="*/ 2800350 h 6019800"/>
              <a:gd name="connsiteX1209" fmla="*/ 3352800 w 6057900"/>
              <a:gd name="connsiteY1209" fmla="*/ 2886075 h 6019800"/>
              <a:gd name="connsiteX1210" fmla="*/ 3248025 w 6057900"/>
              <a:gd name="connsiteY1210" fmla="*/ 2819400 h 6019800"/>
              <a:gd name="connsiteX1211" fmla="*/ 3190875 w 6057900"/>
              <a:gd name="connsiteY1211" fmla="*/ 2857500 h 6019800"/>
              <a:gd name="connsiteX1212" fmla="*/ 3143250 w 6057900"/>
              <a:gd name="connsiteY1212" fmla="*/ 2857500 h 6019800"/>
              <a:gd name="connsiteX1213" fmla="*/ 3048000 w 6057900"/>
              <a:gd name="connsiteY1213" fmla="*/ 2943225 h 6019800"/>
              <a:gd name="connsiteX1214" fmla="*/ 3038475 w 6057900"/>
              <a:gd name="connsiteY1214" fmla="*/ 2981325 h 6019800"/>
              <a:gd name="connsiteX1215" fmla="*/ 3009900 w 6057900"/>
              <a:gd name="connsiteY1215" fmla="*/ 3000375 h 6019800"/>
              <a:gd name="connsiteX1216" fmla="*/ 3038475 w 6057900"/>
              <a:gd name="connsiteY1216" fmla="*/ 3038475 h 6019800"/>
              <a:gd name="connsiteX1217" fmla="*/ 3000375 w 6057900"/>
              <a:gd name="connsiteY1217" fmla="*/ 3038475 h 6019800"/>
              <a:gd name="connsiteX1218" fmla="*/ 3286125 w 6057900"/>
              <a:gd name="connsiteY1218" fmla="*/ 2800350 h 6019800"/>
              <a:gd name="connsiteX1219" fmla="*/ 3343275 w 6057900"/>
              <a:gd name="connsiteY1219" fmla="*/ 2800350 h 6019800"/>
              <a:gd name="connsiteX1220" fmla="*/ 1343025 w 6057900"/>
              <a:gd name="connsiteY1220" fmla="*/ 3514725 h 6019800"/>
              <a:gd name="connsiteX1221" fmla="*/ 1323975 w 6057900"/>
              <a:gd name="connsiteY1221" fmla="*/ 3429000 h 6019800"/>
              <a:gd name="connsiteX1222" fmla="*/ 1352550 w 6057900"/>
              <a:gd name="connsiteY1222" fmla="*/ 3352800 h 6019800"/>
              <a:gd name="connsiteX1223" fmla="*/ 1352550 w 6057900"/>
              <a:gd name="connsiteY1223" fmla="*/ 3295650 h 6019800"/>
              <a:gd name="connsiteX1224" fmla="*/ 1400175 w 6057900"/>
              <a:gd name="connsiteY1224" fmla="*/ 3295650 h 6019800"/>
              <a:gd name="connsiteX1225" fmla="*/ 1371600 w 6057900"/>
              <a:gd name="connsiteY1225" fmla="*/ 3257550 h 6019800"/>
              <a:gd name="connsiteX1226" fmla="*/ 1419225 w 6057900"/>
              <a:gd name="connsiteY1226" fmla="*/ 3190875 h 6019800"/>
              <a:gd name="connsiteX1227" fmla="*/ 1447800 w 6057900"/>
              <a:gd name="connsiteY1227" fmla="*/ 3219450 h 6019800"/>
              <a:gd name="connsiteX1228" fmla="*/ 1457325 w 6057900"/>
              <a:gd name="connsiteY1228" fmla="*/ 3190875 h 6019800"/>
              <a:gd name="connsiteX1229" fmla="*/ 1447800 w 6057900"/>
              <a:gd name="connsiteY1229" fmla="*/ 3133725 h 6019800"/>
              <a:gd name="connsiteX1230" fmla="*/ 1485900 w 6057900"/>
              <a:gd name="connsiteY1230" fmla="*/ 3171825 h 6019800"/>
              <a:gd name="connsiteX1231" fmla="*/ 1495425 w 6057900"/>
              <a:gd name="connsiteY1231" fmla="*/ 3143250 h 6019800"/>
              <a:gd name="connsiteX1232" fmla="*/ 1466850 w 6057900"/>
              <a:gd name="connsiteY1232" fmla="*/ 3105150 h 6019800"/>
              <a:gd name="connsiteX1233" fmla="*/ 1543050 w 6057900"/>
              <a:gd name="connsiteY1233" fmla="*/ 3048000 h 6019800"/>
              <a:gd name="connsiteX1234" fmla="*/ 1619250 w 6057900"/>
              <a:gd name="connsiteY1234" fmla="*/ 2981325 h 6019800"/>
              <a:gd name="connsiteX1235" fmla="*/ 1695450 w 6057900"/>
              <a:gd name="connsiteY1235" fmla="*/ 2809875 h 6019800"/>
              <a:gd name="connsiteX1236" fmla="*/ 1733550 w 6057900"/>
              <a:gd name="connsiteY1236" fmla="*/ 2800350 h 6019800"/>
              <a:gd name="connsiteX1237" fmla="*/ 1343025 w 6057900"/>
              <a:gd name="connsiteY1237" fmla="*/ 3514725 h 6019800"/>
              <a:gd name="connsiteX1238" fmla="*/ 5343525 w 6057900"/>
              <a:gd name="connsiteY1238" fmla="*/ 2800350 h 6019800"/>
              <a:gd name="connsiteX1239" fmla="*/ 5305425 w 6057900"/>
              <a:gd name="connsiteY1239" fmla="*/ 2838450 h 6019800"/>
              <a:gd name="connsiteX1240" fmla="*/ 5305425 w 6057900"/>
              <a:gd name="connsiteY1240" fmla="*/ 2781300 h 6019800"/>
              <a:gd name="connsiteX1241" fmla="*/ 5343525 w 6057900"/>
              <a:gd name="connsiteY1241" fmla="*/ 2800350 h 6019800"/>
              <a:gd name="connsiteX1242" fmla="*/ 5838825 w 6057900"/>
              <a:gd name="connsiteY1242" fmla="*/ 2819400 h 6019800"/>
              <a:gd name="connsiteX1243" fmla="*/ 5715000 w 6057900"/>
              <a:gd name="connsiteY1243" fmla="*/ 2952750 h 6019800"/>
              <a:gd name="connsiteX1244" fmla="*/ 5695950 w 6057900"/>
              <a:gd name="connsiteY1244" fmla="*/ 2752725 h 6019800"/>
              <a:gd name="connsiteX1245" fmla="*/ 5838825 w 6057900"/>
              <a:gd name="connsiteY1245" fmla="*/ 2819400 h 6019800"/>
              <a:gd name="connsiteX1246" fmla="*/ 514350 w 6057900"/>
              <a:gd name="connsiteY1246" fmla="*/ 2981325 h 6019800"/>
              <a:gd name="connsiteX1247" fmla="*/ 438150 w 6057900"/>
              <a:gd name="connsiteY1247" fmla="*/ 3133725 h 6019800"/>
              <a:gd name="connsiteX1248" fmla="*/ 438150 w 6057900"/>
              <a:gd name="connsiteY1248" fmla="*/ 2752725 h 6019800"/>
              <a:gd name="connsiteX1249" fmla="*/ 514350 w 6057900"/>
              <a:gd name="connsiteY1249" fmla="*/ 2981325 h 6019800"/>
              <a:gd name="connsiteX1250" fmla="*/ 4171950 w 6057900"/>
              <a:gd name="connsiteY1250" fmla="*/ 2943225 h 6019800"/>
              <a:gd name="connsiteX1251" fmla="*/ 3886200 w 6057900"/>
              <a:gd name="connsiteY1251" fmla="*/ 3419475 h 6019800"/>
              <a:gd name="connsiteX1252" fmla="*/ 3867150 w 6057900"/>
              <a:gd name="connsiteY1252" fmla="*/ 3362325 h 6019800"/>
              <a:gd name="connsiteX1253" fmla="*/ 4133850 w 6057900"/>
              <a:gd name="connsiteY1253" fmla="*/ 2990850 h 6019800"/>
              <a:gd name="connsiteX1254" fmla="*/ 4010025 w 6057900"/>
              <a:gd name="connsiteY1254" fmla="*/ 2819400 h 6019800"/>
              <a:gd name="connsiteX1255" fmla="*/ 3924300 w 6057900"/>
              <a:gd name="connsiteY1255" fmla="*/ 2838450 h 6019800"/>
              <a:gd name="connsiteX1256" fmla="*/ 3886200 w 6057900"/>
              <a:gd name="connsiteY1256" fmla="*/ 2828925 h 6019800"/>
              <a:gd name="connsiteX1257" fmla="*/ 4019550 w 6057900"/>
              <a:gd name="connsiteY1257" fmla="*/ 2714625 h 6019800"/>
              <a:gd name="connsiteX1258" fmla="*/ 4171950 w 6057900"/>
              <a:gd name="connsiteY1258" fmla="*/ 2943225 h 6019800"/>
              <a:gd name="connsiteX1259" fmla="*/ 5619750 w 6057900"/>
              <a:gd name="connsiteY1259" fmla="*/ 2895600 h 6019800"/>
              <a:gd name="connsiteX1260" fmla="*/ 5619750 w 6057900"/>
              <a:gd name="connsiteY1260" fmla="*/ 3048000 h 6019800"/>
              <a:gd name="connsiteX1261" fmla="*/ 5543550 w 6057900"/>
              <a:gd name="connsiteY1261" fmla="*/ 2924175 h 6019800"/>
              <a:gd name="connsiteX1262" fmla="*/ 5591175 w 6057900"/>
              <a:gd name="connsiteY1262" fmla="*/ 2695575 h 6019800"/>
              <a:gd name="connsiteX1263" fmla="*/ 5619750 w 6057900"/>
              <a:gd name="connsiteY1263" fmla="*/ 2895600 h 6019800"/>
              <a:gd name="connsiteX1264" fmla="*/ 4219575 w 6057900"/>
              <a:gd name="connsiteY1264" fmla="*/ 2790825 h 6019800"/>
              <a:gd name="connsiteX1265" fmla="*/ 4219575 w 6057900"/>
              <a:gd name="connsiteY1265" fmla="*/ 2886075 h 6019800"/>
              <a:gd name="connsiteX1266" fmla="*/ 4191000 w 6057900"/>
              <a:gd name="connsiteY1266" fmla="*/ 2800350 h 6019800"/>
              <a:gd name="connsiteX1267" fmla="*/ 4114800 w 6057900"/>
              <a:gd name="connsiteY1267" fmla="*/ 2667000 h 6019800"/>
              <a:gd name="connsiteX1268" fmla="*/ 4086225 w 6057900"/>
              <a:gd name="connsiteY1268" fmla="*/ 2657475 h 6019800"/>
              <a:gd name="connsiteX1269" fmla="*/ 3943350 w 6057900"/>
              <a:gd name="connsiteY1269" fmla="*/ 2676525 h 6019800"/>
              <a:gd name="connsiteX1270" fmla="*/ 3886200 w 6057900"/>
              <a:gd name="connsiteY1270" fmla="*/ 2743200 h 6019800"/>
              <a:gd name="connsiteX1271" fmla="*/ 3857625 w 6057900"/>
              <a:gd name="connsiteY1271" fmla="*/ 2752725 h 6019800"/>
              <a:gd name="connsiteX1272" fmla="*/ 3838575 w 6057900"/>
              <a:gd name="connsiteY1272" fmla="*/ 2762250 h 6019800"/>
              <a:gd name="connsiteX1273" fmla="*/ 3867150 w 6057900"/>
              <a:gd name="connsiteY1273" fmla="*/ 2800350 h 6019800"/>
              <a:gd name="connsiteX1274" fmla="*/ 3829050 w 6057900"/>
              <a:gd name="connsiteY1274" fmla="*/ 2809875 h 6019800"/>
              <a:gd name="connsiteX1275" fmla="*/ 3829050 w 6057900"/>
              <a:gd name="connsiteY1275" fmla="*/ 2752725 h 6019800"/>
              <a:gd name="connsiteX1276" fmla="*/ 4010025 w 6057900"/>
              <a:gd name="connsiteY1276" fmla="*/ 2638425 h 6019800"/>
              <a:gd name="connsiteX1277" fmla="*/ 4219575 w 6057900"/>
              <a:gd name="connsiteY1277" fmla="*/ 2790825 h 6019800"/>
              <a:gd name="connsiteX1278" fmla="*/ 619125 w 6057900"/>
              <a:gd name="connsiteY1278" fmla="*/ 2619375 h 6019800"/>
              <a:gd name="connsiteX1279" fmla="*/ 609600 w 6057900"/>
              <a:gd name="connsiteY1279" fmla="*/ 2628900 h 6019800"/>
              <a:gd name="connsiteX1280" fmla="*/ 628650 w 6057900"/>
              <a:gd name="connsiteY1280" fmla="*/ 2914650 h 6019800"/>
              <a:gd name="connsiteX1281" fmla="*/ 590550 w 6057900"/>
              <a:gd name="connsiteY1281" fmla="*/ 2857500 h 6019800"/>
              <a:gd name="connsiteX1282" fmla="*/ 571500 w 6057900"/>
              <a:gd name="connsiteY1282" fmla="*/ 2676525 h 6019800"/>
              <a:gd name="connsiteX1283" fmla="*/ 571500 w 6057900"/>
              <a:gd name="connsiteY1283" fmla="*/ 2619375 h 6019800"/>
              <a:gd name="connsiteX1284" fmla="*/ 619125 w 6057900"/>
              <a:gd name="connsiteY1284" fmla="*/ 2619375 h 6019800"/>
              <a:gd name="connsiteX1285" fmla="*/ 1619250 w 6057900"/>
              <a:gd name="connsiteY1285" fmla="*/ 2809875 h 6019800"/>
              <a:gd name="connsiteX1286" fmla="*/ 1657350 w 6057900"/>
              <a:gd name="connsiteY1286" fmla="*/ 2809875 h 6019800"/>
              <a:gd name="connsiteX1287" fmla="*/ 1409700 w 6057900"/>
              <a:gd name="connsiteY1287" fmla="*/ 2847975 h 6019800"/>
              <a:gd name="connsiteX1288" fmla="*/ 1400175 w 6057900"/>
              <a:gd name="connsiteY1288" fmla="*/ 2819400 h 6019800"/>
              <a:gd name="connsiteX1289" fmla="*/ 1352550 w 6057900"/>
              <a:gd name="connsiteY1289" fmla="*/ 2847975 h 6019800"/>
              <a:gd name="connsiteX1290" fmla="*/ 1333500 w 6057900"/>
              <a:gd name="connsiteY1290" fmla="*/ 2800350 h 6019800"/>
              <a:gd name="connsiteX1291" fmla="*/ 1285875 w 6057900"/>
              <a:gd name="connsiteY1291" fmla="*/ 2828925 h 6019800"/>
              <a:gd name="connsiteX1292" fmla="*/ 1285875 w 6057900"/>
              <a:gd name="connsiteY1292" fmla="*/ 2800350 h 6019800"/>
              <a:gd name="connsiteX1293" fmla="*/ 1238250 w 6057900"/>
              <a:gd name="connsiteY1293" fmla="*/ 2790825 h 6019800"/>
              <a:gd name="connsiteX1294" fmla="*/ 1257300 w 6057900"/>
              <a:gd name="connsiteY1294" fmla="*/ 2762250 h 6019800"/>
              <a:gd name="connsiteX1295" fmla="*/ 1133475 w 6057900"/>
              <a:gd name="connsiteY1295" fmla="*/ 2647950 h 6019800"/>
              <a:gd name="connsiteX1296" fmla="*/ 1133475 w 6057900"/>
              <a:gd name="connsiteY1296" fmla="*/ 2590800 h 6019800"/>
              <a:gd name="connsiteX1297" fmla="*/ 1619250 w 6057900"/>
              <a:gd name="connsiteY1297" fmla="*/ 2809875 h 6019800"/>
              <a:gd name="connsiteX1298" fmla="*/ 333375 w 6057900"/>
              <a:gd name="connsiteY1298" fmla="*/ 2762250 h 6019800"/>
              <a:gd name="connsiteX1299" fmla="*/ 304800 w 6057900"/>
              <a:gd name="connsiteY1299" fmla="*/ 2743200 h 6019800"/>
              <a:gd name="connsiteX1300" fmla="*/ 371475 w 6057900"/>
              <a:gd name="connsiteY1300" fmla="*/ 2590800 h 6019800"/>
              <a:gd name="connsiteX1301" fmla="*/ 333375 w 6057900"/>
              <a:gd name="connsiteY1301" fmla="*/ 2762250 h 6019800"/>
              <a:gd name="connsiteX1302" fmla="*/ 5476875 w 6057900"/>
              <a:gd name="connsiteY1302" fmla="*/ 2562225 h 6019800"/>
              <a:gd name="connsiteX1303" fmla="*/ 5476875 w 6057900"/>
              <a:gd name="connsiteY1303" fmla="*/ 2695575 h 6019800"/>
              <a:gd name="connsiteX1304" fmla="*/ 5448300 w 6057900"/>
              <a:gd name="connsiteY1304" fmla="*/ 2847975 h 6019800"/>
              <a:gd name="connsiteX1305" fmla="*/ 5429250 w 6057900"/>
              <a:gd name="connsiteY1305" fmla="*/ 2752725 h 6019800"/>
              <a:gd name="connsiteX1306" fmla="*/ 5429250 w 6057900"/>
              <a:gd name="connsiteY1306" fmla="*/ 2562225 h 6019800"/>
              <a:gd name="connsiteX1307" fmla="*/ 5476875 w 6057900"/>
              <a:gd name="connsiteY1307" fmla="*/ 2562225 h 6019800"/>
              <a:gd name="connsiteX1308" fmla="*/ 5667375 w 6057900"/>
              <a:gd name="connsiteY1308" fmla="*/ 2552700 h 6019800"/>
              <a:gd name="connsiteX1309" fmla="*/ 5715000 w 6057900"/>
              <a:gd name="connsiteY1309" fmla="*/ 2667000 h 6019800"/>
              <a:gd name="connsiteX1310" fmla="*/ 5667375 w 6057900"/>
              <a:gd name="connsiteY1310" fmla="*/ 2552700 h 6019800"/>
              <a:gd name="connsiteX1311" fmla="*/ 647700 w 6057900"/>
              <a:gd name="connsiteY1311" fmla="*/ 2438400 h 6019800"/>
              <a:gd name="connsiteX1312" fmla="*/ 647700 w 6057900"/>
              <a:gd name="connsiteY1312" fmla="*/ 2476500 h 6019800"/>
              <a:gd name="connsiteX1313" fmla="*/ 600075 w 6057900"/>
              <a:gd name="connsiteY1313" fmla="*/ 2505075 h 6019800"/>
              <a:gd name="connsiteX1314" fmla="*/ 600075 w 6057900"/>
              <a:gd name="connsiteY1314" fmla="*/ 2438400 h 6019800"/>
              <a:gd name="connsiteX1315" fmla="*/ 647700 w 6057900"/>
              <a:gd name="connsiteY1315" fmla="*/ 2438400 h 6019800"/>
              <a:gd name="connsiteX1316" fmla="*/ 1076325 w 6057900"/>
              <a:gd name="connsiteY1316" fmla="*/ 2600325 h 6019800"/>
              <a:gd name="connsiteX1317" fmla="*/ 1000125 w 6057900"/>
              <a:gd name="connsiteY1317" fmla="*/ 2686050 h 6019800"/>
              <a:gd name="connsiteX1318" fmla="*/ 942975 w 6057900"/>
              <a:gd name="connsiteY1318" fmla="*/ 2676525 h 6019800"/>
              <a:gd name="connsiteX1319" fmla="*/ 990600 w 6057900"/>
              <a:gd name="connsiteY1319" fmla="*/ 2590800 h 6019800"/>
              <a:gd name="connsiteX1320" fmla="*/ 933450 w 6057900"/>
              <a:gd name="connsiteY1320" fmla="*/ 2524125 h 6019800"/>
              <a:gd name="connsiteX1321" fmla="*/ 819150 w 6057900"/>
              <a:gd name="connsiteY1321" fmla="*/ 2638425 h 6019800"/>
              <a:gd name="connsiteX1322" fmla="*/ 1057275 w 6057900"/>
              <a:gd name="connsiteY1322" fmla="*/ 2771775 h 6019800"/>
              <a:gd name="connsiteX1323" fmla="*/ 1133475 w 6057900"/>
              <a:gd name="connsiteY1323" fmla="*/ 2857500 h 6019800"/>
              <a:gd name="connsiteX1324" fmla="*/ 1219200 w 6057900"/>
              <a:gd name="connsiteY1324" fmla="*/ 2809875 h 6019800"/>
              <a:gd name="connsiteX1325" fmla="*/ 1257300 w 6057900"/>
              <a:gd name="connsiteY1325" fmla="*/ 2838450 h 6019800"/>
              <a:gd name="connsiteX1326" fmla="*/ 1219200 w 6057900"/>
              <a:gd name="connsiteY1326" fmla="*/ 2924175 h 6019800"/>
              <a:gd name="connsiteX1327" fmla="*/ 962025 w 6057900"/>
              <a:gd name="connsiteY1327" fmla="*/ 2819400 h 6019800"/>
              <a:gd name="connsiteX1328" fmla="*/ 666750 w 6057900"/>
              <a:gd name="connsiteY1328" fmla="*/ 2819400 h 6019800"/>
              <a:gd name="connsiteX1329" fmla="*/ 752475 w 6057900"/>
              <a:gd name="connsiteY1329" fmla="*/ 2724150 h 6019800"/>
              <a:gd name="connsiteX1330" fmla="*/ 685800 w 6057900"/>
              <a:gd name="connsiteY1330" fmla="*/ 2657475 h 6019800"/>
              <a:gd name="connsiteX1331" fmla="*/ 933450 w 6057900"/>
              <a:gd name="connsiteY1331" fmla="*/ 2419350 h 6019800"/>
              <a:gd name="connsiteX1332" fmla="*/ 1076325 w 6057900"/>
              <a:gd name="connsiteY1332" fmla="*/ 2600325 h 6019800"/>
              <a:gd name="connsiteX1333" fmla="*/ 5457825 w 6057900"/>
              <a:gd name="connsiteY1333" fmla="*/ 2419350 h 6019800"/>
              <a:gd name="connsiteX1334" fmla="*/ 5438775 w 6057900"/>
              <a:gd name="connsiteY1334" fmla="*/ 2447925 h 6019800"/>
              <a:gd name="connsiteX1335" fmla="*/ 5400675 w 6057900"/>
              <a:gd name="connsiteY1335" fmla="*/ 2381250 h 6019800"/>
              <a:gd name="connsiteX1336" fmla="*/ 5457825 w 6057900"/>
              <a:gd name="connsiteY1336" fmla="*/ 2381250 h 6019800"/>
              <a:gd name="connsiteX1337" fmla="*/ 5457825 w 6057900"/>
              <a:gd name="connsiteY1337" fmla="*/ 2419350 h 6019800"/>
              <a:gd name="connsiteX1338" fmla="*/ 5381625 w 6057900"/>
              <a:gd name="connsiteY1338" fmla="*/ 2590800 h 6019800"/>
              <a:gd name="connsiteX1339" fmla="*/ 5314950 w 6057900"/>
              <a:gd name="connsiteY1339" fmla="*/ 2657475 h 6019800"/>
              <a:gd name="connsiteX1340" fmla="*/ 5391150 w 6057900"/>
              <a:gd name="connsiteY1340" fmla="*/ 2724150 h 6019800"/>
              <a:gd name="connsiteX1341" fmla="*/ 5124450 w 6057900"/>
              <a:gd name="connsiteY1341" fmla="*/ 2762250 h 6019800"/>
              <a:gd name="connsiteX1342" fmla="*/ 4991100 w 6057900"/>
              <a:gd name="connsiteY1342" fmla="*/ 2790825 h 6019800"/>
              <a:gd name="connsiteX1343" fmla="*/ 5019675 w 6057900"/>
              <a:gd name="connsiteY1343" fmla="*/ 2714625 h 6019800"/>
              <a:gd name="connsiteX1344" fmla="*/ 5095875 w 6057900"/>
              <a:gd name="connsiteY1344" fmla="*/ 2733675 h 6019800"/>
              <a:gd name="connsiteX1345" fmla="*/ 5229225 w 6057900"/>
              <a:gd name="connsiteY1345" fmla="*/ 2581275 h 6019800"/>
              <a:gd name="connsiteX1346" fmla="*/ 5153025 w 6057900"/>
              <a:gd name="connsiteY1346" fmla="*/ 2486025 h 6019800"/>
              <a:gd name="connsiteX1347" fmla="*/ 5067300 w 6057900"/>
              <a:gd name="connsiteY1347" fmla="*/ 2533650 h 6019800"/>
              <a:gd name="connsiteX1348" fmla="*/ 5133975 w 6057900"/>
              <a:gd name="connsiteY1348" fmla="*/ 2600325 h 6019800"/>
              <a:gd name="connsiteX1349" fmla="*/ 5133975 w 6057900"/>
              <a:gd name="connsiteY1349" fmla="*/ 2628900 h 6019800"/>
              <a:gd name="connsiteX1350" fmla="*/ 5076825 w 6057900"/>
              <a:gd name="connsiteY1350" fmla="*/ 2638425 h 6019800"/>
              <a:gd name="connsiteX1351" fmla="*/ 4972050 w 6057900"/>
              <a:gd name="connsiteY1351" fmla="*/ 2533650 h 6019800"/>
              <a:gd name="connsiteX1352" fmla="*/ 5143500 w 6057900"/>
              <a:gd name="connsiteY1352" fmla="*/ 2381250 h 6019800"/>
              <a:gd name="connsiteX1353" fmla="*/ 5381625 w 6057900"/>
              <a:gd name="connsiteY1353" fmla="*/ 2590800 h 6019800"/>
              <a:gd name="connsiteX1354" fmla="*/ 3790950 w 6057900"/>
              <a:gd name="connsiteY1354" fmla="*/ 2390775 h 6019800"/>
              <a:gd name="connsiteX1355" fmla="*/ 3819525 w 6057900"/>
              <a:gd name="connsiteY1355" fmla="*/ 2381250 h 6019800"/>
              <a:gd name="connsiteX1356" fmla="*/ 3790950 w 6057900"/>
              <a:gd name="connsiteY1356" fmla="*/ 2390775 h 6019800"/>
              <a:gd name="connsiteX1357" fmla="*/ 1104900 w 6057900"/>
              <a:gd name="connsiteY1357" fmla="*/ 2371725 h 6019800"/>
              <a:gd name="connsiteX1358" fmla="*/ 1133475 w 6057900"/>
              <a:gd name="connsiteY1358" fmla="*/ 2562225 h 6019800"/>
              <a:gd name="connsiteX1359" fmla="*/ 1057275 w 6057900"/>
              <a:gd name="connsiteY1359" fmla="*/ 2371725 h 6019800"/>
              <a:gd name="connsiteX1360" fmla="*/ 1104900 w 6057900"/>
              <a:gd name="connsiteY1360" fmla="*/ 2371725 h 6019800"/>
              <a:gd name="connsiteX1361" fmla="*/ 428625 w 6057900"/>
              <a:gd name="connsiteY1361" fmla="*/ 2352675 h 6019800"/>
              <a:gd name="connsiteX1362" fmla="*/ 409575 w 6057900"/>
              <a:gd name="connsiteY1362" fmla="*/ 2457450 h 6019800"/>
              <a:gd name="connsiteX1363" fmla="*/ 390525 w 6057900"/>
              <a:gd name="connsiteY1363" fmla="*/ 2419350 h 6019800"/>
              <a:gd name="connsiteX1364" fmla="*/ 390525 w 6057900"/>
              <a:gd name="connsiteY1364" fmla="*/ 2343150 h 6019800"/>
              <a:gd name="connsiteX1365" fmla="*/ 428625 w 6057900"/>
              <a:gd name="connsiteY1365" fmla="*/ 2352675 h 6019800"/>
              <a:gd name="connsiteX1366" fmla="*/ 5562600 w 6057900"/>
              <a:gd name="connsiteY1366" fmla="*/ 2609850 h 6019800"/>
              <a:gd name="connsiteX1367" fmla="*/ 5495925 w 6057900"/>
              <a:gd name="connsiteY1367" fmla="*/ 2895600 h 6019800"/>
              <a:gd name="connsiteX1368" fmla="*/ 5543550 w 6057900"/>
              <a:gd name="connsiteY1368" fmla="*/ 2514600 h 6019800"/>
              <a:gd name="connsiteX1369" fmla="*/ 5505450 w 6057900"/>
              <a:gd name="connsiteY1369" fmla="*/ 2324100 h 6019800"/>
              <a:gd name="connsiteX1370" fmla="*/ 5562600 w 6057900"/>
              <a:gd name="connsiteY1370" fmla="*/ 2609850 h 6019800"/>
              <a:gd name="connsiteX1371" fmla="*/ 3181350 w 6057900"/>
              <a:gd name="connsiteY1371" fmla="*/ 2314575 h 6019800"/>
              <a:gd name="connsiteX1372" fmla="*/ 2514600 w 6057900"/>
              <a:gd name="connsiteY1372" fmla="*/ 3114675 h 6019800"/>
              <a:gd name="connsiteX1373" fmla="*/ 2581275 w 6057900"/>
              <a:gd name="connsiteY1373" fmla="*/ 3505200 h 6019800"/>
              <a:gd name="connsiteX1374" fmla="*/ 2533650 w 6057900"/>
              <a:gd name="connsiteY1374" fmla="*/ 3438525 h 6019800"/>
              <a:gd name="connsiteX1375" fmla="*/ 2562225 w 6057900"/>
              <a:gd name="connsiteY1375" fmla="*/ 3409950 h 6019800"/>
              <a:gd name="connsiteX1376" fmla="*/ 2524125 w 6057900"/>
              <a:gd name="connsiteY1376" fmla="*/ 3381375 h 6019800"/>
              <a:gd name="connsiteX1377" fmla="*/ 2505075 w 6057900"/>
              <a:gd name="connsiteY1377" fmla="*/ 3324225 h 6019800"/>
              <a:gd name="connsiteX1378" fmla="*/ 2533650 w 6057900"/>
              <a:gd name="connsiteY1378" fmla="*/ 3295650 h 6019800"/>
              <a:gd name="connsiteX1379" fmla="*/ 2505075 w 6057900"/>
              <a:gd name="connsiteY1379" fmla="*/ 3286125 h 6019800"/>
              <a:gd name="connsiteX1380" fmla="*/ 2438400 w 6057900"/>
              <a:gd name="connsiteY1380" fmla="*/ 3333750 h 6019800"/>
              <a:gd name="connsiteX1381" fmla="*/ 2457450 w 6057900"/>
              <a:gd name="connsiteY1381" fmla="*/ 3362325 h 6019800"/>
              <a:gd name="connsiteX1382" fmla="*/ 2438400 w 6057900"/>
              <a:gd name="connsiteY1382" fmla="*/ 3467100 h 6019800"/>
              <a:gd name="connsiteX1383" fmla="*/ 2428875 w 6057900"/>
              <a:gd name="connsiteY1383" fmla="*/ 3248025 h 6019800"/>
              <a:gd name="connsiteX1384" fmla="*/ 2438400 w 6057900"/>
              <a:gd name="connsiteY1384" fmla="*/ 3171825 h 6019800"/>
              <a:gd name="connsiteX1385" fmla="*/ 2514600 w 6057900"/>
              <a:gd name="connsiteY1385" fmla="*/ 3086100 h 6019800"/>
              <a:gd name="connsiteX1386" fmla="*/ 2495550 w 6057900"/>
              <a:gd name="connsiteY1386" fmla="*/ 3067050 h 6019800"/>
              <a:gd name="connsiteX1387" fmla="*/ 2428875 w 6057900"/>
              <a:gd name="connsiteY1387" fmla="*/ 3086100 h 6019800"/>
              <a:gd name="connsiteX1388" fmla="*/ 2771775 w 6057900"/>
              <a:gd name="connsiteY1388" fmla="*/ 2333625 h 6019800"/>
              <a:gd name="connsiteX1389" fmla="*/ 2781300 w 6057900"/>
              <a:gd name="connsiteY1389" fmla="*/ 2362200 h 6019800"/>
              <a:gd name="connsiteX1390" fmla="*/ 2705100 w 6057900"/>
              <a:gd name="connsiteY1390" fmla="*/ 2486025 h 6019800"/>
              <a:gd name="connsiteX1391" fmla="*/ 2695575 w 6057900"/>
              <a:gd name="connsiteY1391" fmla="*/ 2457450 h 6019800"/>
              <a:gd name="connsiteX1392" fmla="*/ 2676525 w 6057900"/>
              <a:gd name="connsiteY1392" fmla="*/ 2533650 h 6019800"/>
              <a:gd name="connsiteX1393" fmla="*/ 2657475 w 6057900"/>
              <a:gd name="connsiteY1393" fmla="*/ 2514600 h 6019800"/>
              <a:gd name="connsiteX1394" fmla="*/ 2657475 w 6057900"/>
              <a:gd name="connsiteY1394" fmla="*/ 2571750 h 6019800"/>
              <a:gd name="connsiteX1395" fmla="*/ 2619375 w 6057900"/>
              <a:gd name="connsiteY1395" fmla="*/ 2562225 h 6019800"/>
              <a:gd name="connsiteX1396" fmla="*/ 2562225 w 6057900"/>
              <a:gd name="connsiteY1396" fmla="*/ 2667000 h 6019800"/>
              <a:gd name="connsiteX1397" fmla="*/ 2571750 w 6057900"/>
              <a:gd name="connsiteY1397" fmla="*/ 2714625 h 6019800"/>
              <a:gd name="connsiteX1398" fmla="*/ 2619375 w 6057900"/>
              <a:gd name="connsiteY1398" fmla="*/ 2724150 h 6019800"/>
              <a:gd name="connsiteX1399" fmla="*/ 2686050 w 6057900"/>
              <a:gd name="connsiteY1399" fmla="*/ 2638425 h 6019800"/>
              <a:gd name="connsiteX1400" fmla="*/ 2733675 w 6057900"/>
              <a:gd name="connsiteY1400" fmla="*/ 2590800 h 6019800"/>
              <a:gd name="connsiteX1401" fmla="*/ 2762250 w 6057900"/>
              <a:gd name="connsiteY1401" fmla="*/ 2600325 h 6019800"/>
              <a:gd name="connsiteX1402" fmla="*/ 2809875 w 6057900"/>
              <a:gd name="connsiteY1402" fmla="*/ 2533650 h 6019800"/>
              <a:gd name="connsiteX1403" fmla="*/ 2905125 w 6057900"/>
              <a:gd name="connsiteY1403" fmla="*/ 2495550 h 6019800"/>
              <a:gd name="connsiteX1404" fmla="*/ 2914650 w 6057900"/>
              <a:gd name="connsiteY1404" fmla="*/ 2457450 h 6019800"/>
              <a:gd name="connsiteX1405" fmla="*/ 3000375 w 6057900"/>
              <a:gd name="connsiteY1405" fmla="*/ 2390775 h 6019800"/>
              <a:gd name="connsiteX1406" fmla="*/ 3038475 w 6057900"/>
              <a:gd name="connsiteY1406" fmla="*/ 2419350 h 6019800"/>
              <a:gd name="connsiteX1407" fmla="*/ 3048000 w 6057900"/>
              <a:gd name="connsiteY1407" fmla="*/ 2352675 h 6019800"/>
              <a:gd name="connsiteX1408" fmla="*/ 3076575 w 6057900"/>
              <a:gd name="connsiteY1408" fmla="*/ 2381250 h 6019800"/>
              <a:gd name="connsiteX1409" fmla="*/ 3152775 w 6057900"/>
              <a:gd name="connsiteY1409" fmla="*/ 2305050 h 6019800"/>
              <a:gd name="connsiteX1410" fmla="*/ 3181350 w 6057900"/>
              <a:gd name="connsiteY1410" fmla="*/ 2314575 h 6019800"/>
              <a:gd name="connsiteX1411" fmla="*/ 3590925 w 6057900"/>
              <a:gd name="connsiteY1411" fmla="*/ 2371725 h 6019800"/>
              <a:gd name="connsiteX1412" fmla="*/ 3952875 w 6057900"/>
              <a:gd name="connsiteY1412" fmla="*/ 2276475 h 6019800"/>
              <a:gd name="connsiteX1413" fmla="*/ 3590925 w 6057900"/>
              <a:gd name="connsiteY1413" fmla="*/ 2371725 h 6019800"/>
              <a:gd name="connsiteX1414" fmla="*/ 5648325 w 6057900"/>
              <a:gd name="connsiteY1414" fmla="*/ 2438400 h 6019800"/>
              <a:gd name="connsiteX1415" fmla="*/ 5610225 w 6057900"/>
              <a:gd name="connsiteY1415" fmla="*/ 2286000 h 6019800"/>
              <a:gd name="connsiteX1416" fmla="*/ 5648325 w 6057900"/>
              <a:gd name="connsiteY1416" fmla="*/ 2266950 h 6019800"/>
              <a:gd name="connsiteX1417" fmla="*/ 5648325 w 6057900"/>
              <a:gd name="connsiteY1417" fmla="*/ 2438400 h 6019800"/>
              <a:gd name="connsiteX1418" fmla="*/ 4257675 w 6057900"/>
              <a:gd name="connsiteY1418" fmla="*/ 2247900 h 6019800"/>
              <a:gd name="connsiteX1419" fmla="*/ 4257675 w 6057900"/>
              <a:gd name="connsiteY1419" fmla="*/ 2276475 h 6019800"/>
              <a:gd name="connsiteX1420" fmla="*/ 4181475 w 6057900"/>
              <a:gd name="connsiteY1420" fmla="*/ 2276475 h 6019800"/>
              <a:gd name="connsiteX1421" fmla="*/ 3876675 w 6057900"/>
              <a:gd name="connsiteY1421" fmla="*/ 2362200 h 6019800"/>
              <a:gd name="connsiteX1422" fmla="*/ 4162425 w 6057900"/>
              <a:gd name="connsiteY1422" fmla="*/ 2247900 h 6019800"/>
              <a:gd name="connsiteX1423" fmla="*/ 4257675 w 6057900"/>
              <a:gd name="connsiteY1423" fmla="*/ 2247900 h 6019800"/>
              <a:gd name="connsiteX1424" fmla="*/ 304800 w 6057900"/>
              <a:gd name="connsiteY1424" fmla="*/ 2409825 h 6019800"/>
              <a:gd name="connsiteX1425" fmla="*/ 133350 w 6057900"/>
              <a:gd name="connsiteY1425" fmla="*/ 2819400 h 6019800"/>
              <a:gd name="connsiteX1426" fmla="*/ 76200 w 6057900"/>
              <a:gd name="connsiteY1426" fmla="*/ 2590800 h 6019800"/>
              <a:gd name="connsiteX1427" fmla="*/ 247650 w 6057900"/>
              <a:gd name="connsiteY1427" fmla="*/ 2219325 h 6019800"/>
              <a:gd name="connsiteX1428" fmla="*/ 304800 w 6057900"/>
              <a:gd name="connsiteY1428" fmla="*/ 2409825 h 6019800"/>
              <a:gd name="connsiteX1429" fmla="*/ 1038225 w 6057900"/>
              <a:gd name="connsiteY1429" fmla="*/ 2286000 h 6019800"/>
              <a:gd name="connsiteX1430" fmla="*/ 1019175 w 6057900"/>
              <a:gd name="connsiteY1430" fmla="*/ 2371725 h 6019800"/>
              <a:gd name="connsiteX1431" fmla="*/ 942975 w 6057900"/>
              <a:gd name="connsiteY1431" fmla="*/ 2352675 h 6019800"/>
              <a:gd name="connsiteX1432" fmla="*/ 752475 w 6057900"/>
              <a:gd name="connsiteY1432" fmla="*/ 2438400 h 6019800"/>
              <a:gd name="connsiteX1433" fmla="*/ 609600 w 6057900"/>
              <a:gd name="connsiteY1433" fmla="*/ 2371725 h 6019800"/>
              <a:gd name="connsiteX1434" fmla="*/ 828675 w 6057900"/>
              <a:gd name="connsiteY1434" fmla="*/ 2209800 h 6019800"/>
              <a:gd name="connsiteX1435" fmla="*/ 1038225 w 6057900"/>
              <a:gd name="connsiteY1435" fmla="*/ 2286000 h 6019800"/>
              <a:gd name="connsiteX1436" fmla="*/ 4572000 w 6057900"/>
              <a:gd name="connsiteY1436" fmla="*/ 2238375 h 6019800"/>
              <a:gd name="connsiteX1437" fmla="*/ 4381500 w 6057900"/>
              <a:gd name="connsiteY1437" fmla="*/ 2238375 h 6019800"/>
              <a:gd name="connsiteX1438" fmla="*/ 4381500 w 6057900"/>
              <a:gd name="connsiteY1438" fmla="*/ 2286000 h 6019800"/>
              <a:gd name="connsiteX1439" fmla="*/ 4419600 w 6057900"/>
              <a:gd name="connsiteY1439" fmla="*/ 2266950 h 6019800"/>
              <a:gd name="connsiteX1440" fmla="*/ 4486275 w 6057900"/>
              <a:gd name="connsiteY1440" fmla="*/ 2286000 h 6019800"/>
              <a:gd name="connsiteX1441" fmla="*/ 4467225 w 6057900"/>
              <a:gd name="connsiteY1441" fmla="*/ 2314575 h 6019800"/>
              <a:gd name="connsiteX1442" fmla="*/ 4505325 w 6057900"/>
              <a:gd name="connsiteY1442" fmla="*/ 2314575 h 6019800"/>
              <a:gd name="connsiteX1443" fmla="*/ 4562475 w 6057900"/>
              <a:gd name="connsiteY1443" fmla="*/ 2362200 h 6019800"/>
              <a:gd name="connsiteX1444" fmla="*/ 4572000 w 6057900"/>
              <a:gd name="connsiteY1444" fmla="*/ 2400300 h 6019800"/>
              <a:gd name="connsiteX1445" fmla="*/ 4600575 w 6057900"/>
              <a:gd name="connsiteY1445" fmla="*/ 2400300 h 6019800"/>
              <a:gd name="connsiteX1446" fmla="*/ 4638675 w 6057900"/>
              <a:gd name="connsiteY1446" fmla="*/ 2466975 h 6019800"/>
              <a:gd name="connsiteX1447" fmla="*/ 4686300 w 6057900"/>
              <a:gd name="connsiteY1447" fmla="*/ 2476500 h 6019800"/>
              <a:gd name="connsiteX1448" fmla="*/ 4676775 w 6057900"/>
              <a:gd name="connsiteY1448" fmla="*/ 2514600 h 6019800"/>
              <a:gd name="connsiteX1449" fmla="*/ 4724400 w 6057900"/>
              <a:gd name="connsiteY1449" fmla="*/ 2524125 h 6019800"/>
              <a:gd name="connsiteX1450" fmla="*/ 4695825 w 6057900"/>
              <a:gd name="connsiteY1450" fmla="*/ 2552700 h 6019800"/>
              <a:gd name="connsiteX1451" fmla="*/ 4743450 w 6057900"/>
              <a:gd name="connsiteY1451" fmla="*/ 2571750 h 6019800"/>
              <a:gd name="connsiteX1452" fmla="*/ 4724400 w 6057900"/>
              <a:gd name="connsiteY1452" fmla="*/ 2609850 h 6019800"/>
              <a:gd name="connsiteX1453" fmla="*/ 4772025 w 6057900"/>
              <a:gd name="connsiteY1453" fmla="*/ 2619375 h 6019800"/>
              <a:gd name="connsiteX1454" fmla="*/ 4743450 w 6057900"/>
              <a:gd name="connsiteY1454" fmla="*/ 2647950 h 6019800"/>
              <a:gd name="connsiteX1455" fmla="*/ 4791075 w 6057900"/>
              <a:gd name="connsiteY1455" fmla="*/ 2676525 h 6019800"/>
              <a:gd name="connsiteX1456" fmla="*/ 4762500 w 6057900"/>
              <a:gd name="connsiteY1456" fmla="*/ 2695575 h 6019800"/>
              <a:gd name="connsiteX1457" fmla="*/ 4810125 w 6057900"/>
              <a:gd name="connsiteY1457" fmla="*/ 2724150 h 6019800"/>
              <a:gd name="connsiteX1458" fmla="*/ 4819650 w 6057900"/>
              <a:gd name="connsiteY1458" fmla="*/ 2781300 h 6019800"/>
              <a:gd name="connsiteX1459" fmla="*/ 4791075 w 6057900"/>
              <a:gd name="connsiteY1459" fmla="*/ 2800350 h 6019800"/>
              <a:gd name="connsiteX1460" fmla="*/ 4838700 w 6057900"/>
              <a:gd name="connsiteY1460" fmla="*/ 2914650 h 6019800"/>
              <a:gd name="connsiteX1461" fmla="*/ 4467225 w 6057900"/>
              <a:gd name="connsiteY1461" fmla="*/ 2324100 h 6019800"/>
              <a:gd name="connsiteX1462" fmla="*/ 4286250 w 6057900"/>
              <a:gd name="connsiteY1462" fmla="*/ 2276475 h 6019800"/>
              <a:gd name="connsiteX1463" fmla="*/ 4286250 w 6057900"/>
              <a:gd name="connsiteY1463" fmla="*/ 2247900 h 6019800"/>
              <a:gd name="connsiteX1464" fmla="*/ 4371975 w 6057900"/>
              <a:gd name="connsiteY1464" fmla="*/ 2238375 h 6019800"/>
              <a:gd name="connsiteX1465" fmla="*/ 4105275 w 6057900"/>
              <a:gd name="connsiteY1465" fmla="*/ 2219325 h 6019800"/>
              <a:gd name="connsiteX1466" fmla="*/ 4267200 w 6057900"/>
              <a:gd name="connsiteY1466" fmla="*/ 2181225 h 6019800"/>
              <a:gd name="connsiteX1467" fmla="*/ 4572000 w 6057900"/>
              <a:gd name="connsiteY1467" fmla="*/ 2238375 h 6019800"/>
              <a:gd name="connsiteX1468" fmla="*/ 4048125 w 6057900"/>
              <a:gd name="connsiteY1468" fmla="*/ 2209800 h 6019800"/>
              <a:gd name="connsiteX1469" fmla="*/ 3952875 w 6057900"/>
              <a:gd name="connsiteY1469" fmla="*/ 2238375 h 6019800"/>
              <a:gd name="connsiteX1470" fmla="*/ 3914775 w 6057900"/>
              <a:gd name="connsiteY1470" fmla="*/ 2209800 h 6019800"/>
              <a:gd name="connsiteX1471" fmla="*/ 3895725 w 6057900"/>
              <a:gd name="connsiteY1471" fmla="*/ 2266950 h 6019800"/>
              <a:gd name="connsiteX1472" fmla="*/ 3867150 w 6057900"/>
              <a:gd name="connsiteY1472" fmla="*/ 2228850 h 6019800"/>
              <a:gd name="connsiteX1473" fmla="*/ 3638550 w 6057900"/>
              <a:gd name="connsiteY1473" fmla="*/ 2314575 h 6019800"/>
              <a:gd name="connsiteX1474" fmla="*/ 3590925 w 6057900"/>
              <a:gd name="connsiteY1474" fmla="*/ 2295525 h 6019800"/>
              <a:gd name="connsiteX1475" fmla="*/ 3571875 w 6057900"/>
              <a:gd name="connsiteY1475" fmla="*/ 2343150 h 6019800"/>
              <a:gd name="connsiteX1476" fmla="*/ 3524250 w 6057900"/>
              <a:gd name="connsiteY1476" fmla="*/ 2324100 h 6019800"/>
              <a:gd name="connsiteX1477" fmla="*/ 3533775 w 6057900"/>
              <a:gd name="connsiteY1477" fmla="*/ 2362200 h 6019800"/>
              <a:gd name="connsiteX1478" fmla="*/ 3514725 w 6057900"/>
              <a:gd name="connsiteY1478" fmla="*/ 2381250 h 6019800"/>
              <a:gd name="connsiteX1479" fmla="*/ 3486150 w 6057900"/>
              <a:gd name="connsiteY1479" fmla="*/ 2343150 h 6019800"/>
              <a:gd name="connsiteX1480" fmla="*/ 3448050 w 6057900"/>
              <a:gd name="connsiteY1480" fmla="*/ 2419350 h 6019800"/>
              <a:gd name="connsiteX1481" fmla="*/ 3476625 w 6057900"/>
              <a:gd name="connsiteY1481" fmla="*/ 2428875 h 6019800"/>
              <a:gd name="connsiteX1482" fmla="*/ 3495675 w 6057900"/>
              <a:gd name="connsiteY1482" fmla="*/ 2457450 h 6019800"/>
              <a:gd name="connsiteX1483" fmla="*/ 3581400 w 6057900"/>
              <a:gd name="connsiteY1483" fmla="*/ 2409825 h 6019800"/>
              <a:gd name="connsiteX1484" fmla="*/ 3667125 w 6057900"/>
              <a:gd name="connsiteY1484" fmla="*/ 2409825 h 6019800"/>
              <a:gd name="connsiteX1485" fmla="*/ 3743325 w 6057900"/>
              <a:gd name="connsiteY1485" fmla="*/ 2381250 h 6019800"/>
              <a:gd name="connsiteX1486" fmla="*/ 3762375 w 6057900"/>
              <a:gd name="connsiteY1486" fmla="*/ 2390775 h 6019800"/>
              <a:gd name="connsiteX1487" fmla="*/ 3238500 w 6057900"/>
              <a:gd name="connsiteY1487" fmla="*/ 2524125 h 6019800"/>
              <a:gd name="connsiteX1488" fmla="*/ 3552825 w 6057900"/>
              <a:gd name="connsiteY1488" fmla="*/ 2295525 h 6019800"/>
              <a:gd name="connsiteX1489" fmla="*/ 3810000 w 6057900"/>
              <a:gd name="connsiteY1489" fmla="*/ 2247900 h 6019800"/>
              <a:gd name="connsiteX1490" fmla="*/ 3838575 w 6057900"/>
              <a:gd name="connsiteY1490" fmla="*/ 2228850 h 6019800"/>
              <a:gd name="connsiteX1491" fmla="*/ 4105275 w 6057900"/>
              <a:gd name="connsiteY1491" fmla="*/ 2162175 h 6019800"/>
              <a:gd name="connsiteX1492" fmla="*/ 4048125 w 6057900"/>
              <a:gd name="connsiteY1492" fmla="*/ 2209800 h 6019800"/>
              <a:gd name="connsiteX1493" fmla="*/ 5943600 w 6057900"/>
              <a:gd name="connsiteY1493" fmla="*/ 2533650 h 6019800"/>
              <a:gd name="connsiteX1494" fmla="*/ 5915025 w 6057900"/>
              <a:gd name="connsiteY1494" fmla="*/ 2733675 h 6019800"/>
              <a:gd name="connsiteX1495" fmla="*/ 5743575 w 6057900"/>
              <a:gd name="connsiteY1495" fmla="*/ 2362200 h 6019800"/>
              <a:gd name="connsiteX1496" fmla="*/ 5781675 w 6057900"/>
              <a:gd name="connsiteY1496" fmla="*/ 2152650 h 6019800"/>
              <a:gd name="connsiteX1497" fmla="*/ 5943600 w 6057900"/>
              <a:gd name="connsiteY1497" fmla="*/ 2533650 h 6019800"/>
              <a:gd name="connsiteX1498" fmla="*/ 1114425 w 6057900"/>
              <a:gd name="connsiteY1498" fmla="*/ 2190750 h 6019800"/>
              <a:gd name="connsiteX1499" fmla="*/ 895350 w 6057900"/>
              <a:gd name="connsiteY1499" fmla="*/ 2105025 h 6019800"/>
              <a:gd name="connsiteX1500" fmla="*/ 523875 w 6057900"/>
              <a:gd name="connsiteY1500" fmla="*/ 2667000 h 6019800"/>
              <a:gd name="connsiteX1501" fmla="*/ 552450 w 6057900"/>
              <a:gd name="connsiteY1501" fmla="*/ 2933700 h 6019800"/>
              <a:gd name="connsiteX1502" fmla="*/ 485775 w 6057900"/>
              <a:gd name="connsiteY1502" fmla="*/ 2647950 h 6019800"/>
              <a:gd name="connsiteX1503" fmla="*/ 914400 w 6057900"/>
              <a:gd name="connsiteY1503" fmla="*/ 2066925 h 6019800"/>
              <a:gd name="connsiteX1504" fmla="*/ 1114425 w 6057900"/>
              <a:gd name="connsiteY1504" fmla="*/ 2190750 h 6019800"/>
              <a:gd name="connsiteX1505" fmla="*/ 466725 w 6057900"/>
              <a:gd name="connsiteY1505" fmla="*/ 2247900 h 6019800"/>
              <a:gd name="connsiteX1506" fmla="*/ 333375 w 6057900"/>
              <a:gd name="connsiteY1506" fmla="*/ 2143125 h 6019800"/>
              <a:gd name="connsiteX1507" fmla="*/ 514350 w 6057900"/>
              <a:gd name="connsiteY1507" fmla="*/ 2066925 h 6019800"/>
              <a:gd name="connsiteX1508" fmla="*/ 466725 w 6057900"/>
              <a:gd name="connsiteY1508" fmla="*/ 2247900 h 6019800"/>
              <a:gd name="connsiteX1509" fmla="*/ 5695950 w 6057900"/>
              <a:gd name="connsiteY1509" fmla="*/ 2076450 h 6019800"/>
              <a:gd name="connsiteX1510" fmla="*/ 5600700 w 6057900"/>
              <a:gd name="connsiteY1510" fmla="*/ 2181225 h 6019800"/>
              <a:gd name="connsiteX1511" fmla="*/ 5572125 w 6057900"/>
              <a:gd name="connsiteY1511" fmla="*/ 2181225 h 6019800"/>
              <a:gd name="connsiteX1512" fmla="*/ 5524500 w 6057900"/>
              <a:gd name="connsiteY1512" fmla="*/ 2019300 h 6019800"/>
              <a:gd name="connsiteX1513" fmla="*/ 5695950 w 6057900"/>
              <a:gd name="connsiteY1513" fmla="*/ 2076450 h 6019800"/>
              <a:gd name="connsiteX1514" fmla="*/ 4876800 w 6057900"/>
              <a:gd name="connsiteY1514" fmla="*/ 2143125 h 6019800"/>
              <a:gd name="connsiteX1515" fmla="*/ 4962525 w 6057900"/>
              <a:gd name="connsiteY1515" fmla="*/ 2085975 h 6019800"/>
              <a:gd name="connsiteX1516" fmla="*/ 5133975 w 6057900"/>
              <a:gd name="connsiteY1516" fmla="*/ 2038350 h 6019800"/>
              <a:gd name="connsiteX1517" fmla="*/ 5419725 w 6057900"/>
              <a:gd name="connsiteY1517" fmla="*/ 2190750 h 6019800"/>
              <a:gd name="connsiteX1518" fmla="*/ 5172075 w 6057900"/>
              <a:gd name="connsiteY1518" fmla="*/ 2066925 h 6019800"/>
              <a:gd name="connsiteX1519" fmla="*/ 4972050 w 6057900"/>
              <a:gd name="connsiteY1519" fmla="*/ 2162175 h 6019800"/>
              <a:gd name="connsiteX1520" fmla="*/ 5029200 w 6057900"/>
              <a:gd name="connsiteY1520" fmla="*/ 2228850 h 6019800"/>
              <a:gd name="connsiteX1521" fmla="*/ 5229225 w 6057900"/>
              <a:gd name="connsiteY1521" fmla="*/ 2171700 h 6019800"/>
              <a:gd name="connsiteX1522" fmla="*/ 5438775 w 6057900"/>
              <a:gd name="connsiteY1522" fmla="*/ 2324100 h 6019800"/>
              <a:gd name="connsiteX1523" fmla="*/ 5305425 w 6057900"/>
              <a:gd name="connsiteY1523" fmla="*/ 2371725 h 6019800"/>
              <a:gd name="connsiteX1524" fmla="*/ 5238750 w 6057900"/>
              <a:gd name="connsiteY1524" fmla="*/ 2324100 h 6019800"/>
              <a:gd name="connsiteX1525" fmla="*/ 5133975 w 6057900"/>
              <a:gd name="connsiteY1525" fmla="*/ 2314575 h 6019800"/>
              <a:gd name="connsiteX1526" fmla="*/ 4886325 w 6057900"/>
              <a:gd name="connsiteY1526" fmla="*/ 2514600 h 6019800"/>
              <a:gd name="connsiteX1527" fmla="*/ 4933950 w 6057900"/>
              <a:gd name="connsiteY1527" fmla="*/ 2647950 h 6019800"/>
              <a:gd name="connsiteX1528" fmla="*/ 4886325 w 6057900"/>
              <a:gd name="connsiteY1528" fmla="*/ 2743200 h 6019800"/>
              <a:gd name="connsiteX1529" fmla="*/ 4981575 w 6057900"/>
              <a:gd name="connsiteY1529" fmla="*/ 2800350 h 6019800"/>
              <a:gd name="connsiteX1530" fmla="*/ 4886325 w 6057900"/>
              <a:gd name="connsiteY1530" fmla="*/ 2886075 h 6019800"/>
              <a:gd name="connsiteX1531" fmla="*/ 4591050 w 6057900"/>
              <a:gd name="connsiteY1531" fmla="*/ 2343150 h 6019800"/>
              <a:gd name="connsiteX1532" fmla="*/ 4762500 w 6057900"/>
              <a:gd name="connsiteY1532" fmla="*/ 2257425 h 6019800"/>
              <a:gd name="connsiteX1533" fmla="*/ 4543425 w 6057900"/>
              <a:gd name="connsiteY1533" fmla="*/ 2152650 h 6019800"/>
              <a:gd name="connsiteX1534" fmla="*/ 4333875 w 6057900"/>
              <a:gd name="connsiteY1534" fmla="*/ 2152650 h 6019800"/>
              <a:gd name="connsiteX1535" fmla="*/ 4219575 w 6057900"/>
              <a:gd name="connsiteY1535" fmla="*/ 2095500 h 6019800"/>
              <a:gd name="connsiteX1536" fmla="*/ 4505325 w 6057900"/>
              <a:gd name="connsiteY1536" fmla="*/ 2028825 h 6019800"/>
              <a:gd name="connsiteX1537" fmla="*/ 4810125 w 6057900"/>
              <a:gd name="connsiteY1537" fmla="*/ 2009775 h 6019800"/>
              <a:gd name="connsiteX1538" fmla="*/ 4876800 w 6057900"/>
              <a:gd name="connsiteY1538" fmla="*/ 2143125 h 6019800"/>
              <a:gd name="connsiteX1539" fmla="*/ 590550 w 6057900"/>
              <a:gd name="connsiteY1539" fmla="*/ 2200275 h 6019800"/>
              <a:gd name="connsiteX1540" fmla="*/ 590550 w 6057900"/>
              <a:gd name="connsiteY1540" fmla="*/ 2133600 h 6019800"/>
              <a:gd name="connsiteX1541" fmla="*/ 676275 w 6057900"/>
              <a:gd name="connsiteY1541" fmla="*/ 1943100 h 6019800"/>
              <a:gd name="connsiteX1542" fmla="*/ 590550 w 6057900"/>
              <a:gd name="connsiteY1542" fmla="*/ 2200275 h 6019800"/>
              <a:gd name="connsiteX1543" fmla="*/ 4533900 w 6057900"/>
              <a:gd name="connsiteY1543" fmla="*/ 1952625 h 6019800"/>
              <a:gd name="connsiteX1544" fmla="*/ 4543425 w 6057900"/>
              <a:gd name="connsiteY1544" fmla="*/ 1971675 h 6019800"/>
              <a:gd name="connsiteX1545" fmla="*/ 4181475 w 6057900"/>
              <a:gd name="connsiteY1545" fmla="*/ 2000250 h 6019800"/>
              <a:gd name="connsiteX1546" fmla="*/ 4171950 w 6057900"/>
              <a:gd name="connsiteY1546" fmla="*/ 1914525 h 6019800"/>
              <a:gd name="connsiteX1547" fmla="*/ 4371975 w 6057900"/>
              <a:gd name="connsiteY1547" fmla="*/ 1914525 h 6019800"/>
              <a:gd name="connsiteX1548" fmla="*/ 4533900 w 6057900"/>
              <a:gd name="connsiteY1548" fmla="*/ 1952625 h 6019800"/>
              <a:gd name="connsiteX1549" fmla="*/ 5457825 w 6057900"/>
              <a:gd name="connsiteY1549" fmla="*/ 2143125 h 6019800"/>
              <a:gd name="connsiteX1550" fmla="*/ 5353050 w 6057900"/>
              <a:gd name="connsiteY1550" fmla="*/ 1885950 h 6019800"/>
              <a:gd name="connsiteX1551" fmla="*/ 5457825 w 6057900"/>
              <a:gd name="connsiteY1551" fmla="*/ 2143125 h 6019800"/>
              <a:gd name="connsiteX1552" fmla="*/ 3971925 w 6057900"/>
              <a:gd name="connsiteY1552" fmla="*/ 1809750 h 6019800"/>
              <a:gd name="connsiteX1553" fmla="*/ 4095750 w 6057900"/>
              <a:gd name="connsiteY1553" fmla="*/ 1866900 h 6019800"/>
              <a:gd name="connsiteX1554" fmla="*/ 4076700 w 6057900"/>
              <a:gd name="connsiteY1554" fmla="*/ 1885950 h 6019800"/>
              <a:gd name="connsiteX1555" fmla="*/ 4133850 w 6057900"/>
              <a:gd name="connsiteY1555" fmla="*/ 1895475 h 6019800"/>
              <a:gd name="connsiteX1556" fmla="*/ 4105275 w 6057900"/>
              <a:gd name="connsiteY1556" fmla="*/ 1924050 h 6019800"/>
              <a:gd name="connsiteX1557" fmla="*/ 4143375 w 6057900"/>
              <a:gd name="connsiteY1557" fmla="*/ 1952625 h 6019800"/>
              <a:gd name="connsiteX1558" fmla="*/ 4124325 w 6057900"/>
              <a:gd name="connsiteY1558" fmla="*/ 2057400 h 6019800"/>
              <a:gd name="connsiteX1559" fmla="*/ 4143375 w 6057900"/>
              <a:gd name="connsiteY1559" fmla="*/ 2105025 h 6019800"/>
              <a:gd name="connsiteX1560" fmla="*/ 4124325 w 6057900"/>
              <a:gd name="connsiteY1560" fmla="*/ 2152650 h 6019800"/>
              <a:gd name="connsiteX1561" fmla="*/ 3943350 w 6057900"/>
              <a:gd name="connsiteY1561" fmla="*/ 1838325 h 6019800"/>
              <a:gd name="connsiteX1562" fmla="*/ 3952875 w 6057900"/>
              <a:gd name="connsiteY1562" fmla="*/ 1809750 h 6019800"/>
              <a:gd name="connsiteX1563" fmla="*/ 3971925 w 6057900"/>
              <a:gd name="connsiteY1563" fmla="*/ 1809750 h 6019800"/>
              <a:gd name="connsiteX1564" fmla="*/ 1257300 w 6057900"/>
              <a:gd name="connsiteY1564" fmla="*/ 1905000 h 6019800"/>
              <a:gd name="connsiteX1565" fmla="*/ 1171575 w 6057900"/>
              <a:gd name="connsiteY1565" fmla="*/ 2019300 h 6019800"/>
              <a:gd name="connsiteX1566" fmla="*/ 1095375 w 6057900"/>
              <a:gd name="connsiteY1566" fmla="*/ 1981200 h 6019800"/>
              <a:gd name="connsiteX1567" fmla="*/ 1171575 w 6057900"/>
              <a:gd name="connsiteY1567" fmla="*/ 1924050 h 6019800"/>
              <a:gd name="connsiteX1568" fmla="*/ 1104900 w 6057900"/>
              <a:gd name="connsiteY1568" fmla="*/ 1857375 h 6019800"/>
              <a:gd name="connsiteX1569" fmla="*/ 1000125 w 6057900"/>
              <a:gd name="connsiteY1569" fmla="*/ 2019300 h 6019800"/>
              <a:gd name="connsiteX1570" fmla="*/ 838200 w 6057900"/>
              <a:gd name="connsiteY1570" fmla="*/ 2038350 h 6019800"/>
              <a:gd name="connsiteX1571" fmla="*/ 1104900 w 6057900"/>
              <a:gd name="connsiteY1571" fmla="*/ 1771650 h 6019800"/>
              <a:gd name="connsiteX1572" fmla="*/ 1257300 w 6057900"/>
              <a:gd name="connsiteY1572" fmla="*/ 1905000 h 6019800"/>
              <a:gd name="connsiteX1573" fmla="*/ 914400 w 6057900"/>
              <a:gd name="connsiteY1573" fmla="*/ 1790700 h 6019800"/>
              <a:gd name="connsiteX1574" fmla="*/ 781050 w 6057900"/>
              <a:gd name="connsiteY1574" fmla="*/ 2057400 h 6019800"/>
              <a:gd name="connsiteX1575" fmla="*/ 857250 w 6057900"/>
              <a:gd name="connsiteY1575" fmla="*/ 1771650 h 6019800"/>
              <a:gd name="connsiteX1576" fmla="*/ 914400 w 6057900"/>
              <a:gd name="connsiteY1576" fmla="*/ 1790700 h 6019800"/>
              <a:gd name="connsiteX1577" fmla="*/ 5219700 w 6057900"/>
              <a:gd name="connsiteY1577" fmla="*/ 1962150 h 6019800"/>
              <a:gd name="connsiteX1578" fmla="*/ 5219700 w 6057900"/>
              <a:gd name="connsiteY1578" fmla="*/ 1990725 h 6019800"/>
              <a:gd name="connsiteX1579" fmla="*/ 5057775 w 6057900"/>
              <a:gd name="connsiteY1579" fmla="*/ 1990725 h 6019800"/>
              <a:gd name="connsiteX1580" fmla="*/ 4953000 w 6057900"/>
              <a:gd name="connsiteY1580" fmla="*/ 1828800 h 6019800"/>
              <a:gd name="connsiteX1581" fmla="*/ 4886325 w 6057900"/>
              <a:gd name="connsiteY1581" fmla="*/ 1895475 h 6019800"/>
              <a:gd name="connsiteX1582" fmla="*/ 4953000 w 6057900"/>
              <a:gd name="connsiteY1582" fmla="*/ 1943100 h 6019800"/>
              <a:gd name="connsiteX1583" fmla="*/ 4886325 w 6057900"/>
              <a:gd name="connsiteY1583" fmla="*/ 1990725 h 6019800"/>
              <a:gd name="connsiteX1584" fmla="*/ 4800600 w 6057900"/>
              <a:gd name="connsiteY1584" fmla="*/ 1857375 h 6019800"/>
              <a:gd name="connsiteX1585" fmla="*/ 4943475 w 6057900"/>
              <a:gd name="connsiteY1585" fmla="*/ 1752600 h 6019800"/>
              <a:gd name="connsiteX1586" fmla="*/ 5219700 w 6057900"/>
              <a:gd name="connsiteY1586" fmla="*/ 1962150 h 6019800"/>
              <a:gd name="connsiteX1587" fmla="*/ 5276850 w 6057900"/>
              <a:gd name="connsiteY1587" fmla="*/ 2009775 h 6019800"/>
              <a:gd name="connsiteX1588" fmla="*/ 5133975 w 6057900"/>
              <a:gd name="connsiteY1588" fmla="*/ 1771650 h 6019800"/>
              <a:gd name="connsiteX1589" fmla="*/ 5172075 w 6057900"/>
              <a:gd name="connsiteY1589" fmla="*/ 1743075 h 6019800"/>
              <a:gd name="connsiteX1590" fmla="*/ 5276850 w 6057900"/>
              <a:gd name="connsiteY1590" fmla="*/ 2009775 h 6019800"/>
              <a:gd name="connsiteX1591" fmla="*/ 657225 w 6057900"/>
              <a:gd name="connsiteY1591" fmla="*/ 1752600 h 6019800"/>
              <a:gd name="connsiteX1592" fmla="*/ 485775 w 6057900"/>
              <a:gd name="connsiteY1592" fmla="*/ 1971675 h 6019800"/>
              <a:gd name="connsiteX1593" fmla="*/ 466725 w 6057900"/>
              <a:gd name="connsiteY1593" fmla="*/ 1866900 h 6019800"/>
              <a:gd name="connsiteX1594" fmla="*/ 466725 w 6057900"/>
              <a:gd name="connsiteY1594" fmla="*/ 1724025 h 6019800"/>
              <a:gd name="connsiteX1595" fmla="*/ 657225 w 6057900"/>
              <a:gd name="connsiteY1595" fmla="*/ 1752600 h 6019800"/>
              <a:gd name="connsiteX1596" fmla="*/ 714375 w 6057900"/>
              <a:gd name="connsiteY1596" fmla="*/ 2076450 h 6019800"/>
              <a:gd name="connsiteX1597" fmla="*/ 828675 w 6057900"/>
              <a:gd name="connsiteY1597" fmla="*/ 1695450 h 6019800"/>
              <a:gd name="connsiteX1598" fmla="*/ 714375 w 6057900"/>
              <a:gd name="connsiteY1598" fmla="*/ 2076450 h 6019800"/>
              <a:gd name="connsiteX1599" fmla="*/ 5524500 w 6057900"/>
              <a:gd name="connsiteY1599" fmla="*/ 1752600 h 6019800"/>
              <a:gd name="connsiteX1600" fmla="*/ 5486400 w 6057900"/>
              <a:gd name="connsiteY1600" fmla="*/ 1914525 h 6019800"/>
              <a:gd name="connsiteX1601" fmla="*/ 5372100 w 6057900"/>
              <a:gd name="connsiteY1601" fmla="*/ 1714500 h 6019800"/>
              <a:gd name="connsiteX1602" fmla="*/ 5514975 w 6057900"/>
              <a:gd name="connsiteY1602" fmla="*/ 1685925 h 6019800"/>
              <a:gd name="connsiteX1603" fmla="*/ 5524500 w 6057900"/>
              <a:gd name="connsiteY1603" fmla="*/ 1752600 h 6019800"/>
              <a:gd name="connsiteX1604" fmla="*/ 5343525 w 6057900"/>
              <a:gd name="connsiteY1604" fmla="*/ 2028825 h 6019800"/>
              <a:gd name="connsiteX1605" fmla="*/ 5219700 w 6057900"/>
              <a:gd name="connsiteY1605" fmla="*/ 1676400 h 6019800"/>
              <a:gd name="connsiteX1606" fmla="*/ 5343525 w 6057900"/>
              <a:gd name="connsiteY1606" fmla="*/ 2028825 h 6019800"/>
              <a:gd name="connsiteX1607" fmla="*/ 952500 w 6057900"/>
              <a:gd name="connsiteY1607" fmla="*/ 1647825 h 6019800"/>
              <a:gd name="connsiteX1608" fmla="*/ 952500 w 6057900"/>
              <a:gd name="connsiteY1608" fmla="*/ 1704975 h 6019800"/>
              <a:gd name="connsiteX1609" fmla="*/ 933450 w 6057900"/>
              <a:gd name="connsiteY1609" fmla="*/ 1714500 h 6019800"/>
              <a:gd name="connsiteX1610" fmla="*/ 904875 w 6057900"/>
              <a:gd name="connsiteY1610" fmla="*/ 1695450 h 6019800"/>
              <a:gd name="connsiteX1611" fmla="*/ 914400 w 6057900"/>
              <a:gd name="connsiteY1611" fmla="*/ 1647825 h 6019800"/>
              <a:gd name="connsiteX1612" fmla="*/ 952500 w 6057900"/>
              <a:gd name="connsiteY1612" fmla="*/ 1647825 h 6019800"/>
              <a:gd name="connsiteX1613" fmla="*/ 5143500 w 6057900"/>
              <a:gd name="connsiteY1613" fmla="*/ 1638300 h 6019800"/>
              <a:gd name="connsiteX1614" fmla="*/ 5143500 w 6057900"/>
              <a:gd name="connsiteY1614" fmla="*/ 1666875 h 6019800"/>
              <a:gd name="connsiteX1615" fmla="*/ 5095875 w 6057900"/>
              <a:gd name="connsiteY1615" fmla="*/ 1666875 h 6019800"/>
              <a:gd name="connsiteX1616" fmla="*/ 5095875 w 6057900"/>
              <a:gd name="connsiteY1616" fmla="*/ 1609725 h 6019800"/>
              <a:gd name="connsiteX1617" fmla="*/ 5143500 w 6057900"/>
              <a:gd name="connsiteY1617" fmla="*/ 1638300 h 6019800"/>
              <a:gd name="connsiteX1618" fmla="*/ 4324350 w 6057900"/>
              <a:gd name="connsiteY1618" fmla="*/ 1619250 h 6019800"/>
              <a:gd name="connsiteX1619" fmla="*/ 4267200 w 6057900"/>
              <a:gd name="connsiteY1619" fmla="*/ 1647825 h 6019800"/>
              <a:gd name="connsiteX1620" fmla="*/ 4019550 w 6057900"/>
              <a:gd name="connsiteY1620" fmla="*/ 1695450 h 6019800"/>
              <a:gd name="connsiteX1621" fmla="*/ 3905250 w 6057900"/>
              <a:gd name="connsiteY1621" fmla="*/ 1809750 h 6019800"/>
              <a:gd name="connsiteX1622" fmla="*/ 3895725 w 6057900"/>
              <a:gd name="connsiteY1622" fmla="*/ 1762125 h 6019800"/>
              <a:gd name="connsiteX1623" fmla="*/ 3924300 w 6057900"/>
              <a:gd name="connsiteY1623" fmla="*/ 1781175 h 6019800"/>
              <a:gd name="connsiteX1624" fmla="*/ 3924300 w 6057900"/>
              <a:gd name="connsiteY1624" fmla="*/ 1714500 h 6019800"/>
              <a:gd name="connsiteX1625" fmla="*/ 4314825 w 6057900"/>
              <a:gd name="connsiteY1625" fmla="*/ 1590675 h 6019800"/>
              <a:gd name="connsiteX1626" fmla="*/ 4324350 w 6057900"/>
              <a:gd name="connsiteY1626" fmla="*/ 1619250 h 6019800"/>
              <a:gd name="connsiteX1627" fmla="*/ 1876425 w 6057900"/>
              <a:gd name="connsiteY1627" fmla="*/ 1714500 h 6019800"/>
              <a:gd name="connsiteX1628" fmla="*/ 1724025 w 6057900"/>
              <a:gd name="connsiteY1628" fmla="*/ 1743075 h 6019800"/>
              <a:gd name="connsiteX1629" fmla="*/ 1581150 w 6057900"/>
              <a:gd name="connsiteY1629" fmla="*/ 1676400 h 6019800"/>
              <a:gd name="connsiteX1630" fmla="*/ 1619250 w 6057900"/>
              <a:gd name="connsiteY1630" fmla="*/ 1628775 h 6019800"/>
              <a:gd name="connsiteX1631" fmla="*/ 1838325 w 6057900"/>
              <a:gd name="connsiteY1631" fmla="*/ 1590675 h 6019800"/>
              <a:gd name="connsiteX1632" fmla="*/ 1876425 w 6057900"/>
              <a:gd name="connsiteY1632" fmla="*/ 1714500 h 6019800"/>
              <a:gd name="connsiteX1633" fmla="*/ 4381500 w 6057900"/>
              <a:gd name="connsiteY1633" fmla="*/ 1581150 h 6019800"/>
              <a:gd name="connsiteX1634" fmla="*/ 4352925 w 6057900"/>
              <a:gd name="connsiteY1634" fmla="*/ 1600200 h 6019800"/>
              <a:gd name="connsiteX1635" fmla="*/ 4324350 w 6057900"/>
              <a:gd name="connsiteY1635" fmla="*/ 1581150 h 6019800"/>
              <a:gd name="connsiteX1636" fmla="*/ 4343400 w 6057900"/>
              <a:gd name="connsiteY1636" fmla="*/ 1562100 h 6019800"/>
              <a:gd name="connsiteX1637" fmla="*/ 4381500 w 6057900"/>
              <a:gd name="connsiteY1637" fmla="*/ 1581150 h 6019800"/>
              <a:gd name="connsiteX1638" fmla="*/ 723900 w 6057900"/>
              <a:gd name="connsiteY1638" fmla="*/ 1647825 h 6019800"/>
              <a:gd name="connsiteX1639" fmla="*/ 647700 w 6057900"/>
              <a:gd name="connsiteY1639" fmla="*/ 1657350 h 6019800"/>
              <a:gd name="connsiteX1640" fmla="*/ 685800 w 6057900"/>
              <a:gd name="connsiteY1640" fmla="*/ 1695450 h 6019800"/>
              <a:gd name="connsiteX1641" fmla="*/ 504825 w 6057900"/>
              <a:gd name="connsiteY1641" fmla="*/ 1676400 h 6019800"/>
              <a:gd name="connsiteX1642" fmla="*/ 590550 w 6057900"/>
              <a:gd name="connsiteY1642" fmla="*/ 1533525 h 6019800"/>
              <a:gd name="connsiteX1643" fmla="*/ 723900 w 6057900"/>
              <a:gd name="connsiteY1643" fmla="*/ 1647825 h 6019800"/>
              <a:gd name="connsiteX1644" fmla="*/ 4381500 w 6057900"/>
              <a:gd name="connsiteY1644" fmla="*/ 1552575 h 6019800"/>
              <a:gd name="connsiteX1645" fmla="*/ 4352925 w 6057900"/>
              <a:gd name="connsiteY1645" fmla="*/ 1552575 h 6019800"/>
              <a:gd name="connsiteX1646" fmla="*/ 4381500 w 6057900"/>
              <a:gd name="connsiteY1646" fmla="*/ 1504950 h 6019800"/>
              <a:gd name="connsiteX1647" fmla="*/ 4381500 w 6057900"/>
              <a:gd name="connsiteY1647" fmla="*/ 1552575 h 6019800"/>
              <a:gd name="connsiteX1648" fmla="*/ 1809750 w 6057900"/>
              <a:gd name="connsiteY1648" fmla="*/ 1514475 h 6019800"/>
              <a:gd name="connsiteX1649" fmla="*/ 1504950 w 6057900"/>
              <a:gd name="connsiteY1649" fmla="*/ 1619250 h 6019800"/>
              <a:gd name="connsiteX1650" fmla="*/ 1428750 w 6057900"/>
              <a:gd name="connsiteY1650" fmla="*/ 1543050 h 6019800"/>
              <a:gd name="connsiteX1651" fmla="*/ 1685925 w 6057900"/>
              <a:gd name="connsiteY1651" fmla="*/ 1504950 h 6019800"/>
              <a:gd name="connsiteX1652" fmla="*/ 1809750 w 6057900"/>
              <a:gd name="connsiteY1652" fmla="*/ 1514475 h 6019800"/>
              <a:gd name="connsiteX1653" fmla="*/ 1400175 w 6057900"/>
              <a:gd name="connsiteY1653" fmla="*/ 1657350 h 6019800"/>
              <a:gd name="connsiteX1654" fmla="*/ 1352550 w 6057900"/>
              <a:gd name="connsiteY1654" fmla="*/ 1762125 h 6019800"/>
              <a:gd name="connsiteX1655" fmla="*/ 1504950 w 6057900"/>
              <a:gd name="connsiteY1655" fmla="*/ 1809750 h 6019800"/>
              <a:gd name="connsiteX1656" fmla="*/ 1981200 w 6057900"/>
              <a:gd name="connsiteY1656" fmla="*/ 1762125 h 6019800"/>
              <a:gd name="connsiteX1657" fmla="*/ 1800225 w 6057900"/>
              <a:gd name="connsiteY1657" fmla="*/ 1933575 h 6019800"/>
              <a:gd name="connsiteX1658" fmla="*/ 1562100 w 6057900"/>
              <a:gd name="connsiteY1658" fmla="*/ 1857375 h 6019800"/>
              <a:gd name="connsiteX1659" fmla="*/ 1304925 w 6057900"/>
              <a:gd name="connsiteY1659" fmla="*/ 2038350 h 6019800"/>
              <a:gd name="connsiteX1660" fmla="*/ 1314450 w 6057900"/>
              <a:gd name="connsiteY1660" fmla="*/ 1933575 h 6019800"/>
              <a:gd name="connsiteX1661" fmla="*/ 1066800 w 6057900"/>
              <a:gd name="connsiteY1661" fmla="*/ 1724025 h 6019800"/>
              <a:gd name="connsiteX1662" fmla="*/ 1038225 w 6057900"/>
              <a:gd name="connsiteY1662" fmla="*/ 1724025 h 6019800"/>
              <a:gd name="connsiteX1663" fmla="*/ 990600 w 6057900"/>
              <a:gd name="connsiteY1663" fmla="*/ 1619250 h 6019800"/>
              <a:gd name="connsiteX1664" fmla="*/ 1076325 w 6057900"/>
              <a:gd name="connsiteY1664" fmla="*/ 1571625 h 6019800"/>
              <a:gd name="connsiteX1665" fmla="*/ 1323975 w 6057900"/>
              <a:gd name="connsiteY1665" fmla="*/ 1714500 h 6019800"/>
              <a:gd name="connsiteX1666" fmla="*/ 1381125 w 6057900"/>
              <a:gd name="connsiteY1666" fmla="*/ 1657350 h 6019800"/>
              <a:gd name="connsiteX1667" fmla="*/ 1152525 w 6057900"/>
              <a:gd name="connsiteY1667" fmla="*/ 1514475 h 6019800"/>
              <a:gd name="connsiteX1668" fmla="*/ 923925 w 6057900"/>
              <a:gd name="connsiteY1668" fmla="*/ 1581150 h 6019800"/>
              <a:gd name="connsiteX1669" fmla="*/ 1143000 w 6057900"/>
              <a:gd name="connsiteY1669" fmla="*/ 1495425 h 6019800"/>
              <a:gd name="connsiteX1670" fmla="*/ 1400175 w 6057900"/>
              <a:gd name="connsiteY1670" fmla="*/ 1657350 h 6019800"/>
              <a:gd name="connsiteX1671" fmla="*/ 5514975 w 6057900"/>
              <a:gd name="connsiteY1671" fmla="*/ 1609725 h 6019800"/>
              <a:gd name="connsiteX1672" fmla="*/ 5381625 w 6057900"/>
              <a:gd name="connsiteY1672" fmla="*/ 1657350 h 6019800"/>
              <a:gd name="connsiteX1673" fmla="*/ 5343525 w 6057900"/>
              <a:gd name="connsiteY1673" fmla="*/ 1657350 h 6019800"/>
              <a:gd name="connsiteX1674" fmla="*/ 5381625 w 6057900"/>
              <a:gd name="connsiteY1674" fmla="*/ 1600200 h 6019800"/>
              <a:gd name="connsiteX1675" fmla="*/ 5362575 w 6057900"/>
              <a:gd name="connsiteY1675" fmla="*/ 1590675 h 6019800"/>
              <a:gd name="connsiteX1676" fmla="*/ 5324475 w 6057900"/>
              <a:gd name="connsiteY1676" fmla="*/ 1609725 h 6019800"/>
              <a:gd name="connsiteX1677" fmla="*/ 5410200 w 6057900"/>
              <a:gd name="connsiteY1677" fmla="*/ 1476375 h 6019800"/>
              <a:gd name="connsiteX1678" fmla="*/ 5514975 w 6057900"/>
              <a:gd name="connsiteY1678" fmla="*/ 1609725 h 6019800"/>
              <a:gd name="connsiteX1679" fmla="*/ 4410075 w 6057900"/>
              <a:gd name="connsiteY1679" fmla="*/ 1495425 h 6019800"/>
              <a:gd name="connsiteX1680" fmla="*/ 4410075 w 6057900"/>
              <a:gd name="connsiteY1680" fmla="*/ 1466850 h 6019800"/>
              <a:gd name="connsiteX1681" fmla="*/ 4410075 w 6057900"/>
              <a:gd name="connsiteY1681" fmla="*/ 1495425 h 6019800"/>
              <a:gd name="connsiteX1682" fmla="*/ 885825 w 6057900"/>
              <a:gd name="connsiteY1682" fmla="*/ 1400175 h 6019800"/>
              <a:gd name="connsiteX1683" fmla="*/ 771525 w 6057900"/>
              <a:gd name="connsiteY1683" fmla="*/ 1590675 h 6019800"/>
              <a:gd name="connsiteX1684" fmla="*/ 657225 w 6057900"/>
              <a:gd name="connsiteY1684" fmla="*/ 1485900 h 6019800"/>
              <a:gd name="connsiteX1685" fmla="*/ 819150 w 6057900"/>
              <a:gd name="connsiteY1685" fmla="*/ 1400175 h 6019800"/>
              <a:gd name="connsiteX1686" fmla="*/ 885825 w 6057900"/>
              <a:gd name="connsiteY1686" fmla="*/ 1400175 h 6019800"/>
              <a:gd name="connsiteX1687" fmla="*/ 3248025 w 6057900"/>
              <a:gd name="connsiteY1687" fmla="*/ 1781175 h 6019800"/>
              <a:gd name="connsiteX1688" fmla="*/ 3105150 w 6057900"/>
              <a:gd name="connsiteY1688" fmla="*/ 1905000 h 6019800"/>
              <a:gd name="connsiteX1689" fmla="*/ 3200400 w 6057900"/>
              <a:gd name="connsiteY1689" fmla="*/ 1857375 h 6019800"/>
              <a:gd name="connsiteX1690" fmla="*/ 3419475 w 6057900"/>
              <a:gd name="connsiteY1690" fmla="*/ 1819275 h 6019800"/>
              <a:gd name="connsiteX1691" fmla="*/ 3429000 w 6057900"/>
              <a:gd name="connsiteY1691" fmla="*/ 1790700 h 6019800"/>
              <a:gd name="connsiteX1692" fmla="*/ 3400425 w 6057900"/>
              <a:gd name="connsiteY1692" fmla="*/ 1724025 h 6019800"/>
              <a:gd name="connsiteX1693" fmla="*/ 3543300 w 6057900"/>
              <a:gd name="connsiteY1693" fmla="*/ 1733550 h 6019800"/>
              <a:gd name="connsiteX1694" fmla="*/ 3438525 w 6057900"/>
              <a:gd name="connsiteY1694" fmla="*/ 1819275 h 6019800"/>
              <a:gd name="connsiteX1695" fmla="*/ 3133725 w 6057900"/>
              <a:gd name="connsiteY1695" fmla="*/ 1962150 h 6019800"/>
              <a:gd name="connsiteX1696" fmla="*/ 3333750 w 6057900"/>
              <a:gd name="connsiteY1696" fmla="*/ 2162175 h 6019800"/>
              <a:gd name="connsiteX1697" fmla="*/ 3200400 w 6057900"/>
              <a:gd name="connsiteY1697" fmla="*/ 2305050 h 6019800"/>
              <a:gd name="connsiteX1698" fmla="*/ 3314700 w 6057900"/>
              <a:gd name="connsiteY1698" fmla="*/ 2162175 h 6019800"/>
              <a:gd name="connsiteX1699" fmla="*/ 3314700 w 6057900"/>
              <a:gd name="connsiteY1699" fmla="*/ 2133600 h 6019800"/>
              <a:gd name="connsiteX1700" fmla="*/ 3209925 w 6057900"/>
              <a:gd name="connsiteY1700" fmla="*/ 2066925 h 6019800"/>
              <a:gd name="connsiteX1701" fmla="*/ 3162300 w 6057900"/>
              <a:gd name="connsiteY1701" fmla="*/ 2057400 h 6019800"/>
              <a:gd name="connsiteX1702" fmla="*/ 3114675 w 6057900"/>
              <a:gd name="connsiteY1702" fmla="*/ 1981200 h 6019800"/>
              <a:gd name="connsiteX1703" fmla="*/ 3133725 w 6057900"/>
              <a:gd name="connsiteY1703" fmla="*/ 1952625 h 6019800"/>
              <a:gd name="connsiteX1704" fmla="*/ 3095625 w 6057900"/>
              <a:gd name="connsiteY1704" fmla="*/ 1914525 h 6019800"/>
              <a:gd name="connsiteX1705" fmla="*/ 3086100 w 6057900"/>
              <a:gd name="connsiteY1705" fmla="*/ 1981200 h 6019800"/>
              <a:gd name="connsiteX1706" fmla="*/ 3248025 w 6057900"/>
              <a:gd name="connsiteY1706" fmla="*/ 2171700 h 6019800"/>
              <a:gd name="connsiteX1707" fmla="*/ 2686050 w 6057900"/>
              <a:gd name="connsiteY1707" fmla="*/ 2590800 h 6019800"/>
              <a:gd name="connsiteX1708" fmla="*/ 2914650 w 6057900"/>
              <a:gd name="connsiteY1708" fmla="*/ 2247900 h 6019800"/>
              <a:gd name="connsiteX1709" fmla="*/ 3048000 w 6057900"/>
              <a:gd name="connsiteY1709" fmla="*/ 1885950 h 6019800"/>
              <a:gd name="connsiteX1710" fmla="*/ 2952750 w 6057900"/>
              <a:gd name="connsiteY1710" fmla="*/ 1752600 h 6019800"/>
              <a:gd name="connsiteX1711" fmla="*/ 2876550 w 6057900"/>
              <a:gd name="connsiteY1711" fmla="*/ 1781175 h 6019800"/>
              <a:gd name="connsiteX1712" fmla="*/ 2638425 w 6057900"/>
              <a:gd name="connsiteY1712" fmla="*/ 1581150 h 6019800"/>
              <a:gd name="connsiteX1713" fmla="*/ 2981325 w 6057900"/>
              <a:gd name="connsiteY1713" fmla="*/ 1390650 h 6019800"/>
              <a:gd name="connsiteX1714" fmla="*/ 3248025 w 6057900"/>
              <a:gd name="connsiteY1714" fmla="*/ 1781175 h 6019800"/>
              <a:gd name="connsiteX1715" fmla="*/ 1676400 w 6057900"/>
              <a:gd name="connsiteY1715" fmla="*/ 1333500 h 6019800"/>
              <a:gd name="connsiteX1716" fmla="*/ 1552575 w 6057900"/>
              <a:gd name="connsiteY1716" fmla="*/ 1343025 h 6019800"/>
              <a:gd name="connsiteX1717" fmla="*/ 1562100 w 6057900"/>
              <a:gd name="connsiteY1717" fmla="*/ 1323975 h 6019800"/>
              <a:gd name="connsiteX1718" fmla="*/ 1676400 w 6057900"/>
              <a:gd name="connsiteY1718" fmla="*/ 1333500 h 6019800"/>
              <a:gd name="connsiteX1719" fmla="*/ 5381625 w 6057900"/>
              <a:gd name="connsiteY1719" fmla="*/ 1409700 h 6019800"/>
              <a:gd name="connsiteX1720" fmla="*/ 5267325 w 6057900"/>
              <a:gd name="connsiteY1720" fmla="*/ 1552575 h 6019800"/>
              <a:gd name="connsiteX1721" fmla="*/ 5153025 w 6057900"/>
              <a:gd name="connsiteY1721" fmla="*/ 1371600 h 6019800"/>
              <a:gd name="connsiteX1722" fmla="*/ 5191125 w 6057900"/>
              <a:gd name="connsiteY1722" fmla="*/ 1314450 h 6019800"/>
              <a:gd name="connsiteX1723" fmla="*/ 5381625 w 6057900"/>
              <a:gd name="connsiteY1723" fmla="*/ 1409700 h 6019800"/>
              <a:gd name="connsiteX1724" fmla="*/ 4695825 w 6057900"/>
              <a:gd name="connsiteY1724" fmla="*/ 1447800 h 6019800"/>
              <a:gd name="connsiteX1725" fmla="*/ 4695825 w 6057900"/>
              <a:gd name="connsiteY1725" fmla="*/ 1476375 h 6019800"/>
              <a:gd name="connsiteX1726" fmla="*/ 4562475 w 6057900"/>
              <a:gd name="connsiteY1726" fmla="*/ 1666875 h 6019800"/>
              <a:gd name="connsiteX1727" fmla="*/ 4657725 w 6057900"/>
              <a:gd name="connsiteY1727" fmla="*/ 1790700 h 6019800"/>
              <a:gd name="connsiteX1728" fmla="*/ 4714875 w 6057900"/>
              <a:gd name="connsiteY1728" fmla="*/ 1781175 h 6019800"/>
              <a:gd name="connsiteX1729" fmla="*/ 4724400 w 6057900"/>
              <a:gd name="connsiteY1729" fmla="*/ 1752600 h 6019800"/>
              <a:gd name="connsiteX1730" fmla="*/ 4657725 w 6057900"/>
              <a:gd name="connsiteY1730" fmla="*/ 1638300 h 6019800"/>
              <a:gd name="connsiteX1731" fmla="*/ 4876800 w 6057900"/>
              <a:gd name="connsiteY1731" fmla="*/ 1466850 h 6019800"/>
              <a:gd name="connsiteX1732" fmla="*/ 5105400 w 6057900"/>
              <a:gd name="connsiteY1732" fmla="*/ 1533525 h 6019800"/>
              <a:gd name="connsiteX1733" fmla="*/ 4886325 w 6057900"/>
              <a:gd name="connsiteY1733" fmla="*/ 1495425 h 6019800"/>
              <a:gd name="connsiteX1734" fmla="*/ 4695825 w 6057900"/>
              <a:gd name="connsiteY1734" fmla="*/ 1619250 h 6019800"/>
              <a:gd name="connsiteX1735" fmla="*/ 4714875 w 6057900"/>
              <a:gd name="connsiteY1735" fmla="*/ 1676400 h 6019800"/>
              <a:gd name="connsiteX1736" fmla="*/ 4972050 w 6057900"/>
              <a:gd name="connsiteY1736" fmla="*/ 1533525 h 6019800"/>
              <a:gd name="connsiteX1737" fmla="*/ 5057775 w 6057900"/>
              <a:gd name="connsiteY1737" fmla="*/ 1562100 h 6019800"/>
              <a:gd name="connsiteX1738" fmla="*/ 5010150 w 6057900"/>
              <a:gd name="connsiteY1738" fmla="*/ 1695450 h 6019800"/>
              <a:gd name="connsiteX1739" fmla="*/ 4743450 w 6057900"/>
              <a:gd name="connsiteY1739" fmla="*/ 1924050 h 6019800"/>
              <a:gd name="connsiteX1740" fmla="*/ 4438650 w 6057900"/>
              <a:gd name="connsiteY1740" fmla="*/ 1876425 h 6019800"/>
              <a:gd name="connsiteX1741" fmla="*/ 4248150 w 6057900"/>
              <a:gd name="connsiteY1741" fmla="*/ 1876425 h 6019800"/>
              <a:gd name="connsiteX1742" fmla="*/ 3990975 w 6057900"/>
              <a:gd name="connsiteY1742" fmla="*/ 1771650 h 6019800"/>
              <a:gd name="connsiteX1743" fmla="*/ 4457700 w 6057900"/>
              <a:gd name="connsiteY1743" fmla="*/ 1352550 h 6019800"/>
              <a:gd name="connsiteX1744" fmla="*/ 4600575 w 6057900"/>
              <a:gd name="connsiteY1744" fmla="*/ 1314450 h 6019800"/>
              <a:gd name="connsiteX1745" fmla="*/ 4695825 w 6057900"/>
              <a:gd name="connsiteY1745" fmla="*/ 1447800 h 6019800"/>
              <a:gd name="connsiteX1746" fmla="*/ 1295400 w 6057900"/>
              <a:gd name="connsiteY1746" fmla="*/ 1381125 h 6019800"/>
              <a:gd name="connsiteX1747" fmla="*/ 1295400 w 6057900"/>
              <a:gd name="connsiteY1747" fmla="*/ 1457325 h 6019800"/>
              <a:gd name="connsiteX1748" fmla="*/ 1181100 w 6057900"/>
              <a:gd name="connsiteY1748" fmla="*/ 1457325 h 6019800"/>
              <a:gd name="connsiteX1749" fmla="*/ 923925 w 6057900"/>
              <a:gd name="connsiteY1749" fmla="*/ 1524000 h 6019800"/>
              <a:gd name="connsiteX1750" fmla="*/ 1038225 w 6057900"/>
              <a:gd name="connsiteY1750" fmla="*/ 1390650 h 6019800"/>
              <a:gd name="connsiteX1751" fmla="*/ 1133475 w 6057900"/>
              <a:gd name="connsiteY1751" fmla="*/ 1419225 h 6019800"/>
              <a:gd name="connsiteX1752" fmla="*/ 1181100 w 6057900"/>
              <a:gd name="connsiteY1752" fmla="*/ 1390650 h 6019800"/>
              <a:gd name="connsiteX1753" fmla="*/ 1133475 w 6057900"/>
              <a:gd name="connsiteY1753" fmla="*/ 1390650 h 6019800"/>
              <a:gd name="connsiteX1754" fmla="*/ 1114425 w 6057900"/>
              <a:gd name="connsiteY1754" fmla="*/ 1362075 h 6019800"/>
              <a:gd name="connsiteX1755" fmla="*/ 1181100 w 6057900"/>
              <a:gd name="connsiteY1755" fmla="*/ 1295400 h 6019800"/>
              <a:gd name="connsiteX1756" fmla="*/ 1295400 w 6057900"/>
              <a:gd name="connsiteY1756" fmla="*/ 1381125 h 6019800"/>
              <a:gd name="connsiteX1757" fmla="*/ 4914900 w 6057900"/>
              <a:gd name="connsiteY1757" fmla="*/ 1304925 h 6019800"/>
              <a:gd name="connsiteX1758" fmla="*/ 4876800 w 6057900"/>
              <a:gd name="connsiteY1758" fmla="*/ 1352550 h 6019800"/>
              <a:gd name="connsiteX1759" fmla="*/ 4914900 w 6057900"/>
              <a:gd name="connsiteY1759" fmla="*/ 1390650 h 6019800"/>
              <a:gd name="connsiteX1760" fmla="*/ 5029200 w 6057900"/>
              <a:gd name="connsiteY1760" fmla="*/ 1362075 h 6019800"/>
              <a:gd name="connsiteX1761" fmla="*/ 5114925 w 6057900"/>
              <a:gd name="connsiteY1761" fmla="*/ 1485900 h 6019800"/>
              <a:gd name="connsiteX1762" fmla="*/ 4762500 w 6057900"/>
              <a:gd name="connsiteY1762" fmla="*/ 1438275 h 6019800"/>
              <a:gd name="connsiteX1763" fmla="*/ 4752975 w 6057900"/>
              <a:gd name="connsiteY1763" fmla="*/ 1381125 h 6019800"/>
              <a:gd name="connsiteX1764" fmla="*/ 4848225 w 6057900"/>
              <a:gd name="connsiteY1764" fmla="*/ 1285875 h 6019800"/>
              <a:gd name="connsiteX1765" fmla="*/ 4914900 w 6057900"/>
              <a:gd name="connsiteY1765" fmla="*/ 1304925 h 6019800"/>
              <a:gd name="connsiteX1766" fmla="*/ 819150 w 6057900"/>
              <a:gd name="connsiteY1766" fmla="*/ 1285875 h 6019800"/>
              <a:gd name="connsiteX1767" fmla="*/ 381000 w 6057900"/>
              <a:gd name="connsiteY1767" fmla="*/ 1981200 h 6019800"/>
              <a:gd name="connsiteX1768" fmla="*/ 333375 w 6057900"/>
              <a:gd name="connsiteY1768" fmla="*/ 1828800 h 6019800"/>
              <a:gd name="connsiteX1769" fmla="*/ 542925 w 6057900"/>
              <a:gd name="connsiteY1769" fmla="*/ 1371600 h 6019800"/>
              <a:gd name="connsiteX1770" fmla="*/ 819150 w 6057900"/>
              <a:gd name="connsiteY1770" fmla="*/ 1285875 h 6019800"/>
              <a:gd name="connsiteX1771" fmla="*/ 1743075 w 6057900"/>
              <a:gd name="connsiteY1771" fmla="*/ 1276350 h 6019800"/>
              <a:gd name="connsiteX1772" fmla="*/ 1752600 w 6057900"/>
              <a:gd name="connsiteY1772" fmla="*/ 1314450 h 6019800"/>
              <a:gd name="connsiteX1773" fmla="*/ 1724025 w 6057900"/>
              <a:gd name="connsiteY1773" fmla="*/ 1323975 h 6019800"/>
              <a:gd name="connsiteX1774" fmla="*/ 1695450 w 6057900"/>
              <a:gd name="connsiteY1774" fmla="*/ 1276350 h 6019800"/>
              <a:gd name="connsiteX1775" fmla="*/ 1743075 w 6057900"/>
              <a:gd name="connsiteY1775" fmla="*/ 1276350 h 6019800"/>
              <a:gd name="connsiteX1776" fmla="*/ 1581150 w 6057900"/>
              <a:gd name="connsiteY1776" fmla="*/ 1285875 h 6019800"/>
              <a:gd name="connsiteX1777" fmla="*/ 1476375 w 6057900"/>
              <a:gd name="connsiteY1777" fmla="*/ 1295400 h 6019800"/>
              <a:gd name="connsiteX1778" fmla="*/ 1514475 w 6057900"/>
              <a:gd name="connsiteY1778" fmla="*/ 1228725 h 6019800"/>
              <a:gd name="connsiteX1779" fmla="*/ 1581150 w 6057900"/>
              <a:gd name="connsiteY1779" fmla="*/ 1285875 h 6019800"/>
              <a:gd name="connsiteX1780" fmla="*/ 4543425 w 6057900"/>
              <a:gd name="connsiteY1780" fmla="*/ 1209675 h 6019800"/>
              <a:gd name="connsiteX1781" fmla="*/ 4581525 w 6057900"/>
              <a:gd name="connsiteY1781" fmla="*/ 1276350 h 6019800"/>
              <a:gd name="connsiteX1782" fmla="*/ 4476750 w 6057900"/>
              <a:gd name="connsiteY1782" fmla="*/ 1266825 h 6019800"/>
              <a:gd name="connsiteX1783" fmla="*/ 4514850 w 6057900"/>
              <a:gd name="connsiteY1783" fmla="*/ 1209675 h 6019800"/>
              <a:gd name="connsiteX1784" fmla="*/ 4543425 w 6057900"/>
              <a:gd name="connsiteY1784" fmla="*/ 1209675 h 6019800"/>
              <a:gd name="connsiteX1785" fmla="*/ 1647825 w 6057900"/>
              <a:gd name="connsiteY1785" fmla="*/ 1209675 h 6019800"/>
              <a:gd name="connsiteX1786" fmla="*/ 1657350 w 6057900"/>
              <a:gd name="connsiteY1786" fmla="*/ 1257300 h 6019800"/>
              <a:gd name="connsiteX1787" fmla="*/ 1619250 w 6057900"/>
              <a:gd name="connsiteY1787" fmla="*/ 1257300 h 6019800"/>
              <a:gd name="connsiteX1788" fmla="*/ 1619250 w 6057900"/>
              <a:gd name="connsiteY1788" fmla="*/ 1209675 h 6019800"/>
              <a:gd name="connsiteX1789" fmla="*/ 1647825 w 6057900"/>
              <a:gd name="connsiteY1789" fmla="*/ 1209675 h 6019800"/>
              <a:gd name="connsiteX1790" fmla="*/ 5334000 w 6057900"/>
              <a:gd name="connsiteY1790" fmla="*/ 1247775 h 6019800"/>
              <a:gd name="connsiteX1791" fmla="*/ 5372100 w 6057900"/>
              <a:gd name="connsiteY1791" fmla="*/ 1200150 h 6019800"/>
              <a:gd name="connsiteX1792" fmla="*/ 5391150 w 6057900"/>
              <a:gd name="connsiteY1792" fmla="*/ 1219200 h 6019800"/>
              <a:gd name="connsiteX1793" fmla="*/ 5362575 w 6057900"/>
              <a:gd name="connsiteY1793" fmla="*/ 1247775 h 6019800"/>
              <a:gd name="connsiteX1794" fmla="*/ 5638800 w 6057900"/>
              <a:gd name="connsiteY1794" fmla="*/ 1743075 h 6019800"/>
              <a:gd name="connsiteX1795" fmla="*/ 5610225 w 6057900"/>
              <a:gd name="connsiteY1795" fmla="*/ 1905000 h 6019800"/>
              <a:gd name="connsiteX1796" fmla="*/ 5591175 w 6057900"/>
              <a:gd name="connsiteY1796" fmla="*/ 1628775 h 6019800"/>
              <a:gd name="connsiteX1797" fmla="*/ 5229225 w 6057900"/>
              <a:gd name="connsiteY1797" fmla="*/ 1209675 h 6019800"/>
              <a:gd name="connsiteX1798" fmla="*/ 5200650 w 6057900"/>
              <a:gd name="connsiteY1798" fmla="*/ 1190625 h 6019800"/>
              <a:gd name="connsiteX1799" fmla="*/ 5334000 w 6057900"/>
              <a:gd name="connsiteY1799" fmla="*/ 1247775 h 6019800"/>
              <a:gd name="connsiteX1800" fmla="*/ 1714500 w 6057900"/>
              <a:gd name="connsiteY1800" fmla="*/ 1162050 h 6019800"/>
              <a:gd name="connsiteX1801" fmla="*/ 1724025 w 6057900"/>
              <a:gd name="connsiteY1801" fmla="*/ 1209675 h 6019800"/>
              <a:gd name="connsiteX1802" fmla="*/ 1685925 w 6057900"/>
              <a:gd name="connsiteY1802" fmla="*/ 1209675 h 6019800"/>
              <a:gd name="connsiteX1803" fmla="*/ 1666875 w 6057900"/>
              <a:gd name="connsiteY1803" fmla="*/ 1190625 h 6019800"/>
              <a:gd name="connsiteX1804" fmla="*/ 1666875 w 6057900"/>
              <a:gd name="connsiteY1804" fmla="*/ 1162050 h 6019800"/>
              <a:gd name="connsiteX1805" fmla="*/ 1714500 w 6057900"/>
              <a:gd name="connsiteY1805" fmla="*/ 1162050 h 6019800"/>
              <a:gd name="connsiteX1806" fmla="*/ 1504950 w 6057900"/>
              <a:gd name="connsiteY1806" fmla="*/ 1171575 h 6019800"/>
              <a:gd name="connsiteX1807" fmla="*/ 1438275 w 6057900"/>
              <a:gd name="connsiteY1807" fmla="*/ 1219200 h 6019800"/>
              <a:gd name="connsiteX1808" fmla="*/ 1466850 w 6057900"/>
              <a:gd name="connsiteY1808" fmla="*/ 1152525 h 6019800"/>
              <a:gd name="connsiteX1809" fmla="*/ 1504950 w 6057900"/>
              <a:gd name="connsiteY1809" fmla="*/ 1171575 h 6019800"/>
              <a:gd name="connsiteX1810" fmla="*/ 4610100 w 6057900"/>
              <a:gd name="connsiteY1810" fmla="*/ 1219200 h 6019800"/>
              <a:gd name="connsiteX1811" fmla="*/ 4543425 w 6057900"/>
              <a:gd name="connsiteY1811" fmla="*/ 1171575 h 6019800"/>
              <a:gd name="connsiteX1812" fmla="*/ 4591050 w 6057900"/>
              <a:gd name="connsiteY1812" fmla="*/ 1133475 h 6019800"/>
              <a:gd name="connsiteX1813" fmla="*/ 4610100 w 6057900"/>
              <a:gd name="connsiteY1813" fmla="*/ 1219200 h 6019800"/>
              <a:gd name="connsiteX1814" fmla="*/ 1590675 w 6057900"/>
              <a:gd name="connsiteY1814" fmla="*/ 1133475 h 6019800"/>
              <a:gd name="connsiteX1815" fmla="*/ 1590675 w 6057900"/>
              <a:gd name="connsiteY1815" fmla="*/ 1181100 h 6019800"/>
              <a:gd name="connsiteX1816" fmla="*/ 1543050 w 6057900"/>
              <a:gd name="connsiteY1816" fmla="*/ 1133475 h 6019800"/>
              <a:gd name="connsiteX1817" fmla="*/ 1590675 w 6057900"/>
              <a:gd name="connsiteY1817" fmla="*/ 1133475 h 6019800"/>
              <a:gd name="connsiteX1818" fmla="*/ 4495800 w 6057900"/>
              <a:gd name="connsiteY1818" fmla="*/ 1114425 h 6019800"/>
              <a:gd name="connsiteX1819" fmla="*/ 4514850 w 6057900"/>
              <a:gd name="connsiteY1819" fmla="*/ 1133475 h 6019800"/>
              <a:gd name="connsiteX1820" fmla="*/ 4476750 w 6057900"/>
              <a:gd name="connsiteY1820" fmla="*/ 1162050 h 6019800"/>
              <a:gd name="connsiteX1821" fmla="*/ 4467225 w 6057900"/>
              <a:gd name="connsiteY1821" fmla="*/ 1114425 h 6019800"/>
              <a:gd name="connsiteX1822" fmla="*/ 4495800 w 6057900"/>
              <a:gd name="connsiteY1822" fmla="*/ 1114425 h 6019800"/>
              <a:gd name="connsiteX1823" fmla="*/ 1085850 w 6057900"/>
              <a:gd name="connsiteY1823" fmla="*/ 1171575 h 6019800"/>
              <a:gd name="connsiteX1824" fmla="*/ 952500 w 6057900"/>
              <a:gd name="connsiteY1824" fmla="*/ 1304925 h 6019800"/>
              <a:gd name="connsiteX1825" fmla="*/ 923925 w 6057900"/>
              <a:gd name="connsiteY1825" fmla="*/ 1200150 h 6019800"/>
              <a:gd name="connsiteX1826" fmla="*/ 923925 w 6057900"/>
              <a:gd name="connsiteY1826" fmla="*/ 1114425 h 6019800"/>
              <a:gd name="connsiteX1827" fmla="*/ 1085850 w 6057900"/>
              <a:gd name="connsiteY1827" fmla="*/ 1171575 h 6019800"/>
              <a:gd name="connsiteX1828" fmla="*/ 5086350 w 6057900"/>
              <a:gd name="connsiteY1828" fmla="*/ 1276350 h 6019800"/>
              <a:gd name="connsiteX1829" fmla="*/ 4943475 w 6057900"/>
              <a:gd name="connsiteY1829" fmla="*/ 1143000 h 6019800"/>
              <a:gd name="connsiteX1830" fmla="*/ 5086350 w 6057900"/>
              <a:gd name="connsiteY1830" fmla="*/ 1104900 h 6019800"/>
              <a:gd name="connsiteX1831" fmla="*/ 5086350 w 6057900"/>
              <a:gd name="connsiteY1831" fmla="*/ 1276350 h 6019800"/>
              <a:gd name="connsiteX1832" fmla="*/ 1962150 w 6057900"/>
              <a:gd name="connsiteY1832" fmla="*/ 1362075 h 6019800"/>
              <a:gd name="connsiteX1833" fmla="*/ 1933575 w 6057900"/>
              <a:gd name="connsiteY1833" fmla="*/ 1457325 h 6019800"/>
              <a:gd name="connsiteX1834" fmla="*/ 1704975 w 6057900"/>
              <a:gd name="connsiteY1834" fmla="*/ 1457325 h 6019800"/>
              <a:gd name="connsiteX1835" fmla="*/ 1362075 w 6057900"/>
              <a:gd name="connsiteY1835" fmla="*/ 1485900 h 6019800"/>
              <a:gd name="connsiteX1836" fmla="*/ 1447800 w 6057900"/>
              <a:gd name="connsiteY1836" fmla="*/ 1323975 h 6019800"/>
              <a:gd name="connsiteX1837" fmla="*/ 1666875 w 6057900"/>
              <a:gd name="connsiteY1837" fmla="*/ 1381125 h 6019800"/>
              <a:gd name="connsiteX1838" fmla="*/ 1819275 w 6057900"/>
              <a:gd name="connsiteY1838" fmla="*/ 1333500 h 6019800"/>
              <a:gd name="connsiteX1839" fmla="*/ 1714500 w 6057900"/>
              <a:gd name="connsiteY1839" fmla="*/ 1095375 h 6019800"/>
              <a:gd name="connsiteX1840" fmla="*/ 1866900 w 6057900"/>
              <a:gd name="connsiteY1840" fmla="*/ 1066800 h 6019800"/>
              <a:gd name="connsiteX1841" fmla="*/ 1962150 w 6057900"/>
              <a:gd name="connsiteY1841" fmla="*/ 1362075 h 6019800"/>
              <a:gd name="connsiteX1842" fmla="*/ 1647825 w 6057900"/>
              <a:gd name="connsiteY1842" fmla="*/ 1066800 h 6019800"/>
              <a:gd name="connsiteX1843" fmla="*/ 1657350 w 6057900"/>
              <a:gd name="connsiteY1843" fmla="*/ 1104900 h 6019800"/>
              <a:gd name="connsiteX1844" fmla="*/ 1628775 w 6057900"/>
              <a:gd name="connsiteY1844" fmla="*/ 1114425 h 6019800"/>
              <a:gd name="connsiteX1845" fmla="*/ 1600200 w 6057900"/>
              <a:gd name="connsiteY1845" fmla="*/ 1095375 h 6019800"/>
              <a:gd name="connsiteX1846" fmla="*/ 1600200 w 6057900"/>
              <a:gd name="connsiteY1846" fmla="*/ 1066800 h 6019800"/>
              <a:gd name="connsiteX1847" fmla="*/ 1647825 w 6057900"/>
              <a:gd name="connsiteY1847" fmla="*/ 1066800 h 6019800"/>
              <a:gd name="connsiteX1848" fmla="*/ 1381125 w 6057900"/>
              <a:gd name="connsiteY1848" fmla="*/ 1276350 h 6019800"/>
              <a:gd name="connsiteX1849" fmla="*/ 1343025 w 6057900"/>
              <a:gd name="connsiteY1849" fmla="*/ 1381125 h 6019800"/>
              <a:gd name="connsiteX1850" fmla="*/ 1209675 w 6057900"/>
              <a:gd name="connsiteY1850" fmla="*/ 1209675 h 6019800"/>
              <a:gd name="connsiteX1851" fmla="*/ 1343025 w 6057900"/>
              <a:gd name="connsiteY1851" fmla="*/ 1057275 h 6019800"/>
              <a:gd name="connsiteX1852" fmla="*/ 1381125 w 6057900"/>
              <a:gd name="connsiteY1852" fmla="*/ 1276350 h 6019800"/>
              <a:gd name="connsiteX1853" fmla="*/ 4838700 w 6057900"/>
              <a:gd name="connsiteY1853" fmla="*/ 1181100 h 6019800"/>
              <a:gd name="connsiteX1854" fmla="*/ 4724400 w 6057900"/>
              <a:gd name="connsiteY1854" fmla="*/ 1352550 h 6019800"/>
              <a:gd name="connsiteX1855" fmla="*/ 4676775 w 6057900"/>
              <a:gd name="connsiteY1855" fmla="*/ 1257300 h 6019800"/>
              <a:gd name="connsiteX1856" fmla="*/ 4695825 w 6057900"/>
              <a:gd name="connsiteY1856" fmla="*/ 1047750 h 6019800"/>
              <a:gd name="connsiteX1857" fmla="*/ 4838700 w 6057900"/>
              <a:gd name="connsiteY1857" fmla="*/ 1181100 h 6019800"/>
              <a:gd name="connsiteX1858" fmla="*/ 4448175 w 6057900"/>
              <a:gd name="connsiteY1858" fmla="*/ 1095375 h 6019800"/>
              <a:gd name="connsiteX1859" fmla="*/ 4400550 w 6057900"/>
              <a:gd name="connsiteY1859" fmla="*/ 1104900 h 6019800"/>
              <a:gd name="connsiteX1860" fmla="*/ 4400550 w 6057900"/>
              <a:gd name="connsiteY1860" fmla="*/ 1066800 h 6019800"/>
              <a:gd name="connsiteX1861" fmla="*/ 4448175 w 6057900"/>
              <a:gd name="connsiteY1861" fmla="*/ 1047750 h 6019800"/>
              <a:gd name="connsiteX1862" fmla="*/ 4448175 w 6057900"/>
              <a:gd name="connsiteY1862" fmla="*/ 1095375 h 6019800"/>
              <a:gd name="connsiteX1863" fmla="*/ 1447800 w 6057900"/>
              <a:gd name="connsiteY1863" fmla="*/ 1076325 h 6019800"/>
              <a:gd name="connsiteX1864" fmla="*/ 1409700 w 6057900"/>
              <a:gd name="connsiteY1864" fmla="*/ 1190625 h 6019800"/>
              <a:gd name="connsiteX1865" fmla="*/ 1400175 w 6057900"/>
              <a:gd name="connsiteY1865" fmla="*/ 1143000 h 6019800"/>
              <a:gd name="connsiteX1866" fmla="*/ 1419225 w 6057900"/>
              <a:gd name="connsiteY1866" fmla="*/ 1047750 h 6019800"/>
              <a:gd name="connsiteX1867" fmla="*/ 1447800 w 6057900"/>
              <a:gd name="connsiteY1867" fmla="*/ 1076325 h 6019800"/>
              <a:gd name="connsiteX1868" fmla="*/ 4648200 w 6057900"/>
              <a:gd name="connsiteY1868" fmla="*/ 1095375 h 6019800"/>
              <a:gd name="connsiteX1869" fmla="*/ 4648200 w 6057900"/>
              <a:gd name="connsiteY1869" fmla="*/ 1162050 h 6019800"/>
              <a:gd name="connsiteX1870" fmla="*/ 4610100 w 6057900"/>
              <a:gd name="connsiteY1870" fmla="*/ 1104900 h 6019800"/>
              <a:gd name="connsiteX1871" fmla="*/ 4619625 w 6057900"/>
              <a:gd name="connsiteY1871" fmla="*/ 1038225 h 6019800"/>
              <a:gd name="connsiteX1872" fmla="*/ 4648200 w 6057900"/>
              <a:gd name="connsiteY1872" fmla="*/ 1095375 h 6019800"/>
              <a:gd name="connsiteX1873" fmla="*/ 3886200 w 6057900"/>
              <a:gd name="connsiteY1873" fmla="*/ 1076325 h 6019800"/>
              <a:gd name="connsiteX1874" fmla="*/ 3867150 w 6057900"/>
              <a:gd name="connsiteY1874" fmla="*/ 1104900 h 6019800"/>
              <a:gd name="connsiteX1875" fmla="*/ 3943350 w 6057900"/>
              <a:gd name="connsiteY1875" fmla="*/ 1123950 h 6019800"/>
              <a:gd name="connsiteX1876" fmla="*/ 4029075 w 6057900"/>
              <a:gd name="connsiteY1876" fmla="*/ 1085850 h 6019800"/>
              <a:gd name="connsiteX1877" fmla="*/ 4105275 w 6057900"/>
              <a:gd name="connsiteY1877" fmla="*/ 1114425 h 6019800"/>
              <a:gd name="connsiteX1878" fmla="*/ 4181475 w 6057900"/>
              <a:gd name="connsiteY1878" fmla="*/ 1085850 h 6019800"/>
              <a:gd name="connsiteX1879" fmla="*/ 4314825 w 6057900"/>
              <a:gd name="connsiteY1879" fmla="*/ 1133475 h 6019800"/>
              <a:gd name="connsiteX1880" fmla="*/ 4381500 w 6057900"/>
              <a:gd name="connsiteY1880" fmla="*/ 1219200 h 6019800"/>
              <a:gd name="connsiteX1881" fmla="*/ 4362450 w 6057900"/>
              <a:gd name="connsiteY1881" fmla="*/ 1238250 h 6019800"/>
              <a:gd name="connsiteX1882" fmla="*/ 4400550 w 6057900"/>
              <a:gd name="connsiteY1882" fmla="*/ 1257300 h 6019800"/>
              <a:gd name="connsiteX1883" fmla="*/ 4391025 w 6057900"/>
              <a:gd name="connsiteY1883" fmla="*/ 1304925 h 6019800"/>
              <a:gd name="connsiteX1884" fmla="*/ 4419600 w 6057900"/>
              <a:gd name="connsiteY1884" fmla="*/ 1362075 h 6019800"/>
              <a:gd name="connsiteX1885" fmla="*/ 4391025 w 6057900"/>
              <a:gd name="connsiteY1885" fmla="*/ 1409700 h 6019800"/>
              <a:gd name="connsiteX1886" fmla="*/ 4419600 w 6057900"/>
              <a:gd name="connsiteY1886" fmla="*/ 1419225 h 6019800"/>
              <a:gd name="connsiteX1887" fmla="*/ 4391025 w 6057900"/>
              <a:gd name="connsiteY1887" fmla="*/ 1428750 h 6019800"/>
              <a:gd name="connsiteX1888" fmla="*/ 4067175 w 6057900"/>
              <a:gd name="connsiteY1888" fmla="*/ 1114425 h 6019800"/>
              <a:gd name="connsiteX1889" fmla="*/ 3743325 w 6057900"/>
              <a:gd name="connsiteY1889" fmla="*/ 1162050 h 6019800"/>
              <a:gd name="connsiteX1890" fmla="*/ 3867150 w 6057900"/>
              <a:gd name="connsiteY1890" fmla="*/ 1028700 h 6019800"/>
              <a:gd name="connsiteX1891" fmla="*/ 3886200 w 6057900"/>
              <a:gd name="connsiteY1891" fmla="*/ 1076325 h 6019800"/>
              <a:gd name="connsiteX1892" fmla="*/ 4895850 w 6057900"/>
              <a:gd name="connsiteY1892" fmla="*/ 1057275 h 6019800"/>
              <a:gd name="connsiteX1893" fmla="*/ 4867275 w 6057900"/>
              <a:gd name="connsiteY1893" fmla="*/ 1066800 h 6019800"/>
              <a:gd name="connsiteX1894" fmla="*/ 4800600 w 6057900"/>
              <a:gd name="connsiteY1894" fmla="*/ 1009650 h 6019800"/>
              <a:gd name="connsiteX1895" fmla="*/ 4895850 w 6057900"/>
              <a:gd name="connsiteY1895" fmla="*/ 1057275 h 6019800"/>
              <a:gd name="connsiteX1896" fmla="*/ 1552575 w 6057900"/>
              <a:gd name="connsiteY1896" fmla="*/ 1009650 h 6019800"/>
              <a:gd name="connsiteX1897" fmla="*/ 1562100 w 6057900"/>
              <a:gd name="connsiteY1897" fmla="*/ 1028700 h 6019800"/>
              <a:gd name="connsiteX1898" fmla="*/ 1524000 w 6057900"/>
              <a:gd name="connsiteY1898" fmla="*/ 1047750 h 6019800"/>
              <a:gd name="connsiteX1899" fmla="*/ 1504950 w 6057900"/>
              <a:gd name="connsiteY1899" fmla="*/ 1028700 h 6019800"/>
              <a:gd name="connsiteX1900" fmla="*/ 1504950 w 6057900"/>
              <a:gd name="connsiteY1900" fmla="*/ 1000125 h 6019800"/>
              <a:gd name="connsiteX1901" fmla="*/ 1552575 w 6057900"/>
              <a:gd name="connsiteY1901" fmla="*/ 1009650 h 6019800"/>
              <a:gd name="connsiteX1902" fmla="*/ 4543425 w 6057900"/>
              <a:gd name="connsiteY1902" fmla="*/ 990600 h 6019800"/>
              <a:gd name="connsiteX1903" fmla="*/ 4552950 w 6057900"/>
              <a:gd name="connsiteY1903" fmla="*/ 1009650 h 6019800"/>
              <a:gd name="connsiteX1904" fmla="*/ 4533900 w 6057900"/>
              <a:gd name="connsiteY1904" fmla="*/ 1038225 h 6019800"/>
              <a:gd name="connsiteX1905" fmla="*/ 4505325 w 6057900"/>
              <a:gd name="connsiteY1905" fmla="*/ 1038225 h 6019800"/>
              <a:gd name="connsiteX1906" fmla="*/ 4495800 w 6057900"/>
              <a:gd name="connsiteY1906" fmla="*/ 1009650 h 6019800"/>
              <a:gd name="connsiteX1907" fmla="*/ 4514850 w 6057900"/>
              <a:gd name="connsiteY1907" fmla="*/ 990600 h 6019800"/>
              <a:gd name="connsiteX1908" fmla="*/ 4543425 w 6057900"/>
              <a:gd name="connsiteY1908" fmla="*/ 990600 h 6019800"/>
              <a:gd name="connsiteX1909" fmla="*/ 1866900 w 6057900"/>
              <a:gd name="connsiteY1909" fmla="*/ 1000125 h 6019800"/>
              <a:gd name="connsiteX1910" fmla="*/ 1743075 w 6057900"/>
              <a:gd name="connsiteY1910" fmla="*/ 1047750 h 6019800"/>
              <a:gd name="connsiteX1911" fmla="*/ 1504950 w 6057900"/>
              <a:gd name="connsiteY1911" fmla="*/ 942975 h 6019800"/>
              <a:gd name="connsiteX1912" fmla="*/ 1571625 w 6057900"/>
              <a:gd name="connsiteY1912" fmla="*/ 914400 h 6019800"/>
              <a:gd name="connsiteX1913" fmla="*/ 1866900 w 6057900"/>
              <a:gd name="connsiteY1913" fmla="*/ 1000125 h 6019800"/>
              <a:gd name="connsiteX1914" fmla="*/ 3038475 w 6057900"/>
              <a:gd name="connsiteY1914" fmla="*/ 962025 h 6019800"/>
              <a:gd name="connsiteX1915" fmla="*/ 3009900 w 6057900"/>
              <a:gd name="connsiteY1915" fmla="*/ 1000125 h 6019800"/>
              <a:gd name="connsiteX1916" fmla="*/ 3038475 w 6057900"/>
              <a:gd name="connsiteY1916" fmla="*/ 1076325 h 6019800"/>
              <a:gd name="connsiteX1917" fmla="*/ 3009900 w 6057900"/>
              <a:gd name="connsiteY1917" fmla="*/ 1209675 h 6019800"/>
              <a:gd name="connsiteX1918" fmla="*/ 3028950 w 6057900"/>
              <a:gd name="connsiteY1918" fmla="*/ 1247775 h 6019800"/>
              <a:gd name="connsiteX1919" fmla="*/ 2962275 w 6057900"/>
              <a:gd name="connsiteY1919" fmla="*/ 1352550 h 6019800"/>
              <a:gd name="connsiteX1920" fmla="*/ 2943225 w 6057900"/>
              <a:gd name="connsiteY1920" fmla="*/ 1352550 h 6019800"/>
              <a:gd name="connsiteX1921" fmla="*/ 2914650 w 6057900"/>
              <a:gd name="connsiteY1921" fmla="*/ 1390650 h 6019800"/>
              <a:gd name="connsiteX1922" fmla="*/ 2676525 w 6057900"/>
              <a:gd name="connsiteY1922" fmla="*/ 1514475 h 6019800"/>
              <a:gd name="connsiteX1923" fmla="*/ 2628900 w 6057900"/>
              <a:gd name="connsiteY1923" fmla="*/ 1543050 h 6019800"/>
              <a:gd name="connsiteX1924" fmla="*/ 2600325 w 6057900"/>
              <a:gd name="connsiteY1924" fmla="*/ 1514475 h 6019800"/>
              <a:gd name="connsiteX1925" fmla="*/ 2562225 w 6057900"/>
              <a:gd name="connsiteY1925" fmla="*/ 1552575 h 6019800"/>
              <a:gd name="connsiteX1926" fmla="*/ 2505075 w 6057900"/>
              <a:gd name="connsiteY1926" fmla="*/ 1571625 h 6019800"/>
              <a:gd name="connsiteX1927" fmla="*/ 2571750 w 6057900"/>
              <a:gd name="connsiteY1927" fmla="*/ 1619250 h 6019800"/>
              <a:gd name="connsiteX1928" fmla="*/ 2609850 w 6057900"/>
              <a:gd name="connsiteY1928" fmla="*/ 1600200 h 6019800"/>
              <a:gd name="connsiteX1929" fmla="*/ 2638425 w 6057900"/>
              <a:gd name="connsiteY1929" fmla="*/ 1628775 h 6019800"/>
              <a:gd name="connsiteX1930" fmla="*/ 2667000 w 6057900"/>
              <a:gd name="connsiteY1930" fmla="*/ 1609725 h 6019800"/>
              <a:gd name="connsiteX1931" fmla="*/ 2800350 w 6057900"/>
              <a:gd name="connsiteY1931" fmla="*/ 1676400 h 6019800"/>
              <a:gd name="connsiteX1932" fmla="*/ 2781300 w 6057900"/>
              <a:gd name="connsiteY1932" fmla="*/ 1695450 h 6019800"/>
              <a:gd name="connsiteX1933" fmla="*/ 2828925 w 6057900"/>
              <a:gd name="connsiteY1933" fmla="*/ 1752600 h 6019800"/>
              <a:gd name="connsiteX1934" fmla="*/ 2809875 w 6057900"/>
              <a:gd name="connsiteY1934" fmla="*/ 1790700 h 6019800"/>
              <a:gd name="connsiteX1935" fmla="*/ 2876550 w 6057900"/>
              <a:gd name="connsiteY1935" fmla="*/ 1866900 h 6019800"/>
              <a:gd name="connsiteX1936" fmla="*/ 2952750 w 6057900"/>
              <a:gd name="connsiteY1936" fmla="*/ 1781175 h 6019800"/>
              <a:gd name="connsiteX1937" fmla="*/ 3019425 w 6057900"/>
              <a:gd name="connsiteY1937" fmla="*/ 1828800 h 6019800"/>
              <a:gd name="connsiteX1938" fmla="*/ 3000375 w 6057900"/>
              <a:gd name="connsiteY1938" fmla="*/ 1857375 h 6019800"/>
              <a:gd name="connsiteX1939" fmla="*/ 3000375 w 6057900"/>
              <a:gd name="connsiteY1939" fmla="*/ 2000250 h 6019800"/>
              <a:gd name="connsiteX1940" fmla="*/ 2952750 w 6057900"/>
              <a:gd name="connsiteY1940" fmla="*/ 2009775 h 6019800"/>
              <a:gd name="connsiteX1941" fmla="*/ 2990850 w 6057900"/>
              <a:gd name="connsiteY1941" fmla="*/ 2047875 h 6019800"/>
              <a:gd name="connsiteX1942" fmla="*/ 2943225 w 6057900"/>
              <a:gd name="connsiteY1942" fmla="*/ 2057400 h 6019800"/>
              <a:gd name="connsiteX1943" fmla="*/ 2971800 w 6057900"/>
              <a:gd name="connsiteY1943" fmla="*/ 2085975 h 6019800"/>
              <a:gd name="connsiteX1944" fmla="*/ 2971800 w 6057900"/>
              <a:gd name="connsiteY1944" fmla="*/ 2114550 h 6019800"/>
              <a:gd name="connsiteX1945" fmla="*/ 2933700 w 6057900"/>
              <a:gd name="connsiteY1945" fmla="*/ 2095500 h 6019800"/>
              <a:gd name="connsiteX1946" fmla="*/ 2924175 w 6057900"/>
              <a:gd name="connsiteY1946" fmla="*/ 2114550 h 6019800"/>
              <a:gd name="connsiteX1947" fmla="*/ 2952750 w 6057900"/>
              <a:gd name="connsiteY1947" fmla="*/ 2143125 h 6019800"/>
              <a:gd name="connsiteX1948" fmla="*/ 2914650 w 6057900"/>
              <a:gd name="connsiteY1948" fmla="*/ 2143125 h 6019800"/>
              <a:gd name="connsiteX1949" fmla="*/ 2905125 w 6057900"/>
              <a:gd name="connsiteY1949" fmla="*/ 2162175 h 6019800"/>
              <a:gd name="connsiteX1950" fmla="*/ 2924175 w 6057900"/>
              <a:gd name="connsiteY1950" fmla="*/ 2209800 h 6019800"/>
              <a:gd name="connsiteX1951" fmla="*/ 2886075 w 6057900"/>
              <a:gd name="connsiteY1951" fmla="*/ 2190750 h 6019800"/>
              <a:gd name="connsiteX1952" fmla="*/ 2867025 w 6057900"/>
              <a:gd name="connsiteY1952" fmla="*/ 2209800 h 6019800"/>
              <a:gd name="connsiteX1953" fmla="*/ 2886075 w 6057900"/>
              <a:gd name="connsiteY1953" fmla="*/ 2247900 h 6019800"/>
              <a:gd name="connsiteX1954" fmla="*/ 2809875 w 6057900"/>
              <a:gd name="connsiteY1954" fmla="*/ 2324100 h 6019800"/>
              <a:gd name="connsiteX1955" fmla="*/ 2781300 w 6057900"/>
              <a:gd name="connsiteY1955" fmla="*/ 2324100 h 6019800"/>
              <a:gd name="connsiteX1956" fmla="*/ 2971800 w 6057900"/>
              <a:gd name="connsiteY1956" fmla="*/ 1857375 h 6019800"/>
              <a:gd name="connsiteX1957" fmla="*/ 2962275 w 6057900"/>
              <a:gd name="connsiteY1957" fmla="*/ 1819275 h 6019800"/>
              <a:gd name="connsiteX1958" fmla="*/ 2733675 w 6057900"/>
              <a:gd name="connsiteY1958" fmla="*/ 1981200 h 6019800"/>
              <a:gd name="connsiteX1959" fmla="*/ 2752725 w 6057900"/>
              <a:gd name="connsiteY1959" fmla="*/ 1895475 h 6019800"/>
              <a:gd name="connsiteX1960" fmla="*/ 2800350 w 6057900"/>
              <a:gd name="connsiteY1960" fmla="*/ 1933575 h 6019800"/>
              <a:gd name="connsiteX1961" fmla="*/ 2819400 w 6057900"/>
              <a:gd name="connsiteY1961" fmla="*/ 1924050 h 6019800"/>
              <a:gd name="connsiteX1962" fmla="*/ 2781300 w 6057900"/>
              <a:gd name="connsiteY1962" fmla="*/ 1866900 h 6019800"/>
              <a:gd name="connsiteX1963" fmla="*/ 2800350 w 6057900"/>
              <a:gd name="connsiteY1963" fmla="*/ 1762125 h 6019800"/>
              <a:gd name="connsiteX1964" fmla="*/ 2743200 w 6057900"/>
              <a:gd name="connsiteY1964" fmla="*/ 1695450 h 6019800"/>
              <a:gd name="connsiteX1965" fmla="*/ 2771775 w 6057900"/>
              <a:gd name="connsiteY1965" fmla="*/ 1666875 h 6019800"/>
              <a:gd name="connsiteX1966" fmla="*/ 2743200 w 6057900"/>
              <a:gd name="connsiteY1966" fmla="*/ 1657350 h 6019800"/>
              <a:gd name="connsiteX1967" fmla="*/ 2705100 w 6057900"/>
              <a:gd name="connsiteY1967" fmla="*/ 1676400 h 6019800"/>
              <a:gd name="connsiteX1968" fmla="*/ 2619375 w 6057900"/>
              <a:gd name="connsiteY1968" fmla="*/ 1638300 h 6019800"/>
              <a:gd name="connsiteX1969" fmla="*/ 2466975 w 6057900"/>
              <a:gd name="connsiteY1969" fmla="*/ 1619250 h 6019800"/>
              <a:gd name="connsiteX1970" fmla="*/ 2028825 w 6057900"/>
              <a:gd name="connsiteY1970" fmla="*/ 1819275 h 6019800"/>
              <a:gd name="connsiteX1971" fmla="*/ 2000250 w 6057900"/>
              <a:gd name="connsiteY1971" fmla="*/ 1819275 h 6019800"/>
              <a:gd name="connsiteX1972" fmla="*/ 1752600 w 6057900"/>
              <a:gd name="connsiteY1972" fmla="*/ 1990725 h 6019800"/>
              <a:gd name="connsiteX1973" fmla="*/ 1685925 w 6057900"/>
              <a:gd name="connsiteY1973" fmla="*/ 1981200 h 6019800"/>
              <a:gd name="connsiteX1974" fmla="*/ 1581150 w 6057900"/>
              <a:gd name="connsiteY1974" fmla="*/ 1924050 h 6019800"/>
              <a:gd name="connsiteX1975" fmla="*/ 1381125 w 6057900"/>
              <a:gd name="connsiteY1975" fmla="*/ 2057400 h 6019800"/>
              <a:gd name="connsiteX1976" fmla="*/ 1266825 w 6057900"/>
              <a:gd name="connsiteY1976" fmla="*/ 2124075 h 6019800"/>
              <a:gd name="connsiteX1977" fmla="*/ 1066800 w 6057900"/>
              <a:gd name="connsiteY1977" fmla="*/ 2333625 h 6019800"/>
              <a:gd name="connsiteX1978" fmla="*/ 1085850 w 6057900"/>
              <a:gd name="connsiteY1978" fmla="*/ 2266950 h 6019800"/>
              <a:gd name="connsiteX1979" fmla="*/ 1123950 w 6057900"/>
              <a:gd name="connsiteY1979" fmla="*/ 2266950 h 6019800"/>
              <a:gd name="connsiteX1980" fmla="*/ 1123950 w 6057900"/>
              <a:gd name="connsiteY1980" fmla="*/ 2219325 h 6019800"/>
              <a:gd name="connsiteX1981" fmla="*/ 1171575 w 6057900"/>
              <a:gd name="connsiteY1981" fmla="*/ 2219325 h 6019800"/>
              <a:gd name="connsiteX1982" fmla="*/ 1190625 w 6057900"/>
              <a:gd name="connsiteY1982" fmla="*/ 2162175 h 6019800"/>
              <a:gd name="connsiteX1983" fmla="*/ 1362075 w 6057900"/>
              <a:gd name="connsiteY1983" fmla="*/ 2028825 h 6019800"/>
              <a:gd name="connsiteX1984" fmla="*/ 1390650 w 6057900"/>
              <a:gd name="connsiteY1984" fmla="*/ 2038350 h 6019800"/>
              <a:gd name="connsiteX1985" fmla="*/ 1390650 w 6057900"/>
              <a:gd name="connsiteY1985" fmla="*/ 1990725 h 6019800"/>
              <a:gd name="connsiteX1986" fmla="*/ 1438275 w 6057900"/>
              <a:gd name="connsiteY1986" fmla="*/ 1962150 h 6019800"/>
              <a:gd name="connsiteX1987" fmla="*/ 1476375 w 6057900"/>
              <a:gd name="connsiteY1987" fmla="*/ 1971675 h 6019800"/>
              <a:gd name="connsiteX1988" fmla="*/ 1476375 w 6057900"/>
              <a:gd name="connsiteY1988" fmla="*/ 1924050 h 6019800"/>
              <a:gd name="connsiteX1989" fmla="*/ 1533525 w 6057900"/>
              <a:gd name="connsiteY1989" fmla="*/ 1933575 h 6019800"/>
              <a:gd name="connsiteX1990" fmla="*/ 1514475 w 6057900"/>
              <a:gd name="connsiteY1990" fmla="*/ 1914525 h 6019800"/>
              <a:gd name="connsiteX1991" fmla="*/ 1533525 w 6057900"/>
              <a:gd name="connsiteY1991" fmla="*/ 1895475 h 6019800"/>
              <a:gd name="connsiteX1992" fmla="*/ 1619250 w 6057900"/>
              <a:gd name="connsiteY1992" fmla="*/ 1895475 h 6019800"/>
              <a:gd name="connsiteX1993" fmla="*/ 1609725 w 6057900"/>
              <a:gd name="connsiteY1993" fmla="*/ 1933575 h 6019800"/>
              <a:gd name="connsiteX1994" fmla="*/ 1762125 w 6057900"/>
              <a:gd name="connsiteY1994" fmla="*/ 1990725 h 6019800"/>
              <a:gd name="connsiteX1995" fmla="*/ 1819275 w 6057900"/>
              <a:gd name="connsiteY1995" fmla="*/ 1952625 h 6019800"/>
              <a:gd name="connsiteX1996" fmla="*/ 1885950 w 6057900"/>
              <a:gd name="connsiteY1996" fmla="*/ 1943100 h 6019800"/>
              <a:gd name="connsiteX1997" fmla="*/ 1981200 w 6057900"/>
              <a:gd name="connsiteY1997" fmla="*/ 1876425 h 6019800"/>
              <a:gd name="connsiteX1998" fmla="*/ 1981200 w 6057900"/>
              <a:gd name="connsiteY1998" fmla="*/ 1828800 h 6019800"/>
              <a:gd name="connsiteX1999" fmla="*/ 2133600 w 6057900"/>
              <a:gd name="connsiteY1999" fmla="*/ 1685925 h 6019800"/>
              <a:gd name="connsiteX2000" fmla="*/ 2171700 w 6057900"/>
              <a:gd name="connsiteY2000" fmla="*/ 1695450 h 6019800"/>
              <a:gd name="connsiteX2001" fmla="*/ 2181225 w 6057900"/>
              <a:gd name="connsiteY2001" fmla="*/ 1647825 h 6019800"/>
              <a:gd name="connsiteX2002" fmla="*/ 2238375 w 6057900"/>
              <a:gd name="connsiteY2002" fmla="*/ 1647825 h 6019800"/>
              <a:gd name="connsiteX2003" fmla="*/ 2200275 w 6057900"/>
              <a:gd name="connsiteY2003" fmla="*/ 1600200 h 6019800"/>
              <a:gd name="connsiteX2004" fmla="*/ 2143125 w 6057900"/>
              <a:gd name="connsiteY2004" fmla="*/ 1609725 h 6019800"/>
              <a:gd name="connsiteX2005" fmla="*/ 2000250 w 6057900"/>
              <a:gd name="connsiteY2005" fmla="*/ 1685925 h 6019800"/>
              <a:gd name="connsiteX2006" fmla="*/ 1895475 w 6057900"/>
              <a:gd name="connsiteY2006" fmla="*/ 1685925 h 6019800"/>
              <a:gd name="connsiteX2007" fmla="*/ 1914525 w 6057900"/>
              <a:gd name="connsiteY2007" fmla="*/ 1638300 h 6019800"/>
              <a:gd name="connsiteX2008" fmla="*/ 1876425 w 6057900"/>
              <a:gd name="connsiteY2008" fmla="*/ 1619250 h 6019800"/>
              <a:gd name="connsiteX2009" fmla="*/ 1924050 w 6057900"/>
              <a:gd name="connsiteY2009" fmla="*/ 1590675 h 6019800"/>
              <a:gd name="connsiteX2010" fmla="*/ 1895475 w 6057900"/>
              <a:gd name="connsiteY2010" fmla="*/ 1571625 h 6019800"/>
              <a:gd name="connsiteX2011" fmla="*/ 1933575 w 6057900"/>
              <a:gd name="connsiteY2011" fmla="*/ 1495425 h 6019800"/>
              <a:gd name="connsiteX2012" fmla="*/ 1971675 w 6057900"/>
              <a:gd name="connsiteY2012" fmla="*/ 1504950 h 6019800"/>
              <a:gd name="connsiteX2013" fmla="*/ 1971675 w 6057900"/>
              <a:gd name="connsiteY2013" fmla="*/ 1457325 h 6019800"/>
              <a:gd name="connsiteX2014" fmla="*/ 2009775 w 6057900"/>
              <a:gd name="connsiteY2014" fmla="*/ 1447800 h 6019800"/>
              <a:gd name="connsiteX2015" fmla="*/ 1981200 w 6057900"/>
              <a:gd name="connsiteY2015" fmla="*/ 1419225 h 6019800"/>
              <a:gd name="connsiteX2016" fmla="*/ 2019300 w 6057900"/>
              <a:gd name="connsiteY2016" fmla="*/ 1390650 h 6019800"/>
              <a:gd name="connsiteX2017" fmla="*/ 1990725 w 6057900"/>
              <a:gd name="connsiteY2017" fmla="*/ 1314450 h 6019800"/>
              <a:gd name="connsiteX2018" fmla="*/ 2000250 w 6057900"/>
              <a:gd name="connsiteY2018" fmla="*/ 1285875 h 6019800"/>
              <a:gd name="connsiteX2019" fmla="*/ 2038350 w 6057900"/>
              <a:gd name="connsiteY2019" fmla="*/ 1362075 h 6019800"/>
              <a:gd name="connsiteX2020" fmla="*/ 1914525 w 6057900"/>
              <a:gd name="connsiteY2020" fmla="*/ 1619250 h 6019800"/>
              <a:gd name="connsiteX2021" fmla="*/ 1943100 w 6057900"/>
              <a:gd name="connsiteY2021" fmla="*/ 1666875 h 6019800"/>
              <a:gd name="connsiteX2022" fmla="*/ 2305050 w 6057900"/>
              <a:gd name="connsiteY2022" fmla="*/ 1552575 h 6019800"/>
              <a:gd name="connsiteX2023" fmla="*/ 3009900 w 6057900"/>
              <a:gd name="connsiteY2023" fmla="*/ 1171575 h 6019800"/>
              <a:gd name="connsiteX2024" fmla="*/ 3009900 w 6057900"/>
              <a:gd name="connsiteY2024" fmla="*/ 990600 h 6019800"/>
              <a:gd name="connsiteX2025" fmla="*/ 2990850 w 6057900"/>
              <a:gd name="connsiteY2025" fmla="*/ 914400 h 6019800"/>
              <a:gd name="connsiteX2026" fmla="*/ 3019425 w 6057900"/>
              <a:gd name="connsiteY2026" fmla="*/ 904875 h 6019800"/>
              <a:gd name="connsiteX2027" fmla="*/ 3038475 w 6057900"/>
              <a:gd name="connsiteY2027" fmla="*/ 962025 h 6019800"/>
              <a:gd name="connsiteX2028" fmla="*/ 1123950 w 6057900"/>
              <a:gd name="connsiteY2028" fmla="*/ 1076325 h 6019800"/>
              <a:gd name="connsiteX2029" fmla="*/ 1419225 w 6057900"/>
              <a:gd name="connsiteY2029" fmla="*/ 866775 h 6019800"/>
              <a:gd name="connsiteX2030" fmla="*/ 1123950 w 6057900"/>
              <a:gd name="connsiteY2030" fmla="*/ 1076325 h 6019800"/>
              <a:gd name="connsiteX2031" fmla="*/ 4095750 w 6057900"/>
              <a:gd name="connsiteY2031" fmla="*/ 990600 h 6019800"/>
              <a:gd name="connsiteX2032" fmla="*/ 3952875 w 6057900"/>
              <a:gd name="connsiteY2032" fmla="*/ 990600 h 6019800"/>
              <a:gd name="connsiteX2033" fmla="*/ 3952875 w 6057900"/>
              <a:gd name="connsiteY2033" fmla="*/ 857250 h 6019800"/>
              <a:gd name="connsiteX2034" fmla="*/ 4191000 w 6057900"/>
              <a:gd name="connsiteY2034" fmla="*/ 933450 h 6019800"/>
              <a:gd name="connsiteX2035" fmla="*/ 4095750 w 6057900"/>
              <a:gd name="connsiteY2035" fmla="*/ 990600 h 6019800"/>
              <a:gd name="connsiteX2036" fmla="*/ 3000375 w 6057900"/>
              <a:gd name="connsiteY2036" fmla="*/ 885825 h 6019800"/>
              <a:gd name="connsiteX2037" fmla="*/ 2981325 w 6057900"/>
              <a:gd name="connsiteY2037" fmla="*/ 904875 h 6019800"/>
              <a:gd name="connsiteX2038" fmla="*/ 2971800 w 6057900"/>
              <a:gd name="connsiteY2038" fmla="*/ 876300 h 6019800"/>
              <a:gd name="connsiteX2039" fmla="*/ 2990850 w 6057900"/>
              <a:gd name="connsiteY2039" fmla="*/ 857250 h 6019800"/>
              <a:gd name="connsiteX2040" fmla="*/ 3000375 w 6057900"/>
              <a:gd name="connsiteY2040" fmla="*/ 885825 h 6019800"/>
              <a:gd name="connsiteX2041" fmla="*/ 3914775 w 6057900"/>
              <a:gd name="connsiteY2041" fmla="*/ 847725 h 6019800"/>
              <a:gd name="connsiteX2042" fmla="*/ 3905250 w 6057900"/>
              <a:gd name="connsiteY2042" fmla="*/ 895350 h 6019800"/>
              <a:gd name="connsiteX2043" fmla="*/ 3924300 w 6057900"/>
              <a:gd name="connsiteY2043" fmla="*/ 962025 h 6019800"/>
              <a:gd name="connsiteX2044" fmla="*/ 3914775 w 6057900"/>
              <a:gd name="connsiteY2044" fmla="*/ 1019175 h 6019800"/>
              <a:gd name="connsiteX2045" fmla="*/ 3876675 w 6057900"/>
              <a:gd name="connsiteY2045" fmla="*/ 1019175 h 6019800"/>
              <a:gd name="connsiteX2046" fmla="*/ 3876675 w 6057900"/>
              <a:gd name="connsiteY2046" fmla="*/ 847725 h 6019800"/>
              <a:gd name="connsiteX2047" fmla="*/ 3914775 w 6057900"/>
              <a:gd name="connsiteY2047" fmla="*/ 847725 h 6019800"/>
              <a:gd name="connsiteX2048" fmla="*/ 1924050 w 6057900"/>
              <a:gd name="connsiteY2048" fmla="*/ 828675 h 6019800"/>
              <a:gd name="connsiteX2049" fmla="*/ 1866900 w 6057900"/>
              <a:gd name="connsiteY2049" fmla="*/ 933450 h 6019800"/>
              <a:gd name="connsiteX2050" fmla="*/ 1743075 w 6057900"/>
              <a:gd name="connsiteY2050" fmla="*/ 876300 h 6019800"/>
              <a:gd name="connsiteX2051" fmla="*/ 1800225 w 6057900"/>
              <a:gd name="connsiteY2051" fmla="*/ 828675 h 6019800"/>
              <a:gd name="connsiteX2052" fmla="*/ 1924050 w 6057900"/>
              <a:gd name="connsiteY2052" fmla="*/ 828675 h 6019800"/>
              <a:gd name="connsiteX2053" fmla="*/ 3267075 w 6057900"/>
              <a:gd name="connsiteY2053" fmla="*/ 809625 h 6019800"/>
              <a:gd name="connsiteX2054" fmla="*/ 3267075 w 6057900"/>
              <a:gd name="connsiteY2054" fmla="*/ 923925 h 6019800"/>
              <a:gd name="connsiteX2055" fmla="*/ 3067050 w 6057900"/>
              <a:gd name="connsiteY2055" fmla="*/ 1466850 h 6019800"/>
              <a:gd name="connsiteX2056" fmla="*/ 3381375 w 6057900"/>
              <a:gd name="connsiteY2056" fmla="*/ 1724025 h 6019800"/>
              <a:gd name="connsiteX2057" fmla="*/ 3295650 w 6057900"/>
              <a:gd name="connsiteY2057" fmla="*/ 1752600 h 6019800"/>
              <a:gd name="connsiteX2058" fmla="*/ 3181350 w 6057900"/>
              <a:gd name="connsiteY2058" fmla="*/ 1733550 h 6019800"/>
              <a:gd name="connsiteX2059" fmla="*/ 3152775 w 6057900"/>
              <a:gd name="connsiteY2059" fmla="*/ 1676400 h 6019800"/>
              <a:gd name="connsiteX2060" fmla="*/ 3114675 w 6057900"/>
              <a:gd name="connsiteY2060" fmla="*/ 1695450 h 6019800"/>
              <a:gd name="connsiteX2061" fmla="*/ 3105150 w 6057900"/>
              <a:gd name="connsiteY2061" fmla="*/ 1676400 h 6019800"/>
              <a:gd name="connsiteX2062" fmla="*/ 3124200 w 6057900"/>
              <a:gd name="connsiteY2062" fmla="*/ 1666875 h 6019800"/>
              <a:gd name="connsiteX2063" fmla="*/ 3048000 w 6057900"/>
              <a:gd name="connsiteY2063" fmla="*/ 1562100 h 6019800"/>
              <a:gd name="connsiteX2064" fmla="*/ 3067050 w 6057900"/>
              <a:gd name="connsiteY2064" fmla="*/ 1514475 h 6019800"/>
              <a:gd name="connsiteX2065" fmla="*/ 3028950 w 6057900"/>
              <a:gd name="connsiteY2065" fmla="*/ 1485900 h 6019800"/>
              <a:gd name="connsiteX2066" fmla="*/ 3067050 w 6057900"/>
              <a:gd name="connsiteY2066" fmla="*/ 1400175 h 6019800"/>
              <a:gd name="connsiteX2067" fmla="*/ 3038475 w 6057900"/>
              <a:gd name="connsiteY2067" fmla="*/ 1381125 h 6019800"/>
              <a:gd name="connsiteX2068" fmla="*/ 3076575 w 6057900"/>
              <a:gd name="connsiteY2068" fmla="*/ 1352550 h 6019800"/>
              <a:gd name="connsiteX2069" fmla="*/ 3057525 w 6057900"/>
              <a:gd name="connsiteY2069" fmla="*/ 1304925 h 6019800"/>
              <a:gd name="connsiteX2070" fmla="*/ 3105150 w 6057900"/>
              <a:gd name="connsiteY2070" fmla="*/ 1209675 h 6019800"/>
              <a:gd name="connsiteX2071" fmla="*/ 3133725 w 6057900"/>
              <a:gd name="connsiteY2071" fmla="*/ 1200150 h 6019800"/>
              <a:gd name="connsiteX2072" fmla="*/ 3133725 w 6057900"/>
              <a:gd name="connsiteY2072" fmla="*/ 1171575 h 6019800"/>
              <a:gd name="connsiteX2073" fmla="*/ 3181350 w 6057900"/>
              <a:gd name="connsiteY2073" fmla="*/ 1123950 h 6019800"/>
              <a:gd name="connsiteX2074" fmla="*/ 3181350 w 6057900"/>
              <a:gd name="connsiteY2074" fmla="*/ 1085850 h 6019800"/>
              <a:gd name="connsiteX2075" fmla="*/ 3209925 w 6057900"/>
              <a:gd name="connsiteY2075" fmla="*/ 1057275 h 6019800"/>
              <a:gd name="connsiteX2076" fmla="*/ 3181350 w 6057900"/>
              <a:gd name="connsiteY2076" fmla="*/ 1028700 h 6019800"/>
              <a:gd name="connsiteX2077" fmla="*/ 3228975 w 6057900"/>
              <a:gd name="connsiteY2077" fmla="*/ 1000125 h 6019800"/>
              <a:gd name="connsiteX2078" fmla="*/ 3200400 w 6057900"/>
              <a:gd name="connsiteY2078" fmla="*/ 981075 h 6019800"/>
              <a:gd name="connsiteX2079" fmla="*/ 3238500 w 6057900"/>
              <a:gd name="connsiteY2079" fmla="*/ 952500 h 6019800"/>
              <a:gd name="connsiteX2080" fmla="*/ 3219450 w 6057900"/>
              <a:gd name="connsiteY2080" fmla="*/ 904875 h 6019800"/>
              <a:gd name="connsiteX2081" fmla="*/ 3257550 w 6057900"/>
              <a:gd name="connsiteY2081" fmla="*/ 838200 h 6019800"/>
              <a:gd name="connsiteX2082" fmla="*/ 3238500 w 6057900"/>
              <a:gd name="connsiteY2082" fmla="*/ 809625 h 6019800"/>
              <a:gd name="connsiteX2083" fmla="*/ 3267075 w 6057900"/>
              <a:gd name="connsiteY2083" fmla="*/ 809625 h 6019800"/>
              <a:gd name="connsiteX2084" fmla="*/ 4581525 w 6057900"/>
              <a:gd name="connsiteY2084" fmla="*/ 809625 h 6019800"/>
              <a:gd name="connsiteX2085" fmla="*/ 4581525 w 6057900"/>
              <a:gd name="connsiteY2085" fmla="*/ 800100 h 6019800"/>
              <a:gd name="connsiteX2086" fmla="*/ 4714875 w 6057900"/>
              <a:gd name="connsiteY2086" fmla="*/ 933450 h 6019800"/>
              <a:gd name="connsiteX2087" fmla="*/ 4581525 w 6057900"/>
              <a:gd name="connsiteY2087" fmla="*/ 809625 h 6019800"/>
              <a:gd name="connsiteX2088" fmla="*/ 4533900 w 6057900"/>
              <a:gd name="connsiteY2088" fmla="*/ 914400 h 6019800"/>
              <a:gd name="connsiteX2089" fmla="*/ 4343400 w 6057900"/>
              <a:gd name="connsiteY2089" fmla="*/ 1095375 h 6019800"/>
              <a:gd name="connsiteX2090" fmla="*/ 4095750 w 6057900"/>
              <a:gd name="connsiteY2090" fmla="*/ 1047750 h 6019800"/>
              <a:gd name="connsiteX2091" fmla="*/ 3933825 w 6057900"/>
              <a:gd name="connsiteY2091" fmla="*/ 1066800 h 6019800"/>
              <a:gd name="connsiteX2092" fmla="*/ 4324350 w 6057900"/>
              <a:gd name="connsiteY2092" fmla="*/ 971550 h 6019800"/>
              <a:gd name="connsiteX2093" fmla="*/ 4143375 w 6057900"/>
              <a:gd name="connsiteY2093" fmla="*/ 828675 h 6019800"/>
              <a:gd name="connsiteX2094" fmla="*/ 4000500 w 6057900"/>
              <a:gd name="connsiteY2094" fmla="*/ 800100 h 6019800"/>
              <a:gd name="connsiteX2095" fmla="*/ 4162425 w 6057900"/>
              <a:gd name="connsiteY2095" fmla="*/ 771525 h 6019800"/>
              <a:gd name="connsiteX2096" fmla="*/ 4533900 w 6057900"/>
              <a:gd name="connsiteY2096" fmla="*/ 914400 h 6019800"/>
              <a:gd name="connsiteX2097" fmla="*/ 3086100 w 6057900"/>
              <a:gd name="connsiteY2097" fmla="*/ 1190625 h 6019800"/>
              <a:gd name="connsiteX2098" fmla="*/ 2990850 w 6057900"/>
              <a:gd name="connsiteY2098" fmla="*/ 790575 h 6019800"/>
              <a:gd name="connsiteX2099" fmla="*/ 3200400 w 6057900"/>
              <a:gd name="connsiteY2099" fmla="*/ 781050 h 6019800"/>
              <a:gd name="connsiteX2100" fmla="*/ 3086100 w 6057900"/>
              <a:gd name="connsiteY2100" fmla="*/ 1190625 h 6019800"/>
              <a:gd name="connsiteX2101" fmla="*/ 3095625 w 6057900"/>
              <a:gd name="connsiteY2101" fmla="*/ 704850 h 6019800"/>
              <a:gd name="connsiteX2102" fmla="*/ 3009900 w 6057900"/>
              <a:gd name="connsiteY2102" fmla="*/ 742950 h 6019800"/>
              <a:gd name="connsiteX2103" fmla="*/ 2876550 w 6057900"/>
              <a:gd name="connsiteY2103" fmla="*/ 704850 h 6019800"/>
              <a:gd name="connsiteX2104" fmla="*/ 2971800 w 6057900"/>
              <a:gd name="connsiteY2104" fmla="*/ 685800 h 6019800"/>
              <a:gd name="connsiteX2105" fmla="*/ 3095625 w 6057900"/>
              <a:gd name="connsiteY2105" fmla="*/ 704850 h 6019800"/>
              <a:gd name="connsiteX2106" fmla="*/ 1695450 w 6057900"/>
              <a:gd name="connsiteY2106" fmla="*/ 695325 h 6019800"/>
              <a:gd name="connsiteX2107" fmla="*/ 1543050 w 6057900"/>
              <a:gd name="connsiteY2107" fmla="*/ 790575 h 6019800"/>
              <a:gd name="connsiteX2108" fmla="*/ 1524000 w 6057900"/>
              <a:gd name="connsiteY2108" fmla="*/ 628650 h 6019800"/>
              <a:gd name="connsiteX2109" fmla="*/ 1704975 w 6057900"/>
              <a:gd name="connsiteY2109" fmla="*/ 685800 h 6019800"/>
              <a:gd name="connsiteX2110" fmla="*/ 1695450 w 6057900"/>
              <a:gd name="connsiteY2110" fmla="*/ 695325 h 6019800"/>
              <a:gd name="connsiteX2111" fmla="*/ 1009650 w 6057900"/>
              <a:gd name="connsiteY2111" fmla="*/ 1009650 h 6019800"/>
              <a:gd name="connsiteX2112" fmla="*/ 942975 w 6057900"/>
              <a:gd name="connsiteY2112" fmla="*/ 1009650 h 6019800"/>
              <a:gd name="connsiteX2113" fmla="*/ 1428750 w 6057900"/>
              <a:gd name="connsiteY2113" fmla="*/ 628650 h 6019800"/>
              <a:gd name="connsiteX2114" fmla="*/ 1009650 w 6057900"/>
              <a:gd name="connsiteY2114" fmla="*/ 1009650 h 6019800"/>
              <a:gd name="connsiteX2115" fmla="*/ 2600325 w 6057900"/>
              <a:gd name="connsiteY2115" fmla="*/ 638175 h 6019800"/>
              <a:gd name="connsiteX2116" fmla="*/ 2724150 w 6057900"/>
              <a:gd name="connsiteY2116" fmla="*/ 647700 h 6019800"/>
              <a:gd name="connsiteX2117" fmla="*/ 2752725 w 6057900"/>
              <a:gd name="connsiteY2117" fmla="*/ 704850 h 6019800"/>
              <a:gd name="connsiteX2118" fmla="*/ 2781300 w 6057900"/>
              <a:gd name="connsiteY2118" fmla="*/ 676275 h 6019800"/>
              <a:gd name="connsiteX2119" fmla="*/ 2790825 w 6057900"/>
              <a:gd name="connsiteY2119" fmla="*/ 723900 h 6019800"/>
              <a:gd name="connsiteX2120" fmla="*/ 2867025 w 6057900"/>
              <a:gd name="connsiteY2120" fmla="*/ 723900 h 6019800"/>
              <a:gd name="connsiteX2121" fmla="*/ 2971800 w 6057900"/>
              <a:gd name="connsiteY2121" fmla="*/ 838200 h 6019800"/>
              <a:gd name="connsiteX2122" fmla="*/ 2952750 w 6057900"/>
              <a:gd name="connsiteY2122" fmla="*/ 857250 h 6019800"/>
              <a:gd name="connsiteX2123" fmla="*/ 2486025 w 6057900"/>
              <a:gd name="connsiteY2123" fmla="*/ 666750 h 6019800"/>
              <a:gd name="connsiteX2124" fmla="*/ 1933575 w 6057900"/>
              <a:gd name="connsiteY2124" fmla="*/ 1047750 h 6019800"/>
              <a:gd name="connsiteX2125" fmla="*/ 1981200 w 6057900"/>
              <a:gd name="connsiteY2125" fmla="*/ 1247775 h 6019800"/>
              <a:gd name="connsiteX2126" fmla="*/ 1971675 w 6057900"/>
              <a:gd name="connsiteY2126" fmla="*/ 1266825 h 6019800"/>
              <a:gd name="connsiteX2127" fmla="*/ 1905000 w 6057900"/>
              <a:gd name="connsiteY2127" fmla="*/ 1066800 h 6019800"/>
              <a:gd name="connsiteX2128" fmla="*/ 1924050 w 6057900"/>
              <a:gd name="connsiteY2128" fmla="*/ 1019175 h 6019800"/>
              <a:gd name="connsiteX2129" fmla="*/ 1905000 w 6057900"/>
              <a:gd name="connsiteY2129" fmla="*/ 981075 h 6019800"/>
              <a:gd name="connsiteX2130" fmla="*/ 2038350 w 6057900"/>
              <a:gd name="connsiteY2130" fmla="*/ 752475 h 6019800"/>
              <a:gd name="connsiteX2131" fmla="*/ 2143125 w 6057900"/>
              <a:gd name="connsiteY2131" fmla="*/ 695325 h 6019800"/>
              <a:gd name="connsiteX2132" fmla="*/ 2162175 w 6057900"/>
              <a:gd name="connsiteY2132" fmla="*/ 714375 h 6019800"/>
              <a:gd name="connsiteX2133" fmla="*/ 2190750 w 6057900"/>
              <a:gd name="connsiteY2133" fmla="*/ 666750 h 6019800"/>
              <a:gd name="connsiteX2134" fmla="*/ 2514600 w 6057900"/>
              <a:gd name="connsiteY2134" fmla="*/ 619125 h 6019800"/>
              <a:gd name="connsiteX2135" fmla="*/ 2600325 w 6057900"/>
              <a:gd name="connsiteY2135" fmla="*/ 638175 h 6019800"/>
              <a:gd name="connsiteX2136" fmla="*/ 5076825 w 6057900"/>
              <a:gd name="connsiteY2136" fmla="*/ 990600 h 6019800"/>
              <a:gd name="connsiteX2137" fmla="*/ 5019675 w 6057900"/>
              <a:gd name="connsiteY2137" fmla="*/ 990600 h 6019800"/>
              <a:gd name="connsiteX2138" fmla="*/ 4619625 w 6057900"/>
              <a:gd name="connsiteY2138" fmla="*/ 609600 h 6019800"/>
              <a:gd name="connsiteX2139" fmla="*/ 5076825 w 6057900"/>
              <a:gd name="connsiteY2139" fmla="*/ 990600 h 6019800"/>
              <a:gd name="connsiteX2140" fmla="*/ 4514850 w 6057900"/>
              <a:gd name="connsiteY2140" fmla="*/ 666750 h 6019800"/>
              <a:gd name="connsiteX2141" fmla="*/ 4495800 w 6057900"/>
              <a:gd name="connsiteY2141" fmla="*/ 771525 h 6019800"/>
              <a:gd name="connsiteX2142" fmla="*/ 4333875 w 6057900"/>
              <a:gd name="connsiteY2142" fmla="*/ 685800 h 6019800"/>
              <a:gd name="connsiteX2143" fmla="*/ 4495800 w 6057900"/>
              <a:gd name="connsiteY2143" fmla="*/ 609600 h 6019800"/>
              <a:gd name="connsiteX2144" fmla="*/ 4514850 w 6057900"/>
              <a:gd name="connsiteY2144" fmla="*/ 666750 h 6019800"/>
              <a:gd name="connsiteX2145" fmla="*/ 3495675 w 6057900"/>
              <a:gd name="connsiteY2145" fmla="*/ 552450 h 6019800"/>
              <a:gd name="connsiteX2146" fmla="*/ 3524250 w 6057900"/>
              <a:gd name="connsiteY2146" fmla="*/ 523875 h 6019800"/>
              <a:gd name="connsiteX2147" fmla="*/ 3543300 w 6057900"/>
              <a:gd name="connsiteY2147" fmla="*/ 561975 h 6019800"/>
              <a:gd name="connsiteX2148" fmla="*/ 3581400 w 6057900"/>
              <a:gd name="connsiteY2148" fmla="*/ 542925 h 6019800"/>
              <a:gd name="connsiteX2149" fmla="*/ 3648075 w 6057900"/>
              <a:gd name="connsiteY2149" fmla="*/ 619125 h 6019800"/>
              <a:gd name="connsiteX2150" fmla="*/ 3676650 w 6057900"/>
              <a:gd name="connsiteY2150" fmla="*/ 600075 h 6019800"/>
              <a:gd name="connsiteX2151" fmla="*/ 3705225 w 6057900"/>
              <a:gd name="connsiteY2151" fmla="*/ 638175 h 6019800"/>
              <a:gd name="connsiteX2152" fmla="*/ 3724275 w 6057900"/>
              <a:gd name="connsiteY2152" fmla="*/ 638175 h 6019800"/>
              <a:gd name="connsiteX2153" fmla="*/ 3848100 w 6057900"/>
              <a:gd name="connsiteY2153" fmla="*/ 742950 h 6019800"/>
              <a:gd name="connsiteX2154" fmla="*/ 3895725 w 6057900"/>
              <a:gd name="connsiteY2154" fmla="*/ 809625 h 6019800"/>
              <a:gd name="connsiteX2155" fmla="*/ 3876675 w 6057900"/>
              <a:gd name="connsiteY2155" fmla="*/ 828675 h 6019800"/>
              <a:gd name="connsiteX2156" fmla="*/ 3457575 w 6057900"/>
              <a:gd name="connsiteY2156" fmla="*/ 561975 h 6019800"/>
              <a:gd name="connsiteX2157" fmla="*/ 3267075 w 6057900"/>
              <a:gd name="connsiteY2157" fmla="*/ 723900 h 6019800"/>
              <a:gd name="connsiteX2158" fmla="*/ 3238500 w 6057900"/>
              <a:gd name="connsiteY2158" fmla="*/ 723900 h 6019800"/>
              <a:gd name="connsiteX2159" fmla="*/ 3228975 w 6057900"/>
              <a:gd name="connsiteY2159" fmla="*/ 704850 h 6019800"/>
              <a:gd name="connsiteX2160" fmla="*/ 3276600 w 6057900"/>
              <a:gd name="connsiteY2160" fmla="*/ 685800 h 6019800"/>
              <a:gd name="connsiteX2161" fmla="*/ 3248025 w 6057900"/>
              <a:gd name="connsiteY2161" fmla="*/ 657225 h 6019800"/>
              <a:gd name="connsiteX2162" fmla="*/ 3295650 w 6057900"/>
              <a:gd name="connsiteY2162" fmla="*/ 638175 h 6019800"/>
              <a:gd name="connsiteX2163" fmla="*/ 3267075 w 6057900"/>
              <a:gd name="connsiteY2163" fmla="*/ 619125 h 6019800"/>
              <a:gd name="connsiteX2164" fmla="*/ 3371850 w 6057900"/>
              <a:gd name="connsiteY2164" fmla="*/ 542925 h 6019800"/>
              <a:gd name="connsiteX2165" fmla="*/ 3457575 w 6057900"/>
              <a:gd name="connsiteY2165" fmla="*/ 523875 h 6019800"/>
              <a:gd name="connsiteX2166" fmla="*/ 3495675 w 6057900"/>
              <a:gd name="connsiteY2166" fmla="*/ 552450 h 6019800"/>
              <a:gd name="connsiteX2167" fmla="*/ 4229100 w 6057900"/>
              <a:gd name="connsiteY2167" fmla="*/ 723900 h 6019800"/>
              <a:gd name="connsiteX2168" fmla="*/ 3886200 w 6057900"/>
              <a:gd name="connsiteY2168" fmla="*/ 742950 h 6019800"/>
              <a:gd name="connsiteX2169" fmla="*/ 3752850 w 6057900"/>
              <a:gd name="connsiteY2169" fmla="*/ 600075 h 6019800"/>
              <a:gd name="connsiteX2170" fmla="*/ 3457575 w 6057900"/>
              <a:gd name="connsiteY2170" fmla="*/ 504825 h 6019800"/>
              <a:gd name="connsiteX2171" fmla="*/ 3200400 w 6057900"/>
              <a:gd name="connsiteY2171" fmla="*/ 647700 h 6019800"/>
              <a:gd name="connsiteX2172" fmla="*/ 2838450 w 6057900"/>
              <a:gd name="connsiteY2172" fmla="*/ 647700 h 6019800"/>
              <a:gd name="connsiteX2173" fmla="*/ 2714625 w 6057900"/>
              <a:gd name="connsiteY2173" fmla="*/ 609600 h 6019800"/>
              <a:gd name="connsiteX2174" fmla="*/ 2857500 w 6057900"/>
              <a:gd name="connsiteY2174" fmla="*/ 542925 h 6019800"/>
              <a:gd name="connsiteX2175" fmla="*/ 3181350 w 6057900"/>
              <a:gd name="connsiteY2175" fmla="*/ 542925 h 6019800"/>
              <a:gd name="connsiteX2176" fmla="*/ 3248025 w 6057900"/>
              <a:gd name="connsiteY2176" fmla="*/ 514350 h 6019800"/>
              <a:gd name="connsiteX2177" fmla="*/ 3314700 w 6057900"/>
              <a:gd name="connsiteY2177" fmla="*/ 457200 h 6019800"/>
              <a:gd name="connsiteX2178" fmla="*/ 4229100 w 6057900"/>
              <a:gd name="connsiteY2178" fmla="*/ 723900 h 6019800"/>
              <a:gd name="connsiteX2179" fmla="*/ 3028950 w 6057900"/>
              <a:gd name="connsiteY2179" fmla="*/ 466725 h 6019800"/>
              <a:gd name="connsiteX2180" fmla="*/ 2562225 w 6057900"/>
              <a:gd name="connsiteY2180" fmla="*/ 581025 h 6019800"/>
              <a:gd name="connsiteX2181" fmla="*/ 1952625 w 6057900"/>
              <a:gd name="connsiteY2181" fmla="*/ 790575 h 6019800"/>
              <a:gd name="connsiteX2182" fmla="*/ 1743075 w 6057900"/>
              <a:gd name="connsiteY2182" fmla="*/ 790575 h 6019800"/>
              <a:gd name="connsiteX2183" fmla="*/ 2857500 w 6057900"/>
              <a:gd name="connsiteY2183" fmla="*/ 457200 h 6019800"/>
              <a:gd name="connsiteX2184" fmla="*/ 3028950 w 6057900"/>
              <a:gd name="connsiteY2184" fmla="*/ 466725 h 6019800"/>
              <a:gd name="connsiteX2185" fmla="*/ 2019300 w 6057900"/>
              <a:gd name="connsiteY2185" fmla="*/ 533400 h 6019800"/>
              <a:gd name="connsiteX2186" fmla="*/ 1819275 w 6057900"/>
              <a:gd name="connsiteY2186" fmla="*/ 628650 h 6019800"/>
              <a:gd name="connsiteX2187" fmla="*/ 1762125 w 6057900"/>
              <a:gd name="connsiteY2187" fmla="*/ 609600 h 6019800"/>
              <a:gd name="connsiteX2188" fmla="*/ 1762125 w 6057900"/>
              <a:gd name="connsiteY2188" fmla="*/ 581025 h 6019800"/>
              <a:gd name="connsiteX2189" fmla="*/ 1914525 w 6057900"/>
              <a:gd name="connsiteY2189" fmla="*/ 438150 h 6019800"/>
              <a:gd name="connsiteX2190" fmla="*/ 2019300 w 6057900"/>
              <a:gd name="connsiteY2190" fmla="*/ 533400 h 6019800"/>
              <a:gd name="connsiteX2191" fmla="*/ 4229100 w 6057900"/>
              <a:gd name="connsiteY2191" fmla="*/ 590550 h 6019800"/>
              <a:gd name="connsiteX2192" fmla="*/ 4229100 w 6057900"/>
              <a:gd name="connsiteY2192" fmla="*/ 619125 h 6019800"/>
              <a:gd name="connsiteX2193" fmla="*/ 4200525 w 6057900"/>
              <a:gd name="connsiteY2193" fmla="*/ 619125 h 6019800"/>
              <a:gd name="connsiteX2194" fmla="*/ 4019550 w 6057900"/>
              <a:gd name="connsiteY2194" fmla="*/ 542925 h 6019800"/>
              <a:gd name="connsiteX2195" fmla="*/ 4114800 w 6057900"/>
              <a:gd name="connsiteY2195" fmla="*/ 419100 h 6019800"/>
              <a:gd name="connsiteX2196" fmla="*/ 4229100 w 6057900"/>
              <a:gd name="connsiteY2196" fmla="*/ 590550 h 6019800"/>
              <a:gd name="connsiteX2197" fmla="*/ 2143125 w 6057900"/>
              <a:gd name="connsiteY2197" fmla="*/ 333375 h 6019800"/>
              <a:gd name="connsiteX2198" fmla="*/ 2133600 w 6057900"/>
              <a:gd name="connsiteY2198" fmla="*/ 428625 h 6019800"/>
              <a:gd name="connsiteX2199" fmla="*/ 2152650 w 6057900"/>
              <a:gd name="connsiteY2199" fmla="*/ 495300 h 6019800"/>
              <a:gd name="connsiteX2200" fmla="*/ 2076450 w 6057900"/>
              <a:gd name="connsiteY2200" fmla="*/ 457200 h 6019800"/>
              <a:gd name="connsiteX2201" fmla="*/ 2095500 w 6057900"/>
              <a:gd name="connsiteY2201" fmla="*/ 504825 h 6019800"/>
              <a:gd name="connsiteX2202" fmla="*/ 1962150 w 6057900"/>
              <a:gd name="connsiteY2202" fmla="*/ 390525 h 6019800"/>
              <a:gd name="connsiteX2203" fmla="*/ 2057400 w 6057900"/>
              <a:gd name="connsiteY2203" fmla="*/ 333375 h 6019800"/>
              <a:gd name="connsiteX2204" fmla="*/ 2143125 w 6057900"/>
              <a:gd name="connsiteY2204" fmla="*/ 333375 h 6019800"/>
              <a:gd name="connsiteX2205" fmla="*/ 2219325 w 6057900"/>
              <a:gd name="connsiteY2205" fmla="*/ 323850 h 6019800"/>
              <a:gd name="connsiteX2206" fmla="*/ 2428875 w 6057900"/>
              <a:gd name="connsiteY2206" fmla="*/ 419100 h 6019800"/>
              <a:gd name="connsiteX2207" fmla="*/ 2200275 w 6057900"/>
              <a:gd name="connsiteY2207" fmla="*/ 476250 h 6019800"/>
              <a:gd name="connsiteX2208" fmla="*/ 2200275 w 6057900"/>
              <a:gd name="connsiteY2208" fmla="*/ 323850 h 6019800"/>
              <a:gd name="connsiteX2209" fmla="*/ 2219325 w 6057900"/>
              <a:gd name="connsiteY2209" fmla="*/ 323850 h 6019800"/>
              <a:gd name="connsiteX2210" fmla="*/ 4067175 w 6057900"/>
              <a:gd name="connsiteY2210" fmla="*/ 381000 h 6019800"/>
              <a:gd name="connsiteX2211" fmla="*/ 3952875 w 6057900"/>
              <a:gd name="connsiteY2211" fmla="*/ 504825 h 6019800"/>
              <a:gd name="connsiteX2212" fmla="*/ 3962400 w 6057900"/>
              <a:gd name="connsiteY2212" fmla="*/ 476250 h 6019800"/>
              <a:gd name="connsiteX2213" fmla="*/ 3943350 w 6057900"/>
              <a:gd name="connsiteY2213" fmla="*/ 457200 h 6019800"/>
              <a:gd name="connsiteX2214" fmla="*/ 3914775 w 6057900"/>
              <a:gd name="connsiteY2214" fmla="*/ 485775 h 6019800"/>
              <a:gd name="connsiteX2215" fmla="*/ 3905250 w 6057900"/>
              <a:gd name="connsiteY2215" fmla="*/ 314325 h 6019800"/>
              <a:gd name="connsiteX2216" fmla="*/ 4067175 w 6057900"/>
              <a:gd name="connsiteY2216" fmla="*/ 381000 h 6019800"/>
              <a:gd name="connsiteX2217" fmla="*/ 3048000 w 6057900"/>
              <a:gd name="connsiteY2217" fmla="*/ 352425 h 6019800"/>
              <a:gd name="connsiteX2218" fmla="*/ 3219450 w 6057900"/>
              <a:gd name="connsiteY2218" fmla="*/ 333375 h 6019800"/>
              <a:gd name="connsiteX2219" fmla="*/ 3009900 w 6057900"/>
              <a:gd name="connsiteY2219" fmla="*/ 371475 h 6019800"/>
              <a:gd name="connsiteX2220" fmla="*/ 2809875 w 6057900"/>
              <a:gd name="connsiteY2220" fmla="*/ 314325 h 6019800"/>
              <a:gd name="connsiteX2221" fmla="*/ 3048000 w 6057900"/>
              <a:gd name="connsiteY2221" fmla="*/ 352425 h 6019800"/>
              <a:gd name="connsiteX2222" fmla="*/ 3848100 w 6057900"/>
              <a:gd name="connsiteY2222" fmla="*/ 304800 h 6019800"/>
              <a:gd name="connsiteX2223" fmla="*/ 3848100 w 6057900"/>
              <a:gd name="connsiteY2223" fmla="*/ 476250 h 6019800"/>
              <a:gd name="connsiteX2224" fmla="*/ 3600450 w 6057900"/>
              <a:gd name="connsiteY2224" fmla="*/ 361950 h 6019800"/>
              <a:gd name="connsiteX2225" fmla="*/ 3714750 w 6057900"/>
              <a:gd name="connsiteY2225" fmla="*/ 304800 h 6019800"/>
              <a:gd name="connsiteX2226" fmla="*/ 3848100 w 6057900"/>
              <a:gd name="connsiteY2226" fmla="*/ 304800 h 6019800"/>
              <a:gd name="connsiteX2227" fmla="*/ 3514725 w 6057900"/>
              <a:gd name="connsiteY2227" fmla="*/ 371475 h 6019800"/>
              <a:gd name="connsiteX2228" fmla="*/ 3314700 w 6057900"/>
              <a:gd name="connsiteY2228" fmla="*/ 361950 h 6019800"/>
              <a:gd name="connsiteX2229" fmla="*/ 3419475 w 6057900"/>
              <a:gd name="connsiteY2229" fmla="*/ 238125 h 6019800"/>
              <a:gd name="connsiteX2230" fmla="*/ 3514725 w 6057900"/>
              <a:gd name="connsiteY2230" fmla="*/ 371475 h 6019800"/>
              <a:gd name="connsiteX2231" fmla="*/ 2724150 w 6057900"/>
              <a:gd name="connsiteY2231" fmla="*/ 371475 h 6019800"/>
              <a:gd name="connsiteX2232" fmla="*/ 2552700 w 6057900"/>
              <a:gd name="connsiteY2232" fmla="*/ 400050 h 6019800"/>
              <a:gd name="connsiteX2233" fmla="*/ 2543175 w 6057900"/>
              <a:gd name="connsiteY2233" fmla="*/ 371475 h 6019800"/>
              <a:gd name="connsiteX2234" fmla="*/ 2619375 w 6057900"/>
              <a:gd name="connsiteY2234" fmla="*/ 238125 h 6019800"/>
              <a:gd name="connsiteX2235" fmla="*/ 2724150 w 6057900"/>
              <a:gd name="connsiteY2235" fmla="*/ 371475 h 6019800"/>
              <a:gd name="connsiteX2236" fmla="*/ 2457450 w 6057900"/>
              <a:gd name="connsiteY2236" fmla="*/ 295275 h 6019800"/>
              <a:gd name="connsiteX2237" fmla="*/ 2143125 w 6057900"/>
              <a:gd name="connsiteY2237" fmla="*/ 238125 h 6019800"/>
              <a:gd name="connsiteX2238" fmla="*/ 1647825 w 6057900"/>
              <a:gd name="connsiteY2238" fmla="*/ 542925 h 6019800"/>
              <a:gd name="connsiteX2239" fmla="*/ 2171700 w 6057900"/>
              <a:gd name="connsiteY2239" fmla="*/ 209550 h 6019800"/>
              <a:gd name="connsiteX2240" fmla="*/ 2457450 w 6057900"/>
              <a:gd name="connsiteY2240" fmla="*/ 295275 h 6019800"/>
              <a:gd name="connsiteX2241" fmla="*/ 4314825 w 6057900"/>
              <a:gd name="connsiteY2241" fmla="*/ 523875 h 6019800"/>
              <a:gd name="connsiteX2242" fmla="*/ 3762375 w 6057900"/>
              <a:gd name="connsiteY2242" fmla="*/ 209550 h 6019800"/>
              <a:gd name="connsiteX2243" fmla="*/ 3552825 w 6057900"/>
              <a:gd name="connsiteY2243" fmla="*/ 257175 h 6019800"/>
              <a:gd name="connsiteX2244" fmla="*/ 3790950 w 6057900"/>
              <a:gd name="connsiteY2244" fmla="*/ 180975 h 6019800"/>
              <a:gd name="connsiteX2245" fmla="*/ 4314825 w 6057900"/>
              <a:gd name="connsiteY2245" fmla="*/ 523875 h 6019800"/>
              <a:gd name="connsiteX2246" fmla="*/ 3324225 w 6057900"/>
              <a:gd name="connsiteY2246" fmla="*/ 180975 h 6019800"/>
              <a:gd name="connsiteX2247" fmla="*/ 3038475 w 6057900"/>
              <a:gd name="connsiteY2247" fmla="*/ 257175 h 6019800"/>
              <a:gd name="connsiteX2248" fmla="*/ 2714625 w 6057900"/>
              <a:gd name="connsiteY2248" fmla="*/ 161925 h 6019800"/>
              <a:gd name="connsiteX2249" fmla="*/ 3009900 w 6057900"/>
              <a:gd name="connsiteY2249" fmla="*/ 66675 h 6019800"/>
              <a:gd name="connsiteX2250" fmla="*/ 3324225 w 6057900"/>
              <a:gd name="connsiteY2250" fmla="*/ 180975 h 6019800"/>
              <a:gd name="connsiteX2251" fmla="*/ 3181350 w 6057900"/>
              <a:gd name="connsiteY2251" fmla="*/ 9525 h 6019800"/>
              <a:gd name="connsiteX2252" fmla="*/ 3467100 w 6057900"/>
              <a:gd name="connsiteY2252" fmla="*/ 171450 h 6019800"/>
              <a:gd name="connsiteX2253" fmla="*/ 3562350 w 6057900"/>
              <a:gd name="connsiteY2253" fmla="*/ 133350 h 6019800"/>
              <a:gd name="connsiteX2254" fmla="*/ 3752850 w 6057900"/>
              <a:gd name="connsiteY2254" fmla="*/ 114300 h 6019800"/>
              <a:gd name="connsiteX2255" fmla="*/ 4400550 w 6057900"/>
              <a:gd name="connsiteY2255" fmla="*/ 533400 h 6019800"/>
              <a:gd name="connsiteX2256" fmla="*/ 4405884 w 6057900"/>
              <a:gd name="connsiteY2256" fmla="*/ 537591 h 6019800"/>
              <a:gd name="connsiteX2257" fmla="*/ 4429125 w 6057900"/>
              <a:gd name="connsiteY2257" fmla="*/ 533400 h 6019800"/>
              <a:gd name="connsiteX2258" fmla="*/ 4638675 w 6057900"/>
              <a:gd name="connsiteY2258" fmla="*/ 533400 h 6019800"/>
              <a:gd name="connsiteX2259" fmla="*/ 4800600 w 6057900"/>
              <a:gd name="connsiteY2259" fmla="*/ 571500 h 6019800"/>
              <a:gd name="connsiteX2260" fmla="*/ 5181600 w 6057900"/>
              <a:gd name="connsiteY2260" fmla="*/ 1104900 h 6019800"/>
              <a:gd name="connsiteX2261" fmla="*/ 5715000 w 6057900"/>
              <a:gd name="connsiteY2261" fmla="*/ 1733550 h 6019800"/>
              <a:gd name="connsiteX2262" fmla="*/ 5676900 w 6057900"/>
              <a:gd name="connsiteY2262" fmla="*/ 1952625 h 6019800"/>
              <a:gd name="connsiteX2263" fmla="*/ 5886450 w 6057900"/>
              <a:gd name="connsiteY2263" fmla="*/ 2133600 h 6019800"/>
              <a:gd name="connsiteX2264" fmla="*/ 6019800 w 6057900"/>
              <a:gd name="connsiteY2264" fmla="*/ 2543175 h 6019800"/>
              <a:gd name="connsiteX2265" fmla="*/ 5972175 w 6057900"/>
              <a:gd name="connsiteY2265" fmla="*/ 2771775 h 6019800"/>
              <a:gd name="connsiteX2266" fmla="*/ 5915025 w 6057900"/>
              <a:gd name="connsiteY2266" fmla="*/ 2876550 h 6019800"/>
              <a:gd name="connsiteX2267" fmla="*/ 5991225 w 6057900"/>
              <a:gd name="connsiteY2267" fmla="*/ 3009900 h 6019800"/>
              <a:gd name="connsiteX2268" fmla="*/ 6057900 w 6057900"/>
              <a:gd name="connsiteY2268" fmla="*/ 3305175 h 6019800"/>
              <a:gd name="connsiteX2269" fmla="*/ 5753100 w 6057900"/>
              <a:gd name="connsiteY2269" fmla="*/ 3848100 h 6019800"/>
              <a:gd name="connsiteX2270" fmla="*/ 5734050 w 6057900"/>
              <a:gd name="connsiteY2270" fmla="*/ 3867150 h 6019800"/>
              <a:gd name="connsiteX2271" fmla="*/ 5781675 w 6057900"/>
              <a:gd name="connsiteY2271" fmla="*/ 4133850 h 6019800"/>
              <a:gd name="connsiteX2272" fmla="*/ 5762625 w 6057900"/>
              <a:gd name="connsiteY2272" fmla="*/ 4286250 h 6019800"/>
              <a:gd name="connsiteX2273" fmla="*/ 5353050 w 6057900"/>
              <a:gd name="connsiteY2273" fmla="*/ 4714875 h 6019800"/>
              <a:gd name="connsiteX2274" fmla="*/ 5314950 w 6057900"/>
              <a:gd name="connsiteY2274" fmla="*/ 4743450 h 6019800"/>
              <a:gd name="connsiteX2275" fmla="*/ 5286375 w 6057900"/>
              <a:gd name="connsiteY2275" fmla="*/ 4895850 h 6019800"/>
              <a:gd name="connsiteX2276" fmla="*/ 5248275 w 6057900"/>
              <a:gd name="connsiteY2276" fmla="*/ 5010150 h 6019800"/>
              <a:gd name="connsiteX2277" fmla="*/ 4552950 w 6057900"/>
              <a:gd name="connsiteY2277" fmla="*/ 5391150 h 6019800"/>
              <a:gd name="connsiteX2278" fmla="*/ 4533900 w 6057900"/>
              <a:gd name="connsiteY2278" fmla="*/ 5410200 h 6019800"/>
              <a:gd name="connsiteX2279" fmla="*/ 3924300 w 6057900"/>
              <a:gd name="connsiteY2279" fmla="*/ 5848350 h 6019800"/>
              <a:gd name="connsiteX2280" fmla="*/ 3667125 w 6057900"/>
              <a:gd name="connsiteY2280" fmla="*/ 5800725 h 6019800"/>
              <a:gd name="connsiteX2281" fmla="*/ 3533775 w 6057900"/>
              <a:gd name="connsiteY2281" fmla="*/ 5905500 h 6019800"/>
              <a:gd name="connsiteX2282" fmla="*/ 3114675 w 6057900"/>
              <a:gd name="connsiteY2282" fmla="*/ 6019800 h 6019800"/>
              <a:gd name="connsiteX2283" fmla="*/ 2600325 w 6057900"/>
              <a:gd name="connsiteY2283" fmla="*/ 5791200 h 6019800"/>
              <a:gd name="connsiteX2284" fmla="*/ 2257425 w 6057900"/>
              <a:gd name="connsiteY2284" fmla="*/ 5895975 h 6019800"/>
              <a:gd name="connsiteX2285" fmla="*/ 2105025 w 6057900"/>
              <a:gd name="connsiteY2285" fmla="*/ 5876925 h 6019800"/>
              <a:gd name="connsiteX2286" fmla="*/ 1647825 w 6057900"/>
              <a:gd name="connsiteY2286" fmla="*/ 5534025 h 6019800"/>
              <a:gd name="connsiteX2287" fmla="*/ 923925 w 6057900"/>
              <a:gd name="connsiteY2287" fmla="*/ 5153025 h 6019800"/>
              <a:gd name="connsiteX2288" fmla="*/ 885825 w 6057900"/>
              <a:gd name="connsiteY2288" fmla="*/ 5019675 h 6019800"/>
              <a:gd name="connsiteX2289" fmla="*/ 866775 w 6057900"/>
              <a:gd name="connsiteY2289" fmla="*/ 4867275 h 6019800"/>
              <a:gd name="connsiteX2290" fmla="*/ 304800 w 6057900"/>
              <a:gd name="connsiteY2290" fmla="*/ 4248150 h 6019800"/>
              <a:gd name="connsiteX2291" fmla="*/ 323850 w 6057900"/>
              <a:gd name="connsiteY2291" fmla="*/ 4076700 h 6019800"/>
              <a:gd name="connsiteX2292" fmla="*/ 104775 w 6057900"/>
              <a:gd name="connsiteY2292" fmla="*/ 3848100 h 6019800"/>
              <a:gd name="connsiteX2293" fmla="*/ 0 w 6057900"/>
              <a:gd name="connsiteY2293" fmla="*/ 3448050 h 6019800"/>
              <a:gd name="connsiteX2294" fmla="*/ 161925 w 6057900"/>
              <a:gd name="connsiteY2294" fmla="*/ 3048000 h 6019800"/>
              <a:gd name="connsiteX2295" fmla="*/ 0 w 6057900"/>
              <a:gd name="connsiteY2295" fmla="*/ 2619375 h 6019800"/>
              <a:gd name="connsiteX2296" fmla="*/ 295275 w 6057900"/>
              <a:gd name="connsiteY2296" fmla="*/ 2057400 h 6019800"/>
              <a:gd name="connsiteX2297" fmla="*/ 266700 w 6057900"/>
              <a:gd name="connsiteY2297" fmla="*/ 1952625 h 6019800"/>
              <a:gd name="connsiteX2298" fmla="*/ 266700 w 6057900"/>
              <a:gd name="connsiteY2298" fmla="*/ 1743075 h 6019800"/>
              <a:gd name="connsiteX2299" fmla="*/ 533400 w 6057900"/>
              <a:gd name="connsiteY2299" fmla="*/ 1314450 h 6019800"/>
              <a:gd name="connsiteX2300" fmla="*/ 828675 w 6057900"/>
              <a:gd name="connsiteY2300" fmla="*/ 1190625 h 6019800"/>
              <a:gd name="connsiteX2301" fmla="*/ 838200 w 6057900"/>
              <a:gd name="connsiteY2301" fmla="*/ 1143000 h 6019800"/>
              <a:gd name="connsiteX2302" fmla="*/ 1009650 w 6057900"/>
              <a:gd name="connsiteY2302" fmla="*/ 723900 h 6019800"/>
              <a:gd name="connsiteX2303" fmla="*/ 1533525 w 6057900"/>
              <a:gd name="connsiteY2303" fmla="*/ 542925 h 6019800"/>
              <a:gd name="connsiteX2304" fmla="*/ 2181225 w 6057900"/>
              <a:gd name="connsiteY2304" fmla="*/ 133350 h 6019800"/>
              <a:gd name="connsiteX2305" fmla="*/ 2381250 w 6057900"/>
              <a:gd name="connsiteY2305" fmla="*/ 161925 h 6019800"/>
              <a:gd name="connsiteX2306" fmla="*/ 2495550 w 6057900"/>
              <a:gd name="connsiteY2306" fmla="*/ 209550 h 6019800"/>
              <a:gd name="connsiteX2307" fmla="*/ 3019425 w 6057900"/>
              <a:gd name="connsiteY2307" fmla="*/ 0 h 6019800"/>
              <a:gd name="connsiteX2308" fmla="*/ 3181350 w 6057900"/>
              <a:gd name="connsiteY2308" fmla="*/ 9525 h 601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</a:cxnLst>
            <a:rect l="l" t="t" r="r" b="b"/>
            <a:pathLst>
              <a:path w="6057900" h="6019800">
                <a:moveTo>
                  <a:pt x="3124200" y="5943600"/>
                </a:moveTo>
                <a:cubicBezTo>
                  <a:pt x="3000375" y="5943600"/>
                  <a:pt x="2790825" y="5895975"/>
                  <a:pt x="2686050" y="5753100"/>
                </a:cubicBezTo>
                <a:cubicBezTo>
                  <a:pt x="2924175" y="5867400"/>
                  <a:pt x="2905125" y="5924550"/>
                  <a:pt x="3105150" y="5924550"/>
                </a:cubicBezTo>
                <a:cubicBezTo>
                  <a:pt x="3248025" y="5924550"/>
                  <a:pt x="3371850" y="5867400"/>
                  <a:pt x="3552825" y="5743575"/>
                </a:cubicBezTo>
                <a:cubicBezTo>
                  <a:pt x="3524250" y="5886450"/>
                  <a:pt x="3248025" y="5943600"/>
                  <a:pt x="3124200" y="5943600"/>
                </a:cubicBezTo>
                <a:close/>
                <a:moveTo>
                  <a:pt x="3190875" y="5819775"/>
                </a:moveTo>
                <a:cubicBezTo>
                  <a:pt x="3171825" y="5829300"/>
                  <a:pt x="3152775" y="5838825"/>
                  <a:pt x="3133725" y="5838825"/>
                </a:cubicBezTo>
                <a:cubicBezTo>
                  <a:pt x="3095625" y="5838825"/>
                  <a:pt x="3057525" y="5800725"/>
                  <a:pt x="3019425" y="5829300"/>
                </a:cubicBezTo>
                <a:lnTo>
                  <a:pt x="3019425" y="5772150"/>
                </a:lnTo>
                <a:cubicBezTo>
                  <a:pt x="3038475" y="5734050"/>
                  <a:pt x="3048000" y="5695950"/>
                  <a:pt x="3057525" y="5657850"/>
                </a:cubicBezTo>
                <a:cubicBezTo>
                  <a:pt x="3076575" y="5676900"/>
                  <a:pt x="3095625" y="5686425"/>
                  <a:pt x="3124200" y="5695950"/>
                </a:cubicBezTo>
                <a:lnTo>
                  <a:pt x="3124200" y="5648325"/>
                </a:lnTo>
                <a:cubicBezTo>
                  <a:pt x="3152775" y="5705475"/>
                  <a:pt x="3171825" y="5762625"/>
                  <a:pt x="3190875" y="5819775"/>
                </a:cubicBezTo>
                <a:close/>
                <a:moveTo>
                  <a:pt x="3000375" y="5648325"/>
                </a:moveTo>
                <a:cubicBezTo>
                  <a:pt x="2990850" y="5695950"/>
                  <a:pt x="2971800" y="5753100"/>
                  <a:pt x="2952750" y="5800725"/>
                </a:cubicBezTo>
                <a:cubicBezTo>
                  <a:pt x="2905125" y="5772150"/>
                  <a:pt x="2771775" y="5695950"/>
                  <a:pt x="2771775" y="5638800"/>
                </a:cubicBezTo>
                <a:cubicBezTo>
                  <a:pt x="2962275" y="5648325"/>
                  <a:pt x="2981325" y="5648325"/>
                  <a:pt x="3000375" y="5648325"/>
                </a:cubicBezTo>
                <a:close/>
                <a:moveTo>
                  <a:pt x="2619375" y="5648325"/>
                </a:moveTo>
                <a:cubicBezTo>
                  <a:pt x="2581275" y="5695950"/>
                  <a:pt x="2533650" y="5734050"/>
                  <a:pt x="2476500" y="5753100"/>
                </a:cubicBezTo>
                <a:cubicBezTo>
                  <a:pt x="2476500" y="5715000"/>
                  <a:pt x="2476500" y="5676900"/>
                  <a:pt x="2457450" y="5638800"/>
                </a:cubicBezTo>
                <a:cubicBezTo>
                  <a:pt x="2466975" y="5638800"/>
                  <a:pt x="2457450" y="5629275"/>
                  <a:pt x="2486025" y="5629275"/>
                </a:cubicBezTo>
                <a:cubicBezTo>
                  <a:pt x="2505075" y="5629275"/>
                  <a:pt x="2571750" y="5648325"/>
                  <a:pt x="2619375" y="5648325"/>
                </a:cubicBezTo>
                <a:close/>
                <a:moveTo>
                  <a:pt x="3467100" y="5657850"/>
                </a:moveTo>
                <a:cubicBezTo>
                  <a:pt x="3429000" y="5734050"/>
                  <a:pt x="3305175" y="5781675"/>
                  <a:pt x="3248025" y="5800725"/>
                </a:cubicBezTo>
                <a:cubicBezTo>
                  <a:pt x="3238500" y="5753100"/>
                  <a:pt x="3209925" y="5695950"/>
                  <a:pt x="3190875" y="5638800"/>
                </a:cubicBezTo>
                <a:cubicBezTo>
                  <a:pt x="3248025" y="5638800"/>
                  <a:pt x="3352800" y="5619750"/>
                  <a:pt x="3381375" y="5619750"/>
                </a:cubicBezTo>
                <a:cubicBezTo>
                  <a:pt x="3400425" y="5619750"/>
                  <a:pt x="3438525" y="5638800"/>
                  <a:pt x="3467100" y="5657850"/>
                </a:cubicBezTo>
                <a:close/>
                <a:moveTo>
                  <a:pt x="3705225" y="5705475"/>
                </a:moveTo>
                <a:cubicBezTo>
                  <a:pt x="3657600" y="5686425"/>
                  <a:pt x="3600450" y="5676900"/>
                  <a:pt x="3571875" y="5619750"/>
                </a:cubicBezTo>
                <a:cubicBezTo>
                  <a:pt x="3600450" y="5619750"/>
                  <a:pt x="3638550" y="5591175"/>
                  <a:pt x="3724275" y="5610225"/>
                </a:cubicBezTo>
                <a:cubicBezTo>
                  <a:pt x="3714750" y="5657850"/>
                  <a:pt x="3705225" y="5686425"/>
                  <a:pt x="3705225" y="5705475"/>
                </a:cubicBezTo>
                <a:close/>
                <a:moveTo>
                  <a:pt x="2381250" y="5810250"/>
                </a:moveTo>
                <a:cubicBezTo>
                  <a:pt x="2343150" y="5819775"/>
                  <a:pt x="2286000" y="5819775"/>
                  <a:pt x="2266950" y="5819775"/>
                </a:cubicBezTo>
                <a:cubicBezTo>
                  <a:pt x="2124075" y="5819775"/>
                  <a:pt x="1876425" y="5772150"/>
                  <a:pt x="1819275" y="5572125"/>
                </a:cubicBezTo>
                <a:cubicBezTo>
                  <a:pt x="1857375" y="5572125"/>
                  <a:pt x="1914525" y="5562600"/>
                  <a:pt x="1943100" y="5562600"/>
                </a:cubicBezTo>
                <a:cubicBezTo>
                  <a:pt x="2057400" y="5562600"/>
                  <a:pt x="2314575" y="5629275"/>
                  <a:pt x="2381250" y="5810250"/>
                </a:cubicBezTo>
                <a:close/>
                <a:moveTo>
                  <a:pt x="2371725" y="5600700"/>
                </a:moveTo>
                <a:lnTo>
                  <a:pt x="2333625" y="5600700"/>
                </a:lnTo>
                <a:cubicBezTo>
                  <a:pt x="2286000" y="5572125"/>
                  <a:pt x="2238375" y="5534025"/>
                  <a:pt x="2190750" y="5514975"/>
                </a:cubicBezTo>
                <a:cubicBezTo>
                  <a:pt x="2228850" y="5514975"/>
                  <a:pt x="2324100" y="5524500"/>
                  <a:pt x="2371725" y="5600700"/>
                </a:cubicBezTo>
                <a:close/>
                <a:moveTo>
                  <a:pt x="4381500" y="5514975"/>
                </a:moveTo>
                <a:cubicBezTo>
                  <a:pt x="4362450" y="5572125"/>
                  <a:pt x="4248150" y="5629275"/>
                  <a:pt x="4248150" y="5676900"/>
                </a:cubicBezTo>
                <a:cubicBezTo>
                  <a:pt x="4248150" y="5695950"/>
                  <a:pt x="4267200" y="5705475"/>
                  <a:pt x="4267200" y="5715000"/>
                </a:cubicBezTo>
                <a:cubicBezTo>
                  <a:pt x="4248150" y="5715000"/>
                  <a:pt x="4219575" y="5705475"/>
                  <a:pt x="4200525" y="5705475"/>
                </a:cubicBezTo>
                <a:cubicBezTo>
                  <a:pt x="4171950" y="5705475"/>
                  <a:pt x="3924300" y="5772150"/>
                  <a:pt x="3895725" y="5772150"/>
                </a:cubicBezTo>
                <a:cubicBezTo>
                  <a:pt x="3876675" y="5772150"/>
                  <a:pt x="3829050" y="5762625"/>
                  <a:pt x="3800475" y="5753100"/>
                </a:cubicBezTo>
                <a:cubicBezTo>
                  <a:pt x="3905250" y="5553075"/>
                  <a:pt x="4105275" y="5505450"/>
                  <a:pt x="4248150" y="5505450"/>
                </a:cubicBezTo>
                <a:cubicBezTo>
                  <a:pt x="4276725" y="5505450"/>
                  <a:pt x="4343400" y="5514975"/>
                  <a:pt x="4381500" y="5514975"/>
                </a:cubicBezTo>
                <a:close/>
                <a:moveTo>
                  <a:pt x="3848100" y="5562600"/>
                </a:moveTo>
                <a:cubicBezTo>
                  <a:pt x="3848100" y="5553075"/>
                  <a:pt x="3838575" y="5543550"/>
                  <a:pt x="3838575" y="5505450"/>
                </a:cubicBezTo>
                <a:cubicBezTo>
                  <a:pt x="3876675" y="5505450"/>
                  <a:pt x="3924300" y="5486400"/>
                  <a:pt x="3971925" y="5467350"/>
                </a:cubicBezTo>
                <a:cubicBezTo>
                  <a:pt x="3943350" y="5495925"/>
                  <a:pt x="3867150" y="5495925"/>
                  <a:pt x="3848100" y="5562600"/>
                </a:cubicBezTo>
                <a:close/>
                <a:moveTo>
                  <a:pt x="2114550" y="5486400"/>
                </a:moveTo>
                <a:cubicBezTo>
                  <a:pt x="2066925" y="5486400"/>
                  <a:pt x="2019300" y="5476875"/>
                  <a:pt x="1971675" y="5467350"/>
                </a:cubicBezTo>
                <a:cubicBezTo>
                  <a:pt x="1962150" y="5467350"/>
                  <a:pt x="1962150" y="5438775"/>
                  <a:pt x="1990725" y="5438775"/>
                </a:cubicBezTo>
                <a:cubicBezTo>
                  <a:pt x="2009775" y="5438775"/>
                  <a:pt x="2076450" y="5476875"/>
                  <a:pt x="2114550" y="5486400"/>
                </a:cubicBezTo>
                <a:close/>
                <a:moveTo>
                  <a:pt x="4229100" y="5419725"/>
                </a:moveTo>
                <a:cubicBezTo>
                  <a:pt x="4171950" y="5419725"/>
                  <a:pt x="4105275" y="5429250"/>
                  <a:pt x="4038600" y="5448300"/>
                </a:cubicBezTo>
                <a:cubicBezTo>
                  <a:pt x="4086225" y="5410200"/>
                  <a:pt x="4133850" y="5391150"/>
                  <a:pt x="4171950" y="5391150"/>
                </a:cubicBezTo>
                <a:cubicBezTo>
                  <a:pt x="4200525" y="5391150"/>
                  <a:pt x="4200525" y="5391150"/>
                  <a:pt x="4229100" y="5419725"/>
                </a:cubicBezTo>
                <a:close/>
                <a:moveTo>
                  <a:pt x="2771775" y="5467350"/>
                </a:moveTo>
                <a:cubicBezTo>
                  <a:pt x="2790825" y="5457825"/>
                  <a:pt x="2809875" y="5448300"/>
                  <a:pt x="2838450" y="5448300"/>
                </a:cubicBezTo>
                <a:cubicBezTo>
                  <a:pt x="2867025" y="5448300"/>
                  <a:pt x="2895600" y="5438775"/>
                  <a:pt x="2924175" y="5486400"/>
                </a:cubicBezTo>
                <a:lnTo>
                  <a:pt x="2924175" y="5514975"/>
                </a:lnTo>
                <a:cubicBezTo>
                  <a:pt x="2895600" y="5486400"/>
                  <a:pt x="2847975" y="5467350"/>
                  <a:pt x="2828925" y="5467350"/>
                </a:cubicBezTo>
                <a:cubicBezTo>
                  <a:pt x="2800350" y="5467350"/>
                  <a:pt x="2790825" y="5495925"/>
                  <a:pt x="2762250" y="5495925"/>
                </a:cubicBezTo>
                <a:cubicBezTo>
                  <a:pt x="2743200" y="5495925"/>
                  <a:pt x="2695575" y="5419725"/>
                  <a:pt x="2667000" y="5419725"/>
                </a:cubicBezTo>
                <a:cubicBezTo>
                  <a:pt x="2647950" y="5419725"/>
                  <a:pt x="2647950" y="5448300"/>
                  <a:pt x="2619375" y="5448300"/>
                </a:cubicBezTo>
                <a:lnTo>
                  <a:pt x="2524125" y="5448300"/>
                </a:lnTo>
                <a:cubicBezTo>
                  <a:pt x="2552700" y="5391150"/>
                  <a:pt x="2686050" y="5381625"/>
                  <a:pt x="2705100" y="5381625"/>
                </a:cubicBezTo>
                <a:cubicBezTo>
                  <a:pt x="2752725" y="5381625"/>
                  <a:pt x="2733675" y="5410200"/>
                  <a:pt x="2771775" y="5467350"/>
                </a:cubicBezTo>
                <a:close/>
                <a:moveTo>
                  <a:pt x="3686175" y="5429250"/>
                </a:moveTo>
                <a:cubicBezTo>
                  <a:pt x="3648075" y="5419725"/>
                  <a:pt x="3581400" y="5410200"/>
                  <a:pt x="3552825" y="5410200"/>
                </a:cubicBezTo>
                <a:cubicBezTo>
                  <a:pt x="3505200" y="5410200"/>
                  <a:pt x="3476625" y="5391150"/>
                  <a:pt x="3438525" y="5476875"/>
                </a:cubicBezTo>
                <a:cubicBezTo>
                  <a:pt x="3409950" y="5467350"/>
                  <a:pt x="3371850" y="5457825"/>
                  <a:pt x="3343275" y="5457825"/>
                </a:cubicBezTo>
                <a:cubicBezTo>
                  <a:pt x="3324225" y="5457825"/>
                  <a:pt x="3295650" y="5476875"/>
                  <a:pt x="3276600" y="5495925"/>
                </a:cubicBezTo>
                <a:lnTo>
                  <a:pt x="3276600" y="5467350"/>
                </a:lnTo>
                <a:cubicBezTo>
                  <a:pt x="3295650" y="5448300"/>
                  <a:pt x="3295650" y="5419725"/>
                  <a:pt x="3324225" y="5419725"/>
                </a:cubicBezTo>
                <a:cubicBezTo>
                  <a:pt x="3343275" y="5419725"/>
                  <a:pt x="3362325" y="5438775"/>
                  <a:pt x="3390900" y="5438775"/>
                </a:cubicBezTo>
                <a:cubicBezTo>
                  <a:pt x="3409950" y="5438775"/>
                  <a:pt x="3448050" y="5353050"/>
                  <a:pt x="3533775" y="5353050"/>
                </a:cubicBezTo>
                <a:cubicBezTo>
                  <a:pt x="3571875" y="5353050"/>
                  <a:pt x="3657600" y="5381625"/>
                  <a:pt x="3686175" y="5429250"/>
                </a:cubicBezTo>
                <a:close/>
                <a:moveTo>
                  <a:pt x="2438400" y="5343525"/>
                </a:moveTo>
                <a:cubicBezTo>
                  <a:pt x="2419350" y="5362575"/>
                  <a:pt x="2371725" y="5410200"/>
                  <a:pt x="2371725" y="5457825"/>
                </a:cubicBezTo>
                <a:cubicBezTo>
                  <a:pt x="2305050" y="5448300"/>
                  <a:pt x="2228850" y="5419725"/>
                  <a:pt x="2152650" y="5410200"/>
                </a:cubicBezTo>
                <a:cubicBezTo>
                  <a:pt x="2219325" y="5343525"/>
                  <a:pt x="2276475" y="5334000"/>
                  <a:pt x="2352675" y="5334000"/>
                </a:cubicBezTo>
                <a:cubicBezTo>
                  <a:pt x="2381250" y="5334000"/>
                  <a:pt x="2409825" y="5334000"/>
                  <a:pt x="2438400" y="5343525"/>
                </a:cubicBezTo>
                <a:close/>
                <a:moveTo>
                  <a:pt x="1733550" y="5334000"/>
                </a:moveTo>
                <a:cubicBezTo>
                  <a:pt x="1790700" y="5353050"/>
                  <a:pt x="1838325" y="5381625"/>
                  <a:pt x="1885950" y="5400675"/>
                </a:cubicBezTo>
                <a:cubicBezTo>
                  <a:pt x="1847850" y="5429250"/>
                  <a:pt x="1800225" y="5467350"/>
                  <a:pt x="1752600" y="5495925"/>
                </a:cubicBezTo>
                <a:cubicBezTo>
                  <a:pt x="1724025" y="5448300"/>
                  <a:pt x="1704975" y="5391150"/>
                  <a:pt x="1695450" y="5334000"/>
                </a:cubicBezTo>
                <a:lnTo>
                  <a:pt x="1733550" y="5334000"/>
                </a:lnTo>
                <a:close/>
                <a:moveTo>
                  <a:pt x="3857625" y="5295900"/>
                </a:moveTo>
                <a:cubicBezTo>
                  <a:pt x="3914775" y="5305425"/>
                  <a:pt x="3971925" y="5314950"/>
                  <a:pt x="4029075" y="5334000"/>
                </a:cubicBezTo>
                <a:cubicBezTo>
                  <a:pt x="3962400" y="5391150"/>
                  <a:pt x="3895725" y="5391150"/>
                  <a:pt x="3829050" y="5419725"/>
                </a:cubicBezTo>
                <a:cubicBezTo>
                  <a:pt x="3810000" y="5391150"/>
                  <a:pt x="3771900" y="5343525"/>
                  <a:pt x="3743325" y="5295900"/>
                </a:cubicBezTo>
                <a:lnTo>
                  <a:pt x="3857625" y="5295900"/>
                </a:lnTo>
                <a:close/>
                <a:moveTo>
                  <a:pt x="4467225" y="5257800"/>
                </a:moveTo>
                <a:cubicBezTo>
                  <a:pt x="4457700" y="5324475"/>
                  <a:pt x="4448175" y="5372100"/>
                  <a:pt x="4438650" y="5419725"/>
                </a:cubicBezTo>
                <a:lnTo>
                  <a:pt x="4391025" y="5419725"/>
                </a:lnTo>
                <a:cubicBezTo>
                  <a:pt x="4362450" y="5400675"/>
                  <a:pt x="4333875" y="5362575"/>
                  <a:pt x="4305300" y="5343525"/>
                </a:cubicBezTo>
                <a:cubicBezTo>
                  <a:pt x="4333875" y="5314950"/>
                  <a:pt x="4381500" y="5276850"/>
                  <a:pt x="4419600" y="5257800"/>
                </a:cubicBezTo>
                <a:lnTo>
                  <a:pt x="4467225" y="5257800"/>
                </a:lnTo>
                <a:close/>
                <a:moveTo>
                  <a:pt x="2571750" y="5334000"/>
                </a:moveTo>
                <a:cubicBezTo>
                  <a:pt x="2486025" y="5295900"/>
                  <a:pt x="2447925" y="5286375"/>
                  <a:pt x="2390775" y="5286375"/>
                </a:cubicBezTo>
                <a:cubicBezTo>
                  <a:pt x="2371725" y="5286375"/>
                  <a:pt x="2162175" y="5324475"/>
                  <a:pt x="2019300" y="5353050"/>
                </a:cubicBezTo>
                <a:cubicBezTo>
                  <a:pt x="2076450" y="5276850"/>
                  <a:pt x="2276475" y="5219700"/>
                  <a:pt x="2362200" y="5219700"/>
                </a:cubicBezTo>
                <a:cubicBezTo>
                  <a:pt x="2409825" y="5219700"/>
                  <a:pt x="2552700" y="5238750"/>
                  <a:pt x="2571750" y="5334000"/>
                </a:cubicBezTo>
                <a:close/>
                <a:moveTo>
                  <a:pt x="4171950" y="5276850"/>
                </a:moveTo>
                <a:cubicBezTo>
                  <a:pt x="4143375" y="5286375"/>
                  <a:pt x="4105275" y="5286375"/>
                  <a:pt x="4076700" y="5286375"/>
                </a:cubicBezTo>
                <a:cubicBezTo>
                  <a:pt x="4057650" y="5286375"/>
                  <a:pt x="3819525" y="5248275"/>
                  <a:pt x="3790950" y="5248275"/>
                </a:cubicBezTo>
                <a:cubicBezTo>
                  <a:pt x="3733800" y="5248275"/>
                  <a:pt x="3705225" y="5229225"/>
                  <a:pt x="3629025" y="5314950"/>
                </a:cubicBezTo>
                <a:cubicBezTo>
                  <a:pt x="3638550" y="5181600"/>
                  <a:pt x="3743325" y="5200650"/>
                  <a:pt x="3829050" y="5200650"/>
                </a:cubicBezTo>
                <a:cubicBezTo>
                  <a:pt x="3924300" y="5200650"/>
                  <a:pt x="4086225" y="5210175"/>
                  <a:pt x="4171950" y="5276850"/>
                </a:cubicBezTo>
                <a:close/>
                <a:moveTo>
                  <a:pt x="1600200" y="5295900"/>
                </a:moveTo>
                <a:cubicBezTo>
                  <a:pt x="1571625" y="5324475"/>
                  <a:pt x="1543050" y="5324475"/>
                  <a:pt x="1514475" y="5324475"/>
                </a:cubicBezTo>
                <a:cubicBezTo>
                  <a:pt x="1476375" y="5324475"/>
                  <a:pt x="1352550" y="5295900"/>
                  <a:pt x="1352550" y="5267325"/>
                </a:cubicBezTo>
                <a:cubicBezTo>
                  <a:pt x="1352550" y="5248275"/>
                  <a:pt x="1390650" y="5181600"/>
                  <a:pt x="1390650" y="5143500"/>
                </a:cubicBezTo>
                <a:cubicBezTo>
                  <a:pt x="1447800" y="5181600"/>
                  <a:pt x="1543050" y="5210175"/>
                  <a:pt x="1600200" y="5295900"/>
                </a:cubicBezTo>
                <a:close/>
                <a:moveTo>
                  <a:pt x="2619375" y="5219700"/>
                </a:moveTo>
                <a:cubicBezTo>
                  <a:pt x="2514600" y="5181600"/>
                  <a:pt x="2409825" y="5153025"/>
                  <a:pt x="2305050" y="5172075"/>
                </a:cubicBezTo>
                <a:cubicBezTo>
                  <a:pt x="2343150" y="5153025"/>
                  <a:pt x="2409825" y="5133975"/>
                  <a:pt x="2428875" y="5133975"/>
                </a:cubicBezTo>
                <a:cubicBezTo>
                  <a:pt x="2466975" y="5133975"/>
                  <a:pt x="2600325" y="5162550"/>
                  <a:pt x="2619375" y="5219700"/>
                </a:cubicBezTo>
                <a:close/>
                <a:moveTo>
                  <a:pt x="3867150" y="5124450"/>
                </a:moveTo>
                <a:cubicBezTo>
                  <a:pt x="3762375" y="5124450"/>
                  <a:pt x="3657600" y="5133975"/>
                  <a:pt x="3552825" y="5210175"/>
                </a:cubicBezTo>
                <a:cubicBezTo>
                  <a:pt x="3590925" y="5124450"/>
                  <a:pt x="3695700" y="5105400"/>
                  <a:pt x="3752850" y="5105400"/>
                </a:cubicBezTo>
                <a:cubicBezTo>
                  <a:pt x="3781425" y="5105400"/>
                  <a:pt x="3829050" y="5114925"/>
                  <a:pt x="3867150" y="5124450"/>
                </a:cubicBezTo>
                <a:close/>
                <a:moveTo>
                  <a:pt x="2867025" y="5181600"/>
                </a:moveTo>
                <a:lnTo>
                  <a:pt x="2867025" y="5229225"/>
                </a:lnTo>
                <a:cubicBezTo>
                  <a:pt x="2752725" y="5105400"/>
                  <a:pt x="2638425" y="5095875"/>
                  <a:pt x="2524125" y="5076825"/>
                </a:cubicBezTo>
                <a:cubicBezTo>
                  <a:pt x="2562225" y="5067300"/>
                  <a:pt x="2609850" y="5067300"/>
                  <a:pt x="2638425" y="5067300"/>
                </a:cubicBezTo>
                <a:cubicBezTo>
                  <a:pt x="2657475" y="5067300"/>
                  <a:pt x="2867025" y="5067300"/>
                  <a:pt x="2867025" y="5181600"/>
                </a:cubicBezTo>
                <a:close/>
                <a:moveTo>
                  <a:pt x="2314575" y="5095875"/>
                </a:moveTo>
                <a:cubicBezTo>
                  <a:pt x="2238375" y="5143500"/>
                  <a:pt x="2152650" y="5191125"/>
                  <a:pt x="2066925" y="5238750"/>
                </a:cubicBezTo>
                <a:cubicBezTo>
                  <a:pt x="2057400" y="5210175"/>
                  <a:pt x="2047875" y="5133975"/>
                  <a:pt x="2009775" y="5114925"/>
                </a:cubicBezTo>
                <a:cubicBezTo>
                  <a:pt x="2085975" y="5067300"/>
                  <a:pt x="2124075" y="5067300"/>
                  <a:pt x="2190750" y="5067300"/>
                </a:cubicBezTo>
                <a:cubicBezTo>
                  <a:pt x="2238375" y="5067300"/>
                  <a:pt x="2266950" y="5057775"/>
                  <a:pt x="2314575" y="5095875"/>
                </a:cubicBezTo>
                <a:close/>
                <a:moveTo>
                  <a:pt x="1295400" y="5095875"/>
                </a:moveTo>
                <a:cubicBezTo>
                  <a:pt x="1304925" y="5105400"/>
                  <a:pt x="1323975" y="5095875"/>
                  <a:pt x="1343025" y="5095875"/>
                </a:cubicBezTo>
                <a:cubicBezTo>
                  <a:pt x="1333500" y="5162550"/>
                  <a:pt x="1314450" y="5210175"/>
                  <a:pt x="1304925" y="5248275"/>
                </a:cubicBezTo>
                <a:lnTo>
                  <a:pt x="1276350" y="5248275"/>
                </a:lnTo>
                <a:cubicBezTo>
                  <a:pt x="1247775" y="5229225"/>
                  <a:pt x="1171575" y="5181600"/>
                  <a:pt x="1171575" y="5143500"/>
                </a:cubicBezTo>
                <a:cubicBezTo>
                  <a:pt x="1171575" y="5076825"/>
                  <a:pt x="1285875" y="5057775"/>
                  <a:pt x="1304925" y="5057775"/>
                </a:cubicBezTo>
                <a:cubicBezTo>
                  <a:pt x="1304925" y="5067300"/>
                  <a:pt x="1295400" y="5086350"/>
                  <a:pt x="1295400" y="5095875"/>
                </a:cubicBezTo>
                <a:close/>
                <a:moveTo>
                  <a:pt x="4800600" y="5162550"/>
                </a:moveTo>
                <a:cubicBezTo>
                  <a:pt x="4772025" y="5191125"/>
                  <a:pt x="4695825" y="5191125"/>
                  <a:pt x="4676775" y="5191125"/>
                </a:cubicBezTo>
                <a:cubicBezTo>
                  <a:pt x="4648200" y="5191125"/>
                  <a:pt x="4591050" y="5181600"/>
                  <a:pt x="4552950" y="5181600"/>
                </a:cubicBezTo>
                <a:cubicBezTo>
                  <a:pt x="4600575" y="5133975"/>
                  <a:pt x="4705350" y="5038725"/>
                  <a:pt x="4733925" y="5038725"/>
                </a:cubicBezTo>
                <a:cubicBezTo>
                  <a:pt x="4752975" y="5038725"/>
                  <a:pt x="4772025" y="5114925"/>
                  <a:pt x="4800600" y="5162550"/>
                </a:cubicBezTo>
                <a:close/>
                <a:moveTo>
                  <a:pt x="3667125" y="5048250"/>
                </a:moveTo>
                <a:cubicBezTo>
                  <a:pt x="3562350" y="5076825"/>
                  <a:pt x="3362325" y="5067300"/>
                  <a:pt x="3324225" y="5238750"/>
                </a:cubicBezTo>
                <a:cubicBezTo>
                  <a:pt x="3314700" y="5229225"/>
                  <a:pt x="3314700" y="5229225"/>
                  <a:pt x="3314700" y="5210175"/>
                </a:cubicBezTo>
                <a:cubicBezTo>
                  <a:pt x="3314700" y="5067300"/>
                  <a:pt x="3476625" y="5038725"/>
                  <a:pt x="3571875" y="5038725"/>
                </a:cubicBezTo>
                <a:cubicBezTo>
                  <a:pt x="3590925" y="5038725"/>
                  <a:pt x="3638550" y="5048250"/>
                  <a:pt x="3667125" y="5048250"/>
                </a:cubicBezTo>
                <a:close/>
                <a:moveTo>
                  <a:pt x="4152900" y="5057775"/>
                </a:moveTo>
                <a:cubicBezTo>
                  <a:pt x="4114800" y="5076825"/>
                  <a:pt x="4105275" y="5153025"/>
                  <a:pt x="4114800" y="5181600"/>
                </a:cubicBezTo>
                <a:cubicBezTo>
                  <a:pt x="4038600" y="5153025"/>
                  <a:pt x="3914775" y="5114925"/>
                  <a:pt x="3848100" y="5029200"/>
                </a:cubicBezTo>
                <a:cubicBezTo>
                  <a:pt x="3867150" y="5029200"/>
                  <a:pt x="3886200" y="5019675"/>
                  <a:pt x="3905250" y="5019675"/>
                </a:cubicBezTo>
                <a:cubicBezTo>
                  <a:pt x="3933825" y="5019675"/>
                  <a:pt x="4076700" y="5048250"/>
                  <a:pt x="4152900" y="5057775"/>
                </a:cubicBezTo>
                <a:close/>
                <a:moveTo>
                  <a:pt x="1905000" y="5105400"/>
                </a:moveTo>
                <a:cubicBezTo>
                  <a:pt x="1905000" y="5114925"/>
                  <a:pt x="1895475" y="5114925"/>
                  <a:pt x="1895475" y="5133975"/>
                </a:cubicBezTo>
                <a:cubicBezTo>
                  <a:pt x="1895475" y="5181600"/>
                  <a:pt x="1933575" y="5181600"/>
                  <a:pt x="1962150" y="5210175"/>
                </a:cubicBezTo>
                <a:cubicBezTo>
                  <a:pt x="1933575" y="5276850"/>
                  <a:pt x="1905000" y="5267325"/>
                  <a:pt x="1876425" y="5267325"/>
                </a:cubicBezTo>
                <a:cubicBezTo>
                  <a:pt x="1800225" y="5267325"/>
                  <a:pt x="1676400" y="5172075"/>
                  <a:pt x="1609725" y="5133975"/>
                </a:cubicBezTo>
                <a:cubicBezTo>
                  <a:pt x="1609725" y="5133975"/>
                  <a:pt x="1600200" y="5124450"/>
                  <a:pt x="1600200" y="5105400"/>
                </a:cubicBezTo>
                <a:lnTo>
                  <a:pt x="1600200" y="5010150"/>
                </a:lnTo>
                <a:cubicBezTo>
                  <a:pt x="1685925" y="5029200"/>
                  <a:pt x="1800225" y="5124450"/>
                  <a:pt x="1905000" y="5105400"/>
                </a:cubicBezTo>
                <a:close/>
                <a:moveTo>
                  <a:pt x="1533525" y="5019675"/>
                </a:moveTo>
                <a:cubicBezTo>
                  <a:pt x="1533525" y="5029200"/>
                  <a:pt x="1524000" y="5038725"/>
                  <a:pt x="1514475" y="5038725"/>
                </a:cubicBezTo>
                <a:cubicBezTo>
                  <a:pt x="1514475" y="5048250"/>
                  <a:pt x="1524000" y="5048250"/>
                  <a:pt x="1495425" y="5048250"/>
                </a:cubicBezTo>
                <a:cubicBezTo>
                  <a:pt x="1466850" y="5048250"/>
                  <a:pt x="1428750" y="5010150"/>
                  <a:pt x="1419225" y="4981575"/>
                </a:cubicBezTo>
                <a:cubicBezTo>
                  <a:pt x="1457325" y="5029200"/>
                  <a:pt x="1495425" y="5010150"/>
                  <a:pt x="1533525" y="5019675"/>
                </a:cubicBezTo>
                <a:close/>
                <a:moveTo>
                  <a:pt x="5000625" y="5038725"/>
                </a:moveTo>
                <a:cubicBezTo>
                  <a:pt x="4962525" y="5076825"/>
                  <a:pt x="4924425" y="5114925"/>
                  <a:pt x="4886325" y="5133975"/>
                </a:cubicBezTo>
                <a:lnTo>
                  <a:pt x="4848225" y="5133975"/>
                </a:lnTo>
                <a:cubicBezTo>
                  <a:pt x="4838700" y="5105400"/>
                  <a:pt x="4819650" y="5067300"/>
                  <a:pt x="4800600" y="5029200"/>
                </a:cubicBezTo>
                <a:lnTo>
                  <a:pt x="4800600" y="4991100"/>
                </a:lnTo>
                <a:cubicBezTo>
                  <a:pt x="4810125" y="4991100"/>
                  <a:pt x="4829175" y="5010150"/>
                  <a:pt x="4838700" y="5010150"/>
                </a:cubicBezTo>
                <a:cubicBezTo>
                  <a:pt x="4848225" y="4991100"/>
                  <a:pt x="4848225" y="4972050"/>
                  <a:pt x="4838700" y="4953000"/>
                </a:cubicBezTo>
                <a:cubicBezTo>
                  <a:pt x="4886325" y="4981575"/>
                  <a:pt x="4943475" y="5010150"/>
                  <a:pt x="5000625" y="5038725"/>
                </a:cubicBezTo>
                <a:close/>
                <a:moveTo>
                  <a:pt x="4476750" y="5019675"/>
                </a:moveTo>
                <a:cubicBezTo>
                  <a:pt x="4476750" y="5124450"/>
                  <a:pt x="4343400" y="5210175"/>
                  <a:pt x="4267200" y="5210175"/>
                </a:cubicBezTo>
                <a:cubicBezTo>
                  <a:pt x="4238625" y="5210175"/>
                  <a:pt x="4210050" y="5181600"/>
                  <a:pt x="4210050" y="5153025"/>
                </a:cubicBezTo>
                <a:cubicBezTo>
                  <a:pt x="4210050" y="5105400"/>
                  <a:pt x="4286250" y="5105400"/>
                  <a:pt x="4267200" y="5038725"/>
                </a:cubicBezTo>
                <a:cubicBezTo>
                  <a:pt x="4305300" y="5010150"/>
                  <a:pt x="4400550" y="4991100"/>
                  <a:pt x="4448175" y="4943475"/>
                </a:cubicBezTo>
                <a:cubicBezTo>
                  <a:pt x="4476750" y="4953000"/>
                  <a:pt x="4476750" y="4991100"/>
                  <a:pt x="4476750" y="5019675"/>
                </a:cubicBezTo>
                <a:close/>
                <a:moveTo>
                  <a:pt x="2943225" y="4933950"/>
                </a:moveTo>
                <a:cubicBezTo>
                  <a:pt x="2933700" y="4943475"/>
                  <a:pt x="2914650" y="4953000"/>
                  <a:pt x="2895600" y="4953000"/>
                </a:cubicBezTo>
                <a:cubicBezTo>
                  <a:pt x="2867025" y="4953000"/>
                  <a:pt x="2857500" y="4943475"/>
                  <a:pt x="2847975" y="4924425"/>
                </a:cubicBezTo>
                <a:cubicBezTo>
                  <a:pt x="2914650" y="4924425"/>
                  <a:pt x="2933700" y="4933950"/>
                  <a:pt x="2943225" y="4933950"/>
                </a:cubicBezTo>
                <a:close/>
                <a:moveTo>
                  <a:pt x="4581525" y="4981575"/>
                </a:moveTo>
                <a:cubicBezTo>
                  <a:pt x="4562475" y="4981575"/>
                  <a:pt x="4552950" y="4972050"/>
                  <a:pt x="4543425" y="4953000"/>
                </a:cubicBezTo>
                <a:cubicBezTo>
                  <a:pt x="4581525" y="4943475"/>
                  <a:pt x="4619625" y="4953000"/>
                  <a:pt x="4657725" y="4905375"/>
                </a:cubicBezTo>
                <a:cubicBezTo>
                  <a:pt x="4648200" y="4943475"/>
                  <a:pt x="4600575" y="4981575"/>
                  <a:pt x="4581525" y="4981575"/>
                </a:cubicBezTo>
                <a:close/>
                <a:moveTo>
                  <a:pt x="3238500" y="4914900"/>
                </a:moveTo>
                <a:cubicBezTo>
                  <a:pt x="3238500" y="4924425"/>
                  <a:pt x="3219450" y="4943475"/>
                  <a:pt x="3190875" y="4943475"/>
                </a:cubicBezTo>
                <a:lnTo>
                  <a:pt x="3162300" y="4943475"/>
                </a:lnTo>
                <a:cubicBezTo>
                  <a:pt x="3171825" y="4924425"/>
                  <a:pt x="3190875" y="4895850"/>
                  <a:pt x="3219450" y="4905375"/>
                </a:cubicBezTo>
                <a:cubicBezTo>
                  <a:pt x="3219450" y="4905375"/>
                  <a:pt x="3228975" y="4914900"/>
                  <a:pt x="3238500" y="4914900"/>
                </a:cubicBezTo>
                <a:close/>
                <a:moveTo>
                  <a:pt x="1552575" y="4933950"/>
                </a:moveTo>
                <a:cubicBezTo>
                  <a:pt x="1552575" y="4953000"/>
                  <a:pt x="1543050" y="4962525"/>
                  <a:pt x="1533525" y="4972050"/>
                </a:cubicBezTo>
                <a:lnTo>
                  <a:pt x="1485900" y="4972050"/>
                </a:lnTo>
                <a:cubicBezTo>
                  <a:pt x="1485900" y="4962525"/>
                  <a:pt x="1476375" y="4962525"/>
                  <a:pt x="1476375" y="4943475"/>
                </a:cubicBezTo>
                <a:cubicBezTo>
                  <a:pt x="1476375" y="4914900"/>
                  <a:pt x="1495425" y="4895850"/>
                  <a:pt x="1524000" y="4895850"/>
                </a:cubicBezTo>
                <a:cubicBezTo>
                  <a:pt x="1543050" y="4895850"/>
                  <a:pt x="1552575" y="4905375"/>
                  <a:pt x="1552575" y="4933950"/>
                </a:cubicBezTo>
                <a:close/>
                <a:moveTo>
                  <a:pt x="1600200" y="5419725"/>
                </a:moveTo>
                <a:cubicBezTo>
                  <a:pt x="1571625" y="5438775"/>
                  <a:pt x="1514475" y="5448300"/>
                  <a:pt x="1495425" y="5448300"/>
                </a:cubicBezTo>
                <a:cubicBezTo>
                  <a:pt x="1466850" y="5448300"/>
                  <a:pt x="1295400" y="5400675"/>
                  <a:pt x="1190625" y="5362575"/>
                </a:cubicBezTo>
                <a:cubicBezTo>
                  <a:pt x="1162050" y="5314950"/>
                  <a:pt x="962025" y="5105400"/>
                  <a:pt x="962025" y="5000625"/>
                </a:cubicBezTo>
                <a:lnTo>
                  <a:pt x="962025" y="4895850"/>
                </a:lnTo>
                <a:cubicBezTo>
                  <a:pt x="971550" y="5200650"/>
                  <a:pt x="1343025" y="5476875"/>
                  <a:pt x="1600200" y="5419725"/>
                </a:cubicBezTo>
                <a:close/>
                <a:moveTo>
                  <a:pt x="1238250" y="4991100"/>
                </a:moveTo>
                <a:cubicBezTo>
                  <a:pt x="1219200" y="5048250"/>
                  <a:pt x="1152525" y="5057775"/>
                  <a:pt x="1114425" y="5076825"/>
                </a:cubicBezTo>
                <a:cubicBezTo>
                  <a:pt x="1095375" y="5010150"/>
                  <a:pt x="1076325" y="4933950"/>
                  <a:pt x="1066800" y="4848225"/>
                </a:cubicBezTo>
                <a:lnTo>
                  <a:pt x="1104900" y="4848225"/>
                </a:lnTo>
                <a:cubicBezTo>
                  <a:pt x="1133475" y="4876800"/>
                  <a:pt x="1162050" y="4972050"/>
                  <a:pt x="1238250" y="4991100"/>
                </a:cubicBezTo>
                <a:close/>
                <a:moveTo>
                  <a:pt x="3152775" y="4886325"/>
                </a:moveTo>
                <a:cubicBezTo>
                  <a:pt x="3152775" y="4848225"/>
                  <a:pt x="3162300" y="4838700"/>
                  <a:pt x="3181350" y="4838700"/>
                </a:cubicBezTo>
                <a:cubicBezTo>
                  <a:pt x="3181350" y="4867275"/>
                  <a:pt x="3162300" y="4876800"/>
                  <a:pt x="3152775" y="4886325"/>
                </a:cubicBezTo>
                <a:close/>
                <a:moveTo>
                  <a:pt x="4591050" y="4829175"/>
                </a:moveTo>
                <a:cubicBezTo>
                  <a:pt x="4591050" y="4838700"/>
                  <a:pt x="4600575" y="4829175"/>
                  <a:pt x="4600575" y="4857750"/>
                </a:cubicBezTo>
                <a:cubicBezTo>
                  <a:pt x="4600575" y="4876800"/>
                  <a:pt x="4591050" y="4886325"/>
                  <a:pt x="4581525" y="4895850"/>
                </a:cubicBezTo>
                <a:cubicBezTo>
                  <a:pt x="4562475" y="4895850"/>
                  <a:pt x="4524375" y="4876800"/>
                  <a:pt x="4524375" y="4848225"/>
                </a:cubicBezTo>
                <a:cubicBezTo>
                  <a:pt x="4524375" y="4838700"/>
                  <a:pt x="4533900" y="4838700"/>
                  <a:pt x="4543425" y="4829175"/>
                </a:cubicBezTo>
                <a:lnTo>
                  <a:pt x="4591050" y="4829175"/>
                </a:lnTo>
                <a:close/>
                <a:moveTo>
                  <a:pt x="2495550" y="4876800"/>
                </a:moveTo>
                <a:cubicBezTo>
                  <a:pt x="2495550" y="4933950"/>
                  <a:pt x="2438400" y="5019675"/>
                  <a:pt x="2371725" y="5029200"/>
                </a:cubicBezTo>
                <a:lnTo>
                  <a:pt x="2295525" y="5019675"/>
                </a:lnTo>
                <a:cubicBezTo>
                  <a:pt x="2343150" y="4962525"/>
                  <a:pt x="2447925" y="4914900"/>
                  <a:pt x="2486025" y="4829175"/>
                </a:cubicBezTo>
                <a:cubicBezTo>
                  <a:pt x="2486025" y="4848225"/>
                  <a:pt x="2495550" y="4857750"/>
                  <a:pt x="2495550" y="4876800"/>
                </a:cubicBezTo>
                <a:close/>
                <a:moveTo>
                  <a:pt x="3800475" y="4962525"/>
                </a:moveTo>
                <a:cubicBezTo>
                  <a:pt x="3781425" y="4981575"/>
                  <a:pt x="3752850" y="4991100"/>
                  <a:pt x="3733800" y="4991100"/>
                </a:cubicBezTo>
                <a:cubicBezTo>
                  <a:pt x="3638550" y="4991100"/>
                  <a:pt x="3590925" y="4876800"/>
                  <a:pt x="3590925" y="4810125"/>
                </a:cubicBezTo>
                <a:cubicBezTo>
                  <a:pt x="3638550" y="4810125"/>
                  <a:pt x="3733800" y="4943475"/>
                  <a:pt x="3800475" y="4962525"/>
                </a:cubicBezTo>
                <a:close/>
                <a:moveTo>
                  <a:pt x="1276350" y="4848225"/>
                </a:moveTo>
                <a:cubicBezTo>
                  <a:pt x="1304925" y="4848225"/>
                  <a:pt x="1295400" y="4838700"/>
                  <a:pt x="1304925" y="4829175"/>
                </a:cubicBezTo>
                <a:cubicBezTo>
                  <a:pt x="1304925" y="4838700"/>
                  <a:pt x="1314450" y="4848225"/>
                  <a:pt x="1314450" y="4886325"/>
                </a:cubicBezTo>
                <a:cubicBezTo>
                  <a:pt x="1295400" y="4876800"/>
                  <a:pt x="1228725" y="4857750"/>
                  <a:pt x="1228725" y="4829175"/>
                </a:cubicBezTo>
                <a:cubicBezTo>
                  <a:pt x="1228725" y="4800600"/>
                  <a:pt x="1238250" y="4800600"/>
                  <a:pt x="1247775" y="4800600"/>
                </a:cubicBezTo>
                <a:cubicBezTo>
                  <a:pt x="1257300" y="4819650"/>
                  <a:pt x="1257300" y="4848225"/>
                  <a:pt x="1276350" y="4848225"/>
                </a:cubicBezTo>
                <a:close/>
                <a:moveTo>
                  <a:pt x="4724400" y="5295900"/>
                </a:moveTo>
                <a:cubicBezTo>
                  <a:pt x="4705350" y="5295900"/>
                  <a:pt x="4648200" y="5295900"/>
                  <a:pt x="4610100" y="5286375"/>
                </a:cubicBezTo>
                <a:cubicBezTo>
                  <a:pt x="4752975" y="5295900"/>
                  <a:pt x="4962525" y="5257800"/>
                  <a:pt x="5095875" y="5076825"/>
                </a:cubicBezTo>
                <a:cubicBezTo>
                  <a:pt x="5143500" y="5010150"/>
                  <a:pt x="5143500" y="4933950"/>
                  <a:pt x="5172075" y="4876800"/>
                </a:cubicBezTo>
                <a:cubicBezTo>
                  <a:pt x="5181600" y="4838700"/>
                  <a:pt x="5210175" y="4800600"/>
                  <a:pt x="5229225" y="4762500"/>
                </a:cubicBezTo>
                <a:cubicBezTo>
                  <a:pt x="5219700" y="5076825"/>
                  <a:pt x="4981575" y="5295900"/>
                  <a:pt x="4724400" y="5295900"/>
                </a:cubicBezTo>
                <a:close/>
                <a:moveTo>
                  <a:pt x="5105400" y="4762500"/>
                </a:moveTo>
                <a:cubicBezTo>
                  <a:pt x="5105400" y="4762500"/>
                  <a:pt x="5114925" y="4752975"/>
                  <a:pt x="5114925" y="4781550"/>
                </a:cubicBezTo>
                <a:cubicBezTo>
                  <a:pt x="5114925" y="4800600"/>
                  <a:pt x="5076825" y="4914900"/>
                  <a:pt x="5057775" y="4981575"/>
                </a:cubicBezTo>
                <a:lnTo>
                  <a:pt x="5010150" y="4981575"/>
                </a:lnTo>
                <a:cubicBezTo>
                  <a:pt x="4972050" y="4962525"/>
                  <a:pt x="4924425" y="4924425"/>
                  <a:pt x="4886325" y="4914900"/>
                </a:cubicBezTo>
                <a:cubicBezTo>
                  <a:pt x="4924425" y="4867275"/>
                  <a:pt x="4972050" y="4810125"/>
                  <a:pt x="5029200" y="4762500"/>
                </a:cubicBezTo>
                <a:lnTo>
                  <a:pt x="5105400" y="4762500"/>
                </a:lnTo>
                <a:close/>
                <a:moveTo>
                  <a:pt x="2714625" y="4772025"/>
                </a:moveTo>
                <a:lnTo>
                  <a:pt x="2657475" y="4772025"/>
                </a:lnTo>
                <a:cubicBezTo>
                  <a:pt x="2667000" y="4752975"/>
                  <a:pt x="2657475" y="4733925"/>
                  <a:pt x="2705100" y="4733925"/>
                </a:cubicBezTo>
                <a:cubicBezTo>
                  <a:pt x="2705100" y="4743450"/>
                  <a:pt x="2714625" y="4762500"/>
                  <a:pt x="2714625" y="4772025"/>
                </a:cubicBezTo>
                <a:close/>
                <a:moveTo>
                  <a:pt x="4867275" y="4791075"/>
                </a:moveTo>
                <a:cubicBezTo>
                  <a:pt x="4848225" y="4810125"/>
                  <a:pt x="4838700" y="4810125"/>
                  <a:pt x="4810125" y="4810125"/>
                </a:cubicBezTo>
                <a:cubicBezTo>
                  <a:pt x="4800600" y="4810125"/>
                  <a:pt x="4772025" y="4810125"/>
                  <a:pt x="4752975" y="4762500"/>
                </a:cubicBezTo>
                <a:cubicBezTo>
                  <a:pt x="4762500" y="4762500"/>
                  <a:pt x="4791075" y="4762500"/>
                  <a:pt x="4810125" y="4743450"/>
                </a:cubicBezTo>
                <a:lnTo>
                  <a:pt x="4810125" y="4724400"/>
                </a:lnTo>
                <a:cubicBezTo>
                  <a:pt x="4829175" y="4733925"/>
                  <a:pt x="4857750" y="4762500"/>
                  <a:pt x="4867275" y="4791075"/>
                </a:cubicBezTo>
                <a:close/>
                <a:moveTo>
                  <a:pt x="3562350" y="4972050"/>
                </a:moveTo>
                <a:cubicBezTo>
                  <a:pt x="3314700" y="4962525"/>
                  <a:pt x="3133725" y="5133975"/>
                  <a:pt x="3133725" y="5334000"/>
                </a:cubicBezTo>
                <a:cubicBezTo>
                  <a:pt x="3133725" y="5391150"/>
                  <a:pt x="3162300" y="5476875"/>
                  <a:pt x="3190875" y="5514975"/>
                </a:cubicBezTo>
                <a:cubicBezTo>
                  <a:pt x="3181350" y="5534025"/>
                  <a:pt x="3143250" y="5553075"/>
                  <a:pt x="3114675" y="5553075"/>
                </a:cubicBezTo>
                <a:lnTo>
                  <a:pt x="3009900" y="5553075"/>
                </a:lnTo>
                <a:cubicBezTo>
                  <a:pt x="3028950" y="5495925"/>
                  <a:pt x="3057525" y="5391150"/>
                  <a:pt x="3057525" y="5362575"/>
                </a:cubicBezTo>
                <a:cubicBezTo>
                  <a:pt x="3057525" y="5143500"/>
                  <a:pt x="2857500" y="4991100"/>
                  <a:pt x="2667000" y="4991100"/>
                </a:cubicBezTo>
                <a:cubicBezTo>
                  <a:pt x="2638425" y="4991100"/>
                  <a:pt x="2581275" y="5000625"/>
                  <a:pt x="2524125" y="5010150"/>
                </a:cubicBezTo>
                <a:cubicBezTo>
                  <a:pt x="2543175" y="4924425"/>
                  <a:pt x="2571750" y="4819650"/>
                  <a:pt x="2562225" y="4733925"/>
                </a:cubicBezTo>
                <a:cubicBezTo>
                  <a:pt x="2657475" y="4943475"/>
                  <a:pt x="2876550" y="5000625"/>
                  <a:pt x="3038475" y="5000625"/>
                </a:cubicBezTo>
                <a:cubicBezTo>
                  <a:pt x="3181350" y="5000625"/>
                  <a:pt x="3467100" y="4924425"/>
                  <a:pt x="3533775" y="4705350"/>
                </a:cubicBezTo>
                <a:cubicBezTo>
                  <a:pt x="3533775" y="4791075"/>
                  <a:pt x="3543300" y="4886325"/>
                  <a:pt x="3562350" y="4972050"/>
                </a:cubicBezTo>
                <a:close/>
                <a:moveTo>
                  <a:pt x="3409950" y="4772025"/>
                </a:moveTo>
                <a:lnTo>
                  <a:pt x="3371850" y="4772025"/>
                </a:lnTo>
                <a:cubicBezTo>
                  <a:pt x="3381375" y="4743450"/>
                  <a:pt x="3390900" y="4724400"/>
                  <a:pt x="3400425" y="4705350"/>
                </a:cubicBezTo>
                <a:lnTo>
                  <a:pt x="3409950" y="4772025"/>
                </a:lnTo>
                <a:close/>
                <a:moveTo>
                  <a:pt x="1419225" y="4762500"/>
                </a:moveTo>
                <a:lnTo>
                  <a:pt x="1419225" y="4800600"/>
                </a:lnTo>
                <a:cubicBezTo>
                  <a:pt x="1438275" y="4810125"/>
                  <a:pt x="1457325" y="4810125"/>
                  <a:pt x="1476375" y="4800600"/>
                </a:cubicBezTo>
                <a:cubicBezTo>
                  <a:pt x="1485900" y="4810125"/>
                  <a:pt x="1485900" y="4800600"/>
                  <a:pt x="1485900" y="4819650"/>
                </a:cubicBezTo>
                <a:cubicBezTo>
                  <a:pt x="1485900" y="4848225"/>
                  <a:pt x="1466850" y="4857750"/>
                  <a:pt x="1438275" y="4857750"/>
                </a:cubicBezTo>
                <a:lnTo>
                  <a:pt x="1381125" y="4857750"/>
                </a:lnTo>
                <a:lnTo>
                  <a:pt x="1381125" y="4800600"/>
                </a:lnTo>
                <a:cubicBezTo>
                  <a:pt x="1390650" y="4762500"/>
                  <a:pt x="1409700" y="4705350"/>
                  <a:pt x="1476375" y="4705350"/>
                </a:cubicBezTo>
                <a:cubicBezTo>
                  <a:pt x="1466850" y="4724400"/>
                  <a:pt x="1438275" y="4743450"/>
                  <a:pt x="1419225" y="4762500"/>
                </a:cubicBezTo>
                <a:close/>
                <a:moveTo>
                  <a:pt x="2124075" y="4743450"/>
                </a:moveTo>
                <a:cubicBezTo>
                  <a:pt x="2105025" y="4733925"/>
                  <a:pt x="2085975" y="4724400"/>
                  <a:pt x="2057400" y="4724400"/>
                </a:cubicBezTo>
                <a:cubicBezTo>
                  <a:pt x="2009775" y="4724400"/>
                  <a:pt x="1990725" y="4781550"/>
                  <a:pt x="1990725" y="4819650"/>
                </a:cubicBezTo>
                <a:cubicBezTo>
                  <a:pt x="1971675" y="4800600"/>
                  <a:pt x="1962150" y="4791075"/>
                  <a:pt x="1962150" y="4762500"/>
                </a:cubicBezTo>
                <a:cubicBezTo>
                  <a:pt x="1962150" y="4705350"/>
                  <a:pt x="2028825" y="4667250"/>
                  <a:pt x="2066925" y="4667250"/>
                </a:cubicBezTo>
                <a:cubicBezTo>
                  <a:pt x="2095500" y="4667250"/>
                  <a:pt x="2095500" y="4714875"/>
                  <a:pt x="2124075" y="4743450"/>
                </a:cubicBezTo>
                <a:close/>
                <a:moveTo>
                  <a:pt x="1895475" y="4991100"/>
                </a:moveTo>
                <a:lnTo>
                  <a:pt x="2085975" y="4991100"/>
                </a:lnTo>
                <a:cubicBezTo>
                  <a:pt x="2028825" y="5010150"/>
                  <a:pt x="1933575" y="5029200"/>
                  <a:pt x="1905000" y="5029200"/>
                </a:cubicBezTo>
                <a:cubicBezTo>
                  <a:pt x="1781175" y="5029200"/>
                  <a:pt x="1552575" y="4943475"/>
                  <a:pt x="1552575" y="4752975"/>
                </a:cubicBezTo>
                <a:cubicBezTo>
                  <a:pt x="1552575" y="4733925"/>
                  <a:pt x="1571625" y="4676775"/>
                  <a:pt x="1590675" y="4638675"/>
                </a:cubicBezTo>
                <a:cubicBezTo>
                  <a:pt x="1514475" y="4772025"/>
                  <a:pt x="1762125" y="4991100"/>
                  <a:pt x="1895475" y="4991100"/>
                </a:cubicBezTo>
                <a:close/>
                <a:moveTo>
                  <a:pt x="4600575" y="4781550"/>
                </a:moveTo>
                <a:lnTo>
                  <a:pt x="4591050" y="4724400"/>
                </a:lnTo>
                <a:cubicBezTo>
                  <a:pt x="4610100" y="4733925"/>
                  <a:pt x="4629150" y="4733925"/>
                  <a:pt x="4648200" y="4743450"/>
                </a:cubicBezTo>
                <a:cubicBezTo>
                  <a:pt x="4657725" y="4733925"/>
                  <a:pt x="4657725" y="4733925"/>
                  <a:pt x="4657725" y="4714875"/>
                </a:cubicBezTo>
                <a:cubicBezTo>
                  <a:pt x="4657725" y="4686300"/>
                  <a:pt x="4619625" y="4657725"/>
                  <a:pt x="4591050" y="4638675"/>
                </a:cubicBezTo>
                <a:cubicBezTo>
                  <a:pt x="4657725" y="4619625"/>
                  <a:pt x="4686300" y="4724400"/>
                  <a:pt x="4695825" y="4772025"/>
                </a:cubicBezTo>
                <a:cubicBezTo>
                  <a:pt x="4676775" y="4772025"/>
                  <a:pt x="4648200" y="4772025"/>
                  <a:pt x="4600575" y="4781550"/>
                </a:cubicBezTo>
                <a:close/>
                <a:moveTo>
                  <a:pt x="4133850" y="4705350"/>
                </a:moveTo>
                <a:cubicBezTo>
                  <a:pt x="4133850" y="4724400"/>
                  <a:pt x="4114800" y="4743450"/>
                  <a:pt x="4095750" y="4752975"/>
                </a:cubicBezTo>
                <a:cubicBezTo>
                  <a:pt x="4086225" y="4714875"/>
                  <a:pt x="4076700" y="4676775"/>
                  <a:pt x="4029075" y="4676775"/>
                </a:cubicBezTo>
                <a:cubicBezTo>
                  <a:pt x="4000500" y="4676775"/>
                  <a:pt x="4000500" y="4686300"/>
                  <a:pt x="3981450" y="4695825"/>
                </a:cubicBezTo>
                <a:cubicBezTo>
                  <a:pt x="3971925" y="4686300"/>
                  <a:pt x="3971925" y="4686300"/>
                  <a:pt x="3971925" y="4667250"/>
                </a:cubicBezTo>
                <a:cubicBezTo>
                  <a:pt x="3971925" y="4629150"/>
                  <a:pt x="4000500" y="4629150"/>
                  <a:pt x="4019550" y="4629150"/>
                </a:cubicBezTo>
                <a:cubicBezTo>
                  <a:pt x="4038600" y="4629150"/>
                  <a:pt x="4133850" y="4657725"/>
                  <a:pt x="4133850" y="4705350"/>
                </a:cubicBezTo>
                <a:close/>
                <a:moveTo>
                  <a:pt x="990600" y="4762500"/>
                </a:moveTo>
                <a:cubicBezTo>
                  <a:pt x="828675" y="4762500"/>
                  <a:pt x="819150" y="4752975"/>
                  <a:pt x="809625" y="4752975"/>
                </a:cubicBezTo>
                <a:cubicBezTo>
                  <a:pt x="800100" y="4705350"/>
                  <a:pt x="847725" y="4657725"/>
                  <a:pt x="876300" y="4610100"/>
                </a:cubicBezTo>
                <a:cubicBezTo>
                  <a:pt x="904875" y="4638675"/>
                  <a:pt x="981075" y="4724400"/>
                  <a:pt x="990600" y="4762500"/>
                </a:cubicBezTo>
                <a:close/>
                <a:moveTo>
                  <a:pt x="1200150" y="4705350"/>
                </a:moveTo>
                <a:lnTo>
                  <a:pt x="1219200" y="4724400"/>
                </a:lnTo>
                <a:cubicBezTo>
                  <a:pt x="1228725" y="4714875"/>
                  <a:pt x="1247775" y="4695825"/>
                  <a:pt x="1266825" y="4695825"/>
                </a:cubicBezTo>
                <a:lnTo>
                  <a:pt x="1266825" y="4724400"/>
                </a:lnTo>
                <a:cubicBezTo>
                  <a:pt x="1238250" y="4743450"/>
                  <a:pt x="1200150" y="4772025"/>
                  <a:pt x="1171575" y="4781550"/>
                </a:cubicBezTo>
                <a:cubicBezTo>
                  <a:pt x="1162050" y="4762500"/>
                  <a:pt x="1152525" y="4743450"/>
                  <a:pt x="1152525" y="4714875"/>
                </a:cubicBezTo>
                <a:cubicBezTo>
                  <a:pt x="1152525" y="4695825"/>
                  <a:pt x="1181100" y="4619625"/>
                  <a:pt x="1228725" y="4600575"/>
                </a:cubicBezTo>
                <a:cubicBezTo>
                  <a:pt x="1219200" y="4629150"/>
                  <a:pt x="1200150" y="4667250"/>
                  <a:pt x="1200150" y="4705350"/>
                </a:cubicBezTo>
                <a:close/>
                <a:moveTo>
                  <a:pt x="4514850" y="4705350"/>
                </a:moveTo>
                <a:cubicBezTo>
                  <a:pt x="4514850" y="4914900"/>
                  <a:pt x="4248150" y="4972050"/>
                  <a:pt x="4143375" y="4972050"/>
                </a:cubicBezTo>
                <a:cubicBezTo>
                  <a:pt x="4124325" y="4972050"/>
                  <a:pt x="4048125" y="4962525"/>
                  <a:pt x="4000500" y="4953000"/>
                </a:cubicBezTo>
                <a:cubicBezTo>
                  <a:pt x="4143375" y="4953000"/>
                  <a:pt x="4562475" y="4848225"/>
                  <a:pt x="4476750" y="4581525"/>
                </a:cubicBezTo>
                <a:cubicBezTo>
                  <a:pt x="4495800" y="4619625"/>
                  <a:pt x="4514850" y="4676775"/>
                  <a:pt x="4514850" y="4705350"/>
                </a:cubicBezTo>
                <a:close/>
                <a:moveTo>
                  <a:pt x="2152650" y="4676775"/>
                </a:moveTo>
                <a:cubicBezTo>
                  <a:pt x="2133600" y="4667250"/>
                  <a:pt x="2114550" y="4638675"/>
                  <a:pt x="2095500" y="4629150"/>
                </a:cubicBezTo>
                <a:cubicBezTo>
                  <a:pt x="2076450" y="4619625"/>
                  <a:pt x="2057400" y="4619625"/>
                  <a:pt x="2038350" y="4619625"/>
                </a:cubicBezTo>
                <a:cubicBezTo>
                  <a:pt x="1971675" y="4619625"/>
                  <a:pt x="1924050" y="4638675"/>
                  <a:pt x="1895475" y="4743450"/>
                </a:cubicBezTo>
                <a:cubicBezTo>
                  <a:pt x="1847850" y="4648200"/>
                  <a:pt x="1952625" y="4581525"/>
                  <a:pt x="2028825" y="4581525"/>
                </a:cubicBezTo>
                <a:cubicBezTo>
                  <a:pt x="2066925" y="4581525"/>
                  <a:pt x="2133600" y="4600575"/>
                  <a:pt x="2152650" y="4676775"/>
                </a:cubicBezTo>
                <a:close/>
                <a:moveTo>
                  <a:pt x="3228975" y="4572000"/>
                </a:moveTo>
                <a:cubicBezTo>
                  <a:pt x="3181350" y="4591050"/>
                  <a:pt x="3095625" y="4600575"/>
                  <a:pt x="3067050" y="4600575"/>
                </a:cubicBezTo>
                <a:cubicBezTo>
                  <a:pt x="3048000" y="4600575"/>
                  <a:pt x="2943225" y="4591050"/>
                  <a:pt x="2876550" y="4572000"/>
                </a:cubicBezTo>
                <a:lnTo>
                  <a:pt x="3228975" y="4572000"/>
                </a:lnTo>
                <a:close/>
                <a:moveTo>
                  <a:pt x="4210050" y="4657725"/>
                </a:moveTo>
                <a:cubicBezTo>
                  <a:pt x="4210050" y="4686300"/>
                  <a:pt x="4200525" y="4686300"/>
                  <a:pt x="4200525" y="4695825"/>
                </a:cubicBezTo>
                <a:cubicBezTo>
                  <a:pt x="4191000" y="4619625"/>
                  <a:pt x="4105275" y="4572000"/>
                  <a:pt x="4048125" y="4572000"/>
                </a:cubicBezTo>
                <a:cubicBezTo>
                  <a:pt x="4010025" y="4572000"/>
                  <a:pt x="4000500" y="4572000"/>
                  <a:pt x="3943350" y="4629150"/>
                </a:cubicBezTo>
                <a:cubicBezTo>
                  <a:pt x="3933825" y="4552950"/>
                  <a:pt x="4019550" y="4543425"/>
                  <a:pt x="4048125" y="4543425"/>
                </a:cubicBezTo>
                <a:cubicBezTo>
                  <a:pt x="4105275" y="4543425"/>
                  <a:pt x="4210050" y="4581525"/>
                  <a:pt x="4210050" y="4657725"/>
                </a:cubicBezTo>
                <a:close/>
                <a:moveTo>
                  <a:pt x="4905375" y="4705350"/>
                </a:moveTo>
                <a:cubicBezTo>
                  <a:pt x="4867275" y="4695825"/>
                  <a:pt x="4829175" y="4657725"/>
                  <a:pt x="4791075" y="4657725"/>
                </a:cubicBezTo>
                <a:lnTo>
                  <a:pt x="4791075" y="4629150"/>
                </a:lnTo>
                <a:lnTo>
                  <a:pt x="4857750" y="4629150"/>
                </a:lnTo>
                <a:lnTo>
                  <a:pt x="4876800" y="4610100"/>
                </a:lnTo>
                <a:cubicBezTo>
                  <a:pt x="4857750" y="4581525"/>
                  <a:pt x="4857750" y="4552950"/>
                  <a:pt x="4829175" y="4533900"/>
                </a:cubicBezTo>
                <a:cubicBezTo>
                  <a:pt x="4886325" y="4514850"/>
                  <a:pt x="4914900" y="4629150"/>
                  <a:pt x="4914900" y="4648200"/>
                </a:cubicBezTo>
                <a:cubicBezTo>
                  <a:pt x="4914900" y="4676775"/>
                  <a:pt x="4905375" y="4686300"/>
                  <a:pt x="4905375" y="4705350"/>
                </a:cubicBezTo>
                <a:close/>
                <a:moveTo>
                  <a:pt x="5314950" y="4648200"/>
                </a:moveTo>
                <a:cubicBezTo>
                  <a:pt x="5276850" y="4648200"/>
                  <a:pt x="5229225" y="4657725"/>
                  <a:pt x="5143500" y="4667250"/>
                </a:cubicBezTo>
                <a:cubicBezTo>
                  <a:pt x="5143500" y="4667250"/>
                  <a:pt x="5133975" y="4667250"/>
                  <a:pt x="5133975" y="4648200"/>
                </a:cubicBezTo>
                <a:cubicBezTo>
                  <a:pt x="5133975" y="4619625"/>
                  <a:pt x="5200650" y="4552950"/>
                  <a:pt x="5238750" y="4505325"/>
                </a:cubicBezTo>
                <a:cubicBezTo>
                  <a:pt x="5267325" y="4552950"/>
                  <a:pt x="5295900" y="4600575"/>
                  <a:pt x="5314950" y="4648200"/>
                </a:cubicBezTo>
                <a:close/>
                <a:moveTo>
                  <a:pt x="5076825" y="4552950"/>
                </a:moveTo>
                <a:cubicBezTo>
                  <a:pt x="5067300" y="4552950"/>
                  <a:pt x="5048250" y="4543425"/>
                  <a:pt x="5029200" y="4543425"/>
                </a:cubicBezTo>
                <a:cubicBezTo>
                  <a:pt x="5029200" y="4533900"/>
                  <a:pt x="5038725" y="4514850"/>
                  <a:pt x="5038725" y="4505325"/>
                </a:cubicBezTo>
                <a:cubicBezTo>
                  <a:pt x="5057775" y="4514850"/>
                  <a:pt x="5076825" y="4533900"/>
                  <a:pt x="5076825" y="4552950"/>
                </a:cubicBezTo>
                <a:close/>
                <a:moveTo>
                  <a:pt x="2486025" y="4591050"/>
                </a:moveTo>
                <a:cubicBezTo>
                  <a:pt x="2466975" y="4562475"/>
                  <a:pt x="2438400" y="4524375"/>
                  <a:pt x="2419350" y="4495800"/>
                </a:cubicBezTo>
                <a:cubicBezTo>
                  <a:pt x="2447925" y="4524375"/>
                  <a:pt x="2476500" y="4562475"/>
                  <a:pt x="2486025" y="4591050"/>
                </a:cubicBezTo>
                <a:close/>
                <a:moveTo>
                  <a:pt x="1371600" y="4514850"/>
                </a:moveTo>
                <a:cubicBezTo>
                  <a:pt x="1362075" y="4543425"/>
                  <a:pt x="1333500" y="4572000"/>
                  <a:pt x="1333500" y="4600575"/>
                </a:cubicBezTo>
                <a:cubicBezTo>
                  <a:pt x="1333500" y="4619625"/>
                  <a:pt x="1333500" y="4610100"/>
                  <a:pt x="1343025" y="4629150"/>
                </a:cubicBezTo>
                <a:cubicBezTo>
                  <a:pt x="1362075" y="4638675"/>
                  <a:pt x="1390650" y="4629150"/>
                  <a:pt x="1419225" y="4629150"/>
                </a:cubicBezTo>
                <a:cubicBezTo>
                  <a:pt x="1409700" y="4657725"/>
                  <a:pt x="1381125" y="4676775"/>
                  <a:pt x="1362075" y="4705350"/>
                </a:cubicBezTo>
                <a:cubicBezTo>
                  <a:pt x="1314450" y="4686300"/>
                  <a:pt x="1295400" y="4610100"/>
                  <a:pt x="1295400" y="4591050"/>
                </a:cubicBezTo>
                <a:cubicBezTo>
                  <a:pt x="1295400" y="4562475"/>
                  <a:pt x="1323975" y="4476750"/>
                  <a:pt x="1371600" y="4486275"/>
                </a:cubicBezTo>
                <a:lnTo>
                  <a:pt x="1371600" y="4514850"/>
                </a:lnTo>
                <a:close/>
                <a:moveTo>
                  <a:pt x="2638425" y="4467225"/>
                </a:moveTo>
                <a:cubicBezTo>
                  <a:pt x="2609850" y="4524375"/>
                  <a:pt x="2543175" y="4543425"/>
                  <a:pt x="2562225" y="4619625"/>
                </a:cubicBezTo>
                <a:cubicBezTo>
                  <a:pt x="2552700" y="4600575"/>
                  <a:pt x="2543175" y="4581525"/>
                  <a:pt x="2543175" y="4552950"/>
                </a:cubicBezTo>
                <a:cubicBezTo>
                  <a:pt x="2543175" y="4514850"/>
                  <a:pt x="2543175" y="4495800"/>
                  <a:pt x="2600325" y="4467225"/>
                </a:cubicBezTo>
                <a:lnTo>
                  <a:pt x="2638425" y="4467225"/>
                </a:lnTo>
                <a:close/>
                <a:moveTo>
                  <a:pt x="990600" y="4543425"/>
                </a:moveTo>
                <a:cubicBezTo>
                  <a:pt x="971550" y="4543425"/>
                  <a:pt x="952500" y="4533900"/>
                  <a:pt x="942975" y="4514850"/>
                </a:cubicBezTo>
                <a:lnTo>
                  <a:pt x="942975" y="4486275"/>
                </a:lnTo>
                <a:cubicBezTo>
                  <a:pt x="952500" y="4486275"/>
                  <a:pt x="971550" y="4486275"/>
                  <a:pt x="990600" y="4467225"/>
                </a:cubicBezTo>
                <a:lnTo>
                  <a:pt x="990600" y="4543425"/>
                </a:lnTo>
                <a:close/>
                <a:moveTo>
                  <a:pt x="3543300" y="4552950"/>
                </a:moveTo>
                <a:cubicBezTo>
                  <a:pt x="3543300" y="4572000"/>
                  <a:pt x="3533775" y="4600575"/>
                  <a:pt x="3514725" y="4619625"/>
                </a:cubicBezTo>
                <a:cubicBezTo>
                  <a:pt x="3514725" y="4572000"/>
                  <a:pt x="3533775" y="4495800"/>
                  <a:pt x="3457575" y="4476750"/>
                </a:cubicBezTo>
                <a:cubicBezTo>
                  <a:pt x="3457575" y="4467225"/>
                  <a:pt x="3457575" y="4457700"/>
                  <a:pt x="3486150" y="4457700"/>
                </a:cubicBezTo>
                <a:cubicBezTo>
                  <a:pt x="3524250" y="4457700"/>
                  <a:pt x="3543300" y="4524375"/>
                  <a:pt x="3543300" y="4552950"/>
                </a:cubicBezTo>
                <a:close/>
                <a:moveTo>
                  <a:pt x="3619500" y="4552950"/>
                </a:moveTo>
                <a:cubicBezTo>
                  <a:pt x="3619500" y="4572000"/>
                  <a:pt x="3638550" y="4591050"/>
                  <a:pt x="3657600" y="4591050"/>
                </a:cubicBezTo>
                <a:cubicBezTo>
                  <a:pt x="3705225" y="4591050"/>
                  <a:pt x="3695700" y="4514850"/>
                  <a:pt x="3714750" y="4495800"/>
                </a:cubicBezTo>
                <a:cubicBezTo>
                  <a:pt x="3714750" y="4524375"/>
                  <a:pt x="3695700" y="4543425"/>
                  <a:pt x="3705225" y="4591050"/>
                </a:cubicBezTo>
                <a:cubicBezTo>
                  <a:pt x="3781425" y="4552950"/>
                  <a:pt x="3933825" y="4495800"/>
                  <a:pt x="3933825" y="4476750"/>
                </a:cubicBezTo>
                <a:cubicBezTo>
                  <a:pt x="3933825" y="4457700"/>
                  <a:pt x="3929634" y="4455605"/>
                  <a:pt x="3929634" y="4453509"/>
                </a:cubicBezTo>
                <a:cubicBezTo>
                  <a:pt x="3929634" y="4452366"/>
                  <a:pt x="3930682" y="4451318"/>
                  <a:pt x="3933825" y="4448175"/>
                </a:cubicBezTo>
                <a:lnTo>
                  <a:pt x="3933825" y="4495800"/>
                </a:lnTo>
                <a:cubicBezTo>
                  <a:pt x="3829050" y="4533900"/>
                  <a:pt x="3771900" y="4591050"/>
                  <a:pt x="3686175" y="4591050"/>
                </a:cubicBezTo>
                <a:cubicBezTo>
                  <a:pt x="3667125" y="4591050"/>
                  <a:pt x="3638550" y="4591050"/>
                  <a:pt x="3609975" y="4581525"/>
                </a:cubicBezTo>
                <a:cubicBezTo>
                  <a:pt x="3600450" y="4543425"/>
                  <a:pt x="3638550" y="4486275"/>
                  <a:pt x="3686175" y="4448175"/>
                </a:cubicBezTo>
                <a:cubicBezTo>
                  <a:pt x="3667125" y="4476750"/>
                  <a:pt x="3619500" y="4524375"/>
                  <a:pt x="3619500" y="4552950"/>
                </a:cubicBezTo>
                <a:close/>
                <a:moveTo>
                  <a:pt x="1885950" y="4448175"/>
                </a:moveTo>
                <a:cubicBezTo>
                  <a:pt x="1885950" y="4467225"/>
                  <a:pt x="1876425" y="4486275"/>
                  <a:pt x="1866900" y="4505325"/>
                </a:cubicBezTo>
                <a:cubicBezTo>
                  <a:pt x="1857375" y="4505325"/>
                  <a:pt x="1838325" y="4495800"/>
                  <a:pt x="1828800" y="4476750"/>
                </a:cubicBezTo>
                <a:lnTo>
                  <a:pt x="1828800" y="4448175"/>
                </a:lnTo>
                <a:lnTo>
                  <a:pt x="1885950" y="4448175"/>
                </a:lnTo>
                <a:close/>
                <a:moveTo>
                  <a:pt x="4762500" y="4514850"/>
                </a:moveTo>
                <a:cubicBezTo>
                  <a:pt x="4762500" y="4543425"/>
                  <a:pt x="4752975" y="4600575"/>
                  <a:pt x="4733925" y="4638675"/>
                </a:cubicBezTo>
                <a:cubicBezTo>
                  <a:pt x="4714875" y="4619625"/>
                  <a:pt x="4686300" y="4600575"/>
                  <a:pt x="4657725" y="4581525"/>
                </a:cubicBezTo>
                <a:lnTo>
                  <a:pt x="4657725" y="4552950"/>
                </a:lnTo>
                <a:cubicBezTo>
                  <a:pt x="4676775" y="4552950"/>
                  <a:pt x="4705350" y="4562475"/>
                  <a:pt x="4724400" y="4562475"/>
                </a:cubicBezTo>
                <a:lnTo>
                  <a:pt x="4743450" y="4543425"/>
                </a:lnTo>
                <a:cubicBezTo>
                  <a:pt x="4733925" y="4524375"/>
                  <a:pt x="4705350" y="4495800"/>
                  <a:pt x="4705350" y="4476750"/>
                </a:cubicBezTo>
                <a:lnTo>
                  <a:pt x="4705350" y="4419600"/>
                </a:lnTo>
                <a:cubicBezTo>
                  <a:pt x="4772025" y="4438650"/>
                  <a:pt x="4762500" y="4486275"/>
                  <a:pt x="4762500" y="4514850"/>
                </a:cubicBezTo>
                <a:close/>
                <a:moveTo>
                  <a:pt x="1114425" y="4400550"/>
                </a:moveTo>
                <a:lnTo>
                  <a:pt x="1114425" y="4448175"/>
                </a:lnTo>
                <a:cubicBezTo>
                  <a:pt x="1104900" y="4476750"/>
                  <a:pt x="1095375" y="4486275"/>
                  <a:pt x="1095375" y="4505325"/>
                </a:cubicBezTo>
                <a:cubicBezTo>
                  <a:pt x="1095375" y="4562475"/>
                  <a:pt x="1152525" y="4533900"/>
                  <a:pt x="1181100" y="4552950"/>
                </a:cubicBezTo>
                <a:lnTo>
                  <a:pt x="1114425" y="4619625"/>
                </a:lnTo>
                <a:cubicBezTo>
                  <a:pt x="1085850" y="4600575"/>
                  <a:pt x="1057275" y="4533900"/>
                  <a:pt x="1057275" y="4514850"/>
                </a:cubicBezTo>
                <a:cubicBezTo>
                  <a:pt x="1057275" y="4486275"/>
                  <a:pt x="1076325" y="4438650"/>
                  <a:pt x="1085850" y="4400550"/>
                </a:cubicBezTo>
                <a:lnTo>
                  <a:pt x="1114425" y="4400550"/>
                </a:lnTo>
                <a:close/>
                <a:moveTo>
                  <a:pt x="4248150" y="4429125"/>
                </a:moveTo>
                <a:cubicBezTo>
                  <a:pt x="4238625" y="4429125"/>
                  <a:pt x="4229100" y="4438650"/>
                  <a:pt x="4200525" y="4438650"/>
                </a:cubicBezTo>
                <a:cubicBezTo>
                  <a:pt x="4200525" y="4410075"/>
                  <a:pt x="4210050" y="4400550"/>
                  <a:pt x="4210050" y="4391025"/>
                </a:cubicBezTo>
                <a:cubicBezTo>
                  <a:pt x="4219575" y="4391025"/>
                  <a:pt x="4238625" y="4410075"/>
                  <a:pt x="4248150" y="4429125"/>
                </a:cubicBezTo>
                <a:close/>
                <a:moveTo>
                  <a:pt x="3848100" y="4391025"/>
                </a:moveTo>
                <a:cubicBezTo>
                  <a:pt x="3857625" y="4400550"/>
                  <a:pt x="3876675" y="4410075"/>
                  <a:pt x="3886200" y="4419600"/>
                </a:cubicBezTo>
                <a:cubicBezTo>
                  <a:pt x="3867150" y="4410075"/>
                  <a:pt x="3838575" y="4400550"/>
                  <a:pt x="3819525" y="4391025"/>
                </a:cubicBezTo>
                <a:lnTo>
                  <a:pt x="3848100" y="4391025"/>
                </a:lnTo>
                <a:close/>
                <a:moveTo>
                  <a:pt x="5105400" y="4476750"/>
                </a:moveTo>
                <a:cubicBezTo>
                  <a:pt x="5067300" y="4476750"/>
                  <a:pt x="5048250" y="4438650"/>
                  <a:pt x="5048250" y="4400550"/>
                </a:cubicBezTo>
                <a:cubicBezTo>
                  <a:pt x="5095875" y="4362450"/>
                  <a:pt x="5143500" y="4429125"/>
                  <a:pt x="5143500" y="4467225"/>
                </a:cubicBezTo>
                <a:cubicBezTo>
                  <a:pt x="5133975" y="4476750"/>
                  <a:pt x="5133975" y="4476750"/>
                  <a:pt x="5105400" y="4476750"/>
                </a:cubicBezTo>
                <a:close/>
                <a:moveTo>
                  <a:pt x="1524000" y="4514850"/>
                </a:moveTo>
                <a:cubicBezTo>
                  <a:pt x="1533525" y="4505325"/>
                  <a:pt x="1552575" y="4486275"/>
                  <a:pt x="1571625" y="4486275"/>
                </a:cubicBezTo>
                <a:cubicBezTo>
                  <a:pt x="1562100" y="4524375"/>
                  <a:pt x="1524000" y="4572000"/>
                  <a:pt x="1504950" y="4619625"/>
                </a:cubicBezTo>
                <a:cubicBezTo>
                  <a:pt x="1419225" y="4591050"/>
                  <a:pt x="1438275" y="4552950"/>
                  <a:pt x="1438275" y="4505325"/>
                </a:cubicBezTo>
                <a:cubicBezTo>
                  <a:pt x="1438275" y="4476750"/>
                  <a:pt x="1447800" y="4410075"/>
                  <a:pt x="1466850" y="4362450"/>
                </a:cubicBezTo>
                <a:cubicBezTo>
                  <a:pt x="1543050" y="4381500"/>
                  <a:pt x="1447800" y="4457700"/>
                  <a:pt x="1524000" y="4514850"/>
                </a:cubicBezTo>
                <a:close/>
                <a:moveTo>
                  <a:pt x="809625" y="4505325"/>
                </a:moveTo>
                <a:cubicBezTo>
                  <a:pt x="809625" y="4533900"/>
                  <a:pt x="800100" y="4543425"/>
                  <a:pt x="781050" y="4552950"/>
                </a:cubicBezTo>
                <a:cubicBezTo>
                  <a:pt x="771525" y="4486275"/>
                  <a:pt x="742950" y="4419600"/>
                  <a:pt x="714375" y="4352925"/>
                </a:cubicBezTo>
                <a:cubicBezTo>
                  <a:pt x="762000" y="4419600"/>
                  <a:pt x="809625" y="4448175"/>
                  <a:pt x="809625" y="4505325"/>
                </a:cubicBezTo>
                <a:close/>
                <a:moveTo>
                  <a:pt x="5295900" y="4429125"/>
                </a:moveTo>
                <a:lnTo>
                  <a:pt x="5295900" y="4391025"/>
                </a:lnTo>
                <a:cubicBezTo>
                  <a:pt x="5314950" y="4371975"/>
                  <a:pt x="5334000" y="4352925"/>
                  <a:pt x="5343525" y="4333875"/>
                </a:cubicBezTo>
                <a:cubicBezTo>
                  <a:pt x="5334000" y="4343400"/>
                  <a:pt x="5334000" y="4410075"/>
                  <a:pt x="5295900" y="4429125"/>
                </a:cubicBezTo>
                <a:close/>
                <a:moveTo>
                  <a:pt x="3952875" y="4400550"/>
                </a:moveTo>
                <a:cubicBezTo>
                  <a:pt x="3943350" y="4391025"/>
                  <a:pt x="3924300" y="4362450"/>
                  <a:pt x="3895725" y="4343400"/>
                </a:cubicBezTo>
                <a:cubicBezTo>
                  <a:pt x="3924300" y="4343400"/>
                  <a:pt x="3962400" y="4343400"/>
                  <a:pt x="3990975" y="4324350"/>
                </a:cubicBezTo>
                <a:cubicBezTo>
                  <a:pt x="3981450" y="4343400"/>
                  <a:pt x="3962400" y="4371975"/>
                  <a:pt x="3952875" y="4400550"/>
                </a:cubicBezTo>
                <a:close/>
                <a:moveTo>
                  <a:pt x="4991100" y="4419600"/>
                </a:moveTo>
                <a:cubicBezTo>
                  <a:pt x="4991100" y="4448175"/>
                  <a:pt x="4981575" y="4495800"/>
                  <a:pt x="4962525" y="4533900"/>
                </a:cubicBezTo>
                <a:cubicBezTo>
                  <a:pt x="4933950" y="4524375"/>
                  <a:pt x="4886325" y="4495800"/>
                  <a:pt x="4886325" y="4457700"/>
                </a:cubicBezTo>
                <a:cubicBezTo>
                  <a:pt x="4886325" y="4457700"/>
                  <a:pt x="4876800" y="4448175"/>
                  <a:pt x="4905375" y="4448175"/>
                </a:cubicBezTo>
                <a:cubicBezTo>
                  <a:pt x="4924425" y="4448175"/>
                  <a:pt x="4933950" y="4467225"/>
                  <a:pt x="4953000" y="4467225"/>
                </a:cubicBezTo>
                <a:lnTo>
                  <a:pt x="4953000" y="4362450"/>
                </a:lnTo>
                <a:cubicBezTo>
                  <a:pt x="4943475" y="4352925"/>
                  <a:pt x="4943475" y="4333875"/>
                  <a:pt x="4933950" y="4314825"/>
                </a:cubicBezTo>
                <a:cubicBezTo>
                  <a:pt x="5000625" y="4343400"/>
                  <a:pt x="4991100" y="4391025"/>
                  <a:pt x="4991100" y="4419600"/>
                </a:cubicBezTo>
                <a:close/>
                <a:moveTo>
                  <a:pt x="4638675" y="4429125"/>
                </a:moveTo>
                <a:cubicBezTo>
                  <a:pt x="4638675" y="4438650"/>
                  <a:pt x="4591050" y="4524375"/>
                  <a:pt x="4572000" y="4552950"/>
                </a:cubicBezTo>
                <a:cubicBezTo>
                  <a:pt x="4562475" y="4524375"/>
                  <a:pt x="4533900" y="4486275"/>
                  <a:pt x="4505325" y="4448175"/>
                </a:cubicBezTo>
                <a:cubicBezTo>
                  <a:pt x="4505325" y="4438650"/>
                  <a:pt x="4505325" y="4429125"/>
                  <a:pt x="4514850" y="4419600"/>
                </a:cubicBezTo>
                <a:cubicBezTo>
                  <a:pt x="4524375" y="4419600"/>
                  <a:pt x="4543425" y="4438650"/>
                  <a:pt x="4572000" y="4448175"/>
                </a:cubicBezTo>
                <a:cubicBezTo>
                  <a:pt x="4572000" y="4419600"/>
                  <a:pt x="4572000" y="4381500"/>
                  <a:pt x="4562475" y="4305300"/>
                </a:cubicBezTo>
                <a:cubicBezTo>
                  <a:pt x="4600575" y="4314825"/>
                  <a:pt x="4638675" y="4400550"/>
                  <a:pt x="4638675" y="4429125"/>
                </a:cubicBezTo>
                <a:close/>
                <a:moveTo>
                  <a:pt x="3248025" y="4391025"/>
                </a:moveTo>
                <a:cubicBezTo>
                  <a:pt x="3181350" y="4362450"/>
                  <a:pt x="3095625" y="4333875"/>
                  <a:pt x="3028950" y="4333875"/>
                </a:cubicBezTo>
                <a:cubicBezTo>
                  <a:pt x="3000375" y="4333875"/>
                  <a:pt x="2924175" y="4352925"/>
                  <a:pt x="2876550" y="4371975"/>
                </a:cubicBezTo>
                <a:cubicBezTo>
                  <a:pt x="2933700" y="4305300"/>
                  <a:pt x="2981325" y="4305300"/>
                  <a:pt x="3048000" y="4305300"/>
                </a:cubicBezTo>
                <a:cubicBezTo>
                  <a:pt x="3105150" y="4305300"/>
                  <a:pt x="3219450" y="4314825"/>
                  <a:pt x="3248025" y="4391025"/>
                </a:cubicBezTo>
                <a:close/>
                <a:moveTo>
                  <a:pt x="2247900" y="4324350"/>
                </a:moveTo>
                <a:cubicBezTo>
                  <a:pt x="2219325" y="4314825"/>
                  <a:pt x="2181225" y="4305300"/>
                  <a:pt x="2152650" y="4305300"/>
                </a:cubicBezTo>
                <a:lnTo>
                  <a:pt x="2247900" y="4324350"/>
                </a:lnTo>
                <a:close/>
                <a:moveTo>
                  <a:pt x="1285875" y="4295775"/>
                </a:moveTo>
                <a:cubicBezTo>
                  <a:pt x="1285875" y="4314825"/>
                  <a:pt x="1266825" y="4343400"/>
                  <a:pt x="1247775" y="4371975"/>
                </a:cubicBezTo>
                <a:lnTo>
                  <a:pt x="1247775" y="4410075"/>
                </a:lnTo>
                <a:lnTo>
                  <a:pt x="1266825" y="4429125"/>
                </a:lnTo>
                <a:cubicBezTo>
                  <a:pt x="1314450" y="4381500"/>
                  <a:pt x="1323975" y="4371975"/>
                  <a:pt x="1323975" y="4400550"/>
                </a:cubicBezTo>
                <a:cubicBezTo>
                  <a:pt x="1323975" y="4429125"/>
                  <a:pt x="1266825" y="4486275"/>
                  <a:pt x="1247775" y="4524375"/>
                </a:cubicBezTo>
                <a:cubicBezTo>
                  <a:pt x="1181100" y="4486275"/>
                  <a:pt x="1181100" y="4448175"/>
                  <a:pt x="1181100" y="4410075"/>
                </a:cubicBezTo>
                <a:cubicBezTo>
                  <a:pt x="1181100" y="4371975"/>
                  <a:pt x="1181100" y="4333875"/>
                  <a:pt x="1238250" y="4295775"/>
                </a:cubicBezTo>
                <a:lnTo>
                  <a:pt x="1285875" y="4295775"/>
                </a:lnTo>
                <a:close/>
                <a:moveTo>
                  <a:pt x="3895725" y="4276725"/>
                </a:moveTo>
                <a:cubicBezTo>
                  <a:pt x="3886200" y="4276725"/>
                  <a:pt x="3867150" y="4276725"/>
                  <a:pt x="3857625" y="4286250"/>
                </a:cubicBezTo>
                <a:cubicBezTo>
                  <a:pt x="3857625" y="4286250"/>
                  <a:pt x="3848100" y="4276725"/>
                  <a:pt x="3848100" y="4267200"/>
                </a:cubicBezTo>
                <a:cubicBezTo>
                  <a:pt x="3857625" y="4267200"/>
                  <a:pt x="3876675" y="4276725"/>
                  <a:pt x="3895725" y="4276725"/>
                </a:cubicBezTo>
                <a:close/>
                <a:moveTo>
                  <a:pt x="1724025" y="4362450"/>
                </a:moveTo>
                <a:lnTo>
                  <a:pt x="1724025" y="4410075"/>
                </a:lnTo>
                <a:cubicBezTo>
                  <a:pt x="1695450" y="4410075"/>
                  <a:pt x="1638300" y="4448175"/>
                  <a:pt x="1619250" y="4448175"/>
                </a:cubicBezTo>
                <a:cubicBezTo>
                  <a:pt x="1562100" y="4448175"/>
                  <a:pt x="1552575" y="4314825"/>
                  <a:pt x="1552575" y="4305300"/>
                </a:cubicBezTo>
                <a:cubicBezTo>
                  <a:pt x="1552575" y="4238625"/>
                  <a:pt x="1600200" y="4257675"/>
                  <a:pt x="1638300" y="4257675"/>
                </a:cubicBezTo>
                <a:cubicBezTo>
                  <a:pt x="1704975" y="4257675"/>
                  <a:pt x="1724025" y="4295775"/>
                  <a:pt x="1724025" y="4362450"/>
                </a:cubicBezTo>
                <a:close/>
                <a:moveTo>
                  <a:pt x="952500" y="4429125"/>
                </a:moveTo>
                <a:cubicBezTo>
                  <a:pt x="942975" y="4429125"/>
                  <a:pt x="942975" y="4438650"/>
                  <a:pt x="914400" y="4438650"/>
                </a:cubicBezTo>
                <a:cubicBezTo>
                  <a:pt x="866775" y="4438650"/>
                  <a:pt x="828675" y="4343400"/>
                  <a:pt x="828675" y="4333875"/>
                </a:cubicBezTo>
                <a:cubicBezTo>
                  <a:pt x="828675" y="4286250"/>
                  <a:pt x="933450" y="4257675"/>
                  <a:pt x="942975" y="4257675"/>
                </a:cubicBezTo>
                <a:cubicBezTo>
                  <a:pt x="942975" y="4305300"/>
                  <a:pt x="942975" y="4352925"/>
                  <a:pt x="952500" y="4429125"/>
                </a:cubicBezTo>
                <a:close/>
                <a:moveTo>
                  <a:pt x="4829175" y="4448175"/>
                </a:moveTo>
                <a:cubicBezTo>
                  <a:pt x="4800600" y="4419600"/>
                  <a:pt x="4762500" y="4381500"/>
                  <a:pt x="4743450" y="4352925"/>
                </a:cubicBezTo>
                <a:cubicBezTo>
                  <a:pt x="4762500" y="4333875"/>
                  <a:pt x="4819650" y="4343400"/>
                  <a:pt x="4819650" y="4314825"/>
                </a:cubicBezTo>
                <a:cubicBezTo>
                  <a:pt x="4819650" y="4295775"/>
                  <a:pt x="4781550" y="4248150"/>
                  <a:pt x="4781550" y="4210050"/>
                </a:cubicBezTo>
                <a:cubicBezTo>
                  <a:pt x="4838700" y="4229100"/>
                  <a:pt x="4867275" y="4295775"/>
                  <a:pt x="4867275" y="4343400"/>
                </a:cubicBezTo>
                <a:cubicBezTo>
                  <a:pt x="4867275" y="4362450"/>
                  <a:pt x="4867275" y="4410075"/>
                  <a:pt x="4829175" y="4448175"/>
                </a:cubicBezTo>
                <a:close/>
                <a:moveTo>
                  <a:pt x="1438275" y="4267200"/>
                </a:moveTo>
                <a:cubicBezTo>
                  <a:pt x="1447800" y="4267200"/>
                  <a:pt x="1466850" y="4257675"/>
                  <a:pt x="1485900" y="4248150"/>
                </a:cubicBezTo>
                <a:cubicBezTo>
                  <a:pt x="1447800" y="4295775"/>
                  <a:pt x="1419225" y="4343400"/>
                  <a:pt x="1390650" y="4391025"/>
                </a:cubicBezTo>
                <a:cubicBezTo>
                  <a:pt x="1362075" y="4362450"/>
                  <a:pt x="1333500" y="4295775"/>
                  <a:pt x="1333500" y="4267200"/>
                </a:cubicBezTo>
                <a:cubicBezTo>
                  <a:pt x="1333500" y="4238625"/>
                  <a:pt x="1343025" y="4210050"/>
                  <a:pt x="1381125" y="4210050"/>
                </a:cubicBezTo>
                <a:cubicBezTo>
                  <a:pt x="1409700" y="4210050"/>
                  <a:pt x="1390650" y="4219575"/>
                  <a:pt x="1438275" y="4267200"/>
                </a:cubicBezTo>
                <a:close/>
                <a:moveTo>
                  <a:pt x="4505325" y="4191000"/>
                </a:moveTo>
                <a:lnTo>
                  <a:pt x="4505325" y="4305300"/>
                </a:lnTo>
                <a:cubicBezTo>
                  <a:pt x="4476750" y="4343400"/>
                  <a:pt x="4448175" y="4381500"/>
                  <a:pt x="4429125" y="4381500"/>
                </a:cubicBezTo>
                <a:cubicBezTo>
                  <a:pt x="4410075" y="4381500"/>
                  <a:pt x="4371975" y="4352925"/>
                  <a:pt x="4352925" y="4333875"/>
                </a:cubicBezTo>
                <a:lnTo>
                  <a:pt x="4362450" y="4286250"/>
                </a:lnTo>
                <a:lnTo>
                  <a:pt x="4391025" y="4314825"/>
                </a:lnTo>
                <a:lnTo>
                  <a:pt x="4419600" y="4314825"/>
                </a:lnTo>
                <a:cubicBezTo>
                  <a:pt x="4419600" y="4305300"/>
                  <a:pt x="4429125" y="4295775"/>
                  <a:pt x="4429125" y="4238625"/>
                </a:cubicBezTo>
                <a:cubicBezTo>
                  <a:pt x="4410075" y="4229100"/>
                  <a:pt x="4381500" y="4238625"/>
                  <a:pt x="4352925" y="4229100"/>
                </a:cubicBezTo>
                <a:cubicBezTo>
                  <a:pt x="4371975" y="4210050"/>
                  <a:pt x="4410075" y="4200525"/>
                  <a:pt x="4448175" y="4191000"/>
                </a:cubicBezTo>
                <a:lnTo>
                  <a:pt x="4505325" y="4191000"/>
                </a:lnTo>
                <a:close/>
                <a:moveTo>
                  <a:pt x="695325" y="4572000"/>
                </a:moveTo>
                <a:lnTo>
                  <a:pt x="695325" y="4724400"/>
                </a:lnTo>
                <a:cubicBezTo>
                  <a:pt x="552450" y="4695825"/>
                  <a:pt x="381000" y="4419600"/>
                  <a:pt x="381000" y="4295775"/>
                </a:cubicBezTo>
                <a:lnTo>
                  <a:pt x="381000" y="4181475"/>
                </a:lnTo>
                <a:cubicBezTo>
                  <a:pt x="514350" y="4181475"/>
                  <a:pt x="695325" y="4448175"/>
                  <a:pt x="695325" y="4572000"/>
                </a:cubicBezTo>
                <a:close/>
                <a:moveTo>
                  <a:pt x="5229225" y="4295775"/>
                </a:moveTo>
                <a:cubicBezTo>
                  <a:pt x="5229225" y="4324350"/>
                  <a:pt x="5210175" y="4352925"/>
                  <a:pt x="5191125" y="4381500"/>
                </a:cubicBezTo>
                <a:cubicBezTo>
                  <a:pt x="5162550" y="4362450"/>
                  <a:pt x="5124450" y="4343400"/>
                  <a:pt x="5095875" y="4324350"/>
                </a:cubicBezTo>
                <a:cubicBezTo>
                  <a:pt x="5095875" y="4314825"/>
                  <a:pt x="5105400" y="4295775"/>
                  <a:pt x="5105400" y="4286250"/>
                </a:cubicBezTo>
                <a:cubicBezTo>
                  <a:pt x="5114925" y="4295775"/>
                  <a:pt x="5133975" y="4305300"/>
                  <a:pt x="5162550" y="4314825"/>
                </a:cubicBezTo>
                <a:cubicBezTo>
                  <a:pt x="5162550" y="4305300"/>
                  <a:pt x="5172075" y="4314825"/>
                  <a:pt x="5172075" y="4286250"/>
                </a:cubicBezTo>
                <a:cubicBezTo>
                  <a:pt x="5172075" y="4267200"/>
                  <a:pt x="5124450" y="4248150"/>
                  <a:pt x="5105400" y="4248150"/>
                </a:cubicBezTo>
                <a:lnTo>
                  <a:pt x="5105400" y="4171950"/>
                </a:lnTo>
                <a:cubicBezTo>
                  <a:pt x="5191125" y="4181475"/>
                  <a:pt x="5229225" y="4248150"/>
                  <a:pt x="5229225" y="4295775"/>
                </a:cubicBezTo>
                <a:close/>
                <a:moveTo>
                  <a:pt x="666750" y="4276725"/>
                </a:moveTo>
                <a:cubicBezTo>
                  <a:pt x="619125" y="4248150"/>
                  <a:pt x="590550" y="4200525"/>
                  <a:pt x="590550" y="4171950"/>
                </a:cubicBezTo>
                <a:cubicBezTo>
                  <a:pt x="628650" y="4181475"/>
                  <a:pt x="657225" y="4248150"/>
                  <a:pt x="666750" y="4276725"/>
                </a:cubicBezTo>
                <a:close/>
                <a:moveTo>
                  <a:pt x="3895725" y="4162425"/>
                </a:moveTo>
                <a:cubicBezTo>
                  <a:pt x="3876675" y="4181475"/>
                  <a:pt x="3819525" y="4171950"/>
                  <a:pt x="3838575" y="4229100"/>
                </a:cubicBezTo>
                <a:cubicBezTo>
                  <a:pt x="3867150" y="4219575"/>
                  <a:pt x="3886200" y="4210050"/>
                  <a:pt x="3905250" y="4200525"/>
                </a:cubicBezTo>
                <a:cubicBezTo>
                  <a:pt x="3886200" y="4210050"/>
                  <a:pt x="3848100" y="4248150"/>
                  <a:pt x="3829050" y="4248150"/>
                </a:cubicBezTo>
                <a:cubicBezTo>
                  <a:pt x="3800475" y="4248150"/>
                  <a:pt x="3771900" y="4229100"/>
                  <a:pt x="3743325" y="4229100"/>
                </a:cubicBezTo>
                <a:cubicBezTo>
                  <a:pt x="3695700" y="4229100"/>
                  <a:pt x="3619500" y="4267200"/>
                  <a:pt x="3619500" y="4333875"/>
                </a:cubicBezTo>
                <a:cubicBezTo>
                  <a:pt x="3619500" y="4352925"/>
                  <a:pt x="3657600" y="4391025"/>
                  <a:pt x="3657600" y="4419600"/>
                </a:cubicBezTo>
                <a:cubicBezTo>
                  <a:pt x="3657600" y="4438650"/>
                  <a:pt x="3629025" y="4467225"/>
                  <a:pt x="3619500" y="4486275"/>
                </a:cubicBezTo>
                <a:cubicBezTo>
                  <a:pt x="3609975" y="4448175"/>
                  <a:pt x="3533775" y="4419600"/>
                  <a:pt x="3505200" y="4419600"/>
                </a:cubicBezTo>
                <a:cubicBezTo>
                  <a:pt x="3562350" y="4333875"/>
                  <a:pt x="3695700" y="4162425"/>
                  <a:pt x="3810000" y="4162425"/>
                </a:cubicBezTo>
                <a:lnTo>
                  <a:pt x="3895725" y="4162425"/>
                </a:lnTo>
                <a:close/>
                <a:moveTo>
                  <a:pt x="3086100" y="4162425"/>
                </a:moveTo>
                <a:cubicBezTo>
                  <a:pt x="3086100" y="4181475"/>
                  <a:pt x="3095625" y="4210050"/>
                  <a:pt x="3105150" y="4238625"/>
                </a:cubicBezTo>
                <a:cubicBezTo>
                  <a:pt x="3105150" y="4238625"/>
                  <a:pt x="3095625" y="4248150"/>
                  <a:pt x="3095625" y="4257675"/>
                </a:cubicBezTo>
                <a:lnTo>
                  <a:pt x="3019425" y="4257675"/>
                </a:lnTo>
                <a:lnTo>
                  <a:pt x="3019425" y="4162425"/>
                </a:lnTo>
                <a:lnTo>
                  <a:pt x="3086100" y="4162425"/>
                </a:lnTo>
                <a:close/>
                <a:moveTo>
                  <a:pt x="4038600" y="4210050"/>
                </a:moveTo>
                <a:cubicBezTo>
                  <a:pt x="4038600" y="4238625"/>
                  <a:pt x="4019550" y="4267200"/>
                  <a:pt x="4010025" y="4295775"/>
                </a:cubicBezTo>
                <a:cubicBezTo>
                  <a:pt x="4010025" y="4267200"/>
                  <a:pt x="4010025" y="4229100"/>
                  <a:pt x="4029075" y="4191000"/>
                </a:cubicBezTo>
                <a:cubicBezTo>
                  <a:pt x="4000500" y="4152900"/>
                  <a:pt x="3971925" y="4162425"/>
                  <a:pt x="3943350" y="4171950"/>
                </a:cubicBezTo>
                <a:cubicBezTo>
                  <a:pt x="3962400" y="4162425"/>
                  <a:pt x="3981450" y="4162425"/>
                  <a:pt x="4029075" y="4152900"/>
                </a:cubicBezTo>
                <a:cubicBezTo>
                  <a:pt x="4029075" y="4171950"/>
                  <a:pt x="4038600" y="4191000"/>
                  <a:pt x="4038600" y="4210050"/>
                </a:cubicBezTo>
                <a:close/>
                <a:moveTo>
                  <a:pt x="3257550" y="4152900"/>
                </a:moveTo>
                <a:cubicBezTo>
                  <a:pt x="3238500" y="4191000"/>
                  <a:pt x="3228975" y="4238625"/>
                  <a:pt x="3209925" y="4286250"/>
                </a:cubicBezTo>
                <a:cubicBezTo>
                  <a:pt x="3181350" y="4257675"/>
                  <a:pt x="3143250" y="4267200"/>
                  <a:pt x="3143250" y="4238625"/>
                </a:cubicBezTo>
                <a:cubicBezTo>
                  <a:pt x="3143250" y="4229100"/>
                  <a:pt x="3171825" y="4143375"/>
                  <a:pt x="3181350" y="4143375"/>
                </a:cubicBezTo>
                <a:cubicBezTo>
                  <a:pt x="3181350" y="4143375"/>
                  <a:pt x="3248025" y="4143375"/>
                  <a:pt x="3257550" y="4152900"/>
                </a:cubicBezTo>
                <a:close/>
                <a:moveTo>
                  <a:pt x="1114425" y="4143375"/>
                </a:moveTo>
                <a:cubicBezTo>
                  <a:pt x="1095375" y="4191000"/>
                  <a:pt x="1057275" y="4248150"/>
                  <a:pt x="1028700" y="4305300"/>
                </a:cubicBezTo>
                <a:cubicBezTo>
                  <a:pt x="1038225" y="4305300"/>
                  <a:pt x="1028700" y="4314825"/>
                  <a:pt x="1047750" y="4314825"/>
                </a:cubicBezTo>
                <a:cubicBezTo>
                  <a:pt x="1076325" y="4314825"/>
                  <a:pt x="1076325" y="4295775"/>
                  <a:pt x="1085850" y="4295775"/>
                </a:cubicBezTo>
                <a:cubicBezTo>
                  <a:pt x="1085850" y="4305300"/>
                  <a:pt x="1095375" y="4324350"/>
                  <a:pt x="1095375" y="4333875"/>
                </a:cubicBezTo>
                <a:cubicBezTo>
                  <a:pt x="1076325" y="4343400"/>
                  <a:pt x="1047750" y="4362450"/>
                  <a:pt x="1028700" y="4391025"/>
                </a:cubicBezTo>
                <a:cubicBezTo>
                  <a:pt x="1019175" y="4362450"/>
                  <a:pt x="1009650" y="4324350"/>
                  <a:pt x="1009650" y="4295775"/>
                </a:cubicBezTo>
                <a:cubicBezTo>
                  <a:pt x="1009650" y="4238625"/>
                  <a:pt x="1000125" y="4210050"/>
                  <a:pt x="1085850" y="4143375"/>
                </a:cubicBezTo>
                <a:lnTo>
                  <a:pt x="1114425" y="4143375"/>
                </a:lnTo>
                <a:close/>
                <a:moveTo>
                  <a:pt x="4714875" y="4200525"/>
                </a:moveTo>
                <a:cubicBezTo>
                  <a:pt x="4714875" y="4229100"/>
                  <a:pt x="4705350" y="4276725"/>
                  <a:pt x="4686300" y="4314825"/>
                </a:cubicBezTo>
                <a:cubicBezTo>
                  <a:pt x="4638675" y="4276725"/>
                  <a:pt x="4610100" y="4219575"/>
                  <a:pt x="4572000" y="4171950"/>
                </a:cubicBezTo>
                <a:cubicBezTo>
                  <a:pt x="4591050" y="4181475"/>
                  <a:pt x="4610100" y="4200525"/>
                  <a:pt x="4638675" y="4210050"/>
                </a:cubicBezTo>
                <a:cubicBezTo>
                  <a:pt x="4648200" y="4191000"/>
                  <a:pt x="4638675" y="4171950"/>
                  <a:pt x="4638675" y="4143375"/>
                </a:cubicBezTo>
                <a:cubicBezTo>
                  <a:pt x="4657725" y="4143375"/>
                  <a:pt x="4676775" y="4143375"/>
                  <a:pt x="4695825" y="4133850"/>
                </a:cubicBezTo>
                <a:cubicBezTo>
                  <a:pt x="4705350" y="4152900"/>
                  <a:pt x="4714875" y="4181475"/>
                  <a:pt x="4714875" y="4200525"/>
                </a:cubicBezTo>
                <a:close/>
                <a:moveTo>
                  <a:pt x="3638550" y="4143375"/>
                </a:moveTo>
                <a:cubicBezTo>
                  <a:pt x="3552825" y="4238625"/>
                  <a:pt x="3476625" y="4362450"/>
                  <a:pt x="3362325" y="4438650"/>
                </a:cubicBezTo>
                <a:cubicBezTo>
                  <a:pt x="3352800" y="4333875"/>
                  <a:pt x="3467100" y="4133850"/>
                  <a:pt x="3590925" y="4133850"/>
                </a:cubicBezTo>
                <a:cubicBezTo>
                  <a:pt x="3619500" y="4133850"/>
                  <a:pt x="3629025" y="4143375"/>
                  <a:pt x="3638550" y="4143375"/>
                </a:cubicBezTo>
                <a:close/>
                <a:moveTo>
                  <a:pt x="1285875" y="4181475"/>
                </a:moveTo>
                <a:lnTo>
                  <a:pt x="1285875" y="4210050"/>
                </a:lnTo>
                <a:cubicBezTo>
                  <a:pt x="1247775" y="4238625"/>
                  <a:pt x="1200150" y="4257675"/>
                  <a:pt x="1152525" y="4286250"/>
                </a:cubicBezTo>
                <a:cubicBezTo>
                  <a:pt x="1152525" y="4276725"/>
                  <a:pt x="1143000" y="4276725"/>
                  <a:pt x="1143000" y="4248150"/>
                </a:cubicBezTo>
                <a:cubicBezTo>
                  <a:pt x="1143000" y="4229100"/>
                  <a:pt x="1171575" y="4162425"/>
                  <a:pt x="1181100" y="4124325"/>
                </a:cubicBezTo>
                <a:cubicBezTo>
                  <a:pt x="1209675" y="4133850"/>
                  <a:pt x="1219200" y="4181475"/>
                  <a:pt x="1285875" y="4181475"/>
                </a:cubicBezTo>
                <a:close/>
                <a:moveTo>
                  <a:pt x="3438525" y="4095750"/>
                </a:moveTo>
                <a:lnTo>
                  <a:pt x="3438525" y="4114800"/>
                </a:lnTo>
                <a:cubicBezTo>
                  <a:pt x="3400425" y="4200525"/>
                  <a:pt x="3352800" y="4276725"/>
                  <a:pt x="3314700" y="4352925"/>
                </a:cubicBezTo>
                <a:cubicBezTo>
                  <a:pt x="3305175" y="4343400"/>
                  <a:pt x="3295650" y="4343400"/>
                  <a:pt x="3276600" y="4343400"/>
                </a:cubicBezTo>
                <a:lnTo>
                  <a:pt x="3276600" y="4267200"/>
                </a:lnTo>
                <a:cubicBezTo>
                  <a:pt x="3295650" y="4219575"/>
                  <a:pt x="3295650" y="4124325"/>
                  <a:pt x="3390900" y="4095750"/>
                </a:cubicBezTo>
                <a:lnTo>
                  <a:pt x="3438525" y="4095750"/>
                </a:lnTo>
                <a:close/>
                <a:moveTo>
                  <a:pt x="5724525" y="4124325"/>
                </a:moveTo>
                <a:cubicBezTo>
                  <a:pt x="5724525" y="4248150"/>
                  <a:pt x="5610225" y="4352925"/>
                  <a:pt x="5591175" y="4514850"/>
                </a:cubicBezTo>
                <a:cubicBezTo>
                  <a:pt x="5581650" y="4505325"/>
                  <a:pt x="5591175" y="4505325"/>
                  <a:pt x="5562600" y="4505325"/>
                </a:cubicBezTo>
                <a:cubicBezTo>
                  <a:pt x="5543550" y="4505325"/>
                  <a:pt x="5457825" y="4581525"/>
                  <a:pt x="5410200" y="4600575"/>
                </a:cubicBezTo>
                <a:lnTo>
                  <a:pt x="5410200" y="4457700"/>
                </a:lnTo>
                <a:cubicBezTo>
                  <a:pt x="5400675" y="4333875"/>
                  <a:pt x="5572125" y="4105275"/>
                  <a:pt x="5715000" y="4076700"/>
                </a:cubicBezTo>
                <a:cubicBezTo>
                  <a:pt x="5715000" y="4086225"/>
                  <a:pt x="5724525" y="4095750"/>
                  <a:pt x="5724525" y="4124325"/>
                </a:cubicBezTo>
                <a:close/>
                <a:moveTo>
                  <a:pt x="2962275" y="4191000"/>
                </a:moveTo>
                <a:lnTo>
                  <a:pt x="2962275" y="4267200"/>
                </a:lnTo>
                <a:cubicBezTo>
                  <a:pt x="2943225" y="4267200"/>
                  <a:pt x="2914650" y="4267200"/>
                  <a:pt x="2886075" y="4276725"/>
                </a:cubicBezTo>
                <a:cubicBezTo>
                  <a:pt x="2867025" y="4229100"/>
                  <a:pt x="2838450" y="4143375"/>
                  <a:pt x="2838450" y="4124325"/>
                </a:cubicBezTo>
                <a:lnTo>
                  <a:pt x="2838450" y="4076700"/>
                </a:lnTo>
                <a:cubicBezTo>
                  <a:pt x="2847975" y="4076700"/>
                  <a:pt x="2962275" y="4143375"/>
                  <a:pt x="2962275" y="4191000"/>
                </a:cubicBezTo>
                <a:close/>
                <a:moveTo>
                  <a:pt x="5419725" y="4210050"/>
                </a:moveTo>
                <a:cubicBezTo>
                  <a:pt x="5419725" y="4171950"/>
                  <a:pt x="5438775" y="4086225"/>
                  <a:pt x="5514975" y="4067175"/>
                </a:cubicBezTo>
                <a:cubicBezTo>
                  <a:pt x="5505450" y="4105275"/>
                  <a:pt x="5448300" y="4162425"/>
                  <a:pt x="5419725" y="4210050"/>
                </a:cubicBezTo>
                <a:close/>
                <a:moveTo>
                  <a:pt x="5038725" y="4200525"/>
                </a:moveTo>
                <a:lnTo>
                  <a:pt x="5038725" y="4295775"/>
                </a:lnTo>
                <a:lnTo>
                  <a:pt x="5010150" y="4295775"/>
                </a:lnTo>
                <a:cubicBezTo>
                  <a:pt x="4991100" y="4286250"/>
                  <a:pt x="4972050" y="4257675"/>
                  <a:pt x="4953000" y="4229100"/>
                </a:cubicBezTo>
                <a:cubicBezTo>
                  <a:pt x="4972050" y="4229100"/>
                  <a:pt x="5000625" y="4238625"/>
                  <a:pt x="5019675" y="4229100"/>
                </a:cubicBezTo>
                <a:cubicBezTo>
                  <a:pt x="5000625" y="4181475"/>
                  <a:pt x="4962525" y="4124325"/>
                  <a:pt x="4933950" y="4067175"/>
                </a:cubicBezTo>
                <a:cubicBezTo>
                  <a:pt x="4972050" y="4076700"/>
                  <a:pt x="5038725" y="4162425"/>
                  <a:pt x="5038725" y="4200525"/>
                </a:cubicBezTo>
                <a:close/>
                <a:moveTo>
                  <a:pt x="2200275" y="4124325"/>
                </a:moveTo>
                <a:cubicBezTo>
                  <a:pt x="2305050" y="4171950"/>
                  <a:pt x="2476500" y="4286250"/>
                  <a:pt x="2571750" y="4410075"/>
                </a:cubicBezTo>
                <a:cubicBezTo>
                  <a:pt x="2543175" y="4429125"/>
                  <a:pt x="2495550" y="4467225"/>
                  <a:pt x="2438400" y="4495800"/>
                </a:cubicBezTo>
                <a:cubicBezTo>
                  <a:pt x="2438400" y="4486275"/>
                  <a:pt x="2428875" y="4486275"/>
                  <a:pt x="2428875" y="4457700"/>
                </a:cubicBezTo>
                <a:cubicBezTo>
                  <a:pt x="2428875" y="4438650"/>
                  <a:pt x="2457450" y="4381500"/>
                  <a:pt x="2457450" y="4362450"/>
                </a:cubicBezTo>
                <a:cubicBezTo>
                  <a:pt x="2457450" y="4295775"/>
                  <a:pt x="2409825" y="4257675"/>
                  <a:pt x="2352675" y="4257675"/>
                </a:cubicBezTo>
                <a:cubicBezTo>
                  <a:pt x="2333625" y="4257675"/>
                  <a:pt x="2276475" y="4295775"/>
                  <a:pt x="2257425" y="4295775"/>
                </a:cubicBezTo>
                <a:cubicBezTo>
                  <a:pt x="2228850" y="4295775"/>
                  <a:pt x="2143125" y="4219575"/>
                  <a:pt x="2085975" y="4191000"/>
                </a:cubicBezTo>
                <a:cubicBezTo>
                  <a:pt x="2057400" y="4210050"/>
                  <a:pt x="2057400" y="4219575"/>
                  <a:pt x="2057400" y="4238625"/>
                </a:cubicBezTo>
                <a:cubicBezTo>
                  <a:pt x="2057400" y="4286250"/>
                  <a:pt x="2085975" y="4276725"/>
                  <a:pt x="2143125" y="4295775"/>
                </a:cubicBezTo>
                <a:lnTo>
                  <a:pt x="2085975" y="4295775"/>
                </a:lnTo>
                <a:cubicBezTo>
                  <a:pt x="2076450" y="4305300"/>
                  <a:pt x="2076450" y="4295775"/>
                  <a:pt x="2076450" y="4314825"/>
                </a:cubicBezTo>
                <a:cubicBezTo>
                  <a:pt x="2076450" y="4400550"/>
                  <a:pt x="2219325" y="4371975"/>
                  <a:pt x="2228850" y="4371975"/>
                </a:cubicBezTo>
                <a:cubicBezTo>
                  <a:pt x="2171700" y="4391025"/>
                  <a:pt x="2143125" y="4391025"/>
                  <a:pt x="2143125" y="4448175"/>
                </a:cubicBezTo>
                <a:cubicBezTo>
                  <a:pt x="2143125" y="4572000"/>
                  <a:pt x="2390775" y="4619625"/>
                  <a:pt x="2428875" y="4610100"/>
                </a:cubicBezTo>
                <a:cubicBezTo>
                  <a:pt x="2409825" y="4619625"/>
                  <a:pt x="2381250" y="4619625"/>
                  <a:pt x="2352675" y="4619625"/>
                </a:cubicBezTo>
                <a:cubicBezTo>
                  <a:pt x="2295525" y="4619625"/>
                  <a:pt x="2219325" y="4600575"/>
                  <a:pt x="2162175" y="4524375"/>
                </a:cubicBezTo>
                <a:cubicBezTo>
                  <a:pt x="2143125" y="4495800"/>
                  <a:pt x="2143125" y="4448175"/>
                  <a:pt x="2124075" y="4419600"/>
                </a:cubicBezTo>
                <a:cubicBezTo>
                  <a:pt x="2105025" y="4371975"/>
                  <a:pt x="2038350" y="4305300"/>
                  <a:pt x="2038350" y="4257675"/>
                </a:cubicBezTo>
                <a:cubicBezTo>
                  <a:pt x="2038350" y="4229100"/>
                  <a:pt x="2066925" y="4181475"/>
                  <a:pt x="2066925" y="4162425"/>
                </a:cubicBezTo>
                <a:cubicBezTo>
                  <a:pt x="2066925" y="4124325"/>
                  <a:pt x="1990725" y="4124325"/>
                  <a:pt x="1990725" y="4124325"/>
                </a:cubicBezTo>
                <a:cubicBezTo>
                  <a:pt x="2000250" y="4105275"/>
                  <a:pt x="2009775" y="4067175"/>
                  <a:pt x="2038350" y="4067175"/>
                </a:cubicBezTo>
                <a:cubicBezTo>
                  <a:pt x="2057400" y="4067175"/>
                  <a:pt x="2143125" y="4095750"/>
                  <a:pt x="2200275" y="4124325"/>
                </a:cubicBezTo>
                <a:close/>
                <a:moveTo>
                  <a:pt x="2362200" y="4067175"/>
                </a:moveTo>
                <a:cubicBezTo>
                  <a:pt x="2362200" y="4048125"/>
                  <a:pt x="2371725" y="4057650"/>
                  <a:pt x="2381250" y="4057650"/>
                </a:cubicBezTo>
                <a:cubicBezTo>
                  <a:pt x="2381250" y="4067175"/>
                  <a:pt x="2362200" y="4048125"/>
                  <a:pt x="2362200" y="4067175"/>
                </a:cubicBezTo>
                <a:close/>
                <a:moveTo>
                  <a:pt x="4905375" y="4210050"/>
                </a:moveTo>
                <a:cubicBezTo>
                  <a:pt x="4867275" y="4181475"/>
                  <a:pt x="4781550" y="4171950"/>
                  <a:pt x="4762500" y="4124325"/>
                </a:cubicBezTo>
                <a:lnTo>
                  <a:pt x="4772025" y="4086225"/>
                </a:lnTo>
                <a:cubicBezTo>
                  <a:pt x="4781550" y="4095750"/>
                  <a:pt x="4791075" y="4105275"/>
                  <a:pt x="4829175" y="4124325"/>
                </a:cubicBezTo>
                <a:cubicBezTo>
                  <a:pt x="4838700" y="4105275"/>
                  <a:pt x="4838700" y="4076700"/>
                  <a:pt x="4838700" y="4038600"/>
                </a:cubicBezTo>
                <a:cubicBezTo>
                  <a:pt x="4924425" y="4086225"/>
                  <a:pt x="4857750" y="4057650"/>
                  <a:pt x="4905375" y="4152900"/>
                </a:cubicBezTo>
                <a:lnTo>
                  <a:pt x="4905375" y="4210050"/>
                </a:lnTo>
                <a:close/>
                <a:moveTo>
                  <a:pt x="2714625" y="4381500"/>
                </a:moveTo>
                <a:lnTo>
                  <a:pt x="2714625" y="4457700"/>
                </a:lnTo>
                <a:cubicBezTo>
                  <a:pt x="2667000" y="4429125"/>
                  <a:pt x="2600325" y="4381500"/>
                  <a:pt x="2562225" y="4333875"/>
                </a:cubicBezTo>
                <a:cubicBezTo>
                  <a:pt x="2505075" y="4267200"/>
                  <a:pt x="2419350" y="4133850"/>
                  <a:pt x="2419350" y="4114800"/>
                </a:cubicBezTo>
                <a:cubicBezTo>
                  <a:pt x="2419350" y="4086225"/>
                  <a:pt x="2466975" y="4057650"/>
                  <a:pt x="2476500" y="4019550"/>
                </a:cubicBezTo>
                <a:cubicBezTo>
                  <a:pt x="2486025" y="4038600"/>
                  <a:pt x="2714625" y="4295775"/>
                  <a:pt x="2714625" y="4381500"/>
                </a:cubicBezTo>
                <a:close/>
                <a:moveTo>
                  <a:pt x="1571625" y="4095750"/>
                </a:moveTo>
                <a:cubicBezTo>
                  <a:pt x="1552575" y="4086225"/>
                  <a:pt x="1495425" y="4076700"/>
                  <a:pt x="1495425" y="4048125"/>
                </a:cubicBezTo>
                <a:lnTo>
                  <a:pt x="1495425" y="4019550"/>
                </a:lnTo>
                <a:lnTo>
                  <a:pt x="1571625" y="4095750"/>
                </a:lnTo>
                <a:close/>
                <a:moveTo>
                  <a:pt x="3819525" y="4095750"/>
                </a:moveTo>
                <a:cubicBezTo>
                  <a:pt x="4048125" y="4105275"/>
                  <a:pt x="4067175" y="4086225"/>
                  <a:pt x="4086225" y="4086225"/>
                </a:cubicBezTo>
                <a:cubicBezTo>
                  <a:pt x="4048125" y="4095750"/>
                  <a:pt x="3943350" y="4124325"/>
                  <a:pt x="3924300" y="4124325"/>
                </a:cubicBezTo>
                <a:cubicBezTo>
                  <a:pt x="3895725" y="4124325"/>
                  <a:pt x="3886200" y="4105275"/>
                  <a:pt x="3867150" y="4105275"/>
                </a:cubicBezTo>
                <a:cubicBezTo>
                  <a:pt x="3838575" y="4105275"/>
                  <a:pt x="3829050" y="4133850"/>
                  <a:pt x="3810000" y="4133850"/>
                </a:cubicBezTo>
                <a:cubicBezTo>
                  <a:pt x="3781425" y="4133850"/>
                  <a:pt x="3790950" y="4105275"/>
                  <a:pt x="3771900" y="4105275"/>
                </a:cubicBezTo>
                <a:cubicBezTo>
                  <a:pt x="3743325" y="4105275"/>
                  <a:pt x="3771900" y="4124325"/>
                  <a:pt x="3752850" y="4124325"/>
                </a:cubicBezTo>
                <a:cubicBezTo>
                  <a:pt x="3743325" y="4124325"/>
                  <a:pt x="3743325" y="4095750"/>
                  <a:pt x="3686175" y="4105275"/>
                </a:cubicBezTo>
                <a:cubicBezTo>
                  <a:pt x="3676650" y="4105275"/>
                  <a:pt x="3676650" y="4095750"/>
                  <a:pt x="3667125" y="4086225"/>
                </a:cubicBezTo>
                <a:cubicBezTo>
                  <a:pt x="3648075" y="4095750"/>
                  <a:pt x="3648075" y="4114800"/>
                  <a:pt x="3619500" y="4114800"/>
                </a:cubicBezTo>
                <a:cubicBezTo>
                  <a:pt x="3600450" y="4114800"/>
                  <a:pt x="3581400" y="4076700"/>
                  <a:pt x="3562350" y="4076700"/>
                </a:cubicBezTo>
                <a:cubicBezTo>
                  <a:pt x="3533775" y="4067175"/>
                  <a:pt x="3457575" y="4076700"/>
                  <a:pt x="3438525" y="4029075"/>
                </a:cubicBezTo>
                <a:lnTo>
                  <a:pt x="3381375" y="4029075"/>
                </a:lnTo>
                <a:cubicBezTo>
                  <a:pt x="3371850" y="4048125"/>
                  <a:pt x="3362325" y="4076700"/>
                  <a:pt x="3343275" y="4095750"/>
                </a:cubicBezTo>
                <a:lnTo>
                  <a:pt x="3295650" y="4086225"/>
                </a:lnTo>
                <a:cubicBezTo>
                  <a:pt x="3314700" y="4086225"/>
                  <a:pt x="3333750" y="4076700"/>
                  <a:pt x="3352800" y="4067175"/>
                </a:cubicBezTo>
                <a:cubicBezTo>
                  <a:pt x="3352800" y="4067175"/>
                  <a:pt x="3343275" y="4057650"/>
                  <a:pt x="3333750" y="4057650"/>
                </a:cubicBezTo>
                <a:cubicBezTo>
                  <a:pt x="3343275" y="4038600"/>
                  <a:pt x="3362325" y="4010025"/>
                  <a:pt x="3381375" y="4010025"/>
                </a:cubicBezTo>
                <a:cubicBezTo>
                  <a:pt x="3409950" y="4010025"/>
                  <a:pt x="3667125" y="4086225"/>
                  <a:pt x="3819525" y="4095750"/>
                </a:cubicBezTo>
                <a:close/>
                <a:moveTo>
                  <a:pt x="4152900" y="4095750"/>
                </a:moveTo>
                <a:cubicBezTo>
                  <a:pt x="4152900" y="4095750"/>
                  <a:pt x="4133850" y="4086225"/>
                  <a:pt x="4124325" y="4076700"/>
                </a:cubicBezTo>
                <a:cubicBezTo>
                  <a:pt x="4181475" y="4057650"/>
                  <a:pt x="4238625" y="4038600"/>
                  <a:pt x="4295775" y="4000500"/>
                </a:cubicBezTo>
                <a:cubicBezTo>
                  <a:pt x="4314825" y="4076700"/>
                  <a:pt x="4181475" y="4019550"/>
                  <a:pt x="4152900" y="4095750"/>
                </a:cubicBezTo>
                <a:close/>
                <a:moveTo>
                  <a:pt x="4486275" y="4048125"/>
                </a:moveTo>
                <a:cubicBezTo>
                  <a:pt x="4505325" y="4019550"/>
                  <a:pt x="4533900" y="3990975"/>
                  <a:pt x="4562475" y="3971925"/>
                </a:cubicBezTo>
                <a:cubicBezTo>
                  <a:pt x="4552950" y="4010025"/>
                  <a:pt x="4524375" y="4029075"/>
                  <a:pt x="4486275" y="4048125"/>
                </a:cubicBezTo>
                <a:close/>
                <a:moveTo>
                  <a:pt x="1971675" y="3981450"/>
                </a:moveTo>
                <a:cubicBezTo>
                  <a:pt x="1952625" y="4000500"/>
                  <a:pt x="1933575" y="4029075"/>
                  <a:pt x="1924050" y="4048125"/>
                </a:cubicBezTo>
                <a:cubicBezTo>
                  <a:pt x="1924050" y="4048125"/>
                  <a:pt x="1914525" y="4048125"/>
                  <a:pt x="1914525" y="4029075"/>
                </a:cubicBezTo>
                <a:cubicBezTo>
                  <a:pt x="1914525" y="4000500"/>
                  <a:pt x="1933575" y="3981450"/>
                  <a:pt x="1952625" y="3971925"/>
                </a:cubicBezTo>
                <a:cubicBezTo>
                  <a:pt x="1952625" y="3971925"/>
                  <a:pt x="1962150" y="3971925"/>
                  <a:pt x="1971675" y="3981450"/>
                </a:cubicBezTo>
                <a:close/>
                <a:moveTo>
                  <a:pt x="1371600" y="4057650"/>
                </a:moveTo>
                <a:cubicBezTo>
                  <a:pt x="1362075" y="4057650"/>
                  <a:pt x="1352550" y="4048125"/>
                  <a:pt x="1343025" y="4038600"/>
                </a:cubicBezTo>
                <a:lnTo>
                  <a:pt x="1343025" y="3971925"/>
                </a:lnTo>
                <a:cubicBezTo>
                  <a:pt x="1362075" y="3990975"/>
                  <a:pt x="1362075" y="4019550"/>
                  <a:pt x="1371600" y="4057650"/>
                </a:cubicBezTo>
                <a:close/>
                <a:moveTo>
                  <a:pt x="1000125" y="4029075"/>
                </a:moveTo>
                <a:cubicBezTo>
                  <a:pt x="1009650" y="4048125"/>
                  <a:pt x="1028700" y="4048125"/>
                  <a:pt x="1095375" y="4038600"/>
                </a:cubicBezTo>
                <a:cubicBezTo>
                  <a:pt x="1066800" y="4086225"/>
                  <a:pt x="1009650" y="4133850"/>
                  <a:pt x="962025" y="4171950"/>
                </a:cubicBezTo>
                <a:cubicBezTo>
                  <a:pt x="962025" y="4152900"/>
                  <a:pt x="952500" y="4124325"/>
                  <a:pt x="952500" y="4105275"/>
                </a:cubicBezTo>
                <a:cubicBezTo>
                  <a:pt x="952500" y="4086225"/>
                  <a:pt x="962025" y="3990975"/>
                  <a:pt x="1019175" y="3971925"/>
                </a:cubicBezTo>
                <a:cubicBezTo>
                  <a:pt x="1019175" y="4000500"/>
                  <a:pt x="1000125" y="4019550"/>
                  <a:pt x="1000125" y="4029075"/>
                </a:cubicBezTo>
                <a:close/>
                <a:moveTo>
                  <a:pt x="904875" y="4200525"/>
                </a:moveTo>
                <a:cubicBezTo>
                  <a:pt x="866775" y="4219575"/>
                  <a:pt x="819150" y="4257675"/>
                  <a:pt x="790575" y="4257675"/>
                </a:cubicBezTo>
                <a:cubicBezTo>
                  <a:pt x="752475" y="4257675"/>
                  <a:pt x="742950" y="4181475"/>
                  <a:pt x="742950" y="4171950"/>
                </a:cubicBezTo>
                <a:cubicBezTo>
                  <a:pt x="742950" y="4095750"/>
                  <a:pt x="828675" y="3990975"/>
                  <a:pt x="904875" y="3971925"/>
                </a:cubicBezTo>
                <a:lnTo>
                  <a:pt x="904875" y="4200525"/>
                </a:lnTo>
                <a:close/>
                <a:moveTo>
                  <a:pt x="4343400" y="3990975"/>
                </a:moveTo>
                <a:cubicBezTo>
                  <a:pt x="4333875" y="3990975"/>
                  <a:pt x="4324350" y="3981450"/>
                  <a:pt x="4314825" y="3981450"/>
                </a:cubicBezTo>
                <a:lnTo>
                  <a:pt x="4333875" y="3962400"/>
                </a:lnTo>
                <a:cubicBezTo>
                  <a:pt x="4333875" y="3981450"/>
                  <a:pt x="4343400" y="3981450"/>
                  <a:pt x="4343400" y="3990975"/>
                </a:cubicBezTo>
                <a:close/>
                <a:moveTo>
                  <a:pt x="2800350" y="3924300"/>
                </a:moveTo>
                <a:cubicBezTo>
                  <a:pt x="2914650" y="4105275"/>
                  <a:pt x="3048000" y="4086225"/>
                  <a:pt x="3200400" y="4086225"/>
                </a:cubicBezTo>
                <a:lnTo>
                  <a:pt x="3257550" y="4086225"/>
                </a:lnTo>
                <a:lnTo>
                  <a:pt x="3257550" y="4114800"/>
                </a:lnTo>
                <a:lnTo>
                  <a:pt x="2943225" y="4114800"/>
                </a:lnTo>
                <a:cubicBezTo>
                  <a:pt x="2943225" y="4105275"/>
                  <a:pt x="2952750" y="4086225"/>
                  <a:pt x="2943225" y="4067175"/>
                </a:cubicBezTo>
                <a:cubicBezTo>
                  <a:pt x="2933700" y="4076700"/>
                  <a:pt x="2914650" y="4076700"/>
                  <a:pt x="2895600" y="4086225"/>
                </a:cubicBezTo>
                <a:cubicBezTo>
                  <a:pt x="2886075" y="4010025"/>
                  <a:pt x="2819400" y="3981450"/>
                  <a:pt x="2790825" y="3924300"/>
                </a:cubicBezTo>
                <a:lnTo>
                  <a:pt x="2800350" y="3924300"/>
                </a:lnTo>
                <a:close/>
                <a:moveTo>
                  <a:pt x="4705350" y="3990975"/>
                </a:moveTo>
                <a:lnTo>
                  <a:pt x="4676775" y="3990975"/>
                </a:lnTo>
                <a:cubicBezTo>
                  <a:pt x="4686300" y="3962400"/>
                  <a:pt x="4695825" y="3933825"/>
                  <a:pt x="4714875" y="3914775"/>
                </a:cubicBezTo>
                <a:cubicBezTo>
                  <a:pt x="4714875" y="3971925"/>
                  <a:pt x="4705350" y="3981450"/>
                  <a:pt x="4705350" y="3990975"/>
                </a:cubicBezTo>
                <a:close/>
                <a:moveTo>
                  <a:pt x="4400550" y="3952875"/>
                </a:moveTo>
                <a:lnTo>
                  <a:pt x="4343400" y="3952875"/>
                </a:lnTo>
                <a:cubicBezTo>
                  <a:pt x="4352925" y="3943350"/>
                  <a:pt x="4371975" y="3924300"/>
                  <a:pt x="4381500" y="3905250"/>
                </a:cubicBezTo>
                <a:cubicBezTo>
                  <a:pt x="4391025" y="3914775"/>
                  <a:pt x="4400550" y="3933825"/>
                  <a:pt x="4400550" y="3952875"/>
                </a:cubicBezTo>
                <a:close/>
                <a:moveTo>
                  <a:pt x="2362200" y="4105275"/>
                </a:moveTo>
                <a:cubicBezTo>
                  <a:pt x="2314575" y="4105275"/>
                  <a:pt x="2257425" y="4105275"/>
                  <a:pt x="2209800" y="4114800"/>
                </a:cubicBezTo>
                <a:cubicBezTo>
                  <a:pt x="2200275" y="4105275"/>
                  <a:pt x="2190750" y="4086225"/>
                  <a:pt x="2181225" y="4067175"/>
                </a:cubicBezTo>
                <a:cubicBezTo>
                  <a:pt x="2171700" y="4076700"/>
                  <a:pt x="2162175" y="4086225"/>
                  <a:pt x="2162175" y="4095750"/>
                </a:cubicBezTo>
                <a:cubicBezTo>
                  <a:pt x="2152650" y="4095750"/>
                  <a:pt x="2143125" y="4076700"/>
                  <a:pt x="2152650" y="4067175"/>
                </a:cubicBezTo>
                <a:cubicBezTo>
                  <a:pt x="2133600" y="4057650"/>
                  <a:pt x="2095500" y="4057650"/>
                  <a:pt x="2085975" y="4038600"/>
                </a:cubicBezTo>
                <a:cubicBezTo>
                  <a:pt x="2066925" y="4029075"/>
                  <a:pt x="2057400" y="4000500"/>
                  <a:pt x="2047875" y="3981450"/>
                </a:cubicBezTo>
                <a:cubicBezTo>
                  <a:pt x="2028825" y="3952875"/>
                  <a:pt x="1981200" y="3962400"/>
                  <a:pt x="1981200" y="3905250"/>
                </a:cubicBezTo>
                <a:cubicBezTo>
                  <a:pt x="2085975" y="4010025"/>
                  <a:pt x="2247900" y="4124325"/>
                  <a:pt x="2362200" y="4105275"/>
                </a:cubicBezTo>
                <a:close/>
                <a:moveTo>
                  <a:pt x="571500" y="4095750"/>
                </a:moveTo>
                <a:cubicBezTo>
                  <a:pt x="476250" y="4086225"/>
                  <a:pt x="438150" y="4086225"/>
                  <a:pt x="400050" y="4076700"/>
                </a:cubicBezTo>
                <a:cubicBezTo>
                  <a:pt x="428625" y="4029075"/>
                  <a:pt x="419100" y="3933825"/>
                  <a:pt x="504825" y="3905250"/>
                </a:cubicBezTo>
                <a:cubicBezTo>
                  <a:pt x="523875" y="3962400"/>
                  <a:pt x="552450" y="4029075"/>
                  <a:pt x="571500" y="4095750"/>
                </a:cubicBezTo>
                <a:close/>
                <a:moveTo>
                  <a:pt x="5286375" y="4105275"/>
                </a:moveTo>
                <a:cubicBezTo>
                  <a:pt x="5286375" y="4133850"/>
                  <a:pt x="5276850" y="4162425"/>
                  <a:pt x="5276850" y="4191000"/>
                </a:cubicBezTo>
                <a:cubicBezTo>
                  <a:pt x="5105400" y="4086225"/>
                  <a:pt x="5143500" y="4152900"/>
                  <a:pt x="5143500" y="4029075"/>
                </a:cubicBezTo>
                <a:cubicBezTo>
                  <a:pt x="5143500" y="4000500"/>
                  <a:pt x="5133975" y="3943350"/>
                  <a:pt x="5124450" y="3895725"/>
                </a:cubicBezTo>
                <a:cubicBezTo>
                  <a:pt x="5238750" y="3933825"/>
                  <a:pt x="5286375" y="4029075"/>
                  <a:pt x="5286375" y="4105275"/>
                </a:cubicBezTo>
                <a:close/>
                <a:moveTo>
                  <a:pt x="5086350" y="4010025"/>
                </a:moveTo>
                <a:cubicBezTo>
                  <a:pt x="5086350" y="4038600"/>
                  <a:pt x="5076825" y="4067175"/>
                  <a:pt x="5076825" y="4086225"/>
                </a:cubicBezTo>
                <a:cubicBezTo>
                  <a:pt x="5029200" y="4057650"/>
                  <a:pt x="4981575" y="4019550"/>
                  <a:pt x="4943475" y="3971925"/>
                </a:cubicBezTo>
                <a:cubicBezTo>
                  <a:pt x="4962525" y="3962400"/>
                  <a:pt x="4991100" y="3962400"/>
                  <a:pt x="5019675" y="3971925"/>
                </a:cubicBezTo>
                <a:cubicBezTo>
                  <a:pt x="5029200" y="3943350"/>
                  <a:pt x="5019675" y="3914775"/>
                  <a:pt x="5019675" y="3886200"/>
                </a:cubicBezTo>
                <a:cubicBezTo>
                  <a:pt x="5038725" y="3895725"/>
                  <a:pt x="5086350" y="3971925"/>
                  <a:pt x="5086350" y="4010025"/>
                </a:cubicBezTo>
                <a:close/>
                <a:moveTo>
                  <a:pt x="5410200" y="3962400"/>
                </a:moveTo>
                <a:cubicBezTo>
                  <a:pt x="5410200" y="3981450"/>
                  <a:pt x="5400675" y="4019550"/>
                  <a:pt x="5391150" y="4048125"/>
                </a:cubicBezTo>
                <a:cubicBezTo>
                  <a:pt x="5372100" y="3990975"/>
                  <a:pt x="5372100" y="3924300"/>
                  <a:pt x="5362575" y="3857625"/>
                </a:cubicBezTo>
                <a:cubicBezTo>
                  <a:pt x="5381625" y="3876675"/>
                  <a:pt x="5410200" y="3924300"/>
                  <a:pt x="5410200" y="3962400"/>
                </a:cubicBezTo>
                <a:close/>
                <a:moveTo>
                  <a:pt x="857250" y="3876675"/>
                </a:moveTo>
                <a:cubicBezTo>
                  <a:pt x="876300" y="3876675"/>
                  <a:pt x="895350" y="3867150"/>
                  <a:pt x="933450" y="3857625"/>
                </a:cubicBezTo>
                <a:lnTo>
                  <a:pt x="952500" y="3876675"/>
                </a:lnTo>
                <a:cubicBezTo>
                  <a:pt x="885825" y="3924300"/>
                  <a:pt x="819150" y="3952875"/>
                  <a:pt x="752475" y="4010025"/>
                </a:cubicBezTo>
                <a:cubicBezTo>
                  <a:pt x="752475" y="3962400"/>
                  <a:pt x="800100" y="3886200"/>
                  <a:pt x="819150" y="3857625"/>
                </a:cubicBezTo>
                <a:cubicBezTo>
                  <a:pt x="828675" y="3857625"/>
                  <a:pt x="828675" y="3876675"/>
                  <a:pt x="857250" y="3876675"/>
                </a:cubicBezTo>
                <a:close/>
                <a:moveTo>
                  <a:pt x="4438650" y="3886200"/>
                </a:moveTo>
                <a:cubicBezTo>
                  <a:pt x="4429125" y="3886200"/>
                  <a:pt x="4410075" y="3895725"/>
                  <a:pt x="4391025" y="3895725"/>
                </a:cubicBezTo>
                <a:cubicBezTo>
                  <a:pt x="4400550" y="3876675"/>
                  <a:pt x="4419600" y="3848100"/>
                  <a:pt x="4438650" y="3829050"/>
                </a:cubicBezTo>
                <a:lnTo>
                  <a:pt x="4438650" y="3886200"/>
                </a:lnTo>
                <a:close/>
                <a:moveTo>
                  <a:pt x="5676900" y="3952875"/>
                </a:moveTo>
                <a:lnTo>
                  <a:pt x="5676900" y="3981450"/>
                </a:lnTo>
                <a:cubicBezTo>
                  <a:pt x="5667375" y="3981450"/>
                  <a:pt x="5648325" y="3990975"/>
                  <a:pt x="5524500" y="3990975"/>
                </a:cubicBezTo>
                <a:cubicBezTo>
                  <a:pt x="5543550" y="3933825"/>
                  <a:pt x="5562600" y="3876675"/>
                  <a:pt x="5572125" y="3819525"/>
                </a:cubicBezTo>
                <a:cubicBezTo>
                  <a:pt x="5619750" y="3819525"/>
                  <a:pt x="5667375" y="3914775"/>
                  <a:pt x="5676900" y="3952875"/>
                </a:cubicBezTo>
                <a:close/>
                <a:moveTo>
                  <a:pt x="5172075" y="3800475"/>
                </a:moveTo>
                <a:cubicBezTo>
                  <a:pt x="5200650" y="3800475"/>
                  <a:pt x="5200650" y="3790950"/>
                  <a:pt x="5200650" y="3781425"/>
                </a:cubicBezTo>
                <a:cubicBezTo>
                  <a:pt x="5238750" y="3810000"/>
                  <a:pt x="5267325" y="3867150"/>
                  <a:pt x="5276850" y="3914775"/>
                </a:cubicBezTo>
                <a:cubicBezTo>
                  <a:pt x="5219700" y="3886200"/>
                  <a:pt x="5133975" y="3829050"/>
                  <a:pt x="5095875" y="3819525"/>
                </a:cubicBezTo>
                <a:cubicBezTo>
                  <a:pt x="5095875" y="3810000"/>
                  <a:pt x="5105400" y="3790950"/>
                  <a:pt x="5105400" y="3771900"/>
                </a:cubicBezTo>
                <a:cubicBezTo>
                  <a:pt x="5124450" y="3781425"/>
                  <a:pt x="5153025" y="3800475"/>
                  <a:pt x="5172075" y="3800475"/>
                </a:cubicBezTo>
                <a:close/>
                <a:moveTo>
                  <a:pt x="4467225" y="3781425"/>
                </a:moveTo>
                <a:cubicBezTo>
                  <a:pt x="4486275" y="3752850"/>
                  <a:pt x="4505325" y="3714750"/>
                  <a:pt x="4524375" y="3686175"/>
                </a:cubicBezTo>
                <a:cubicBezTo>
                  <a:pt x="4514850" y="3714750"/>
                  <a:pt x="4495800" y="3752850"/>
                  <a:pt x="4467225" y="3781425"/>
                </a:cubicBezTo>
                <a:close/>
                <a:moveTo>
                  <a:pt x="1676400" y="4181475"/>
                </a:moveTo>
                <a:cubicBezTo>
                  <a:pt x="1647825" y="4181475"/>
                  <a:pt x="1619250" y="4191000"/>
                  <a:pt x="1590675" y="4191000"/>
                </a:cubicBezTo>
                <a:cubicBezTo>
                  <a:pt x="1323975" y="4191000"/>
                  <a:pt x="1019175" y="4029075"/>
                  <a:pt x="904875" y="3686175"/>
                </a:cubicBezTo>
                <a:cubicBezTo>
                  <a:pt x="1047750" y="4019550"/>
                  <a:pt x="1428750" y="4171950"/>
                  <a:pt x="1676400" y="4181475"/>
                </a:cubicBezTo>
                <a:close/>
                <a:moveTo>
                  <a:pt x="1962150" y="3829050"/>
                </a:moveTo>
                <a:lnTo>
                  <a:pt x="1962150" y="3895725"/>
                </a:lnTo>
                <a:cubicBezTo>
                  <a:pt x="1895475" y="3857625"/>
                  <a:pt x="1905000" y="3771900"/>
                  <a:pt x="1876425" y="3714750"/>
                </a:cubicBezTo>
                <a:lnTo>
                  <a:pt x="1847850" y="3714750"/>
                </a:lnTo>
                <a:lnTo>
                  <a:pt x="1828800" y="3733800"/>
                </a:lnTo>
                <a:cubicBezTo>
                  <a:pt x="1819275" y="3724275"/>
                  <a:pt x="1809750" y="3714750"/>
                  <a:pt x="1800225" y="3714750"/>
                </a:cubicBezTo>
                <a:cubicBezTo>
                  <a:pt x="1790700" y="3724275"/>
                  <a:pt x="1800225" y="3743325"/>
                  <a:pt x="1800225" y="3762375"/>
                </a:cubicBezTo>
                <a:cubicBezTo>
                  <a:pt x="1771650" y="3762375"/>
                  <a:pt x="1724025" y="3771900"/>
                  <a:pt x="1695450" y="3771900"/>
                </a:cubicBezTo>
                <a:cubicBezTo>
                  <a:pt x="1676400" y="3771900"/>
                  <a:pt x="1676400" y="3752850"/>
                  <a:pt x="1647825" y="3752850"/>
                </a:cubicBezTo>
                <a:cubicBezTo>
                  <a:pt x="1628775" y="3752850"/>
                  <a:pt x="1581150" y="3771900"/>
                  <a:pt x="1562100" y="3771900"/>
                </a:cubicBezTo>
                <a:cubicBezTo>
                  <a:pt x="1514475" y="3771900"/>
                  <a:pt x="1419225" y="3743325"/>
                  <a:pt x="1390650" y="3686175"/>
                </a:cubicBezTo>
                <a:cubicBezTo>
                  <a:pt x="1447800" y="3724275"/>
                  <a:pt x="1562100" y="3733800"/>
                  <a:pt x="1628775" y="3733800"/>
                </a:cubicBezTo>
                <a:cubicBezTo>
                  <a:pt x="1695450" y="3733800"/>
                  <a:pt x="1819275" y="3705225"/>
                  <a:pt x="1895475" y="3667125"/>
                </a:cubicBezTo>
                <a:cubicBezTo>
                  <a:pt x="1905000" y="3714750"/>
                  <a:pt x="1962150" y="3800475"/>
                  <a:pt x="1962150" y="3829050"/>
                </a:cubicBezTo>
                <a:close/>
                <a:moveTo>
                  <a:pt x="4486275" y="4133850"/>
                </a:moveTo>
                <a:lnTo>
                  <a:pt x="4343400" y="4133850"/>
                </a:lnTo>
                <a:cubicBezTo>
                  <a:pt x="4343400" y="4124325"/>
                  <a:pt x="4352925" y="4114800"/>
                  <a:pt x="4362450" y="4105275"/>
                </a:cubicBezTo>
                <a:cubicBezTo>
                  <a:pt x="4400550" y="4105275"/>
                  <a:pt x="4448175" y="4114800"/>
                  <a:pt x="4486275" y="4105275"/>
                </a:cubicBezTo>
                <a:cubicBezTo>
                  <a:pt x="4543425" y="4095750"/>
                  <a:pt x="4600575" y="4076700"/>
                  <a:pt x="4657725" y="4057650"/>
                </a:cubicBezTo>
                <a:cubicBezTo>
                  <a:pt x="4819650" y="4000500"/>
                  <a:pt x="5019675" y="3819525"/>
                  <a:pt x="5105400" y="3648075"/>
                </a:cubicBezTo>
                <a:cubicBezTo>
                  <a:pt x="5057775" y="3895725"/>
                  <a:pt x="4695825" y="4133850"/>
                  <a:pt x="4486275" y="4133850"/>
                </a:cubicBezTo>
                <a:close/>
                <a:moveTo>
                  <a:pt x="5257800" y="3667125"/>
                </a:moveTo>
                <a:lnTo>
                  <a:pt x="5257800" y="3733800"/>
                </a:lnTo>
                <a:cubicBezTo>
                  <a:pt x="5229225" y="3714750"/>
                  <a:pt x="5191125" y="3686175"/>
                  <a:pt x="5153025" y="3676650"/>
                </a:cubicBezTo>
                <a:cubicBezTo>
                  <a:pt x="5153025" y="3667125"/>
                  <a:pt x="5162550" y="3648075"/>
                  <a:pt x="5172075" y="3629025"/>
                </a:cubicBezTo>
                <a:cubicBezTo>
                  <a:pt x="5200650" y="3648075"/>
                  <a:pt x="5229225" y="3657600"/>
                  <a:pt x="5257800" y="3667125"/>
                </a:cubicBezTo>
                <a:close/>
                <a:moveTo>
                  <a:pt x="1304925" y="3590925"/>
                </a:moveTo>
                <a:cubicBezTo>
                  <a:pt x="1314450" y="3771900"/>
                  <a:pt x="1524000" y="3810000"/>
                  <a:pt x="1638300" y="3810000"/>
                </a:cubicBezTo>
                <a:cubicBezTo>
                  <a:pt x="1704975" y="3810000"/>
                  <a:pt x="1752600" y="3810000"/>
                  <a:pt x="1857375" y="3762375"/>
                </a:cubicBezTo>
                <a:cubicBezTo>
                  <a:pt x="1866900" y="3781425"/>
                  <a:pt x="1866900" y="3790950"/>
                  <a:pt x="1866900" y="3819525"/>
                </a:cubicBezTo>
                <a:cubicBezTo>
                  <a:pt x="1866900" y="3838575"/>
                  <a:pt x="1866900" y="3867150"/>
                  <a:pt x="1847850" y="3895725"/>
                </a:cubicBezTo>
                <a:cubicBezTo>
                  <a:pt x="1828800" y="3905250"/>
                  <a:pt x="1790700" y="3905250"/>
                  <a:pt x="1771650" y="3924300"/>
                </a:cubicBezTo>
                <a:cubicBezTo>
                  <a:pt x="1733550" y="3952875"/>
                  <a:pt x="1704975" y="4010025"/>
                  <a:pt x="1676400" y="4048125"/>
                </a:cubicBezTo>
                <a:lnTo>
                  <a:pt x="1647825" y="4048125"/>
                </a:lnTo>
                <a:cubicBezTo>
                  <a:pt x="1647825" y="4038600"/>
                  <a:pt x="1638300" y="4029075"/>
                  <a:pt x="1638300" y="4000500"/>
                </a:cubicBezTo>
                <a:cubicBezTo>
                  <a:pt x="1638300" y="3981450"/>
                  <a:pt x="1666875" y="3914775"/>
                  <a:pt x="1695450" y="3857625"/>
                </a:cubicBezTo>
                <a:cubicBezTo>
                  <a:pt x="1676400" y="3857625"/>
                  <a:pt x="1657350" y="3848100"/>
                  <a:pt x="1638300" y="3848100"/>
                </a:cubicBezTo>
                <a:cubicBezTo>
                  <a:pt x="1600200" y="3848100"/>
                  <a:pt x="1524000" y="3895725"/>
                  <a:pt x="1504950" y="3933825"/>
                </a:cubicBezTo>
                <a:cubicBezTo>
                  <a:pt x="1466850" y="3905250"/>
                  <a:pt x="1409700" y="3876675"/>
                  <a:pt x="1381125" y="3876675"/>
                </a:cubicBezTo>
                <a:cubicBezTo>
                  <a:pt x="1362075" y="3876675"/>
                  <a:pt x="1333500" y="3895725"/>
                  <a:pt x="1314450" y="3895725"/>
                </a:cubicBezTo>
                <a:cubicBezTo>
                  <a:pt x="1266825" y="3895725"/>
                  <a:pt x="1209675" y="3781425"/>
                  <a:pt x="1143000" y="3810000"/>
                </a:cubicBezTo>
                <a:lnTo>
                  <a:pt x="1114425" y="3810000"/>
                </a:lnTo>
                <a:cubicBezTo>
                  <a:pt x="1114425" y="3790950"/>
                  <a:pt x="1104900" y="3771900"/>
                  <a:pt x="1104900" y="3752850"/>
                </a:cubicBezTo>
                <a:cubicBezTo>
                  <a:pt x="1104900" y="3686175"/>
                  <a:pt x="1152525" y="3609975"/>
                  <a:pt x="1247775" y="3590925"/>
                </a:cubicBezTo>
                <a:lnTo>
                  <a:pt x="1304925" y="3590925"/>
                </a:lnTo>
                <a:close/>
                <a:moveTo>
                  <a:pt x="866775" y="3733800"/>
                </a:moveTo>
                <a:cubicBezTo>
                  <a:pt x="866775" y="3762375"/>
                  <a:pt x="800100" y="3781425"/>
                  <a:pt x="771525" y="3819525"/>
                </a:cubicBezTo>
                <a:cubicBezTo>
                  <a:pt x="762000" y="3810000"/>
                  <a:pt x="762000" y="3810000"/>
                  <a:pt x="762000" y="3781425"/>
                </a:cubicBezTo>
                <a:cubicBezTo>
                  <a:pt x="762000" y="3714750"/>
                  <a:pt x="800100" y="3752850"/>
                  <a:pt x="847725" y="3705225"/>
                </a:cubicBezTo>
                <a:lnTo>
                  <a:pt x="847725" y="3667125"/>
                </a:lnTo>
                <a:lnTo>
                  <a:pt x="800100" y="3667125"/>
                </a:lnTo>
                <a:lnTo>
                  <a:pt x="800100" y="3638550"/>
                </a:lnTo>
                <a:cubicBezTo>
                  <a:pt x="809625" y="3619500"/>
                  <a:pt x="819150" y="3600450"/>
                  <a:pt x="838200" y="3590925"/>
                </a:cubicBezTo>
                <a:cubicBezTo>
                  <a:pt x="838200" y="3638550"/>
                  <a:pt x="866775" y="3714750"/>
                  <a:pt x="866775" y="3733800"/>
                </a:cubicBezTo>
                <a:close/>
                <a:moveTo>
                  <a:pt x="409575" y="3581400"/>
                </a:moveTo>
                <a:cubicBezTo>
                  <a:pt x="419100" y="3638550"/>
                  <a:pt x="457200" y="3743325"/>
                  <a:pt x="457200" y="3762375"/>
                </a:cubicBezTo>
                <a:cubicBezTo>
                  <a:pt x="457200" y="3790950"/>
                  <a:pt x="438150" y="3819525"/>
                  <a:pt x="428625" y="3838575"/>
                </a:cubicBezTo>
                <a:cubicBezTo>
                  <a:pt x="342900" y="3829050"/>
                  <a:pt x="276225" y="3714750"/>
                  <a:pt x="247650" y="3667125"/>
                </a:cubicBezTo>
                <a:cubicBezTo>
                  <a:pt x="285750" y="3629025"/>
                  <a:pt x="333375" y="3600450"/>
                  <a:pt x="381000" y="3581400"/>
                </a:cubicBezTo>
                <a:lnTo>
                  <a:pt x="409575" y="3581400"/>
                </a:lnTo>
                <a:close/>
                <a:moveTo>
                  <a:pt x="2790825" y="3895725"/>
                </a:moveTo>
                <a:lnTo>
                  <a:pt x="2771775" y="3914775"/>
                </a:lnTo>
                <a:cubicBezTo>
                  <a:pt x="2733675" y="3876675"/>
                  <a:pt x="2724150" y="3867150"/>
                  <a:pt x="2743200" y="3810000"/>
                </a:cubicBezTo>
                <a:cubicBezTo>
                  <a:pt x="2676525" y="3810000"/>
                  <a:pt x="2695575" y="3724275"/>
                  <a:pt x="2695575" y="3705225"/>
                </a:cubicBezTo>
                <a:cubicBezTo>
                  <a:pt x="2686050" y="3695700"/>
                  <a:pt x="2667000" y="3705225"/>
                  <a:pt x="2647950" y="3695700"/>
                </a:cubicBezTo>
                <a:cubicBezTo>
                  <a:pt x="2657475" y="3695700"/>
                  <a:pt x="2667000" y="3695700"/>
                  <a:pt x="2676525" y="3686175"/>
                </a:cubicBezTo>
                <a:cubicBezTo>
                  <a:pt x="2657475" y="3667125"/>
                  <a:pt x="2638425" y="3648075"/>
                  <a:pt x="2628900" y="3657600"/>
                </a:cubicBezTo>
                <a:cubicBezTo>
                  <a:pt x="2638425" y="3648075"/>
                  <a:pt x="2647950" y="3629025"/>
                  <a:pt x="2647950" y="3600450"/>
                </a:cubicBezTo>
                <a:cubicBezTo>
                  <a:pt x="2638425" y="3600450"/>
                  <a:pt x="2619375" y="3609975"/>
                  <a:pt x="2600325" y="3600450"/>
                </a:cubicBezTo>
                <a:lnTo>
                  <a:pt x="2628900" y="3571875"/>
                </a:lnTo>
                <a:cubicBezTo>
                  <a:pt x="2695575" y="3676650"/>
                  <a:pt x="2743200" y="3790950"/>
                  <a:pt x="2790825" y="3895725"/>
                </a:cubicBezTo>
                <a:close/>
                <a:moveTo>
                  <a:pt x="1362075" y="3638550"/>
                </a:moveTo>
                <a:lnTo>
                  <a:pt x="1381125" y="3619500"/>
                </a:lnTo>
                <a:cubicBezTo>
                  <a:pt x="1381125" y="3619500"/>
                  <a:pt x="1381125" y="3629025"/>
                  <a:pt x="1390650" y="3638550"/>
                </a:cubicBezTo>
                <a:lnTo>
                  <a:pt x="1362075" y="3667125"/>
                </a:lnTo>
                <a:cubicBezTo>
                  <a:pt x="1352550" y="3648075"/>
                  <a:pt x="1343025" y="3619500"/>
                  <a:pt x="1333500" y="3590925"/>
                </a:cubicBezTo>
                <a:lnTo>
                  <a:pt x="1343025" y="3571875"/>
                </a:lnTo>
                <a:cubicBezTo>
                  <a:pt x="1343025" y="3590925"/>
                  <a:pt x="1352550" y="3619500"/>
                  <a:pt x="1362075" y="3638550"/>
                </a:cubicBezTo>
                <a:close/>
                <a:moveTo>
                  <a:pt x="2457450" y="3571875"/>
                </a:moveTo>
                <a:lnTo>
                  <a:pt x="2457450" y="3648075"/>
                </a:lnTo>
                <a:cubicBezTo>
                  <a:pt x="2447925" y="3657600"/>
                  <a:pt x="2438400" y="3648075"/>
                  <a:pt x="2438400" y="3667125"/>
                </a:cubicBezTo>
                <a:cubicBezTo>
                  <a:pt x="2438400" y="3695700"/>
                  <a:pt x="2466975" y="3676650"/>
                  <a:pt x="2466975" y="3705225"/>
                </a:cubicBezTo>
                <a:cubicBezTo>
                  <a:pt x="2466975" y="3724275"/>
                  <a:pt x="2438400" y="3695700"/>
                  <a:pt x="2438400" y="3724275"/>
                </a:cubicBezTo>
                <a:cubicBezTo>
                  <a:pt x="2438400" y="3743325"/>
                  <a:pt x="2466975" y="3752850"/>
                  <a:pt x="2466975" y="3762375"/>
                </a:cubicBezTo>
                <a:cubicBezTo>
                  <a:pt x="2457450" y="3762375"/>
                  <a:pt x="2447925" y="3762375"/>
                  <a:pt x="2438400" y="3771900"/>
                </a:cubicBezTo>
                <a:cubicBezTo>
                  <a:pt x="2447925" y="3790950"/>
                  <a:pt x="2466975" y="3810000"/>
                  <a:pt x="2466975" y="3838575"/>
                </a:cubicBezTo>
                <a:cubicBezTo>
                  <a:pt x="2466975" y="3857625"/>
                  <a:pt x="2438400" y="3867150"/>
                  <a:pt x="2438400" y="3886200"/>
                </a:cubicBezTo>
                <a:cubicBezTo>
                  <a:pt x="2438400" y="3914775"/>
                  <a:pt x="2457450" y="3914775"/>
                  <a:pt x="2466975" y="3924300"/>
                </a:cubicBezTo>
                <a:cubicBezTo>
                  <a:pt x="2457450" y="3933825"/>
                  <a:pt x="2438400" y="3933825"/>
                  <a:pt x="2428875" y="3943350"/>
                </a:cubicBezTo>
                <a:cubicBezTo>
                  <a:pt x="2438400" y="3952875"/>
                  <a:pt x="2457450" y="3962400"/>
                  <a:pt x="2466975" y="3990975"/>
                </a:cubicBezTo>
                <a:cubicBezTo>
                  <a:pt x="2457450" y="3990975"/>
                  <a:pt x="2438400" y="3990975"/>
                  <a:pt x="2428875" y="3981450"/>
                </a:cubicBezTo>
                <a:lnTo>
                  <a:pt x="2409825" y="4000500"/>
                </a:lnTo>
                <a:cubicBezTo>
                  <a:pt x="2419350" y="4019550"/>
                  <a:pt x="2438400" y="4029075"/>
                  <a:pt x="2447925" y="4038600"/>
                </a:cubicBezTo>
                <a:cubicBezTo>
                  <a:pt x="2409825" y="4048125"/>
                  <a:pt x="2400300" y="4038600"/>
                  <a:pt x="2390775" y="4038600"/>
                </a:cubicBezTo>
                <a:cubicBezTo>
                  <a:pt x="2409825" y="4010025"/>
                  <a:pt x="2419350" y="3971925"/>
                  <a:pt x="2428875" y="3933825"/>
                </a:cubicBezTo>
                <a:cubicBezTo>
                  <a:pt x="2428875" y="3600450"/>
                  <a:pt x="2438400" y="3581400"/>
                  <a:pt x="2438400" y="3562350"/>
                </a:cubicBezTo>
                <a:cubicBezTo>
                  <a:pt x="2438400" y="3562350"/>
                  <a:pt x="2447925" y="3571875"/>
                  <a:pt x="2457450" y="3571875"/>
                </a:cubicBezTo>
                <a:close/>
                <a:moveTo>
                  <a:pt x="1143000" y="3571875"/>
                </a:moveTo>
                <a:cubicBezTo>
                  <a:pt x="1114425" y="3609975"/>
                  <a:pt x="1066800" y="3657600"/>
                  <a:pt x="1038225" y="3695700"/>
                </a:cubicBezTo>
                <a:cubicBezTo>
                  <a:pt x="1038225" y="3705225"/>
                  <a:pt x="1028700" y="3714750"/>
                  <a:pt x="1009650" y="3714750"/>
                </a:cubicBezTo>
                <a:cubicBezTo>
                  <a:pt x="981075" y="3714750"/>
                  <a:pt x="962025" y="3638550"/>
                  <a:pt x="962025" y="3619500"/>
                </a:cubicBezTo>
                <a:cubicBezTo>
                  <a:pt x="962025" y="3571875"/>
                  <a:pt x="1047750" y="3562350"/>
                  <a:pt x="1085850" y="3562350"/>
                </a:cubicBezTo>
                <a:cubicBezTo>
                  <a:pt x="1104900" y="3562350"/>
                  <a:pt x="1123950" y="3562350"/>
                  <a:pt x="1143000" y="3571875"/>
                </a:cubicBezTo>
                <a:close/>
                <a:moveTo>
                  <a:pt x="4552950" y="3648075"/>
                </a:moveTo>
                <a:cubicBezTo>
                  <a:pt x="4572000" y="3609975"/>
                  <a:pt x="4600575" y="3571875"/>
                  <a:pt x="4619625" y="3533775"/>
                </a:cubicBezTo>
                <a:cubicBezTo>
                  <a:pt x="4629150" y="3552825"/>
                  <a:pt x="4591050" y="3638550"/>
                  <a:pt x="4552950" y="3648075"/>
                </a:cubicBezTo>
                <a:close/>
                <a:moveTo>
                  <a:pt x="5219700" y="3552825"/>
                </a:moveTo>
                <a:lnTo>
                  <a:pt x="5219700" y="3581400"/>
                </a:lnTo>
                <a:lnTo>
                  <a:pt x="5181600" y="3581400"/>
                </a:lnTo>
                <a:cubicBezTo>
                  <a:pt x="5181600" y="3543300"/>
                  <a:pt x="5191125" y="3533775"/>
                  <a:pt x="5191125" y="3524250"/>
                </a:cubicBezTo>
                <a:lnTo>
                  <a:pt x="5219700" y="3552825"/>
                </a:lnTo>
                <a:close/>
                <a:moveTo>
                  <a:pt x="2590800" y="3552825"/>
                </a:moveTo>
                <a:lnTo>
                  <a:pt x="2590800" y="3524250"/>
                </a:lnTo>
                <a:lnTo>
                  <a:pt x="2590800" y="3552825"/>
                </a:lnTo>
                <a:close/>
                <a:moveTo>
                  <a:pt x="4924425" y="3638550"/>
                </a:moveTo>
                <a:cubicBezTo>
                  <a:pt x="4924425" y="3743325"/>
                  <a:pt x="4914900" y="3743325"/>
                  <a:pt x="4914900" y="3752850"/>
                </a:cubicBezTo>
                <a:cubicBezTo>
                  <a:pt x="4867275" y="3724275"/>
                  <a:pt x="4762500" y="3752850"/>
                  <a:pt x="4752975" y="3838575"/>
                </a:cubicBezTo>
                <a:cubicBezTo>
                  <a:pt x="4733925" y="3829050"/>
                  <a:pt x="4695825" y="3819525"/>
                  <a:pt x="4676775" y="3819525"/>
                </a:cubicBezTo>
                <a:cubicBezTo>
                  <a:pt x="4648200" y="3819525"/>
                  <a:pt x="4562475" y="3867150"/>
                  <a:pt x="4543425" y="3867150"/>
                </a:cubicBezTo>
                <a:cubicBezTo>
                  <a:pt x="4514850" y="3867150"/>
                  <a:pt x="4514850" y="3838575"/>
                  <a:pt x="4495800" y="3829050"/>
                </a:cubicBezTo>
                <a:cubicBezTo>
                  <a:pt x="4505325" y="3790950"/>
                  <a:pt x="4676775" y="3514725"/>
                  <a:pt x="4724400" y="3514725"/>
                </a:cubicBezTo>
                <a:cubicBezTo>
                  <a:pt x="4762500" y="3514725"/>
                  <a:pt x="4914900" y="3562350"/>
                  <a:pt x="4924425" y="3638550"/>
                </a:cubicBezTo>
                <a:close/>
                <a:moveTo>
                  <a:pt x="5067300" y="3524250"/>
                </a:moveTo>
                <a:cubicBezTo>
                  <a:pt x="5057775" y="3571875"/>
                  <a:pt x="5048250" y="3609975"/>
                  <a:pt x="5029200" y="3638550"/>
                </a:cubicBezTo>
                <a:cubicBezTo>
                  <a:pt x="4962525" y="3619500"/>
                  <a:pt x="4962525" y="3533775"/>
                  <a:pt x="4886325" y="3524250"/>
                </a:cubicBezTo>
                <a:cubicBezTo>
                  <a:pt x="4905375" y="3505200"/>
                  <a:pt x="4933950" y="3495675"/>
                  <a:pt x="4953000" y="3495675"/>
                </a:cubicBezTo>
                <a:cubicBezTo>
                  <a:pt x="4981575" y="3495675"/>
                  <a:pt x="5029200" y="3514725"/>
                  <a:pt x="5067300" y="3524250"/>
                </a:cubicBezTo>
                <a:close/>
                <a:moveTo>
                  <a:pt x="5695950" y="3486150"/>
                </a:moveTo>
                <a:cubicBezTo>
                  <a:pt x="5734050" y="3505200"/>
                  <a:pt x="5762625" y="3524250"/>
                  <a:pt x="5791200" y="3533775"/>
                </a:cubicBezTo>
                <a:lnTo>
                  <a:pt x="5791200" y="3552825"/>
                </a:lnTo>
                <a:cubicBezTo>
                  <a:pt x="5772150" y="3609975"/>
                  <a:pt x="5676900" y="3686175"/>
                  <a:pt x="5619750" y="3695700"/>
                </a:cubicBezTo>
                <a:lnTo>
                  <a:pt x="5619750" y="3638550"/>
                </a:lnTo>
                <a:cubicBezTo>
                  <a:pt x="5638800" y="3590925"/>
                  <a:pt x="5657850" y="3533775"/>
                  <a:pt x="5657850" y="3486150"/>
                </a:cubicBezTo>
                <a:lnTo>
                  <a:pt x="5695950" y="3486150"/>
                </a:lnTo>
                <a:close/>
                <a:moveTo>
                  <a:pt x="4667250" y="3524250"/>
                </a:moveTo>
                <a:cubicBezTo>
                  <a:pt x="4657725" y="3533775"/>
                  <a:pt x="4638675" y="3524250"/>
                  <a:pt x="4629150" y="3524250"/>
                </a:cubicBezTo>
                <a:cubicBezTo>
                  <a:pt x="4638675" y="3514725"/>
                  <a:pt x="4648200" y="3495675"/>
                  <a:pt x="4657725" y="3486150"/>
                </a:cubicBezTo>
                <a:cubicBezTo>
                  <a:pt x="4657725" y="3495675"/>
                  <a:pt x="4667250" y="3514725"/>
                  <a:pt x="4667250" y="3524250"/>
                </a:cubicBezTo>
                <a:close/>
                <a:moveTo>
                  <a:pt x="3371850" y="3495675"/>
                </a:moveTo>
                <a:lnTo>
                  <a:pt x="3352800" y="3476625"/>
                </a:lnTo>
                <a:cubicBezTo>
                  <a:pt x="3352800" y="3476625"/>
                  <a:pt x="3362325" y="3467100"/>
                  <a:pt x="3371850" y="3467100"/>
                </a:cubicBezTo>
                <a:cubicBezTo>
                  <a:pt x="3381375" y="3467100"/>
                  <a:pt x="3381375" y="3486150"/>
                  <a:pt x="3371850" y="3495675"/>
                </a:cubicBezTo>
                <a:close/>
                <a:moveTo>
                  <a:pt x="2809875" y="4333875"/>
                </a:moveTo>
                <a:cubicBezTo>
                  <a:pt x="2800350" y="4333875"/>
                  <a:pt x="2800350" y="4343400"/>
                  <a:pt x="2790825" y="4352925"/>
                </a:cubicBezTo>
                <a:cubicBezTo>
                  <a:pt x="2628900" y="4143375"/>
                  <a:pt x="2495550" y="3914775"/>
                  <a:pt x="2495550" y="3705225"/>
                </a:cubicBezTo>
                <a:cubicBezTo>
                  <a:pt x="2486025" y="3505200"/>
                  <a:pt x="2505075" y="3476625"/>
                  <a:pt x="2505075" y="3448050"/>
                </a:cubicBezTo>
                <a:cubicBezTo>
                  <a:pt x="2581275" y="3609975"/>
                  <a:pt x="2819400" y="4210050"/>
                  <a:pt x="2819400" y="4257675"/>
                </a:cubicBezTo>
                <a:cubicBezTo>
                  <a:pt x="2819400" y="4286250"/>
                  <a:pt x="2809875" y="4305300"/>
                  <a:pt x="2809875" y="4333875"/>
                </a:cubicBezTo>
                <a:close/>
                <a:moveTo>
                  <a:pt x="4686300" y="3486150"/>
                </a:moveTo>
                <a:cubicBezTo>
                  <a:pt x="4686300" y="3486150"/>
                  <a:pt x="4676775" y="3476625"/>
                  <a:pt x="4667250" y="3476625"/>
                </a:cubicBezTo>
                <a:cubicBezTo>
                  <a:pt x="4667250" y="3467100"/>
                  <a:pt x="4686300" y="3448050"/>
                  <a:pt x="4695825" y="3438525"/>
                </a:cubicBezTo>
                <a:cubicBezTo>
                  <a:pt x="4695825" y="3448050"/>
                  <a:pt x="4695825" y="3467100"/>
                  <a:pt x="4686300" y="3486150"/>
                </a:cubicBezTo>
                <a:close/>
                <a:moveTo>
                  <a:pt x="314325" y="3429000"/>
                </a:moveTo>
                <a:cubicBezTo>
                  <a:pt x="333375" y="3438525"/>
                  <a:pt x="352425" y="3438525"/>
                  <a:pt x="371475" y="3448050"/>
                </a:cubicBezTo>
                <a:cubicBezTo>
                  <a:pt x="361950" y="3476625"/>
                  <a:pt x="323850" y="3467100"/>
                  <a:pt x="342900" y="3505200"/>
                </a:cubicBezTo>
                <a:cubicBezTo>
                  <a:pt x="361950" y="3495675"/>
                  <a:pt x="381000" y="3486150"/>
                  <a:pt x="390525" y="3486150"/>
                </a:cubicBezTo>
                <a:cubicBezTo>
                  <a:pt x="371475" y="3505200"/>
                  <a:pt x="247650" y="3590925"/>
                  <a:pt x="228600" y="3590925"/>
                </a:cubicBezTo>
                <a:cubicBezTo>
                  <a:pt x="200025" y="3590925"/>
                  <a:pt x="190500" y="3514725"/>
                  <a:pt x="190500" y="3505200"/>
                </a:cubicBezTo>
                <a:lnTo>
                  <a:pt x="190500" y="3429000"/>
                </a:lnTo>
                <a:lnTo>
                  <a:pt x="314325" y="3429000"/>
                </a:lnTo>
                <a:close/>
                <a:moveTo>
                  <a:pt x="3371850" y="3438525"/>
                </a:moveTo>
                <a:lnTo>
                  <a:pt x="3333750" y="3438525"/>
                </a:lnTo>
                <a:cubicBezTo>
                  <a:pt x="3333750" y="3429000"/>
                  <a:pt x="3352800" y="3419475"/>
                  <a:pt x="3371850" y="3409950"/>
                </a:cubicBezTo>
                <a:lnTo>
                  <a:pt x="3371850" y="3438525"/>
                </a:lnTo>
                <a:close/>
                <a:moveTo>
                  <a:pt x="4048125" y="3381375"/>
                </a:moveTo>
                <a:cubicBezTo>
                  <a:pt x="4000500" y="3429000"/>
                  <a:pt x="3933825" y="3476625"/>
                  <a:pt x="3886200" y="3476625"/>
                </a:cubicBezTo>
                <a:cubicBezTo>
                  <a:pt x="3867150" y="3476625"/>
                  <a:pt x="3829050" y="3476625"/>
                  <a:pt x="3810000" y="3438525"/>
                </a:cubicBezTo>
                <a:cubicBezTo>
                  <a:pt x="3829050" y="3448050"/>
                  <a:pt x="3838575" y="3448050"/>
                  <a:pt x="3857625" y="3448050"/>
                </a:cubicBezTo>
                <a:cubicBezTo>
                  <a:pt x="3914775" y="3448050"/>
                  <a:pt x="3952875" y="3409950"/>
                  <a:pt x="4010025" y="3381375"/>
                </a:cubicBezTo>
                <a:lnTo>
                  <a:pt x="4048125" y="3381375"/>
                </a:lnTo>
                <a:close/>
                <a:moveTo>
                  <a:pt x="704850" y="3686175"/>
                </a:moveTo>
                <a:cubicBezTo>
                  <a:pt x="676275" y="3590925"/>
                  <a:pt x="762000" y="3476625"/>
                  <a:pt x="828675" y="3381375"/>
                </a:cubicBezTo>
                <a:cubicBezTo>
                  <a:pt x="828675" y="3467100"/>
                  <a:pt x="733425" y="3581400"/>
                  <a:pt x="704850" y="3686175"/>
                </a:cubicBezTo>
                <a:close/>
                <a:moveTo>
                  <a:pt x="3352800" y="3352800"/>
                </a:moveTo>
                <a:cubicBezTo>
                  <a:pt x="3352800" y="3362325"/>
                  <a:pt x="3362325" y="3381375"/>
                  <a:pt x="3362325" y="3400425"/>
                </a:cubicBezTo>
                <a:cubicBezTo>
                  <a:pt x="3343275" y="3390900"/>
                  <a:pt x="3314700" y="3390900"/>
                  <a:pt x="3305175" y="3390900"/>
                </a:cubicBezTo>
                <a:cubicBezTo>
                  <a:pt x="3314700" y="3381375"/>
                  <a:pt x="3314700" y="3352800"/>
                  <a:pt x="3324225" y="3352800"/>
                </a:cubicBezTo>
                <a:lnTo>
                  <a:pt x="3352800" y="3352800"/>
                </a:lnTo>
                <a:close/>
                <a:moveTo>
                  <a:pt x="1009650" y="3429000"/>
                </a:moveTo>
                <a:cubicBezTo>
                  <a:pt x="1009650" y="3467100"/>
                  <a:pt x="990600" y="3524250"/>
                  <a:pt x="933450" y="3562350"/>
                </a:cubicBezTo>
                <a:lnTo>
                  <a:pt x="904875" y="3562350"/>
                </a:lnTo>
                <a:lnTo>
                  <a:pt x="904875" y="3476625"/>
                </a:lnTo>
                <a:cubicBezTo>
                  <a:pt x="923925" y="3438525"/>
                  <a:pt x="952500" y="3390900"/>
                  <a:pt x="981075" y="3352800"/>
                </a:cubicBezTo>
                <a:cubicBezTo>
                  <a:pt x="1009650" y="3362325"/>
                  <a:pt x="1009650" y="3400425"/>
                  <a:pt x="1009650" y="3429000"/>
                </a:cubicBezTo>
                <a:close/>
                <a:moveTo>
                  <a:pt x="4772025" y="3381375"/>
                </a:moveTo>
                <a:cubicBezTo>
                  <a:pt x="4762500" y="3390900"/>
                  <a:pt x="4733925" y="3390900"/>
                  <a:pt x="4733925" y="3390900"/>
                </a:cubicBezTo>
                <a:cubicBezTo>
                  <a:pt x="4724400" y="3400425"/>
                  <a:pt x="4733925" y="3419475"/>
                  <a:pt x="4733925" y="3438525"/>
                </a:cubicBezTo>
                <a:cubicBezTo>
                  <a:pt x="4724400" y="3429000"/>
                  <a:pt x="4714875" y="3429000"/>
                  <a:pt x="4705350" y="3419475"/>
                </a:cubicBezTo>
                <a:cubicBezTo>
                  <a:pt x="4714875" y="3400425"/>
                  <a:pt x="4733925" y="3371850"/>
                  <a:pt x="4752975" y="3343275"/>
                </a:cubicBezTo>
                <a:cubicBezTo>
                  <a:pt x="4752975" y="3352800"/>
                  <a:pt x="4762500" y="3371850"/>
                  <a:pt x="4772025" y="3381375"/>
                </a:cubicBezTo>
                <a:close/>
                <a:moveTo>
                  <a:pt x="5867400" y="3352800"/>
                </a:moveTo>
                <a:cubicBezTo>
                  <a:pt x="5867400" y="3381375"/>
                  <a:pt x="5848350" y="3448050"/>
                  <a:pt x="5829300" y="3486150"/>
                </a:cubicBezTo>
                <a:cubicBezTo>
                  <a:pt x="5791200" y="3476625"/>
                  <a:pt x="5705475" y="3448050"/>
                  <a:pt x="5686425" y="3400425"/>
                </a:cubicBezTo>
                <a:cubicBezTo>
                  <a:pt x="5705475" y="3390900"/>
                  <a:pt x="5724525" y="3419475"/>
                  <a:pt x="5743575" y="3371850"/>
                </a:cubicBezTo>
                <a:cubicBezTo>
                  <a:pt x="5724525" y="3371850"/>
                  <a:pt x="5705475" y="3371850"/>
                  <a:pt x="5686425" y="3362325"/>
                </a:cubicBezTo>
                <a:cubicBezTo>
                  <a:pt x="5734050" y="3343275"/>
                  <a:pt x="5800725" y="3333750"/>
                  <a:pt x="5857875" y="3314700"/>
                </a:cubicBezTo>
                <a:cubicBezTo>
                  <a:pt x="5857875" y="3324225"/>
                  <a:pt x="5867400" y="3333750"/>
                  <a:pt x="5867400" y="3352800"/>
                </a:cubicBezTo>
                <a:close/>
                <a:moveTo>
                  <a:pt x="1085850" y="3314700"/>
                </a:moveTo>
                <a:cubicBezTo>
                  <a:pt x="1171575" y="3343275"/>
                  <a:pt x="1209675" y="3467100"/>
                  <a:pt x="1228725" y="3543300"/>
                </a:cubicBezTo>
                <a:cubicBezTo>
                  <a:pt x="1181100" y="3524250"/>
                  <a:pt x="1123950" y="3505200"/>
                  <a:pt x="1066800" y="3505200"/>
                </a:cubicBezTo>
                <a:cubicBezTo>
                  <a:pt x="1085850" y="3448050"/>
                  <a:pt x="1057275" y="3381375"/>
                  <a:pt x="1038225" y="3314700"/>
                </a:cubicBezTo>
                <a:lnTo>
                  <a:pt x="1085850" y="3314700"/>
                </a:lnTo>
                <a:close/>
                <a:moveTo>
                  <a:pt x="5372100" y="3581400"/>
                </a:moveTo>
                <a:cubicBezTo>
                  <a:pt x="5372100" y="3600450"/>
                  <a:pt x="5362575" y="3648075"/>
                  <a:pt x="5353050" y="3686175"/>
                </a:cubicBezTo>
                <a:cubicBezTo>
                  <a:pt x="5305425" y="3571875"/>
                  <a:pt x="5238750" y="3438525"/>
                  <a:pt x="5172075" y="3305175"/>
                </a:cubicBezTo>
                <a:cubicBezTo>
                  <a:pt x="5295900" y="3324225"/>
                  <a:pt x="5372100" y="3467100"/>
                  <a:pt x="5372100" y="3581400"/>
                </a:cubicBezTo>
                <a:close/>
                <a:moveTo>
                  <a:pt x="5076825" y="3333750"/>
                </a:moveTo>
                <a:cubicBezTo>
                  <a:pt x="5095875" y="3352800"/>
                  <a:pt x="5124450" y="3409950"/>
                  <a:pt x="5124450" y="3429000"/>
                </a:cubicBezTo>
                <a:cubicBezTo>
                  <a:pt x="5124450" y="3457575"/>
                  <a:pt x="5114925" y="3476625"/>
                  <a:pt x="5114925" y="3476625"/>
                </a:cubicBezTo>
                <a:cubicBezTo>
                  <a:pt x="5105400" y="3486150"/>
                  <a:pt x="5114925" y="3486150"/>
                  <a:pt x="5086350" y="3486150"/>
                </a:cubicBezTo>
                <a:cubicBezTo>
                  <a:pt x="5057775" y="3486150"/>
                  <a:pt x="5019675" y="3419475"/>
                  <a:pt x="5019675" y="3409950"/>
                </a:cubicBezTo>
                <a:lnTo>
                  <a:pt x="5029200" y="3286125"/>
                </a:lnTo>
                <a:cubicBezTo>
                  <a:pt x="5048250" y="3305175"/>
                  <a:pt x="5067300" y="3314700"/>
                  <a:pt x="5076825" y="3333750"/>
                </a:cubicBezTo>
                <a:close/>
                <a:moveTo>
                  <a:pt x="4124325" y="3286125"/>
                </a:moveTo>
                <a:cubicBezTo>
                  <a:pt x="4105275" y="3314700"/>
                  <a:pt x="4086225" y="3343275"/>
                  <a:pt x="4057650" y="3371850"/>
                </a:cubicBezTo>
                <a:cubicBezTo>
                  <a:pt x="4057650" y="3362325"/>
                  <a:pt x="4048125" y="3343275"/>
                  <a:pt x="4038600" y="3333750"/>
                </a:cubicBezTo>
                <a:cubicBezTo>
                  <a:pt x="4048125" y="3324225"/>
                  <a:pt x="4067175" y="3333750"/>
                  <a:pt x="4086225" y="3333750"/>
                </a:cubicBezTo>
                <a:cubicBezTo>
                  <a:pt x="4095750" y="3314700"/>
                  <a:pt x="4095750" y="3295650"/>
                  <a:pt x="4105275" y="3276600"/>
                </a:cubicBezTo>
                <a:cubicBezTo>
                  <a:pt x="4105275" y="3276600"/>
                  <a:pt x="4114800" y="3286125"/>
                  <a:pt x="4124325" y="3286125"/>
                </a:cubicBezTo>
                <a:close/>
                <a:moveTo>
                  <a:pt x="514350" y="3257550"/>
                </a:moveTo>
                <a:cubicBezTo>
                  <a:pt x="552450" y="3267075"/>
                  <a:pt x="638175" y="3295650"/>
                  <a:pt x="666750" y="3381375"/>
                </a:cubicBezTo>
                <a:cubicBezTo>
                  <a:pt x="561975" y="3371850"/>
                  <a:pt x="523875" y="3457575"/>
                  <a:pt x="523875" y="3524250"/>
                </a:cubicBezTo>
                <a:cubicBezTo>
                  <a:pt x="523875" y="3562350"/>
                  <a:pt x="533400" y="3648075"/>
                  <a:pt x="619125" y="3676650"/>
                </a:cubicBezTo>
                <a:cubicBezTo>
                  <a:pt x="609600" y="3686175"/>
                  <a:pt x="600075" y="3686175"/>
                  <a:pt x="581025" y="3686175"/>
                </a:cubicBezTo>
                <a:cubicBezTo>
                  <a:pt x="504825" y="3686175"/>
                  <a:pt x="476250" y="3467100"/>
                  <a:pt x="476250" y="3448050"/>
                </a:cubicBezTo>
                <a:cubicBezTo>
                  <a:pt x="476250" y="3276600"/>
                  <a:pt x="485775" y="3267075"/>
                  <a:pt x="476250" y="3257550"/>
                </a:cubicBezTo>
                <a:lnTo>
                  <a:pt x="514350" y="3257550"/>
                </a:lnTo>
                <a:close/>
                <a:moveTo>
                  <a:pt x="4981575" y="3257550"/>
                </a:moveTo>
                <a:cubicBezTo>
                  <a:pt x="4981575" y="3286125"/>
                  <a:pt x="4943475" y="3352800"/>
                  <a:pt x="4943475" y="3381375"/>
                </a:cubicBezTo>
                <a:cubicBezTo>
                  <a:pt x="4943475" y="3400425"/>
                  <a:pt x="4953000" y="3409950"/>
                  <a:pt x="4962525" y="3429000"/>
                </a:cubicBezTo>
                <a:cubicBezTo>
                  <a:pt x="4914900" y="3438525"/>
                  <a:pt x="4867275" y="3448050"/>
                  <a:pt x="4819650" y="3467100"/>
                </a:cubicBezTo>
                <a:cubicBezTo>
                  <a:pt x="4800600" y="3400425"/>
                  <a:pt x="4867275" y="3238500"/>
                  <a:pt x="4972050" y="3238500"/>
                </a:cubicBezTo>
                <a:cubicBezTo>
                  <a:pt x="4981575" y="3248025"/>
                  <a:pt x="4981575" y="3238500"/>
                  <a:pt x="4981575" y="3257550"/>
                </a:cubicBezTo>
                <a:close/>
                <a:moveTo>
                  <a:pt x="4152900" y="3248025"/>
                </a:moveTo>
                <a:cubicBezTo>
                  <a:pt x="4143375" y="3257550"/>
                  <a:pt x="4143375" y="3267075"/>
                  <a:pt x="4133850" y="3276600"/>
                </a:cubicBezTo>
                <a:cubicBezTo>
                  <a:pt x="4114800" y="3257550"/>
                  <a:pt x="4076700" y="3248025"/>
                  <a:pt x="4114800" y="3238500"/>
                </a:cubicBezTo>
                <a:cubicBezTo>
                  <a:pt x="4124325" y="3248025"/>
                  <a:pt x="4143375" y="3248025"/>
                  <a:pt x="4152900" y="3248025"/>
                </a:cubicBezTo>
                <a:close/>
                <a:moveTo>
                  <a:pt x="3019425" y="3238500"/>
                </a:moveTo>
                <a:lnTo>
                  <a:pt x="3057525" y="3248025"/>
                </a:lnTo>
                <a:cubicBezTo>
                  <a:pt x="3048000" y="3248025"/>
                  <a:pt x="3028950" y="3257550"/>
                  <a:pt x="3019425" y="3238500"/>
                </a:cubicBezTo>
                <a:close/>
                <a:moveTo>
                  <a:pt x="1381125" y="3190875"/>
                </a:moveTo>
                <a:cubicBezTo>
                  <a:pt x="1352550" y="3219450"/>
                  <a:pt x="1304925" y="3248025"/>
                  <a:pt x="1266825" y="3276600"/>
                </a:cubicBezTo>
                <a:cubicBezTo>
                  <a:pt x="1276350" y="3248025"/>
                  <a:pt x="1314450" y="3209925"/>
                  <a:pt x="1352550" y="3190875"/>
                </a:cubicBezTo>
                <a:lnTo>
                  <a:pt x="1381125" y="3190875"/>
                </a:lnTo>
                <a:close/>
                <a:moveTo>
                  <a:pt x="5581650" y="3181350"/>
                </a:moveTo>
                <a:cubicBezTo>
                  <a:pt x="5581650" y="3228975"/>
                  <a:pt x="5591175" y="3295650"/>
                  <a:pt x="5591175" y="3324225"/>
                </a:cubicBezTo>
                <a:cubicBezTo>
                  <a:pt x="5591175" y="3381375"/>
                  <a:pt x="5562600" y="3590925"/>
                  <a:pt x="5495925" y="3581400"/>
                </a:cubicBezTo>
                <a:cubicBezTo>
                  <a:pt x="5524500" y="3524250"/>
                  <a:pt x="5562600" y="3429000"/>
                  <a:pt x="5562600" y="3400425"/>
                </a:cubicBezTo>
                <a:cubicBezTo>
                  <a:pt x="5562600" y="3324225"/>
                  <a:pt x="5419725" y="3314700"/>
                  <a:pt x="5410200" y="3314700"/>
                </a:cubicBezTo>
                <a:cubicBezTo>
                  <a:pt x="5410200" y="3248025"/>
                  <a:pt x="5457825" y="3190875"/>
                  <a:pt x="5534025" y="3181350"/>
                </a:cubicBezTo>
                <a:lnTo>
                  <a:pt x="5581650" y="3181350"/>
                </a:lnTo>
                <a:close/>
                <a:moveTo>
                  <a:pt x="361950" y="3209925"/>
                </a:moveTo>
                <a:lnTo>
                  <a:pt x="361950" y="3362325"/>
                </a:lnTo>
                <a:cubicBezTo>
                  <a:pt x="238125" y="3371850"/>
                  <a:pt x="228600" y="3371850"/>
                  <a:pt x="209550" y="3362325"/>
                </a:cubicBezTo>
                <a:cubicBezTo>
                  <a:pt x="209550" y="3295650"/>
                  <a:pt x="266700" y="3209925"/>
                  <a:pt x="333375" y="3143250"/>
                </a:cubicBezTo>
                <a:cubicBezTo>
                  <a:pt x="342900" y="3162300"/>
                  <a:pt x="361950" y="3181350"/>
                  <a:pt x="361950" y="3209925"/>
                </a:cubicBezTo>
                <a:close/>
                <a:moveTo>
                  <a:pt x="4191000" y="3162300"/>
                </a:moveTo>
                <a:cubicBezTo>
                  <a:pt x="4191000" y="3162300"/>
                  <a:pt x="4143375" y="3152775"/>
                  <a:pt x="4171950" y="3219450"/>
                </a:cubicBezTo>
                <a:lnTo>
                  <a:pt x="4143375" y="3219450"/>
                </a:lnTo>
                <a:cubicBezTo>
                  <a:pt x="4143375" y="3162300"/>
                  <a:pt x="4152900" y="3143250"/>
                  <a:pt x="4152900" y="3133725"/>
                </a:cubicBezTo>
                <a:cubicBezTo>
                  <a:pt x="4162425" y="3133725"/>
                  <a:pt x="4191000" y="3133725"/>
                  <a:pt x="4191000" y="3162300"/>
                </a:cubicBezTo>
                <a:close/>
                <a:moveTo>
                  <a:pt x="3028950" y="3133725"/>
                </a:moveTo>
                <a:cubicBezTo>
                  <a:pt x="3028950" y="3152775"/>
                  <a:pt x="3009900" y="3133725"/>
                  <a:pt x="3009900" y="3152775"/>
                </a:cubicBezTo>
                <a:cubicBezTo>
                  <a:pt x="3009900" y="3181350"/>
                  <a:pt x="3028950" y="3181350"/>
                  <a:pt x="3038475" y="3181350"/>
                </a:cubicBezTo>
                <a:cubicBezTo>
                  <a:pt x="3038475" y="3190875"/>
                  <a:pt x="3038475" y="3200400"/>
                  <a:pt x="3028950" y="3209925"/>
                </a:cubicBezTo>
                <a:cubicBezTo>
                  <a:pt x="3019425" y="3200400"/>
                  <a:pt x="3009900" y="3209925"/>
                  <a:pt x="3009900" y="3181350"/>
                </a:cubicBezTo>
                <a:cubicBezTo>
                  <a:pt x="3009900" y="3162300"/>
                  <a:pt x="3000375" y="3152775"/>
                  <a:pt x="2990850" y="3114675"/>
                </a:cubicBezTo>
                <a:cubicBezTo>
                  <a:pt x="3000375" y="3114675"/>
                  <a:pt x="3028950" y="3105150"/>
                  <a:pt x="3028950" y="3133725"/>
                </a:cubicBezTo>
                <a:close/>
                <a:moveTo>
                  <a:pt x="114300" y="3429000"/>
                </a:moveTo>
                <a:cubicBezTo>
                  <a:pt x="114300" y="3571875"/>
                  <a:pt x="161925" y="3810000"/>
                  <a:pt x="333375" y="3924300"/>
                </a:cubicBezTo>
                <a:cubicBezTo>
                  <a:pt x="142875" y="3886200"/>
                  <a:pt x="76200" y="3590925"/>
                  <a:pt x="76200" y="3448050"/>
                </a:cubicBezTo>
                <a:cubicBezTo>
                  <a:pt x="76200" y="3333750"/>
                  <a:pt x="95250" y="3209925"/>
                  <a:pt x="219075" y="3114675"/>
                </a:cubicBezTo>
                <a:cubicBezTo>
                  <a:pt x="133350" y="3200400"/>
                  <a:pt x="114300" y="3343275"/>
                  <a:pt x="114300" y="3429000"/>
                </a:cubicBezTo>
                <a:close/>
                <a:moveTo>
                  <a:pt x="847725" y="3105150"/>
                </a:moveTo>
                <a:cubicBezTo>
                  <a:pt x="809625" y="3162300"/>
                  <a:pt x="904875" y="3209925"/>
                  <a:pt x="942975" y="3286125"/>
                </a:cubicBezTo>
                <a:cubicBezTo>
                  <a:pt x="933450" y="3286125"/>
                  <a:pt x="923925" y="3295650"/>
                  <a:pt x="904875" y="3295650"/>
                </a:cubicBezTo>
                <a:cubicBezTo>
                  <a:pt x="876300" y="3295650"/>
                  <a:pt x="742950" y="3200400"/>
                  <a:pt x="666750" y="3171825"/>
                </a:cubicBezTo>
                <a:cubicBezTo>
                  <a:pt x="704850" y="3143250"/>
                  <a:pt x="752475" y="3124200"/>
                  <a:pt x="800100" y="3105150"/>
                </a:cubicBezTo>
                <a:lnTo>
                  <a:pt x="847725" y="3105150"/>
                </a:lnTo>
                <a:close/>
                <a:moveTo>
                  <a:pt x="4048125" y="3095625"/>
                </a:moveTo>
                <a:cubicBezTo>
                  <a:pt x="4048125" y="3114675"/>
                  <a:pt x="4000500" y="3114675"/>
                  <a:pt x="4019550" y="3171825"/>
                </a:cubicBezTo>
                <a:lnTo>
                  <a:pt x="3981450" y="3171825"/>
                </a:lnTo>
                <a:cubicBezTo>
                  <a:pt x="3924300" y="3219450"/>
                  <a:pt x="3867150" y="3267075"/>
                  <a:pt x="3810000" y="3295650"/>
                </a:cubicBezTo>
                <a:cubicBezTo>
                  <a:pt x="3810000" y="3305175"/>
                  <a:pt x="3819525" y="3305175"/>
                  <a:pt x="3819525" y="3333750"/>
                </a:cubicBezTo>
                <a:cubicBezTo>
                  <a:pt x="3819525" y="3352800"/>
                  <a:pt x="3810000" y="3362325"/>
                  <a:pt x="3800475" y="3371850"/>
                </a:cubicBezTo>
                <a:cubicBezTo>
                  <a:pt x="3800475" y="3362325"/>
                  <a:pt x="3790950" y="3352800"/>
                  <a:pt x="3790950" y="3333750"/>
                </a:cubicBezTo>
                <a:cubicBezTo>
                  <a:pt x="3790950" y="3305175"/>
                  <a:pt x="3800475" y="3257550"/>
                  <a:pt x="3838575" y="3238500"/>
                </a:cubicBezTo>
                <a:cubicBezTo>
                  <a:pt x="3848100" y="3219450"/>
                  <a:pt x="3876675" y="3228975"/>
                  <a:pt x="3895725" y="3219450"/>
                </a:cubicBezTo>
                <a:cubicBezTo>
                  <a:pt x="3933825" y="3171825"/>
                  <a:pt x="3990975" y="3124200"/>
                  <a:pt x="4038600" y="3067050"/>
                </a:cubicBezTo>
                <a:cubicBezTo>
                  <a:pt x="4038600" y="3076575"/>
                  <a:pt x="4048125" y="3067050"/>
                  <a:pt x="4048125" y="3095625"/>
                </a:cubicBezTo>
                <a:close/>
                <a:moveTo>
                  <a:pt x="5867400" y="3238500"/>
                </a:moveTo>
                <a:cubicBezTo>
                  <a:pt x="5867400" y="3267075"/>
                  <a:pt x="5772150" y="3286125"/>
                  <a:pt x="5753100" y="3286125"/>
                </a:cubicBezTo>
                <a:lnTo>
                  <a:pt x="5695950" y="3286125"/>
                </a:lnTo>
                <a:lnTo>
                  <a:pt x="5695950" y="3152775"/>
                </a:lnTo>
                <a:cubicBezTo>
                  <a:pt x="5695950" y="3143250"/>
                  <a:pt x="5705475" y="3038475"/>
                  <a:pt x="5753100" y="3038475"/>
                </a:cubicBezTo>
                <a:cubicBezTo>
                  <a:pt x="5791200" y="3038475"/>
                  <a:pt x="5867400" y="3219450"/>
                  <a:pt x="5867400" y="3238500"/>
                </a:cubicBezTo>
                <a:close/>
                <a:moveTo>
                  <a:pt x="5267325" y="3038475"/>
                </a:moveTo>
                <a:cubicBezTo>
                  <a:pt x="5314950" y="3048000"/>
                  <a:pt x="5362575" y="3067050"/>
                  <a:pt x="5400675" y="3095625"/>
                </a:cubicBezTo>
                <a:lnTo>
                  <a:pt x="5124450" y="3267075"/>
                </a:lnTo>
                <a:cubicBezTo>
                  <a:pt x="5105400" y="3248025"/>
                  <a:pt x="5086350" y="3219450"/>
                  <a:pt x="5067300" y="3200400"/>
                </a:cubicBezTo>
                <a:cubicBezTo>
                  <a:pt x="5124450" y="3200400"/>
                  <a:pt x="5267325" y="3105150"/>
                  <a:pt x="5238750" y="3038475"/>
                </a:cubicBezTo>
                <a:lnTo>
                  <a:pt x="5267325" y="3038475"/>
                </a:lnTo>
                <a:close/>
                <a:moveTo>
                  <a:pt x="1181100" y="3200400"/>
                </a:moveTo>
                <a:cubicBezTo>
                  <a:pt x="1190625" y="3114675"/>
                  <a:pt x="1276350" y="3076575"/>
                  <a:pt x="1352550" y="3009900"/>
                </a:cubicBezTo>
                <a:cubicBezTo>
                  <a:pt x="1333500" y="3067050"/>
                  <a:pt x="1238250" y="3143250"/>
                  <a:pt x="1181100" y="3200400"/>
                </a:cubicBezTo>
                <a:close/>
                <a:moveTo>
                  <a:pt x="3352800" y="2981325"/>
                </a:moveTo>
                <a:lnTo>
                  <a:pt x="3352800" y="3019425"/>
                </a:lnTo>
                <a:cubicBezTo>
                  <a:pt x="3305175" y="3019425"/>
                  <a:pt x="3248025" y="3038475"/>
                  <a:pt x="3209925" y="3095625"/>
                </a:cubicBezTo>
                <a:cubicBezTo>
                  <a:pt x="3181350" y="3133725"/>
                  <a:pt x="3181350" y="3181350"/>
                  <a:pt x="3152775" y="3190875"/>
                </a:cubicBezTo>
                <a:cubicBezTo>
                  <a:pt x="3152775" y="3181350"/>
                  <a:pt x="3171825" y="3171825"/>
                  <a:pt x="3181350" y="3162300"/>
                </a:cubicBezTo>
                <a:cubicBezTo>
                  <a:pt x="3181350" y="3152775"/>
                  <a:pt x="3162300" y="3143250"/>
                  <a:pt x="3162300" y="3114675"/>
                </a:cubicBezTo>
                <a:cubicBezTo>
                  <a:pt x="3162300" y="3095625"/>
                  <a:pt x="3190875" y="3067050"/>
                  <a:pt x="3190875" y="3048000"/>
                </a:cubicBezTo>
                <a:lnTo>
                  <a:pt x="3209925" y="3067050"/>
                </a:lnTo>
                <a:cubicBezTo>
                  <a:pt x="3219450" y="3067050"/>
                  <a:pt x="3228975" y="3067050"/>
                  <a:pt x="3238500" y="3057525"/>
                </a:cubicBezTo>
                <a:cubicBezTo>
                  <a:pt x="3228975" y="3048000"/>
                  <a:pt x="3219450" y="3028950"/>
                  <a:pt x="3219450" y="3019425"/>
                </a:cubicBezTo>
                <a:lnTo>
                  <a:pt x="3248025" y="3019425"/>
                </a:lnTo>
                <a:cubicBezTo>
                  <a:pt x="3248025" y="3028950"/>
                  <a:pt x="3257550" y="3038475"/>
                  <a:pt x="3267075" y="3048000"/>
                </a:cubicBezTo>
                <a:cubicBezTo>
                  <a:pt x="3276600" y="3028950"/>
                  <a:pt x="3295650" y="3000375"/>
                  <a:pt x="3324225" y="2981325"/>
                </a:cubicBezTo>
                <a:lnTo>
                  <a:pt x="3352800" y="2981325"/>
                </a:lnTo>
                <a:close/>
                <a:moveTo>
                  <a:pt x="5705475" y="3781425"/>
                </a:moveTo>
                <a:cubicBezTo>
                  <a:pt x="5829300" y="3676650"/>
                  <a:pt x="5915025" y="3524250"/>
                  <a:pt x="5953125" y="3400425"/>
                </a:cubicBezTo>
                <a:lnTo>
                  <a:pt x="5953125" y="3209925"/>
                </a:lnTo>
                <a:cubicBezTo>
                  <a:pt x="5924550" y="3143250"/>
                  <a:pt x="5886450" y="3057525"/>
                  <a:pt x="5857875" y="2962275"/>
                </a:cubicBezTo>
                <a:cubicBezTo>
                  <a:pt x="5953125" y="3076575"/>
                  <a:pt x="5981700" y="3190875"/>
                  <a:pt x="5981700" y="3305175"/>
                </a:cubicBezTo>
                <a:cubicBezTo>
                  <a:pt x="5981700" y="3457575"/>
                  <a:pt x="5924550" y="3676650"/>
                  <a:pt x="5705475" y="3781425"/>
                </a:cubicBezTo>
                <a:close/>
                <a:moveTo>
                  <a:pt x="4848225" y="3028950"/>
                </a:moveTo>
                <a:cubicBezTo>
                  <a:pt x="4848225" y="3057525"/>
                  <a:pt x="4819650" y="3057525"/>
                  <a:pt x="4819650" y="3076575"/>
                </a:cubicBezTo>
                <a:cubicBezTo>
                  <a:pt x="4819650" y="3105150"/>
                  <a:pt x="4848225" y="3086100"/>
                  <a:pt x="4848225" y="3114675"/>
                </a:cubicBezTo>
                <a:cubicBezTo>
                  <a:pt x="4848225" y="3133725"/>
                  <a:pt x="4829175" y="3124200"/>
                  <a:pt x="4819650" y="3133725"/>
                </a:cubicBezTo>
                <a:cubicBezTo>
                  <a:pt x="4829175" y="3143250"/>
                  <a:pt x="4848225" y="3162300"/>
                  <a:pt x="4857750" y="3181350"/>
                </a:cubicBezTo>
                <a:cubicBezTo>
                  <a:pt x="4848225" y="3181350"/>
                  <a:pt x="4838700" y="3171825"/>
                  <a:pt x="4829175" y="3171825"/>
                </a:cubicBezTo>
                <a:cubicBezTo>
                  <a:pt x="4829175" y="3171825"/>
                  <a:pt x="4819650" y="3162300"/>
                  <a:pt x="4819650" y="3190875"/>
                </a:cubicBezTo>
                <a:cubicBezTo>
                  <a:pt x="4819650" y="3209925"/>
                  <a:pt x="4838700" y="3219450"/>
                  <a:pt x="4848225" y="3219450"/>
                </a:cubicBezTo>
                <a:cubicBezTo>
                  <a:pt x="4838700" y="3228975"/>
                  <a:pt x="4819650" y="3238500"/>
                  <a:pt x="4800600" y="3248025"/>
                </a:cubicBezTo>
                <a:cubicBezTo>
                  <a:pt x="4810125" y="3257550"/>
                  <a:pt x="4819650" y="3267075"/>
                  <a:pt x="4829175" y="3267075"/>
                </a:cubicBezTo>
                <a:cubicBezTo>
                  <a:pt x="4819650" y="3276600"/>
                  <a:pt x="4791075" y="3286125"/>
                  <a:pt x="4800600" y="3333750"/>
                </a:cubicBezTo>
                <a:lnTo>
                  <a:pt x="4762500" y="3333750"/>
                </a:lnTo>
                <a:cubicBezTo>
                  <a:pt x="4772025" y="3314700"/>
                  <a:pt x="4781550" y="3286125"/>
                  <a:pt x="4791075" y="3257550"/>
                </a:cubicBezTo>
                <a:cubicBezTo>
                  <a:pt x="4810125" y="3190875"/>
                  <a:pt x="4810125" y="3162300"/>
                  <a:pt x="4810125" y="3124200"/>
                </a:cubicBezTo>
                <a:lnTo>
                  <a:pt x="4810125" y="2962275"/>
                </a:lnTo>
                <a:cubicBezTo>
                  <a:pt x="4829175" y="2981325"/>
                  <a:pt x="4848225" y="3009900"/>
                  <a:pt x="4848225" y="3028950"/>
                </a:cubicBezTo>
                <a:close/>
                <a:moveTo>
                  <a:pt x="1152525" y="3009900"/>
                </a:moveTo>
                <a:cubicBezTo>
                  <a:pt x="1152525" y="3028950"/>
                  <a:pt x="1019175" y="3209925"/>
                  <a:pt x="1000125" y="3209925"/>
                </a:cubicBezTo>
                <a:cubicBezTo>
                  <a:pt x="962025" y="3209925"/>
                  <a:pt x="952500" y="3152775"/>
                  <a:pt x="942975" y="3143250"/>
                </a:cubicBezTo>
                <a:cubicBezTo>
                  <a:pt x="981075" y="3124200"/>
                  <a:pt x="1047750" y="3133725"/>
                  <a:pt x="1047750" y="3086100"/>
                </a:cubicBezTo>
                <a:cubicBezTo>
                  <a:pt x="1047750" y="3048000"/>
                  <a:pt x="1028700" y="3019425"/>
                  <a:pt x="990600" y="3019425"/>
                </a:cubicBezTo>
                <a:cubicBezTo>
                  <a:pt x="838200" y="3019425"/>
                  <a:pt x="628650" y="3171825"/>
                  <a:pt x="542925" y="3171825"/>
                </a:cubicBezTo>
                <a:lnTo>
                  <a:pt x="504825" y="3171825"/>
                </a:lnTo>
                <a:cubicBezTo>
                  <a:pt x="514350" y="3143250"/>
                  <a:pt x="638175" y="2952750"/>
                  <a:pt x="685800" y="2952750"/>
                </a:cubicBezTo>
                <a:cubicBezTo>
                  <a:pt x="714375" y="2952750"/>
                  <a:pt x="723900" y="2981325"/>
                  <a:pt x="752475" y="2981325"/>
                </a:cubicBezTo>
                <a:cubicBezTo>
                  <a:pt x="771525" y="2981325"/>
                  <a:pt x="857250" y="2895600"/>
                  <a:pt x="895350" y="2895600"/>
                </a:cubicBezTo>
                <a:cubicBezTo>
                  <a:pt x="923925" y="2895600"/>
                  <a:pt x="1152525" y="2914650"/>
                  <a:pt x="1152525" y="3009900"/>
                </a:cubicBezTo>
                <a:close/>
                <a:moveTo>
                  <a:pt x="4076700" y="2905125"/>
                </a:moveTo>
                <a:lnTo>
                  <a:pt x="4076700" y="3067050"/>
                </a:lnTo>
                <a:cubicBezTo>
                  <a:pt x="4067175" y="3067050"/>
                  <a:pt x="4057650" y="3057525"/>
                  <a:pt x="4048125" y="3057525"/>
                </a:cubicBezTo>
                <a:cubicBezTo>
                  <a:pt x="4057650" y="3019425"/>
                  <a:pt x="4067175" y="2933700"/>
                  <a:pt x="4010025" y="2905125"/>
                </a:cubicBezTo>
                <a:cubicBezTo>
                  <a:pt x="4019550" y="2895600"/>
                  <a:pt x="4029075" y="2886075"/>
                  <a:pt x="4029075" y="2876550"/>
                </a:cubicBezTo>
                <a:cubicBezTo>
                  <a:pt x="4038600" y="2876550"/>
                  <a:pt x="4057650" y="2886075"/>
                  <a:pt x="4076700" y="2905125"/>
                </a:cubicBezTo>
                <a:close/>
                <a:moveTo>
                  <a:pt x="3305175" y="2914650"/>
                </a:moveTo>
                <a:cubicBezTo>
                  <a:pt x="3305175" y="2943225"/>
                  <a:pt x="3295650" y="2952750"/>
                  <a:pt x="3295650" y="2971800"/>
                </a:cubicBezTo>
                <a:cubicBezTo>
                  <a:pt x="3133725" y="2971800"/>
                  <a:pt x="3124200" y="3095625"/>
                  <a:pt x="3124200" y="3190875"/>
                </a:cubicBezTo>
                <a:cubicBezTo>
                  <a:pt x="3124200" y="3248025"/>
                  <a:pt x="3143250" y="3371850"/>
                  <a:pt x="3228975" y="3371850"/>
                </a:cubicBezTo>
                <a:cubicBezTo>
                  <a:pt x="3257550" y="3371850"/>
                  <a:pt x="3257550" y="3371850"/>
                  <a:pt x="3267075" y="3362325"/>
                </a:cubicBezTo>
                <a:cubicBezTo>
                  <a:pt x="3238500" y="3343275"/>
                  <a:pt x="3190875" y="3352800"/>
                  <a:pt x="3190875" y="3324225"/>
                </a:cubicBezTo>
                <a:cubicBezTo>
                  <a:pt x="3190875" y="3305175"/>
                  <a:pt x="3209925" y="3324225"/>
                  <a:pt x="3209925" y="3295650"/>
                </a:cubicBezTo>
                <a:cubicBezTo>
                  <a:pt x="3209925" y="3276600"/>
                  <a:pt x="3190875" y="3286125"/>
                  <a:pt x="3190875" y="3276600"/>
                </a:cubicBezTo>
                <a:cubicBezTo>
                  <a:pt x="3228975" y="3295650"/>
                  <a:pt x="3267075" y="3324225"/>
                  <a:pt x="3295650" y="3343275"/>
                </a:cubicBezTo>
                <a:cubicBezTo>
                  <a:pt x="3276600" y="3352800"/>
                  <a:pt x="3257550" y="3371850"/>
                  <a:pt x="3248025" y="3381375"/>
                </a:cubicBezTo>
                <a:cubicBezTo>
                  <a:pt x="3276600" y="3409950"/>
                  <a:pt x="3314700" y="3448050"/>
                  <a:pt x="3324225" y="3486150"/>
                </a:cubicBezTo>
                <a:cubicBezTo>
                  <a:pt x="3286125" y="3476625"/>
                  <a:pt x="3238500" y="3457575"/>
                  <a:pt x="3181350" y="3419475"/>
                </a:cubicBezTo>
                <a:cubicBezTo>
                  <a:pt x="3181350" y="3429000"/>
                  <a:pt x="3181350" y="3448050"/>
                  <a:pt x="3171825" y="3457575"/>
                </a:cubicBezTo>
                <a:cubicBezTo>
                  <a:pt x="3181350" y="3467100"/>
                  <a:pt x="3200400" y="3457575"/>
                  <a:pt x="3219450" y="3457575"/>
                </a:cubicBezTo>
                <a:cubicBezTo>
                  <a:pt x="3219450" y="3467100"/>
                  <a:pt x="3209925" y="3486150"/>
                  <a:pt x="3209925" y="3495675"/>
                </a:cubicBezTo>
                <a:lnTo>
                  <a:pt x="3267075" y="3495675"/>
                </a:lnTo>
                <a:cubicBezTo>
                  <a:pt x="3267075" y="3505200"/>
                  <a:pt x="3248025" y="3533775"/>
                  <a:pt x="3267075" y="3533775"/>
                </a:cubicBezTo>
                <a:cubicBezTo>
                  <a:pt x="3295650" y="3533775"/>
                  <a:pt x="3324225" y="3524250"/>
                  <a:pt x="3352800" y="3514725"/>
                </a:cubicBezTo>
                <a:cubicBezTo>
                  <a:pt x="3324225" y="3533775"/>
                  <a:pt x="3305175" y="3543300"/>
                  <a:pt x="3286125" y="3543300"/>
                </a:cubicBezTo>
                <a:cubicBezTo>
                  <a:pt x="3181350" y="3543300"/>
                  <a:pt x="3057525" y="3400425"/>
                  <a:pt x="3028950" y="3276600"/>
                </a:cubicBezTo>
                <a:cubicBezTo>
                  <a:pt x="3048000" y="3286125"/>
                  <a:pt x="3067050" y="3286125"/>
                  <a:pt x="3086100" y="3295650"/>
                </a:cubicBezTo>
                <a:cubicBezTo>
                  <a:pt x="3086100" y="3305175"/>
                  <a:pt x="3067050" y="3305175"/>
                  <a:pt x="3057525" y="3314700"/>
                </a:cubicBezTo>
                <a:cubicBezTo>
                  <a:pt x="3067050" y="3333750"/>
                  <a:pt x="3086100" y="3333750"/>
                  <a:pt x="3095625" y="3343275"/>
                </a:cubicBezTo>
                <a:cubicBezTo>
                  <a:pt x="3095625" y="3362325"/>
                  <a:pt x="3114675" y="3381375"/>
                  <a:pt x="3124200" y="3390900"/>
                </a:cubicBezTo>
                <a:cubicBezTo>
                  <a:pt x="3133725" y="3400425"/>
                  <a:pt x="3124200" y="3419475"/>
                  <a:pt x="3133725" y="3438525"/>
                </a:cubicBezTo>
                <a:cubicBezTo>
                  <a:pt x="3143250" y="3429000"/>
                  <a:pt x="3162300" y="3419475"/>
                  <a:pt x="3181350" y="3409950"/>
                </a:cubicBezTo>
                <a:cubicBezTo>
                  <a:pt x="3095625" y="3324225"/>
                  <a:pt x="3067050" y="3190875"/>
                  <a:pt x="3067050" y="3114675"/>
                </a:cubicBezTo>
                <a:cubicBezTo>
                  <a:pt x="3067050" y="3000375"/>
                  <a:pt x="3095625" y="2905125"/>
                  <a:pt x="3286125" y="2867025"/>
                </a:cubicBezTo>
                <a:cubicBezTo>
                  <a:pt x="3295650" y="2886075"/>
                  <a:pt x="3305175" y="2895600"/>
                  <a:pt x="3305175" y="2914650"/>
                </a:cubicBezTo>
                <a:close/>
                <a:moveTo>
                  <a:pt x="1581150" y="2914650"/>
                </a:moveTo>
                <a:cubicBezTo>
                  <a:pt x="1571625" y="2914650"/>
                  <a:pt x="1543050" y="2905125"/>
                  <a:pt x="1533525" y="2867025"/>
                </a:cubicBezTo>
                <a:cubicBezTo>
                  <a:pt x="1543050" y="2867025"/>
                  <a:pt x="1590675" y="2857500"/>
                  <a:pt x="1628775" y="2857500"/>
                </a:cubicBezTo>
                <a:cubicBezTo>
                  <a:pt x="1628775" y="2876550"/>
                  <a:pt x="1609725" y="2914650"/>
                  <a:pt x="1581150" y="2914650"/>
                </a:cubicBezTo>
                <a:close/>
                <a:moveTo>
                  <a:pt x="5391150" y="2886075"/>
                </a:moveTo>
                <a:cubicBezTo>
                  <a:pt x="5448300" y="2905125"/>
                  <a:pt x="5505450" y="3000375"/>
                  <a:pt x="5534025" y="3067050"/>
                </a:cubicBezTo>
                <a:cubicBezTo>
                  <a:pt x="5543550" y="3076575"/>
                  <a:pt x="5553075" y="3095625"/>
                  <a:pt x="5553075" y="3105150"/>
                </a:cubicBezTo>
                <a:cubicBezTo>
                  <a:pt x="5457825" y="3095625"/>
                  <a:pt x="5248275" y="2962275"/>
                  <a:pt x="5143500" y="2962275"/>
                </a:cubicBezTo>
                <a:cubicBezTo>
                  <a:pt x="5105400" y="2962275"/>
                  <a:pt x="5038725" y="2971800"/>
                  <a:pt x="5038725" y="3019425"/>
                </a:cubicBezTo>
                <a:cubicBezTo>
                  <a:pt x="5038725" y="3048000"/>
                  <a:pt x="5067300" y="3048000"/>
                  <a:pt x="5124450" y="3076575"/>
                </a:cubicBezTo>
                <a:cubicBezTo>
                  <a:pt x="5114925" y="3124200"/>
                  <a:pt x="5067300" y="3133725"/>
                  <a:pt x="5048250" y="3133725"/>
                </a:cubicBezTo>
                <a:cubicBezTo>
                  <a:pt x="4972050" y="3133725"/>
                  <a:pt x="4943475" y="3000375"/>
                  <a:pt x="4943475" y="2971800"/>
                </a:cubicBezTo>
                <a:cubicBezTo>
                  <a:pt x="4943475" y="2857500"/>
                  <a:pt x="5038725" y="2847975"/>
                  <a:pt x="5105400" y="2847975"/>
                </a:cubicBezTo>
                <a:cubicBezTo>
                  <a:pt x="5124450" y="2847975"/>
                  <a:pt x="5295900" y="2857500"/>
                  <a:pt x="5391150" y="2886075"/>
                </a:cubicBezTo>
                <a:close/>
                <a:moveTo>
                  <a:pt x="762000" y="2895600"/>
                </a:moveTo>
                <a:lnTo>
                  <a:pt x="733425" y="2895600"/>
                </a:lnTo>
                <a:cubicBezTo>
                  <a:pt x="733425" y="2886075"/>
                  <a:pt x="723900" y="2867025"/>
                  <a:pt x="723900" y="2857500"/>
                </a:cubicBezTo>
                <a:cubicBezTo>
                  <a:pt x="733425" y="2857500"/>
                  <a:pt x="742950" y="2847975"/>
                  <a:pt x="771525" y="2847975"/>
                </a:cubicBezTo>
                <a:cubicBezTo>
                  <a:pt x="771525" y="2886075"/>
                  <a:pt x="762000" y="2886075"/>
                  <a:pt x="762000" y="2895600"/>
                </a:cubicBezTo>
                <a:close/>
                <a:moveTo>
                  <a:pt x="342900" y="3038475"/>
                </a:moveTo>
                <a:cubicBezTo>
                  <a:pt x="295275" y="3009900"/>
                  <a:pt x="238125" y="2962275"/>
                  <a:pt x="180975" y="2914650"/>
                </a:cubicBezTo>
                <a:cubicBezTo>
                  <a:pt x="209550" y="2876550"/>
                  <a:pt x="304800" y="2838450"/>
                  <a:pt x="352425" y="2857500"/>
                </a:cubicBezTo>
                <a:cubicBezTo>
                  <a:pt x="342900" y="2914650"/>
                  <a:pt x="342900" y="2981325"/>
                  <a:pt x="342900" y="3038475"/>
                </a:cubicBezTo>
                <a:close/>
                <a:moveTo>
                  <a:pt x="3905250" y="2886075"/>
                </a:moveTo>
                <a:cubicBezTo>
                  <a:pt x="3924300" y="2886075"/>
                  <a:pt x="3971925" y="2876550"/>
                  <a:pt x="4010025" y="2857500"/>
                </a:cubicBezTo>
                <a:cubicBezTo>
                  <a:pt x="4010025" y="2867025"/>
                  <a:pt x="4000500" y="2886075"/>
                  <a:pt x="4000500" y="2895600"/>
                </a:cubicBezTo>
                <a:cubicBezTo>
                  <a:pt x="3990975" y="2895600"/>
                  <a:pt x="3981450" y="2886075"/>
                  <a:pt x="3952875" y="2886075"/>
                </a:cubicBezTo>
                <a:cubicBezTo>
                  <a:pt x="3933825" y="2886075"/>
                  <a:pt x="3895725" y="2905125"/>
                  <a:pt x="3876675" y="2905125"/>
                </a:cubicBezTo>
                <a:cubicBezTo>
                  <a:pt x="3848100" y="2905125"/>
                  <a:pt x="3829050" y="2895600"/>
                  <a:pt x="3829050" y="2857500"/>
                </a:cubicBezTo>
                <a:lnTo>
                  <a:pt x="3829050" y="2828925"/>
                </a:lnTo>
                <a:cubicBezTo>
                  <a:pt x="3857625" y="2838450"/>
                  <a:pt x="3876675" y="2886075"/>
                  <a:pt x="3905250" y="2886075"/>
                </a:cubicBezTo>
                <a:close/>
                <a:moveTo>
                  <a:pt x="3343275" y="2800350"/>
                </a:moveTo>
                <a:cubicBezTo>
                  <a:pt x="3343275" y="2809875"/>
                  <a:pt x="3352800" y="2819400"/>
                  <a:pt x="3352800" y="2886075"/>
                </a:cubicBezTo>
                <a:cubicBezTo>
                  <a:pt x="3324225" y="2867025"/>
                  <a:pt x="3267075" y="2819400"/>
                  <a:pt x="3248025" y="2819400"/>
                </a:cubicBezTo>
                <a:cubicBezTo>
                  <a:pt x="3219450" y="2819400"/>
                  <a:pt x="3209925" y="2847975"/>
                  <a:pt x="3190875" y="2857500"/>
                </a:cubicBezTo>
                <a:cubicBezTo>
                  <a:pt x="3181350" y="2867025"/>
                  <a:pt x="3162300" y="2867025"/>
                  <a:pt x="3143250" y="2857500"/>
                </a:cubicBezTo>
                <a:cubicBezTo>
                  <a:pt x="3114675" y="2867025"/>
                  <a:pt x="3095625" y="2943225"/>
                  <a:pt x="3048000" y="2943225"/>
                </a:cubicBezTo>
                <a:cubicBezTo>
                  <a:pt x="3038475" y="2952750"/>
                  <a:pt x="3048000" y="2971800"/>
                  <a:pt x="3038475" y="2981325"/>
                </a:cubicBezTo>
                <a:cubicBezTo>
                  <a:pt x="3038475" y="2990850"/>
                  <a:pt x="3019425" y="2990850"/>
                  <a:pt x="3009900" y="3000375"/>
                </a:cubicBezTo>
                <a:cubicBezTo>
                  <a:pt x="3019425" y="3009900"/>
                  <a:pt x="3038475" y="3028950"/>
                  <a:pt x="3038475" y="3038475"/>
                </a:cubicBezTo>
                <a:lnTo>
                  <a:pt x="3000375" y="3038475"/>
                </a:lnTo>
                <a:cubicBezTo>
                  <a:pt x="2990850" y="2895600"/>
                  <a:pt x="3171825" y="2800350"/>
                  <a:pt x="3286125" y="2800350"/>
                </a:cubicBezTo>
                <a:lnTo>
                  <a:pt x="3343275" y="2800350"/>
                </a:lnTo>
                <a:close/>
                <a:moveTo>
                  <a:pt x="1343025" y="3514725"/>
                </a:moveTo>
                <a:cubicBezTo>
                  <a:pt x="1343025" y="3486150"/>
                  <a:pt x="1323975" y="3457575"/>
                  <a:pt x="1323975" y="3429000"/>
                </a:cubicBezTo>
                <a:cubicBezTo>
                  <a:pt x="1323975" y="3409950"/>
                  <a:pt x="1343025" y="3381375"/>
                  <a:pt x="1352550" y="3352800"/>
                </a:cubicBezTo>
                <a:lnTo>
                  <a:pt x="1352550" y="3295650"/>
                </a:lnTo>
                <a:cubicBezTo>
                  <a:pt x="1362075" y="3295650"/>
                  <a:pt x="1381125" y="3305175"/>
                  <a:pt x="1400175" y="3295650"/>
                </a:cubicBezTo>
                <a:cubicBezTo>
                  <a:pt x="1390650" y="3286125"/>
                  <a:pt x="1371600" y="3286125"/>
                  <a:pt x="1371600" y="3257550"/>
                </a:cubicBezTo>
                <a:cubicBezTo>
                  <a:pt x="1371600" y="3238500"/>
                  <a:pt x="1409700" y="3209925"/>
                  <a:pt x="1419225" y="3190875"/>
                </a:cubicBezTo>
                <a:cubicBezTo>
                  <a:pt x="1419225" y="3200400"/>
                  <a:pt x="1419225" y="3209925"/>
                  <a:pt x="1447800" y="3219450"/>
                </a:cubicBezTo>
                <a:cubicBezTo>
                  <a:pt x="1447800" y="3209925"/>
                  <a:pt x="1457325" y="3219450"/>
                  <a:pt x="1457325" y="3190875"/>
                </a:cubicBezTo>
                <a:cubicBezTo>
                  <a:pt x="1457325" y="3171825"/>
                  <a:pt x="1438275" y="3162300"/>
                  <a:pt x="1447800" y="3133725"/>
                </a:cubicBezTo>
                <a:cubicBezTo>
                  <a:pt x="1457325" y="3143250"/>
                  <a:pt x="1457325" y="3162300"/>
                  <a:pt x="1485900" y="3171825"/>
                </a:cubicBezTo>
                <a:cubicBezTo>
                  <a:pt x="1485900" y="3162300"/>
                  <a:pt x="1495425" y="3171825"/>
                  <a:pt x="1495425" y="3143250"/>
                </a:cubicBezTo>
                <a:cubicBezTo>
                  <a:pt x="1495425" y="3124200"/>
                  <a:pt x="1476375" y="3114675"/>
                  <a:pt x="1466850" y="3105150"/>
                </a:cubicBezTo>
                <a:cubicBezTo>
                  <a:pt x="1495425" y="3086100"/>
                  <a:pt x="1524000" y="3057525"/>
                  <a:pt x="1543050" y="3048000"/>
                </a:cubicBezTo>
                <a:cubicBezTo>
                  <a:pt x="1543050" y="3000375"/>
                  <a:pt x="1571625" y="2962275"/>
                  <a:pt x="1619250" y="2981325"/>
                </a:cubicBezTo>
                <a:cubicBezTo>
                  <a:pt x="1619250" y="2914650"/>
                  <a:pt x="1676400" y="2857500"/>
                  <a:pt x="1695450" y="2809875"/>
                </a:cubicBezTo>
                <a:cubicBezTo>
                  <a:pt x="1704975" y="2809875"/>
                  <a:pt x="1724025" y="2800350"/>
                  <a:pt x="1733550" y="2800350"/>
                </a:cubicBezTo>
                <a:cubicBezTo>
                  <a:pt x="1638300" y="3038475"/>
                  <a:pt x="1323975" y="3276600"/>
                  <a:pt x="1343025" y="3514725"/>
                </a:cubicBezTo>
                <a:close/>
                <a:moveTo>
                  <a:pt x="5343525" y="2800350"/>
                </a:moveTo>
                <a:cubicBezTo>
                  <a:pt x="5343525" y="2809875"/>
                  <a:pt x="5324475" y="2828925"/>
                  <a:pt x="5305425" y="2838450"/>
                </a:cubicBezTo>
                <a:cubicBezTo>
                  <a:pt x="5305425" y="2819400"/>
                  <a:pt x="5295900" y="2800350"/>
                  <a:pt x="5305425" y="2781300"/>
                </a:cubicBezTo>
                <a:cubicBezTo>
                  <a:pt x="5314950" y="2790825"/>
                  <a:pt x="5334000" y="2790825"/>
                  <a:pt x="5343525" y="2800350"/>
                </a:cubicBezTo>
                <a:close/>
                <a:moveTo>
                  <a:pt x="5838825" y="2819400"/>
                </a:moveTo>
                <a:cubicBezTo>
                  <a:pt x="5800725" y="2876550"/>
                  <a:pt x="5800725" y="2886075"/>
                  <a:pt x="5715000" y="2952750"/>
                </a:cubicBezTo>
                <a:cubicBezTo>
                  <a:pt x="5715000" y="2886075"/>
                  <a:pt x="5705475" y="2819400"/>
                  <a:pt x="5695950" y="2752725"/>
                </a:cubicBezTo>
                <a:cubicBezTo>
                  <a:pt x="5743575" y="2771775"/>
                  <a:pt x="5791200" y="2790825"/>
                  <a:pt x="5838825" y="2819400"/>
                </a:cubicBezTo>
                <a:close/>
                <a:moveTo>
                  <a:pt x="514350" y="2981325"/>
                </a:moveTo>
                <a:cubicBezTo>
                  <a:pt x="514350" y="3038475"/>
                  <a:pt x="504825" y="3076575"/>
                  <a:pt x="438150" y="3133725"/>
                </a:cubicBezTo>
                <a:lnTo>
                  <a:pt x="438150" y="2752725"/>
                </a:lnTo>
                <a:cubicBezTo>
                  <a:pt x="466725" y="2790825"/>
                  <a:pt x="514350" y="2943225"/>
                  <a:pt x="514350" y="2981325"/>
                </a:cubicBezTo>
                <a:close/>
                <a:moveTo>
                  <a:pt x="4171950" y="2943225"/>
                </a:moveTo>
                <a:cubicBezTo>
                  <a:pt x="4171950" y="3076575"/>
                  <a:pt x="4057650" y="3343275"/>
                  <a:pt x="3886200" y="3419475"/>
                </a:cubicBezTo>
                <a:cubicBezTo>
                  <a:pt x="3876675" y="3400425"/>
                  <a:pt x="3867150" y="3381375"/>
                  <a:pt x="3867150" y="3362325"/>
                </a:cubicBezTo>
                <a:cubicBezTo>
                  <a:pt x="3867150" y="3248025"/>
                  <a:pt x="4133850" y="3162300"/>
                  <a:pt x="4133850" y="2990850"/>
                </a:cubicBezTo>
                <a:cubicBezTo>
                  <a:pt x="4133850" y="2933700"/>
                  <a:pt x="4086225" y="2819400"/>
                  <a:pt x="4010025" y="2819400"/>
                </a:cubicBezTo>
                <a:cubicBezTo>
                  <a:pt x="3981450" y="2819400"/>
                  <a:pt x="3952875" y="2838450"/>
                  <a:pt x="3924300" y="2838450"/>
                </a:cubicBezTo>
                <a:cubicBezTo>
                  <a:pt x="3905250" y="2838450"/>
                  <a:pt x="3895725" y="2828925"/>
                  <a:pt x="3886200" y="2828925"/>
                </a:cubicBezTo>
                <a:cubicBezTo>
                  <a:pt x="3924300" y="2743200"/>
                  <a:pt x="3943350" y="2714625"/>
                  <a:pt x="4019550" y="2714625"/>
                </a:cubicBezTo>
                <a:cubicBezTo>
                  <a:pt x="4133850" y="2714625"/>
                  <a:pt x="4171950" y="2886075"/>
                  <a:pt x="4171950" y="2943225"/>
                </a:cubicBezTo>
                <a:close/>
                <a:moveTo>
                  <a:pt x="5619750" y="2895600"/>
                </a:moveTo>
                <a:lnTo>
                  <a:pt x="5619750" y="3048000"/>
                </a:lnTo>
                <a:cubicBezTo>
                  <a:pt x="5553075" y="3028950"/>
                  <a:pt x="5543550" y="2962275"/>
                  <a:pt x="5543550" y="2924175"/>
                </a:cubicBezTo>
                <a:cubicBezTo>
                  <a:pt x="5543550" y="2905125"/>
                  <a:pt x="5572125" y="2771775"/>
                  <a:pt x="5591175" y="2695575"/>
                </a:cubicBezTo>
                <a:cubicBezTo>
                  <a:pt x="5600700" y="2762250"/>
                  <a:pt x="5619750" y="2867025"/>
                  <a:pt x="5619750" y="2895600"/>
                </a:cubicBezTo>
                <a:close/>
                <a:moveTo>
                  <a:pt x="4219575" y="2790825"/>
                </a:moveTo>
                <a:lnTo>
                  <a:pt x="4219575" y="2886075"/>
                </a:lnTo>
                <a:cubicBezTo>
                  <a:pt x="4143375" y="2867025"/>
                  <a:pt x="4191000" y="2838450"/>
                  <a:pt x="4191000" y="2800350"/>
                </a:cubicBezTo>
                <a:cubicBezTo>
                  <a:pt x="4191000" y="2781300"/>
                  <a:pt x="4105275" y="2743200"/>
                  <a:pt x="4114800" y="2667000"/>
                </a:cubicBezTo>
                <a:cubicBezTo>
                  <a:pt x="4105275" y="2657475"/>
                  <a:pt x="4105275" y="2657475"/>
                  <a:pt x="4086225" y="2657475"/>
                </a:cubicBezTo>
                <a:cubicBezTo>
                  <a:pt x="4057650" y="2657475"/>
                  <a:pt x="3990975" y="2676525"/>
                  <a:pt x="3943350" y="2676525"/>
                </a:cubicBezTo>
                <a:cubicBezTo>
                  <a:pt x="3924300" y="2695575"/>
                  <a:pt x="3914775" y="2724150"/>
                  <a:pt x="3886200" y="2743200"/>
                </a:cubicBezTo>
                <a:cubicBezTo>
                  <a:pt x="3876675" y="2752725"/>
                  <a:pt x="3867150" y="2752725"/>
                  <a:pt x="3857625" y="2752725"/>
                </a:cubicBezTo>
                <a:cubicBezTo>
                  <a:pt x="3848100" y="2752725"/>
                  <a:pt x="3838575" y="2743200"/>
                  <a:pt x="3838575" y="2762250"/>
                </a:cubicBezTo>
                <a:cubicBezTo>
                  <a:pt x="3838575" y="2790825"/>
                  <a:pt x="3857625" y="2790825"/>
                  <a:pt x="3867150" y="2800350"/>
                </a:cubicBezTo>
                <a:lnTo>
                  <a:pt x="3829050" y="2809875"/>
                </a:lnTo>
                <a:lnTo>
                  <a:pt x="3829050" y="2752725"/>
                </a:lnTo>
                <a:cubicBezTo>
                  <a:pt x="3848100" y="2657475"/>
                  <a:pt x="3971925" y="2638425"/>
                  <a:pt x="4010025" y="2638425"/>
                </a:cubicBezTo>
                <a:cubicBezTo>
                  <a:pt x="4076700" y="2638425"/>
                  <a:pt x="4219575" y="2695575"/>
                  <a:pt x="4219575" y="2790825"/>
                </a:cubicBezTo>
                <a:close/>
                <a:moveTo>
                  <a:pt x="619125" y="2619375"/>
                </a:moveTo>
                <a:lnTo>
                  <a:pt x="609600" y="2628900"/>
                </a:lnTo>
                <a:cubicBezTo>
                  <a:pt x="619125" y="2676525"/>
                  <a:pt x="619125" y="2733675"/>
                  <a:pt x="628650" y="2914650"/>
                </a:cubicBezTo>
                <a:cubicBezTo>
                  <a:pt x="609600" y="2895600"/>
                  <a:pt x="590550" y="2876550"/>
                  <a:pt x="590550" y="2857500"/>
                </a:cubicBezTo>
                <a:cubicBezTo>
                  <a:pt x="571500" y="2800350"/>
                  <a:pt x="571500" y="2695575"/>
                  <a:pt x="571500" y="2676525"/>
                </a:cubicBezTo>
                <a:lnTo>
                  <a:pt x="571500" y="2619375"/>
                </a:lnTo>
                <a:lnTo>
                  <a:pt x="619125" y="2619375"/>
                </a:lnTo>
                <a:close/>
                <a:moveTo>
                  <a:pt x="1619250" y="2809875"/>
                </a:moveTo>
                <a:lnTo>
                  <a:pt x="1657350" y="2809875"/>
                </a:lnTo>
                <a:cubicBezTo>
                  <a:pt x="1590675" y="2828925"/>
                  <a:pt x="1466850" y="2847975"/>
                  <a:pt x="1409700" y="2847975"/>
                </a:cubicBezTo>
                <a:cubicBezTo>
                  <a:pt x="1390650" y="2847975"/>
                  <a:pt x="1409700" y="2828925"/>
                  <a:pt x="1400175" y="2819400"/>
                </a:cubicBezTo>
                <a:cubicBezTo>
                  <a:pt x="1390650" y="2819400"/>
                  <a:pt x="1371600" y="2838450"/>
                  <a:pt x="1352550" y="2847975"/>
                </a:cubicBezTo>
                <a:cubicBezTo>
                  <a:pt x="1343025" y="2838450"/>
                  <a:pt x="1362075" y="2800350"/>
                  <a:pt x="1333500" y="2800350"/>
                </a:cubicBezTo>
                <a:cubicBezTo>
                  <a:pt x="1314450" y="2800350"/>
                  <a:pt x="1304925" y="2819400"/>
                  <a:pt x="1285875" y="2828925"/>
                </a:cubicBezTo>
                <a:cubicBezTo>
                  <a:pt x="1276350" y="2819400"/>
                  <a:pt x="1285875" y="2809875"/>
                  <a:pt x="1285875" y="2800350"/>
                </a:cubicBezTo>
                <a:cubicBezTo>
                  <a:pt x="1276350" y="2790825"/>
                  <a:pt x="1257300" y="2800350"/>
                  <a:pt x="1238250" y="2790825"/>
                </a:cubicBezTo>
                <a:cubicBezTo>
                  <a:pt x="1238250" y="2781300"/>
                  <a:pt x="1247775" y="2771775"/>
                  <a:pt x="1257300" y="2762250"/>
                </a:cubicBezTo>
                <a:cubicBezTo>
                  <a:pt x="1247775" y="2743200"/>
                  <a:pt x="1133475" y="2686050"/>
                  <a:pt x="1133475" y="2647950"/>
                </a:cubicBezTo>
                <a:lnTo>
                  <a:pt x="1133475" y="2590800"/>
                </a:lnTo>
                <a:cubicBezTo>
                  <a:pt x="1333500" y="2838450"/>
                  <a:pt x="1409700" y="2809875"/>
                  <a:pt x="1619250" y="2809875"/>
                </a:cubicBezTo>
                <a:close/>
                <a:moveTo>
                  <a:pt x="333375" y="2762250"/>
                </a:moveTo>
                <a:cubicBezTo>
                  <a:pt x="323850" y="2762250"/>
                  <a:pt x="304800" y="2771775"/>
                  <a:pt x="304800" y="2743200"/>
                </a:cubicBezTo>
                <a:cubicBezTo>
                  <a:pt x="304800" y="2724150"/>
                  <a:pt x="352425" y="2638425"/>
                  <a:pt x="371475" y="2590800"/>
                </a:cubicBezTo>
                <a:cubicBezTo>
                  <a:pt x="352425" y="2647950"/>
                  <a:pt x="400050" y="2705100"/>
                  <a:pt x="333375" y="2762250"/>
                </a:cubicBezTo>
                <a:close/>
                <a:moveTo>
                  <a:pt x="5476875" y="2562225"/>
                </a:moveTo>
                <a:lnTo>
                  <a:pt x="5476875" y="2695575"/>
                </a:lnTo>
                <a:cubicBezTo>
                  <a:pt x="5467350" y="2752725"/>
                  <a:pt x="5457825" y="2800350"/>
                  <a:pt x="5448300" y="2847975"/>
                </a:cubicBezTo>
                <a:cubicBezTo>
                  <a:pt x="5438775" y="2819400"/>
                  <a:pt x="5429250" y="2771775"/>
                  <a:pt x="5429250" y="2752725"/>
                </a:cubicBezTo>
                <a:cubicBezTo>
                  <a:pt x="5429250" y="2695575"/>
                  <a:pt x="5467350" y="2619375"/>
                  <a:pt x="5429250" y="2562225"/>
                </a:cubicBezTo>
                <a:lnTo>
                  <a:pt x="5476875" y="2562225"/>
                </a:lnTo>
                <a:close/>
                <a:moveTo>
                  <a:pt x="5667375" y="2552700"/>
                </a:moveTo>
                <a:cubicBezTo>
                  <a:pt x="5686425" y="2581275"/>
                  <a:pt x="5705475" y="2628900"/>
                  <a:pt x="5715000" y="2667000"/>
                </a:cubicBezTo>
                <a:cubicBezTo>
                  <a:pt x="5657850" y="2638425"/>
                  <a:pt x="5676900" y="2600325"/>
                  <a:pt x="5667375" y="2552700"/>
                </a:cubicBezTo>
                <a:close/>
                <a:moveTo>
                  <a:pt x="647700" y="2438400"/>
                </a:moveTo>
                <a:lnTo>
                  <a:pt x="647700" y="2476500"/>
                </a:lnTo>
                <a:cubicBezTo>
                  <a:pt x="638175" y="2486025"/>
                  <a:pt x="628650" y="2495550"/>
                  <a:pt x="600075" y="2505075"/>
                </a:cubicBezTo>
                <a:cubicBezTo>
                  <a:pt x="590550" y="2486025"/>
                  <a:pt x="590550" y="2457450"/>
                  <a:pt x="600075" y="2438400"/>
                </a:cubicBezTo>
                <a:lnTo>
                  <a:pt x="647700" y="2438400"/>
                </a:lnTo>
                <a:close/>
                <a:moveTo>
                  <a:pt x="1076325" y="2600325"/>
                </a:moveTo>
                <a:cubicBezTo>
                  <a:pt x="1076325" y="2676525"/>
                  <a:pt x="1047750" y="2686050"/>
                  <a:pt x="1000125" y="2686050"/>
                </a:cubicBezTo>
                <a:cubicBezTo>
                  <a:pt x="981075" y="2686050"/>
                  <a:pt x="962025" y="2676525"/>
                  <a:pt x="942975" y="2676525"/>
                </a:cubicBezTo>
                <a:cubicBezTo>
                  <a:pt x="981075" y="2600325"/>
                  <a:pt x="990600" y="2657475"/>
                  <a:pt x="990600" y="2590800"/>
                </a:cubicBezTo>
                <a:cubicBezTo>
                  <a:pt x="990600" y="2543175"/>
                  <a:pt x="952500" y="2524125"/>
                  <a:pt x="933450" y="2524125"/>
                </a:cubicBezTo>
                <a:cubicBezTo>
                  <a:pt x="876300" y="2524125"/>
                  <a:pt x="819150" y="2581275"/>
                  <a:pt x="819150" y="2638425"/>
                </a:cubicBezTo>
                <a:cubicBezTo>
                  <a:pt x="819150" y="2752725"/>
                  <a:pt x="990600" y="2809875"/>
                  <a:pt x="1057275" y="2771775"/>
                </a:cubicBezTo>
                <a:cubicBezTo>
                  <a:pt x="1057275" y="2809875"/>
                  <a:pt x="1114425" y="2857500"/>
                  <a:pt x="1133475" y="2857500"/>
                </a:cubicBezTo>
                <a:cubicBezTo>
                  <a:pt x="1162050" y="2857500"/>
                  <a:pt x="1200150" y="2809875"/>
                  <a:pt x="1219200" y="2809875"/>
                </a:cubicBezTo>
                <a:cubicBezTo>
                  <a:pt x="1247775" y="2809875"/>
                  <a:pt x="1257300" y="2819400"/>
                  <a:pt x="1257300" y="2838450"/>
                </a:cubicBezTo>
                <a:cubicBezTo>
                  <a:pt x="1257300" y="2867025"/>
                  <a:pt x="1238250" y="2895600"/>
                  <a:pt x="1219200" y="2924175"/>
                </a:cubicBezTo>
                <a:cubicBezTo>
                  <a:pt x="1171575" y="2886075"/>
                  <a:pt x="1038225" y="2819400"/>
                  <a:pt x="962025" y="2819400"/>
                </a:cubicBezTo>
                <a:lnTo>
                  <a:pt x="666750" y="2819400"/>
                </a:lnTo>
                <a:cubicBezTo>
                  <a:pt x="685800" y="2781300"/>
                  <a:pt x="752475" y="2743200"/>
                  <a:pt x="752475" y="2724150"/>
                </a:cubicBezTo>
                <a:cubicBezTo>
                  <a:pt x="752475" y="2695575"/>
                  <a:pt x="714375" y="2676525"/>
                  <a:pt x="685800" y="2657475"/>
                </a:cubicBezTo>
                <a:cubicBezTo>
                  <a:pt x="762000" y="2486025"/>
                  <a:pt x="819150" y="2419350"/>
                  <a:pt x="933450" y="2419350"/>
                </a:cubicBezTo>
                <a:cubicBezTo>
                  <a:pt x="1038225" y="2419350"/>
                  <a:pt x="1076325" y="2533650"/>
                  <a:pt x="1076325" y="2600325"/>
                </a:cubicBezTo>
                <a:close/>
                <a:moveTo>
                  <a:pt x="5457825" y="2419350"/>
                </a:moveTo>
                <a:cubicBezTo>
                  <a:pt x="5448300" y="2428875"/>
                  <a:pt x="5448300" y="2438400"/>
                  <a:pt x="5438775" y="2447925"/>
                </a:cubicBezTo>
                <a:cubicBezTo>
                  <a:pt x="5419725" y="2438400"/>
                  <a:pt x="5391150" y="2419350"/>
                  <a:pt x="5400675" y="2381250"/>
                </a:cubicBezTo>
                <a:lnTo>
                  <a:pt x="5457825" y="2381250"/>
                </a:lnTo>
                <a:lnTo>
                  <a:pt x="5457825" y="2419350"/>
                </a:lnTo>
                <a:close/>
                <a:moveTo>
                  <a:pt x="5381625" y="2590800"/>
                </a:moveTo>
                <a:cubicBezTo>
                  <a:pt x="5343525" y="2619375"/>
                  <a:pt x="5314950" y="2590800"/>
                  <a:pt x="5314950" y="2657475"/>
                </a:cubicBezTo>
                <a:cubicBezTo>
                  <a:pt x="5314950" y="2686050"/>
                  <a:pt x="5305425" y="2695575"/>
                  <a:pt x="5391150" y="2724150"/>
                </a:cubicBezTo>
                <a:cubicBezTo>
                  <a:pt x="5324475" y="2762250"/>
                  <a:pt x="5210175" y="2752725"/>
                  <a:pt x="5124450" y="2762250"/>
                </a:cubicBezTo>
                <a:cubicBezTo>
                  <a:pt x="5086350" y="2762250"/>
                  <a:pt x="5038725" y="2781300"/>
                  <a:pt x="4991100" y="2790825"/>
                </a:cubicBezTo>
                <a:cubicBezTo>
                  <a:pt x="5010150" y="2771775"/>
                  <a:pt x="5019675" y="2743200"/>
                  <a:pt x="5019675" y="2714625"/>
                </a:cubicBezTo>
                <a:cubicBezTo>
                  <a:pt x="5038725" y="2724150"/>
                  <a:pt x="5067300" y="2733675"/>
                  <a:pt x="5095875" y="2733675"/>
                </a:cubicBezTo>
                <a:cubicBezTo>
                  <a:pt x="5191125" y="2733675"/>
                  <a:pt x="5229225" y="2628900"/>
                  <a:pt x="5229225" y="2581275"/>
                </a:cubicBezTo>
                <a:cubicBezTo>
                  <a:pt x="5229225" y="2524125"/>
                  <a:pt x="5210175" y="2486025"/>
                  <a:pt x="5153025" y="2486025"/>
                </a:cubicBezTo>
                <a:cubicBezTo>
                  <a:pt x="5133975" y="2486025"/>
                  <a:pt x="5095875" y="2505075"/>
                  <a:pt x="5067300" y="2533650"/>
                </a:cubicBezTo>
                <a:cubicBezTo>
                  <a:pt x="5076825" y="2552700"/>
                  <a:pt x="5105400" y="2581275"/>
                  <a:pt x="5133975" y="2600325"/>
                </a:cubicBezTo>
                <a:lnTo>
                  <a:pt x="5133975" y="2628900"/>
                </a:lnTo>
                <a:cubicBezTo>
                  <a:pt x="5114925" y="2638425"/>
                  <a:pt x="5105400" y="2638425"/>
                  <a:pt x="5076825" y="2638425"/>
                </a:cubicBezTo>
                <a:cubicBezTo>
                  <a:pt x="5010150" y="2638425"/>
                  <a:pt x="4972050" y="2590800"/>
                  <a:pt x="4972050" y="2533650"/>
                </a:cubicBezTo>
                <a:cubicBezTo>
                  <a:pt x="4972050" y="2409825"/>
                  <a:pt x="5057775" y="2381250"/>
                  <a:pt x="5143500" y="2381250"/>
                </a:cubicBezTo>
                <a:cubicBezTo>
                  <a:pt x="5353050" y="2381250"/>
                  <a:pt x="5210175" y="2438400"/>
                  <a:pt x="5381625" y="2590800"/>
                </a:cubicBezTo>
                <a:close/>
                <a:moveTo>
                  <a:pt x="3790950" y="2390775"/>
                </a:moveTo>
                <a:cubicBezTo>
                  <a:pt x="3800475" y="2381250"/>
                  <a:pt x="3810000" y="2381250"/>
                  <a:pt x="3819525" y="2381250"/>
                </a:cubicBezTo>
                <a:cubicBezTo>
                  <a:pt x="3800475" y="2381250"/>
                  <a:pt x="3800475" y="2390775"/>
                  <a:pt x="3790950" y="2390775"/>
                </a:cubicBezTo>
                <a:close/>
                <a:moveTo>
                  <a:pt x="1104900" y="2371725"/>
                </a:moveTo>
                <a:cubicBezTo>
                  <a:pt x="1095375" y="2419350"/>
                  <a:pt x="1104900" y="2495550"/>
                  <a:pt x="1133475" y="2562225"/>
                </a:cubicBezTo>
                <a:cubicBezTo>
                  <a:pt x="1057275" y="2505075"/>
                  <a:pt x="1076325" y="2438400"/>
                  <a:pt x="1057275" y="2371725"/>
                </a:cubicBezTo>
                <a:lnTo>
                  <a:pt x="1104900" y="2371725"/>
                </a:lnTo>
                <a:close/>
                <a:moveTo>
                  <a:pt x="428625" y="2352675"/>
                </a:moveTo>
                <a:cubicBezTo>
                  <a:pt x="419100" y="2381250"/>
                  <a:pt x="409575" y="2419350"/>
                  <a:pt x="409575" y="2457450"/>
                </a:cubicBezTo>
                <a:cubicBezTo>
                  <a:pt x="400050" y="2447925"/>
                  <a:pt x="390525" y="2438400"/>
                  <a:pt x="390525" y="2419350"/>
                </a:cubicBezTo>
                <a:lnTo>
                  <a:pt x="390525" y="2343150"/>
                </a:lnTo>
                <a:cubicBezTo>
                  <a:pt x="400050" y="2343150"/>
                  <a:pt x="419100" y="2352675"/>
                  <a:pt x="428625" y="2352675"/>
                </a:cubicBezTo>
                <a:close/>
                <a:moveTo>
                  <a:pt x="5562600" y="2609850"/>
                </a:moveTo>
                <a:cubicBezTo>
                  <a:pt x="5562600" y="2714625"/>
                  <a:pt x="5572125" y="2771775"/>
                  <a:pt x="5495925" y="2895600"/>
                </a:cubicBezTo>
                <a:cubicBezTo>
                  <a:pt x="5505450" y="2771775"/>
                  <a:pt x="5543550" y="2543175"/>
                  <a:pt x="5543550" y="2514600"/>
                </a:cubicBezTo>
                <a:cubicBezTo>
                  <a:pt x="5543550" y="2495550"/>
                  <a:pt x="5524500" y="2390775"/>
                  <a:pt x="5505450" y="2324100"/>
                </a:cubicBezTo>
                <a:cubicBezTo>
                  <a:pt x="5572125" y="2533650"/>
                  <a:pt x="5562600" y="2457450"/>
                  <a:pt x="5562600" y="2609850"/>
                </a:cubicBezTo>
                <a:close/>
                <a:moveTo>
                  <a:pt x="3181350" y="2314575"/>
                </a:moveTo>
                <a:cubicBezTo>
                  <a:pt x="2800350" y="2581275"/>
                  <a:pt x="2514600" y="2752725"/>
                  <a:pt x="2514600" y="3114675"/>
                </a:cubicBezTo>
                <a:cubicBezTo>
                  <a:pt x="2514600" y="3143250"/>
                  <a:pt x="2562225" y="3371850"/>
                  <a:pt x="2581275" y="3505200"/>
                </a:cubicBezTo>
                <a:cubicBezTo>
                  <a:pt x="2562225" y="3476625"/>
                  <a:pt x="2571750" y="3448050"/>
                  <a:pt x="2533650" y="3438525"/>
                </a:cubicBezTo>
                <a:lnTo>
                  <a:pt x="2562225" y="3409950"/>
                </a:lnTo>
                <a:cubicBezTo>
                  <a:pt x="2562225" y="3400425"/>
                  <a:pt x="2543175" y="3390900"/>
                  <a:pt x="2524125" y="3381375"/>
                </a:cubicBezTo>
                <a:cubicBezTo>
                  <a:pt x="2524125" y="3371850"/>
                  <a:pt x="2505075" y="3352800"/>
                  <a:pt x="2505075" y="3324225"/>
                </a:cubicBezTo>
                <a:cubicBezTo>
                  <a:pt x="2505075" y="3305175"/>
                  <a:pt x="2533650" y="3314700"/>
                  <a:pt x="2533650" y="3295650"/>
                </a:cubicBezTo>
                <a:cubicBezTo>
                  <a:pt x="2524125" y="3295650"/>
                  <a:pt x="2533650" y="3286125"/>
                  <a:pt x="2505075" y="3286125"/>
                </a:cubicBezTo>
                <a:cubicBezTo>
                  <a:pt x="2486025" y="3286125"/>
                  <a:pt x="2438400" y="3305175"/>
                  <a:pt x="2438400" y="3333750"/>
                </a:cubicBezTo>
                <a:cubicBezTo>
                  <a:pt x="2438400" y="3352800"/>
                  <a:pt x="2457450" y="3343275"/>
                  <a:pt x="2457450" y="3362325"/>
                </a:cubicBezTo>
                <a:cubicBezTo>
                  <a:pt x="2457450" y="3390900"/>
                  <a:pt x="2438400" y="3438525"/>
                  <a:pt x="2438400" y="3467100"/>
                </a:cubicBezTo>
                <a:cubicBezTo>
                  <a:pt x="2438400" y="3448050"/>
                  <a:pt x="2428875" y="3429000"/>
                  <a:pt x="2428875" y="3248025"/>
                </a:cubicBezTo>
                <a:cubicBezTo>
                  <a:pt x="2438400" y="3228975"/>
                  <a:pt x="2438400" y="3200400"/>
                  <a:pt x="2438400" y="3171825"/>
                </a:cubicBezTo>
                <a:cubicBezTo>
                  <a:pt x="2409825" y="3095625"/>
                  <a:pt x="2486025" y="3114675"/>
                  <a:pt x="2514600" y="3086100"/>
                </a:cubicBezTo>
                <a:lnTo>
                  <a:pt x="2495550" y="3067050"/>
                </a:lnTo>
                <a:cubicBezTo>
                  <a:pt x="2486025" y="3067050"/>
                  <a:pt x="2447925" y="3086100"/>
                  <a:pt x="2428875" y="3086100"/>
                </a:cubicBezTo>
                <a:cubicBezTo>
                  <a:pt x="2419350" y="2847975"/>
                  <a:pt x="2571750" y="2562225"/>
                  <a:pt x="2771775" y="2333625"/>
                </a:cubicBezTo>
                <a:cubicBezTo>
                  <a:pt x="2781300" y="2343150"/>
                  <a:pt x="2781300" y="2333625"/>
                  <a:pt x="2781300" y="2362200"/>
                </a:cubicBezTo>
                <a:cubicBezTo>
                  <a:pt x="2781300" y="2438400"/>
                  <a:pt x="2714625" y="2381250"/>
                  <a:pt x="2705100" y="2486025"/>
                </a:cubicBezTo>
                <a:cubicBezTo>
                  <a:pt x="2705100" y="2476500"/>
                  <a:pt x="2705100" y="2466975"/>
                  <a:pt x="2695575" y="2457450"/>
                </a:cubicBezTo>
                <a:cubicBezTo>
                  <a:pt x="2676525" y="2476500"/>
                  <a:pt x="2676525" y="2505075"/>
                  <a:pt x="2676525" y="2533650"/>
                </a:cubicBezTo>
                <a:lnTo>
                  <a:pt x="2657475" y="2514600"/>
                </a:lnTo>
                <a:cubicBezTo>
                  <a:pt x="2647950" y="2533650"/>
                  <a:pt x="2647950" y="2552700"/>
                  <a:pt x="2657475" y="2571750"/>
                </a:cubicBezTo>
                <a:cubicBezTo>
                  <a:pt x="2647950" y="2571750"/>
                  <a:pt x="2628900" y="2562225"/>
                  <a:pt x="2619375" y="2562225"/>
                </a:cubicBezTo>
                <a:cubicBezTo>
                  <a:pt x="2590800" y="2609850"/>
                  <a:pt x="2619375" y="2647950"/>
                  <a:pt x="2562225" y="2667000"/>
                </a:cubicBezTo>
                <a:cubicBezTo>
                  <a:pt x="2562225" y="2676525"/>
                  <a:pt x="2581275" y="2676525"/>
                  <a:pt x="2571750" y="2714625"/>
                </a:cubicBezTo>
                <a:cubicBezTo>
                  <a:pt x="2581275" y="2714625"/>
                  <a:pt x="2590800" y="2724150"/>
                  <a:pt x="2619375" y="2724150"/>
                </a:cubicBezTo>
                <a:cubicBezTo>
                  <a:pt x="2638425" y="2724150"/>
                  <a:pt x="2667000" y="2676525"/>
                  <a:pt x="2686050" y="2638425"/>
                </a:cubicBezTo>
                <a:cubicBezTo>
                  <a:pt x="2714625" y="2638425"/>
                  <a:pt x="2743200" y="2609850"/>
                  <a:pt x="2733675" y="2590800"/>
                </a:cubicBezTo>
                <a:cubicBezTo>
                  <a:pt x="2743200" y="2590800"/>
                  <a:pt x="2752725" y="2590800"/>
                  <a:pt x="2762250" y="2600325"/>
                </a:cubicBezTo>
                <a:cubicBezTo>
                  <a:pt x="2781300" y="2590800"/>
                  <a:pt x="2771775" y="2552700"/>
                  <a:pt x="2809875" y="2533650"/>
                </a:cubicBezTo>
                <a:cubicBezTo>
                  <a:pt x="2828925" y="2514600"/>
                  <a:pt x="2876550" y="2514600"/>
                  <a:pt x="2905125" y="2495550"/>
                </a:cubicBezTo>
                <a:cubicBezTo>
                  <a:pt x="2914650" y="2495550"/>
                  <a:pt x="2905125" y="2476500"/>
                  <a:pt x="2914650" y="2457450"/>
                </a:cubicBezTo>
                <a:cubicBezTo>
                  <a:pt x="2933700" y="2438400"/>
                  <a:pt x="3000375" y="2447925"/>
                  <a:pt x="3000375" y="2390775"/>
                </a:cubicBezTo>
                <a:cubicBezTo>
                  <a:pt x="3009900" y="2390775"/>
                  <a:pt x="3019425" y="2409825"/>
                  <a:pt x="3038475" y="2419350"/>
                </a:cubicBezTo>
                <a:cubicBezTo>
                  <a:pt x="3048000" y="2400300"/>
                  <a:pt x="3028950" y="2352675"/>
                  <a:pt x="3048000" y="2352675"/>
                </a:cubicBezTo>
                <a:cubicBezTo>
                  <a:pt x="3076575" y="2352675"/>
                  <a:pt x="3067050" y="2371725"/>
                  <a:pt x="3076575" y="2381250"/>
                </a:cubicBezTo>
                <a:cubicBezTo>
                  <a:pt x="3095625" y="2343150"/>
                  <a:pt x="3095625" y="2305050"/>
                  <a:pt x="3152775" y="2305050"/>
                </a:cubicBezTo>
                <a:cubicBezTo>
                  <a:pt x="3171825" y="2305050"/>
                  <a:pt x="3171825" y="2305050"/>
                  <a:pt x="3181350" y="2314575"/>
                </a:cubicBezTo>
                <a:close/>
                <a:moveTo>
                  <a:pt x="3590925" y="2371725"/>
                </a:moveTo>
                <a:cubicBezTo>
                  <a:pt x="3667125" y="2305050"/>
                  <a:pt x="3838575" y="2286000"/>
                  <a:pt x="3952875" y="2276475"/>
                </a:cubicBezTo>
                <a:cubicBezTo>
                  <a:pt x="3867150" y="2333625"/>
                  <a:pt x="3695700" y="2352675"/>
                  <a:pt x="3590925" y="2371725"/>
                </a:cubicBezTo>
                <a:close/>
                <a:moveTo>
                  <a:pt x="5648325" y="2438400"/>
                </a:moveTo>
                <a:cubicBezTo>
                  <a:pt x="5629275" y="2390775"/>
                  <a:pt x="5619750" y="2333625"/>
                  <a:pt x="5610225" y="2286000"/>
                </a:cubicBezTo>
                <a:cubicBezTo>
                  <a:pt x="5619750" y="2276475"/>
                  <a:pt x="5638800" y="2266950"/>
                  <a:pt x="5648325" y="2266950"/>
                </a:cubicBezTo>
                <a:cubicBezTo>
                  <a:pt x="5657850" y="2324100"/>
                  <a:pt x="5648325" y="2381250"/>
                  <a:pt x="5648325" y="2438400"/>
                </a:cubicBezTo>
                <a:close/>
                <a:moveTo>
                  <a:pt x="4257675" y="2247900"/>
                </a:moveTo>
                <a:lnTo>
                  <a:pt x="4257675" y="2276475"/>
                </a:lnTo>
                <a:cubicBezTo>
                  <a:pt x="4238625" y="2286000"/>
                  <a:pt x="4200525" y="2276475"/>
                  <a:pt x="4181475" y="2276475"/>
                </a:cubicBezTo>
                <a:cubicBezTo>
                  <a:pt x="4152900" y="2276475"/>
                  <a:pt x="3990975" y="2333625"/>
                  <a:pt x="3876675" y="2362200"/>
                </a:cubicBezTo>
                <a:cubicBezTo>
                  <a:pt x="3971925" y="2314575"/>
                  <a:pt x="4067175" y="2295525"/>
                  <a:pt x="4162425" y="2247900"/>
                </a:cubicBezTo>
                <a:lnTo>
                  <a:pt x="4257675" y="2247900"/>
                </a:lnTo>
                <a:close/>
                <a:moveTo>
                  <a:pt x="304800" y="2409825"/>
                </a:moveTo>
                <a:cubicBezTo>
                  <a:pt x="304800" y="2524125"/>
                  <a:pt x="228600" y="2733675"/>
                  <a:pt x="133350" y="2819400"/>
                </a:cubicBezTo>
                <a:cubicBezTo>
                  <a:pt x="104775" y="2771775"/>
                  <a:pt x="76200" y="2647950"/>
                  <a:pt x="76200" y="2590800"/>
                </a:cubicBezTo>
                <a:cubicBezTo>
                  <a:pt x="76200" y="2505075"/>
                  <a:pt x="133350" y="2257425"/>
                  <a:pt x="247650" y="2219325"/>
                </a:cubicBezTo>
                <a:cubicBezTo>
                  <a:pt x="266700" y="2247900"/>
                  <a:pt x="304800" y="2362200"/>
                  <a:pt x="304800" y="2409825"/>
                </a:cubicBezTo>
                <a:close/>
                <a:moveTo>
                  <a:pt x="1038225" y="2286000"/>
                </a:moveTo>
                <a:cubicBezTo>
                  <a:pt x="1038225" y="2314575"/>
                  <a:pt x="1028700" y="2343150"/>
                  <a:pt x="1019175" y="2371725"/>
                </a:cubicBezTo>
                <a:cubicBezTo>
                  <a:pt x="1000125" y="2362200"/>
                  <a:pt x="971550" y="2352675"/>
                  <a:pt x="942975" y="2352675"/>
                </a:cubicBezTo>
                <a:cubicBezTo>
                  <a:pt x="895350" y="2352675"/>
                  <a:pt x="781050" y="2381250"/>
                  <a:pt x="752475" y="2438400"/>
                </a:cubicBezTo>
                <a:cubicBezTo>
                  <a:pt x="704850" y="2400300"/>
                  <a:pt x="657225" y="2343150"/>
                  <a:pt x="609600" y="2371725"/>
                </a:cubicBezTo>
                <a:cubicBezTo>
                  <a:pt x="619125" y="2247900"/>
                  <a:pt x="752475" y="2209800"/>
                  <a:pt x="828675" y="2209800"/>
                </a:cubicBezTo>
                <a:cubicBezTo>
                  <a:pt x="876300" y="2209800"/>
                  <a:pt x="1038225" y="2238375"/>
                  <a:pt x="1038225" y="2286000"/>
                </a:cubicBezTo>
                <a:close/>
                <a:moveTo>
                  <a:pt x="4572000" y="2238375"/>
                </a:moveTo>
                <a:cubicBezTo>
                  <a:pt x="4514850" y="2247900"/>
                  <a:pt x="4448175" y="2247900"/>
                  <a:pt x="4381500" y="2238375"/>
                </a:cubicBezTo>
                <a:lnTo>
                  <a:pt x="4381500" y="2286000"/>
                </a:lnTo>
                <a:cubicBezTo>
                  <a:pt x="4391025" y="2276475"/>
                  <a:pt x="4400550" y="2266950"/>
                  <a:pt x="4419600" y="2266950"/>
                </a:cubicBezTo>
                <a:cubicBezTo>
                  <a:pt x="4448175" y="2266950"/>
                  <a:pt x="4467225" y="2276475"/>
                  <a:pt x="4486275" y="2286000"/>
                </a:cubicBezTo>
                <a:cubicBezTo>
                  <a:pt x="4486275" y="2295525"/>
                  <a:pt x="4476750" y="2305050"/>
                  <a:pt x="4467225" y="2314575"/>
                </a:cubicBezTo>
                <a:cubicBezTo>
                  <a:pt x="4476750" y="2324100"/>
                  <a:pt x="4486275" y="2314575"/>
                  <a:pt x="4505325" y="2314575"/>
                </a:cubicBezTo>
                <a:cubicBezTo>
                  <a:pt x="4533900" y="2314575"/>
                  <a:pt x="4543425" y="2352675"/>
                  <a:pt x="4562475" y="2362200"/>
                </a:cubicBezTo>
                <a:cubicBezTo>
                  <a:pt x="4572000" y="2371725"/>
                  <a:pt x="4572000" y="2390775"/>
                  <a:pt x="4572000" y="2400300"/>
                </a:cubicBezTo>
                <a:cubicBezTo>
                  <a:pt x="4581525" y="2409825"/>
                  <a:pt x="4591050" y="2409825"/>
                  <a:pt x="4600575" y="2400300"/>
                </a:cubicBezTo>
                <a:cubicBezTo>
                  <a:pt x="4610100" y="2419350"/>
                  <a:pt x="4629150" y="2438400"/>
                  <a:pt x="4638675" y="2466975"/>
                </a:cubicBezTo>
                <a:cubicBezTo>
                  <a:pt x="4657725" y="2486025"/>
                  <a:pt x="4657725" y="2476500"/>
                  <a:pt x="4686300" y="2476500"/>
                </a:cubicBezTo>
                <a:cubicBezTo>
                  <a:pt x="4686300" y="2486025"/>
                  <a:pt x="4676775" y="2505075"/>
                  <a:pt x="4676775" y="2514600"/>
                </a:cubicBezTo>
                <a:cubicBezTo>
                  <a:pt x="4686300" y="2524125"/>
                  <a:pt x="4714875" y="2524125"/>
                  <a:pt x="4724400" y="2524125"/>
                </a:cubicBezTo>
                <a:cubicBezTo>
                  <a:pt x="4724400" y="2533650"/>
                  <a:pt x="4705350" y="2543175"/>
                  <a:pt x="4695825" y="2552700"/>
                </a:cubicBezTo>
                <a:cubicBezTo>
                  <a:pt x="4705350" y="2562225"/>
                  <a:pt x="4724400" y="2571750"/>
                  <a:pt x="4743450" y="2571750"/>
                </a:cubicBezTo>
                <a:cubicBezTo>
                  <a:pt x="4733925" y="2581275"/>
                  <a:pt x="4724400" y="2600325"/>
                  <a:pt x="4724400" y="2609850"/>
                </a:cubicBezTo>
                <a:cubicBezTo>
                  <a:pt x="4733925" y="2619375"/>
                  <a:pt x="4752975" y="2609850"/>
                  <a:pt x="4772025" y="2619375"/>
                </a:cubicBezTo>
                <a:cubicBezTo>
                  <a:pt x="4772025" y="2628900"/>
                  <a:pt x="4762500" y="2638425"/>
                  <a:pt x="4743450" y="2647950"/>
                </a:cubicBezTo>
                <a:cubicBezTo>
                  <a:pt x="4752975" y="2667000"/>
                  <a:pt x="4772025" y="2667000"/>
                  <a:pt x="4791075" y="2676525"/>
                </a:cubicBezTo>
                <a:cubicBezTo>
                  <a:pt x="4791075" y="2686050"/>
                  <a:pt x="4772025" y="2686050"/>
                  <a:pt x="4762500" y="2695575"/>
                </a:cubicBezTo>
                <a:cubicBezTo>
                  <a:pt x="4772025" y="2714625"/>
                  <a:pt x="4791075" y="2724150"/>
                  <a:pt x="4810125" y="2724150"/>
                </a:cubicBezTo>
                <a:cubicBezTo>
                  <a:pt x="4800600" y="2733675"/>
                  <a:pt x="4800600" y="2762250"/>
                  <a:pt x="4819650" y="2781300"/>
                </a:cubicBezTo>
                <a:cubicBezTo>
                  <a:pt x="4819650" y="2790825"/>
                  <a:pt x="4800600" y="2790825"/>
                  <a:pt x="4791075" y="2800350"/>
                </a:cubicBezTo>
                <a:cubicBezTo>
                  <a:pt x="4800600" y="2838450"/>
                  <a:pt x="4848225" y="2876550"/>
                  <a:pt x="4838700" y="2914650"/>
                </a:cubicBezTo>
                <a:cubicBezTo>
                  <a:pt x="4743450" y="2743200"/>
                  <a:pt x="4724400" y="2476500"/>
                  <a:pt x="4467225" y="2324100"/>
                </a:cubicBezTo>
                <a:cubicBezTo>
                  <a:pt x="4410075" y="2295525"/>
                  <a:pt x="4343400" y="2286000"/>
                  <a:pt x="4286250" y="2276475"/>
                </a:cubicBezTo>
                <a:lnTo>
                  <a:pt x="4286250" y="2247900"/>
                </a:lnTo>
                <a:cubicBezTo>
                  <a:pt x="4314825" y="2247900"/>
                  <a:pt x="4343400" y="2247900"/>
                  <a:pt x="4371975" y="2238375"/>
                </a:cubicBezTo>
                <a:cubicBezTo>
                  <a:pt x="4295775" y="2181225"/>
                  <a:pt x="4171950" y="2209800"/>
                  <a:pt x="4105275" y="2219325"/>
                </a:cubicBezTo>
                <a:cubicBezTo>
                  <a:pt x="4152900" y="2181225"/>
                  <a:pt x="4219575" y="2181225"/>
                  <a:pt x="4267200" y="2181225"/>
                </a:cubicBezTo>
                <a:cubicBezTo>
                  <a:pt x="4362450" y="2181225"/>
                  <a:pt x="4486275" y="2209800"/>
                  <a:pt x="4572000" y="2238375"/>
                </a:cubicBezTo>
                <a:close/>
                <a:moveTo>
                  <a:pt x="4048125" y="2209800"/>
                </a:moveTo>
                <a:cubicBezTo>
                  <a:pt x="4019550" y="2209800"/>
                  <a:pt x="3981450" y="2238375"/>
                  <a:pt x="3952875" y="2238375"/>
                </a:cubicBezTo>
                <a:cubicBezTo>
                  <a:pt x="3933825" y="2238375"/>
                  <a:pt x="3924300" y="2219325"/>
                  <a:pt x="3914775" y="2209800"/>
                </a:cubicBezTo>
                <a:cubicBezTo>
                  <a:pt x="3895725" y="2228850"/>
                  <a:pt x="3895725" y="2247900"/>
                  <a:pt x="3895725" y="2266950"/>
                </a:cubicBezTo>
                <a:cubicBezTo>
                  <a:pt x="3886200" y="2257425"/>
                  <a:pt x="3876675" y="2238375"/>
                  <a:pt x="3867150" y="2228850"/>
                </a:cubicBezTo>
                <a:cubicBezTo>
                  <a:pt x="3848100" y="2228850"/>
                  <a:pt x="3667125" y="2314575"/>
                  <a:pt x="3638550" y="2314575"/>
                </a:cubicBezTo>
                <a:cubicBezTo>
                  <a:pt x="3609975" y="2314575"/>
                  <a:pt x="3609975" y="2305050"/>
                  <a:pt x="3590925" y="2295525"/>
                </a:cubicBezTo>
                <a:cubicBezTo>
                  <a:pt x="3581400" y="2305050"/>
                  <a:pt x="3571875" y="2324100"/>
                  <a:pt x="3571875" y="2343150"/>
                </a:cubicBezTo>
                <a:cubicBezTo>
                  <a:pt x="3562350" y="2343150"/>
                  <a:pt x="3543300" y="2324100"/>
                  <a:pt x="3524250" y="2324100"/>
                </a:cubicBezTo>
                <a:cubicBezTo>
                  <a:pt x="3524250" y="2333625"/>
                  <a:pt x="3524250" y="2362200"/>
                  <a:pt x="3533775" y="2362200"/>
                </a:cubicBezTo>
                <a:lnTo>
                  <a:pt x="3514725" y="2381250"/>
                </a:lnTo>
                <a:cubicBezTo>
                  <a:pt x="3505200" y="2371725"/>
                  <a:pt x="3495675" y="2352675"/>
                  <a:pt x="3486150" y="2343150"/>
                </a:cubicBezTo>
                <a:cubicBezTo>
                  <a:pt x="3448050" y="2371725"/>
                  <a:pt x="3495675" y="2390775"/>
                  <a:pt x="3448050" y="2419350"/>
                </a:cubicBezTo>
                <a:cubicBezTo>
                  <a:pt x="3457575" y="2428875"/>
                  <a:pt x="3457575" y="2428875"/>
                  <a:pt x="3476625" y="2428875"/>
                </a:cubicBezTo>
                <a:cubicBezTo>
                  <a:pt x="3505200" y="2428875"/>
                  <a:pt x="3486150" y="2447925"/>
                  <a:pt x="3495675" y="2457450"/>
                </a:cubicBezTo>
                <a:cubicBezTo>
                  <a:pt x="3524250" y="2438400"/>
                  <a:pt x="3543300" y="2419350"/>
                  <a:pt x="3581400" y="2409825"/>
                </a:cubicBezTo>
                <a:cubicBezTo>
                  <a:pt x="3600450" y="2400300"/>
                  <a:pt x="3638550" y="2409825"/>
                  <a:pt x="3667125" y="2409825"/>
                </a:cubicBezTo>
                <a:cubicBezTo>
                  <a:pt x="3686175" y="2409825"/>
                  <a:pt x="3714750" y="2390775"/>
                  <a:pt x="3743325" y="2381250"/>
                </a:cubicBezTo>
                <a:cubicBezTo>
                  <a:pt x="3743325" y="2381250"/>
                  <a:pt x="3752850" y="2390775"/>
                  <a:pt x="3762375" y="2390775"/>
                </a:cubicBezTo>
                <a:cubicBezTo>
                  <a:pt x="3609975" y="2447925"/>
                  <a:pt x="3409950" y="2486025"/>
                  <a:pt x="3238500" y="2524125"/>
                </a:cubicBezTo>
                <a:cubicBezTo>
                  <a:pt x="3314700" y="2400300"/>
                  <a:pt x="3457575" y="2324100"/>
                  <a:pt x="3552825" y="2295525"/>
                </a:cubicBezTo>
                <a:cubicBezTo>
                  <a:pt x="3629025" y="2266950"/>
                  <a:pt x="3724275" y="2257425"/>
                  <a:pt x="3810000" y="2247900"/>
                </a:cubicBezTo>
                <a:cubicBezTo>
                  <a:pt x="3819525" y="2247900"/>
                  <a:pt x="3829050" y="2238375"/>
                  <a:pt x="3838575" y="2228850"/>
                </a:cubicBezTo>
                <a:cubicBezTo>
                  <a:pt x="3924300" y="2209800"/>
                  <a:pt x="4019550" y="2190750"/>
                  <a:pt x="4105275" y="2162175"/>
                </a:cubicBezTo>
                <a:cubicBezTo>
                  <a:pt x="4095750" y="2171700"/>
                  <a:pt x="4067175" y="2200275"/>
                  <a:pt x="4048125" y="2209800"/>
                </a:cubicBezTo>
                <a:close/>
                <a:moveTo>
                  <a:pt x="5943600" y="2533650"/>
                </a:moveTo>
                <a:cubicBezTo>
                  <a:pt x="5943600" y="2552700"/>
                  <a:pt x="5934075" y="2667000"/>
                  <a:pt x="5915025" y="2733675"/>
                </a:cubicBezTo>
                <a:cubicBezTo>
                  <a:pt x="5762625" y="2647950"/>
                  <a:pt x="5743575" y="2486025"/>
                  <a:pt x="5743575" y="2362200"/>
                </a:cubicBezTo>
                <a:cubicBezTo>
                  <a:pt x="5743575" y="2333625"/>
                  <a:pt x="5762625" y="2219325"/>
                  <a:pt x="5781675" y="2152650"/>
                </a:cubicBezTo>
                <a:cubicBezTo>
                  <a:pt x="5905500" y="2247900"/>
                  <a:pt x="5943600" y="2400300"/>
                  <a:pt x="5943600" y="2533650"/>
                </a:cubicBezTo>
                <a:close/>
                <a:moveTo>
                  <a:pt x="1114425" y="2190750"/>
                </a:moveTo>
                <a:cubicBezTo>
                  <a:pt x="971550" y="2114550"/>
                  <a:pt x="990600" y="2105025"/>
                  <a:pt x="895350" y="2105025"/>
                </a:cubicBezTo>
                <a:cubicBezTo>
                  <a:pt x="552450" y="2105025"/>
                  <a:pt x="523875" y="2495550"/>
                  <a:pt x="523875" y="2667000"/>
                </a:cubicBezTo>
                <a:cubicBezTo>
                  <a:pt x="523875" y="2695575"/>
                  <a:pt x="542925" y="2847975"/>
                  <a:pt x="552450" y="2933700"/>
                </a:cubicBezTo>
                <a:cubicBezTo>
                  <a:pt x="514350" y="2838450"/>
                  <a:pt x="485775" y="2743200"/>
                  <a:pt x="485775" y="2647950"/>
                </a:cubicBezTo>
                <a:cubicBezTo>
                  <a:pt x="485775" y="2476500"/>
                  <a:pt x="581025" y="2066925"/>
                  <a:pt x="914400" y="2066925"/>
                </a:cubicBezTo>
                <a:cubicBezTo>
                  <a:pt x="962025" y="2066925"/>
                  <a:pt x="1114425" y="2085975"/>
                  <a:pt x="1114425" y="2190750"/>
                </a:cubicBezTo>
                <a:close/>
                <a:moveTo>
                  <a:pt x="466725" y="2247900"/>
                </a:moveTo>
                <a:cubicBezTo>
                  <a:pt x="428625" y="2257425"/>
                  <a:pt x="333375" y="2181225"/>
                  <a:pt x="333375" y="2143125"/>
                </a:cubicBezTo>
                <a:cubicBezTo>
                  <a:pt x="361950" y="2105025"/>
                  <a:pt x="447675" y="2076450"/>
                  <a:pt x="514350" y="2066925"/>
                </a:cubicBezTo>
                <a:cubicBezTo>
                  <a:pt x="504825" y="2105025"/>
                  <a:pt x="466725" y="2190750"/>
                  <a:pt x="466725" y="2247900"/>
                </a:cubicBezTo>
                <a:close/>
                <a:moveTo>
                  <a:pt x="5695950" y="2076450"/>
                </a:moveTo>
                <a:cubicBezTo>
                  <a:pt x="5686425" y="2105025"/>
                  <a:pt x="5629275" y="2162175"/>
                  <a:pt x="5600700" y="2181225"/>
                </a:cubicBezTo>
                <a:lnTo>
                  <a:pt x="5572125" y="2181225"/>
                </a:lnTo>
                <a:cubicBezTo>
                  <a:pt x="5572125" y="2133600"/>
                  <a:pt x="5543550" y="2076450"/>
                  <a:pt x="5524500" y="2019300"/>
                </a:cubicBezTo>
                <a:cubicBezTo>
                  <a:pt x="5581650" y="2028825"/>
                  <a:pt x="5638800" y="2047875"/>
                  <a:pt x="5695950" y="2076450"/>
                </a:cubicBezTo>
                <a:close/>
                <a:moveTo>
                  <a:pt x="4876800" y="2143125"/>
                </a:moveTo>
                <a:cubicBezTo>
                  <a:pt x="4905375" y="2133600"/>
                  <a:pt x="4933950" y="2105025"/>
                  <a:pt x="4962525" y="2085975"/>
                </a:cubicBezTo>
                <a:cubicBezTo>
                  <a:pt x="5038725" y="2028825"/>
                  <a:pt x="5086350" y="2038350"/>
                  <a:pt x="5133975" y="2038350"/>
                </a:cubicBezTo>
                <a:cubicBezTo>
                  <a:pt x="5238750" y="2038350"/>
                  <a:pt x="5334000" y="2076450"/>
                  <a:pt x="5419725" y="2190750"/>
                </a:cubicBezTo>
                <a:cubicBezTo>
                  <a:pt x="5353050" y="2095500"/>
                  <a:pt x="5248275" y="2066925"/>
                  <a:pt x="5172075" y="2066925"/>
                </a:cubicBezTo>
                <a:cubicBezTo>
                  <a:pt x="5124450" y="2066925"/>
                  <a:pt x="4972050" y="2105025"/>
                  <a:pt x="4972050" y="2162175"/>
                </a:cubicBezTo>
                <a:cubicBezTo>
                  <a:pt x="4972050" y="2190750"/>
                  <a:pt x="5010150" y="2228850"/>
                  <a:pt x="5029200" y="2228850"/>
                </a:cubicBezTo>
                <a:cubicBezTo>
                  <a:pt x="5048250" y="2228850"/>
                  <a:pt x="5162550" y="2171700"/>
                  <a:pt x="5229225" y="2171700"/>
                </a:cubicBezTo>
                <a:cubicBezTo>
                  <a:pt x="5295900" y="2171700"/>
                  <a:pt x="5438775" y="2181225"/>
                  <a:pt x="5438775" y="2324100"/>
                </a:cubicBezTo>
                <a:cubicBezTo>
                  <a:pt x="5314950" y="2295525"/>
                  <a:pt x="5343525" y="2371725"/>
                  <a:pt x="5305425" y="2371725"/>
                </a:cubicBezTo>
                <a:cubicBezTo>
                  <a:pt x="5286375" y="2371725"/>
                  <a:pt x="5257800" y="2324100"/>
                  <a:pt x="5238750" y="2324100"/>
                </a:cubicBezTo>
                <a:cubicBezTo>
                  <a:pt x="5210175" y="2314575"/>
                  <a:pt x="5162550" y="2314575"/>
                  <a:pt x="5133975" y="2314575"/>
                </a:cubicBezTo>
                <a:cubicBezTo>
                  <a:pt x="5029200" y="2314575"/>
                  <a:pt x="4886325" y="2371725"/>
                  <a:pt x="4886325" y="2514600"/>
                </a:cubicBezTo>
                <a:cubicBezTo>
                  <a:pt x="4886325" y="2571750"/>
                  <a:pt x="4933950" y="2628900"/>
                  <a:pt x="4933950" y="2647950"/>
                </a:cubicBezTo>
                <a:cubicBezTo>
                  <a:pt x="4933950" y="2676525"/>
                  <a:pt x="4886325" y="2724150"/>
                  <a:pt x="4886325" y="2743200"/>
                </a:cubicBezTo>
                <a:cubicBezTo>
                  <a:pt x="4886325" y="2809875"/>
                  <a:pt x="4953000" y="2790825"/>
                  <a:pt x="4981575" y="2800350"/>
                </a:cubicBezTo>
                <a:cubicBezTo>
                  <a:pt x="4943475" y="2809875"/>
                  <a:pt x="4895850" y="2838450"/>
                  <a:pt x="4886325" y="2886075"/>
                </a:cubicBezTo>
                <a:cubicBezTo>
                  <a:pt x="4819650" y="2714625"/>
                  <a:pt x="4781550" y="2495550"/>
                  <a:pt x="4591050" y="2343150"/>
                </a:cubicBezTo>
                <a:cubicBezTo>
                  <a:pt x="4629150" y="2295525"/>
                  <a:pt x="4762500" y="2314575"/>
                  <a:pt x="4762500" y="2257425"/>
                </a:cubicBezTo>
                <a:cubicBezTo>
                  <a:pt x="4762500" y="2162175"/>
                  <a:pt x="4572000" y="2152650"/>
                  <a:pt x="4543425" y="2152650"/>
                </a:cubicBezTo>
                <a:lnTo>
                  <a:pt x="4333875" y="2152650"/>
                </a:lnTo>
                <a:cubicBezTo>
                  <a:pt x="4295775" y="2143125"/>
                  <a:pt x="4257675" y="2124075"/>
                  <a:pt x="4219575" y="2095500"/>
                </a:cubicBezTo>
                <a:cubicBezTo>
                  <a:pt x="4314825" y="2000250"/>
                  <a:pt x="4410075" y="2028825"/>
                  <a:pt x="4505325" y="2028825"/>
                </a:cubicBezTo>
                <a:cubicBezTo>
                  <a:pt x="4591050" y="2028825"/>
                  <a:pt x="4705350" y="2057400"/>
                  <a:pt x="4810125" y="2009775"/>
                </a:cubicBezTo>
                <a:cubicBezTo>
                  <a:pt x="4829175" y="2047875"/>
                  <a:pt x="4848225" y="2095500"/>
                  <a:pt x="4876800" y="2143125"/>
                </a:cubicBezTo>
                <a:close/>
                <a:moveTo>
                  <a:pt x="590550" y="2200275"/>
                </a:moveTo>
                <a:lnTo>
                  <a:pt x="590550" y="2133600"/>
                </a:lnTo>
                <a:cubicBezTo>
                  <a:pt x="619125" y="2076450"/>
                  <a:pt x="647700" y="2009775"/>
                  <a:pt x="676275" y="1943100"/>
                </a:cubicBezTo>
                <a:cubicBezTo>
                  <a:pt x="676275" y="2009775"/>
                  <a:pt x="647700" y="2143125"/>
                  <a:pt x="590550" y="2200275"/>
                </a:cubicBezTo>
                <a:close/>
                <a:moveTo>
                  <a:pt x="4533900" y="1952625"/>
                </a:moveTo>
                <a:cubicBezTo>
                  <a:pt x="4533900" y="1952625"/>
                  <a:pt x="4533900" y="1962150"/>
                  <a:pt x="4543425" y="1971675"/>
                </a:cubicBezTo>
                <a:cubicBezTo>
                  <a:pt x="4429125" y="1990725"/>
                  <a:pt x="4305300" y="1981200"/>
                  <a:pt x="4181475" y="2000250"/>
                </a:cubicBezTo>
                <a:lnTo>
                  <a:pt x="4171950" y="1914525"/>
                </a:lnTo>
                <a:cubicBezTo>
                  <a:pt x="4238625" y="1924050"/>
                  <a:pt x="4352925" y="1914525"/>
                  <a:pt x="4371975" y="1914525"/>
                </a:cubicBezTo>
                <a:cubicBezTo>
                  <a:pt x="4419600" y="1914525"/>
                  <a:pt x="4495800" y="1914525"/>
                  <a:pt x="4533900" y="1952625"/>
                </a:cubicBezTo>
                <a:close/>
                <a:moveTo>
                  <a:pt x="5457825" y="2143125"/>
                </a:moveTo>
                <a:cubicBezTo>
                  <a:pt x="5353050" y="2085975"/>
                  <a:pt x="5381625" y="1952625"/>
                  <a:pt x="5353050" y="1885950"/>
                </a:cubicBezTo>
                <a:cubicBezTo>
                  <a:pt x="5410200" y="1971675"/>
                  <a:pt x="5429250" y="2057400"/>
                  <a:pt x="5457825" y="2143125"/>
                </a:cubicBezTo>
                <a:close/>
                <a:moveTo>
                  <a:pt x="3971925" y="1809750"/>
                </a:moveTo>
                <a:cubicBezTo>
                  <a:pt x="4019550" y="1828800"/>
                  <a:pt x="4057650" y="1847850"/>
                  <a:pt x="4095750" y="1866900"/>
                </a:cubicBezTo>
                <a:lnTo>
                  <a:pt x="4076700" y="1885950"/>
                </a:lnTo>
                <a:cubicBezTo>
                  <a:pt x="4095750" y="1895475"/>
                  <a:pt x="4114800" y="1895475"/>
                  <a:pt x="4133850" y="1895475"/>
                </a:cubicBezTo>
                <a:cubicBezTo>
                  <a:pt x="4133850" y="1905000"/>
                  <a:pt x="4114800" y="1914525"/>
                  <a:pt x="4105275" y="1924050"/>
                </a:cubicBezTo>
                <a:cubicBezTo>
                  <a:pt x="4114800" y="1933575"/>
                  <a:pt x="4143375" y="1924050"/>
                  <a:pt x="4143375" y="1952625"/>
                </a:cubicBezTo>
                <a:cubicBezTo>
                  <a:pt x="4143375" y="1971675"/>
                  <a:pt x="4124325" y="2028825"/>
                  <a:pt x="4124325" y="2057400"/>
                </a:cubicBezTo>
                <a:cubicBezTo>
                  <a:pt x="4124325" y="2076450"/>
                  <a:pt x="4143375" y="2076450"/>
                  <a:pt x="4143375" y="2105025"/>
                </a:cubicBezTo>
                <a:cubicBezTo>
                  <a:pt x="4143375" y="2124075"/>
                  <a:pt x="4133850" y="2133600"/>
                  <a:pt x="4124325" y="2152650"/>
                </a:cubicBezTo>
                <a:cubicBezTo>
                  <a:pt x="4124325" y="2057400"/>
                  <a:pt x="4105275" y="1828800"/>
                  <a:pt x="3943350" y="1838325"/>
                </a:cubicBezTo>
                <a:cubicBezTo>
                  <a:pt x="3952875" y="1828800"/>
                  <a:pt x="3952875" y="1819275"/>
                  <a:pt x="3952875" y="1809750"/>
                </a:cubicBezTo>
                <a:lnTo>
                  <a:pt x="3971925" y="1809750"/>
                </a:lnTo>
                <a:close/>
                <a:moveTo>
                  <a:pt x="1257300" y="1905000"/>
                </a:moveTo>
                <a:cubicBezTo>
                  <a:pt x="1257300" y="1981200"/>
                  <a:pt x="1209675" y="2019300"/>
                  <a:pt x="1171575" y="2019300"/>
                </a:cubicBezTo>
                <a:cubicBezTo>
                  <a:pt x="1143000" y="2019300"/>
                  <a:pt x="1123950" y="2009775"/>
                  <a:pt x="1095375" y="1981200"/>
                </a:cubicBezTo>
                <a:cubicBezTo>
                  <a:pt x="1104900" y="1971675"/>
                  <a:pt x="1171575" y="1971675"/>
                  <a:pt x="1171575" y="1924050"/>
                </a:cubicBezTo>
                <a:cubicBezTo>
                  <a:pt x="1171575" y="1895475"/>
                  <a:pt x="1133475" y="1857375"/>
                  <a:pt x="1104900" y="1857375"/>
                </a:cubicBezTo>
                <a:cubicBezTo>
                  <a:pt x="1019175" y="1857375"/>
                  <a:pt x="971550" y="1962150"/>
                  <a:pt x="1000125" y="2019300"/>
                </a:cubicBezTo>
                <a:cubicBezTo>
                  <a:pt x="952500" y="2019300"/>
                  <a:pt x="904875" y="2028825"/>
                  <a:pt x="838200" y="2038350"/>
                </a:cubicBezTo>
                <a:cubicBezTo>
                  <a:pt x="885825" y="1895475"/>
                  <a:pt x="952500" y="1771650"/>
                  <a:pt x="1104900" y="1771650"/>
                </a:cubicBezTo>
                <a:cubicBezTo>
                  <a:pt x="1200150" y="1771650"/>
                  <a:pt x="1257300" y="1819275"/>
                  <a:pt x="1257300" y="1905000"/>
                </a:cubicBezTo>
                <a:close/>
                <a:moveTo>
                  <a:pt x="914400" y="1790700"/>
                </a:moveTo>
                <a:cubicBezTo>
                  <a:pt x="866775" y="1876425"/>
                  <a:pt x="809625" y="1971675"/>
                  <a:pt x="781050" y="2057400"/>
                </a:cubicBezTo>
                <a:cubicBezTo>
                  <a:pt x="752475" y="1962150"/>
                  <a:pt x="819150" y="1866900"/>
                  <a:pt x="857250" y="1771650"/>
                </a:cubicBezTo>
                <a:cubicBezTo>
                  <a:pt x="876300" y="1781175"/>
                  <a:pt x="895350" y="1790700"/>
                  <a:pt x="914400" y="1790700"/>
                </a:cubicBezTo>
                <a:close/>
                <a:moveTo>
                  <a:pt x="5219700" y="1962150"/>
                </a:moveTo>
                <a:lnTo>
                  <a:pt x="5219700" y="1990725"/>
                </a:lnTo>
                <a:lnTo>
                  <a:pt x="5057775" y="1990725"/>
                </a:lnTo>
                <a:cubicBezTo>
                  <a:pt x="5076825" y="1924050"/>
                  <a:pt x="5029200" y="1828800"/>
                  <a:pt x="4953000" y="1828800"/>
                </a:cubicBezTo>
                <a:cubicBezTo>
                  <a:pt x="4914900" y="1828800"/>
                  <a:pt x="4886325" y="1857375"/>
                  <a:pt x="4886325" y="1895475"/>
                </a:cubicBezTo>
                <a:cubicBezTo>
                  <a:pt x="4886325" y="1914525"/>
                  <a:pt x="4924425" y="1933575"/>
                  <a:pt x="4953000" y="1943100"/>
                </a:cubicBezTo>
                <a:cubicBezTo>
                  <a:pt x="4943475" y="1962150"/>
                  <a:pt x="4914900" y="1990725"/>
                  <a:pt x="4886325" y="1990725"/>
                </a:cubicBezTo>
                <a:cubicBezTo>
                  <a:pt x="4819650" y="1990725"/>
                  <a:pt x="4800600" y="1876425"/>
                  <a:pt x="4800600" y="1857375"/>
                </a:cubicBezTo>
                <a:cubicBezTo>
                  <a:pt x="4800600" y="1771650"/>
                  <a:pt x="4876800" y="1752600"/>
                  <a:pt x="4943475" y="1752600"/>
                </a:cubicBezTo>
                <a:cubicBezTo>
                  <a:pt x="5029200" y="1752600"/>
                  <a:pt x="5181600" y="1809750"/>
                  <a:pt x="5219700" y="1962150"/>
                </a:cubicBezTo>
                <a:close/>
                <a:moveTo>
                  <a:pt x="5276850" y="2009775"/>
                </a:moveTo>
                <a:cubicBezTo>
                  <a:pt x="5219700" y="1924050"/>
                  <a:pt x="5219700" y="1828800"/>
                  <a:pt x="5133975" y="1771650"/>
                </a:cubicBezTo>
                <a:cubicBezTo>
                  <a:pt x="5133975" y="1762125"/>
                  <a:pt x="5143500" y="1743075"/>
                  <a:pt x="5172075" y="1743075"/>
                </a:cubicBezTo>
                <a:cubicBezTo>
                  <a:pt x="5229225" y="1743075"/>
                  <a:pt x="5267325" y="1971675"/>
                  <a:pt x="5276850" y="2009775"/>
                </a:cubicBezTo>
                <a:close/>
                <a:moveTo>
                  <a:pt x="657225" y="1752600"/>
                </a:moveTo>
                <a:cubicBezTo>
                  <a:pt x="600075" y="1847850"/>
                  <a:pt x="590550" y="1971675"/>
                  <a:pt x="485775" y="1971675"/>
                </a:cubicBezTo>
                <a:cubicBezTo>
                  <a:pt x="476250" y="1943100"/>
                  <a:pt x="466725" y="1895475"/>
                  <a:pt x="466725" y="1866900"/>
                </a:cubicBezTo>
                <a:cubicBezTo>
                  <a:pt x="466725" y="1847850"/>
                  <a:pt x="476250" y="1771650"/>
                  <a:pt x="466725" y="1724025"/>
                </a:cubicBezTo>
                <a:cubicBezTo>
                  <a:pt x="561975" y="1733550"/>
                  <a:pt x="609600" y="1743075"/>
                  <a:pt x="657225" y="1752600"/>
                </a:cubicBezTo>
                <a:close/>
                <a:moveTo>
                  <a:pt x="714375" y="2076450"/>
                </a:moveTo>
                <a:cubicBezTo>
                  <a:pt x="685800" y="1962150"/>
                  <a:pt x="742950" y="1800225"/>
                  <a:pt x="828675" y="1695450"/>
                </a:cubicBezTo>
                <a:cubicBezTo>
                  <a:pt x="790575" y="1819275"/>
                  <a:pt x="742950" y="1952625"/>
                  <a:pt x="714375" y="2076450"/>
                </a:cubicBezTo>
                <a:close/>
                <a:moveTo>
                  <a:pt x="5524500" y="1752600"/>
                </a:moveTo>
                <a:cubicBezTo>
                  <a:pt x="5524500" y="1781175"/>
                  <a:pt x="5505450" y="1866900"/>
                  <a:pt x="5486400" y="1914525"/>
                </a:cubicBezTo>
                <a:cubicBezTo>
                  <a:pt x="5419725" y="1876425"/>
                  <a:pt x="5419725" y="1762125"/>
                  <a:pt x="5372100" y="1714500"/>
                </a:cubicBezTo>
                <a:cubicBezTo>
                  <a:pt x="5410200" y="1704975"/>
                  <a:pt x="5448300" y="1695450"/>
                  <a:pt x="5514975" y="1685925"/>
                </a:cubicBezTo>
                <a:cubicBezTo>
                  <a:pt x="5514975" y="1704975"/>
                  <a:pt x="5524500" y="1733550"/>
                  <a:pt x="5524500" y="1752600"/>
                </a:cubicBezTo>
                <a:close/>
                <a:moveTo>
                  <a:pt x="5343525" y="2028825"/>
                </a:moveTo>
                <a:cubicBezTo>
                  <a:pt x="5295900" y="1914525"/>
                  <a:pt x="5257800" y="1790700"/>
                  <a:pt x="5219700" y="1676400"/>
                </a:cubicBezTo>
                <a:cubicBezTo>
                  <a:pt x="5295900" y="1771650"/>
                  <a:pt x="5324475" y="1924050"/>
                  <a:pt x="5343525" y="2028825"/>
                </a:cubicBezTo>
                <a:close/>
                <a:moveTo>
                  <a:pt x="952500" y="1647825"/>
                </a:moveTo>
                <a:cubicBezTo>
                  <a:pt x="952500" y="1666875"/>
                  <a:pt x="962025" y="1676400"/>
                  <a:pt x="952500" y="1704975"/>
                </a:cubicBezTo>
                <a:cubicBezTo>
                  <a:pt x="952500" y="1704975"/>
                  <a:pt x="942975" y="1704975"/>
                  <a:pt x="933450" y="1714500"/>
                </a:cubicBezTo>
                <a:cubicBezTo>
                  <a:pt x="923925" y="1714500"/>
                  <a:pt x="914400" y="1704975"/>
                  <a:pt x="904875" y="1695450"/>
                </a:cubicBezTo>
                <a:lnTo>
                  <a:pt x="914400" y="1647825"/>
                </a:lnTo>
                <a:lnTo>
                  <a:pt x="952500" y="1647825"/>
                </a:lnTo>
                <a:close/>
                <a:moveTo>
                  <a:pt x="5143500" y="1638300"/>
                </a:moveTo>
                <a:lnTo>
                  <a:pt x="5143500" y="1666875"/>
                </a:lnTo>
                <a:lnTo>
                  <a:pt x="5095875" y="1666875"/>
                </a:lnTo>
                <a:lnTo>
                  <a:pt x="5095875" y="1609725"/>
                </a:lnTo>
                <a:cubicBezTo>
                  <a:pt x="5114925" y="1619250"/>
                  <a:pt x="5133975" y="1619250"/>
                  <a:pt x="5143500" y="1638300"/>
                </a:cubicBezTo>
                <a:close/>
                <a:moveTo>
                  <a:pt x="4324350" y="1619250"/>
                </a:moveTo>
                <a:cubicBezTo>
                  <a:pt x="4305300" y="1619250"/>
                  <a:pt x="4276725" y="1638300"/>
                  <a:pt x="4267200" y="1647825"/>
                </a:cubicBezTo>
                <a:cubicBezTo>
                  <a:pt x="4191000" y="1666875"/>
                  <a:pt x="4105275" y="1685925"/>
                  <a:pt x="4019550" y="1695450"/>
                </a:cubicBezTo>
                <a:cubicBezTo>
                  <a:pt x="3990975" y="1733550"/>
                  <a:pt x="3943350" y="1762125"/>
                  <a:pt x="3905250" y="1809750"/>
                </a:cubicBezTo>
                <a:cubicBezTo>
                  <a:pt x="3905250" y="1800225"/>
                  <a:pt x="3895725" y="1781175"/>
                  <a:pt x="3895725" y="1762125"/>
                </a:cubicBezTo>
                <a:cubicBezTo>
                  <a:pt x="3905250" y="1762125"/>
                  <a:pt x="3914775" y="1771650"/>
                  <a:pt x="3924300" y="1781175"/>
                </a:cubicBezTo>
                <a:cubicBezTo>
                  <a:pt x="3933825" y="1771650"/>
                  <a:pt x="3933825" y="1752600"/>
                  <a:pt x="3924300" y="1714500"/>
                </a:cubicBezTo>
                <a:cubicBezTo>
                  <a:pt x="4038600" y="1666875"/>
                  <a:pt x="4181475" y="1666875"/>
                  <a:pt x="4314825" y="1590675"/>
                </a:cubicBezTo>
                <a:cubicBezTo>
                  <a:pt x="4314825" y="1600200"/>
                  <a:pt x="4324350" y="1609725"/>
                  <a:pt x="4324350" y="1619250"/>
                </a:cubicBezTo>
                <a:close/>
                <a:moveTo>
                  <a:pt x="1876425" y="1714500"/>
                </a:moveTo>
                <a:cubicBezTo>
                  <a:pt x="1828800" y="1733550"/>
                  <a:pt x="1752600" y="1743075"/>
                  <a:pt x="1724025" y="1743075"/>
                </a:cubicBezTo>
                <a:cubicBezTo>
                  <a:pt x="1676400" y="1743075"/>
                  <a:pt x="1581150" y="1733550"/>
                  <a:pt x="1581150" y="1676400"/>
                </a:cubicBezTo>
                <a:cubicBezTo>
                  <a:pt x="1581150" y="1647825"/>
                  <a:pt x="1600200" y="1628775"/>
                  <a:pt x="1619250" y="1628775"/>
                </a:cubicBezTo>
                <a:cubicBezTo>
                  <a:pt x="1676400" y="1609725"/>
                  <a:pt x="1762125" y="1600200"/>
                  <a:pt x="1838325" y="1590675"/>
                </a:cubicBezTo>
                <a:cubicBezTo>
                  <a:pt x="1857375" y="1609725"/>
                  <a:pt x="1819275" y="1685925"/>
                  <a:pt x="1876425" y="1714500"/>
                </a:cubicBezTo>
                <a:close/>
                <a:moveTo>
                  <a:pt x="4381500" y="1581150"/>
                </a:moveTo>
                <a:cubicBezTo>
                  <a:pt x="4371975" y="1590675"/>
                  <a:pt x="4362450" y="1590675"/>
                  <a:pt x="4352925" y="1600200"/>
                </a:cubicBezTo>
                <a:cubicBezTo>
                  <a:pt x="4343400" y="1590675"/>
                  <a:pt x="4333875" y="1590675"/>
                  <a:pt x="4324350" y="1581150"/>
                </a:cubicBezTo>
                <a:lnTo>
                  <a:pt x="4343400" y="1562100"/>
                </a:lnTo>
                <a:cubicBezTo>
                  <a:pt x="4352925" y="1571625"/>
                  <a:pt x="4371975" y="1581150"/>
                  <a:pt x="4381500" y="1581150"/>
                </a:cubicBezTo>
                <a:close/>
                <a:moveTo>
                  <a:pt x="723900" y="1647825"/>
                </a:moveTo>
                <a:cubicBezTo>
                  <a:pt x="704850" y="1647825"/>
                  <a:pt x="676275" y="1647825"/>
                  <a:pt x="647700" y="1657350"/>
                </a:cubicBezTo>
                <a:cubicBezTo>
                  <a:pt x="657225" y="1666875"/>
                  <a:pt x="676275" y="1676400"/>
                  <a:pt x="685800" y="1695450"/>
                </a:cubicBezTo>
                <a:cubicBezTo>
                  <a:pt x="590550" y="1685925"/>
                  <a:pt x="542925" y="1676400"/>
                  <a:pt x="504825" y="1676400"/>
                </a:cubicBezTo>
                <a:cubicBezTo>
                  <a:pt x="504825" y="1657350"/>
                  <a:pt x="552450" y="1533525"/>
                  <a:pt x="590550" y="1533525"/>
                </a:cubicBezTo>
                <a:cubicBezTo>
                  <a:pt x="638175" y="1533525"/>
                  <a:pt x="714375" y="1628775"/>
                  <a:pt x="723900" y="1647825"/>
                </a:cubicBezTo>
                <a:close/>
                <a:moveTo>
                  <a:pt x="4381500" y="1552575"/>
                </a:moveTo>
                <a:lnTo>
                  <a:pt x="4352925" y="1552575"/>
                </a:lnTo>
                <a:cubicBezTo>
                  <a:pt x="4362450" y="1543050"/>
                  <a:pt x="4371975" y="1524000"/>
                  <a:pt x="4381500" y="1504950"/>
                </a:cubicBezTo>
                <a:cubicBezTo>
                  <a:pt x="4381500" y="1514475"/>
                  <a:pt x="4391025" y="1533525"/>
                  <a:pt x="4381500" y="1552575"/>
                </a:cubicBezTo>
                <a:close/>
                <a:moveTo>
                  <a:pt x="1809750" y="1514475"/>
                </a:moveTo>
                <a:cubicBezTo>
                  <a:pt x="1714500" y="1609725"/>
                  <a:pt x="1600200" y="1543050"/>
                  <a:pt x="1504950" y="1619250"/>
                </a:cubicBezTo>
                <a:cubicBezTo>
                  <a:pt x="1476375" y="1600200"/>
                  <a:pt x="1457325" y="1571625"/>
                  <a:pt x="1428750" y="1543050"/>
                </a:cubicBezTo>
                <a:cubicBezTo>
                  <a:pt x="1514475" y="1524000"/>
                  <a:pt x="1666875" y="1504950"/>
                  <a:pt x="1685925" y="1504950"/>
                </a:cubicBezTo>
                <a:cubicBezTo>
                  <a:pt x="1714500" y="1504950"/>
                  <a:pt x="1771650" y="1514475"/>
                  <a:pt x="1809750" y="1514475"/>
                </a:cubicBezTo>
                <a:close/>
                <a:moveTo>
                  <a:pt x="1400175" y="1657350"/>
                </a:moveTo>
                <a:cubicBezTo>
                  <a:pt x="1400175" y="1676400"/>
                  <a:pt x="1381125" y="1724025"/>
                  <a:pt x="1352550" y="1762125"/>
                </a:cubicBezTo>
                <a:cubicBezTo>
                  <a:pt x="1400175" y="1809750"/>
                  <a:pt x="1438275" y="1809750"/>
                  <a:pt x="1504950" y="1809750"/>
                </a:cubicBezTo>
                <a:lnTo>
                  <a:pt x="1981200" y="1762125"/>
                </a:lnTo>
                <a:cubicBezTo>
                  <a:pt x="1933575" y="1828800"/>
                  <a:pt x="1885950" y="1933575"/>
                  <a:pt x="1800225" y="1933575"/>
                </a:cubicBezTo>
                <a:cubicBezTo>
                  <a:pt x="1771650" y="1933575"/>
                  <a:pt x="1590675" y="1857375"/>
                  <a:pt x="1562100" y="1857375"/>
                </a:cubicBezTo>
                <a:cubicBezTo>
                  <a:pt x="1457325" y="1857375"/>
                  <a:pt x="1428750" y="1952625"/>
                  <a:pt x="1304925" y="2038350"/>
                </a:cubicBezTo>
                <a:cubicBezTo>
                  <a:pt x="1304925" y="2009775"/>
                  <a:pt x="1314450" y="1952625"/>
                  <a:pt x="1314450" y="1933575"/>
                </a:cubicBezTo>
                <a:cubicBezTo>
                  <a:pt x="1314450" y="1800225"/>
                  <a:pt x="1247775" y="1704975"/>
                  <a:pt x="1066800" y="1724025"/>
                </a:cubicBezTo>
                <a:lnTo>
                  <a:pt x="1038225" y="1724025"/>
                </a:lnTo>
                <a:cubicBezTo>
                  <a:pt x="1038225" y="1685925"/>
                  <a:pt x="1038225" y="1638300"/>
                  <a:pt x="990600" y="1619250"/>
                </a:cubicBezTo>
                <a:cubicBezTo>
                  <a:pt x="1019175" y="1562100"/>
                  <a:pt x="1047750" y="1571625"/>
                  <a:pt x="1076325" y="1571625"/>
                </a:cubicBezTo>
                <a:cubicBezTo>
                  <a:pt x="1152525" y="1571625"/>
                  <a:pt x="1209675" y="1609725"/>
                  <a:pt x="1323975" y="1714500"/>
                </a:cubicBezTo>
                <a:cubicBezTo>
                  <a:pt x="1343025" y="1695450"/>
                  <a:pt x="1381125" y="1685925"/>
                  <a:pt x="1381125" y="1657350"/>
                </a:cubicBezTo>
                <a:cubicBezTo>
                  <a:pt x="1381125" y="1524000"/>
                  <a:pt x="1171575" y="1514475"/>
                  <a:pt x="1152525" y="1514475"/>
                </a:cubicBezTo>
                <a:cubicBezTo>
                  <a:pt x="1076325" y="1514475"/>
                  <a:pt x="1000125" y="1543050"/>
                  <a:pt x="923925" y="1581150"/>
                </a:cubicBezTo>
                <a:cubicBezTo>
                  <a:pt x="1009650" y="1485900"/>
                  <a:pt x="1047750" y="1495425"/>
                  <a:pt x="1143000" y="1495425"/>
                </a:cubicBezTo>
                <a:cubicBezTo>
                  <a:pt x="1200150" y="1495425"/>
                  <a:pt x="1400175" y="1504950"/>
                  <a:pt x="1400175" y="1657350"/>
                </a:cubicBezTo>
                <a:close/>
                <a:moveTo>
                  <a:pt x="5514975" y="1609725"/>
                </a:moveTo>
                <a:cubicBezTo>
                  <a:pt x="5476875" y="1628775"/>
                  <a:pt x="5410200" y="1657350"/>
                  <a:pt x="5381625" y="1657350"/>
                </a:cubicBezTo>
                <a:lnTo>
                  <a:pt x="5343525" y="1657350"/>
                </a:lnTo>
                <a:cubicBezTo>
                  <a:pt x="5353050" y="1638300"/>
                  <a:pt x="5372100" y="1619250"/>
                  <a:pt x="5381625" y="1600200"/>
                </a:cubicBezTo>
                <a:cubicBezTo>
                  <a:pt x="5381625" y="1600200"/>
                  <a:pt x="5381625" y="1590675"/>
                  <a:pt x="5362575" y="1590675"/>
                </a:cubicBezTo>
                <a:cubicBezTo>
                  <a:pt x="5334000" y="1590675"/>
                  <a:pt x="5334000" y="1609725"/>
                  <a:pt x="5324475" y="1609725"/>
                </a:cubicBezTo>
                <a:cubicBezTo>
                  <a:pt x="5334000" y="1571625"/>
                  <a:pt x="5381625" y="1524000"/>
                  <a:pt x="5410200" y="1476375"/>
                </a:cubicBezTo>
                <a:cubicBezTo>
                  <a:pt x="5467350" y="1476375"/>
                  <a:pt x="5476875" y="1571625"/>
                  <a:pt x="5514975" y="1609725"/>
                </a:cubicBezTo>
                <a:close/>
                <a:moveTo>
                  <a:pt x="4410075" y="1495425"/>
                </a:moveTo>
                <a:cubicBezTo>
                  <a:pt x="4400550" y="1485900"/>
                  <a:pt x="4391025" y="1476375"/>
                  <a:pt x="4410075" y="1466850"/>
                </a:cubicBezTo>
                <a:lnTo>
                  <a:pt x="4410075" y="1495425"/>
                </a:lnTo>
                <a:close/>
                <a:moveTo>
                  <a:pt x="885825" y="1400175"/>
                </a:moveTo>
                <a:cubicBezTo>
                  <a:pt x="857250" y="1457325"/>
                  <a:pt x="809625" y="1524000"/>
                  <a:pt x="771525" y="1590675"/>
                </a:cubicBezTo>
                <a:cubicBezTo>
                  <a:pt x="733425" y="1571625"/>
                  <a:pt x="695325" y="1524000"/>
                  <a:pt x="657225" y="1485900"/>
                </a:cubicBezTo>
                <a:cubicBezTo>
                  <a:pt x="695325" y="1419225"/>
                  <a:pt x="762000" y="1419225"/>
                  <a:pt x="819150" y="1400175"/>
                </a:cubicBezTo>
                <a:lnTo>
                  <a:pt x="885825" y="1400175"/>
                </a:lnTo>
                <a:close/>
                <a:moveTo>
                  <a:pt x="3248025" y="1781175"/>
                </a:moveTo>
                <a:cubicBezTo>
                  <a:pt x="3209925" y="1790700"/>
                  <a:pt x="3124200" y="1838325"/>
                  <a:pt x="3105150" y="1905000"/>
                </a:cubicBezTo>
                <a:cubicBezTo>
                  <a:pt x="3114675" y="1895475"/>
                  <a:pt x="3219450" y="1905000"/>
                  <a:pt x="3200400" y="1857375"/>
                </a:cubicBezTo>
                <a:cubicBezTo>
                  <a:pt x="3257550" y="1857375"/>
                  <a:pt x="3333750" y="1819275"/>
                  <a:pt x="3419475" y="1819275"/>
                </a:cubicBezTo>
                <a:cubicBezTo>
                  <a:pt x="3419475" y="1809750"/>
                  <a:pt x="3429000" y="1809750"/>
                  <a:pt x="3429000" y="1790700"/>
                </a:cubicBezTo>
                <a:cubicBezTo>
                  <a:pt x="3429000" y="1762125"/>
                  <a:pt x="3400425" y="1743075"/>
                  <a:pt x="3400425" y="1724025"/>
                </a:cubicBezTo>
                <a:cubicBezTo>
                  <a:pt x="3514725" y="1724025"/>
                  <a:pt x="3533775" y="1733550"/>
                  <a:pt x="3543300" y="1733550"/>
                </a:cubicBezTo>
                <a:cubicBezTo>
                  <a:pt x="3524250" y="1762125"/>
                  <a:pt x="3457575" y="1809750"/>
                  <a:pt x="3438525" y="1819275"/>
                </a:cubicBezTo>
                <a:cubicBezTo>
                  <a:pt x="3362325" y="1847850"/>
                  <a:pt x="3133725" y="1866900"/>
                  <a:pt x="3133725" y="1962150"/>
                </a:cubicBezTo>
                <a:cubicBezTo>
                  <a:pt x="3133725" y="2057400"/>
                  <a:pt x="3333750" y="2076450"/>
                  <a:pt x="3333750" y="2162175"/>
                </a:cubicBezTo>
                <a:cubicBezTo>
                  <a:pt x="3333750" y="2181225"/>
                  <a:pt x="3248025" y="2266950"/>
                  <a:pt x="3200400" y="2305050"/>
                </a:cubicBezTo>
                <a:cubicBezTo>
                  <a:pt x="3209925" y="2247900"/>
                  <a:pt x="3286125" y="2200275"/>
                  <a:pt x="3314700" y="2162175"/>
                </a:cubicBezTo>
                <a:lnTo>
                  <a:pt x="3314700" y="2133600"/>
                </a:lnTo>
                <a:cubicBezTo>
                  <a:pt x="3286125" y="2114550"/>
                  <a:pt x="3200400" y="2143125"/>
                  <a:pt x="3209925" y="2066925"/>
                </a:cubicBezTo>
                <a:cubicBezTo>
                  <a:pt x="3200400" y="2066925"/>
                  <a:pt x="3181350" y="2066925"/>
                  <a:pt x="3162300" y="2057400"/>
                </a:cubicBezTo>
                <a:cubicBezTo>
                  <a:pt x="3133725" y="2038350"/>
                  <a:pt x="3114675" y="2000250"/>
                  <a:pt x="3114675" y="1981200"/>
                </a:cubicBezTo>
                <a:cubicBezTo>
                  <a:pt x="3114675" y="1952625"/>
                  <a:pt x="3133725" y="1981200"/>
                  <a:pt x="3133725" y="1952625"/>
                </a:cubicBezTo>
                <a:cubicBezTo>
                  <a:pt x="3133725" y="1933575"/>
                  <a:pt x="3124200" y="1924050"/>
                  <a:pt x="3095625" y="1914525"/>
                </a:cubicBezTo>
                <a:cubicBezTo>
                  <a:pt x="3095625" y="1933575"/>
                  <a:pt x="3086100" y="1952625"/>
                  <a:pt x="3086100" y="1981200"/>
                </a:cubicBezTo>
                <a:cubicBezTo>
                  <a:pt x="3086100" y="2057400"/>
                  <a:pt x="3152775" y="2133600"/>
                  <a:pt x="3248025" y="2171700"/>
                </a:cubicBezTo>
                <a:cubicBezTo>
                  <a:pt x="3067050" y="2352675"/>
                  <a:pt x="2867025" y="2419350"/>
                  <a:pt x="2686050" y="2590800"/>
                </a:cubicBezTo>
                <a:cubicBezTo>
                  <a:pt x="2724150" y="2476500"/>
                  <a:pt x="2838450" y="2362200"/>
                  <a:pt x="2914650" y="2247900"/>
                </a:cubicBezTo>
                <a:cubicBezTo>
                  <a:pt x="3009900" y="2114550"/>
                  <a:pt x="3048000" y="2009775"/>
                  <a:pt x="3048000" y="1885950"/>
                </a:cubicBezTo>
                <a:cubicBezTo>
                  <a:pt x="3048000" y="1800225"/>
                  <a:pt x="3048000" y="1752600"/>
                  <a:pt x="2952750" y="1752600"/>
                </a:cubicBezTo>
                <a:cubicBezTo>
                  <a:pt x="2933700" y="1752600"/>
                  <a:pt x="2905125" y="1762125"/>
                  <a:pt x="2876550" y="1781175"/>
                </a:cubicBezTo>
                <a:cubicBezTo>
                  <a:pt x="2886075" y="1685925"/>
                  <a:pt x="2724150" y="1562100"/>
                  <a:pt x="2638425" y="1581150"/>
                </a:cubicBezTo>
                <a:cubicBezTo>
                  <a:pt x="2733675" y="1485900"/>
                  <a:pt x="2838450" y="1457325"/>
                  <a:pt x="2981325" y="1390650"/>
                </a:cubicBezTo>
                <a:cubicBezTo>
                  <a:pt x="2981325" y="1504950"/>
                  <a:pt x="3057525" y="1771650"/>
                  <a:pt x="3248025" y="1781175"/>
                </a:cubicBezTo>
                <a:close/>
                <a:moveTo>
                  <a:pt x="1676400" y="1333500"/>
                </a:moveTo>
                <a:lnTo>
                  <a:pt x="1552575" y="1343025"/>
                </a:lnTo>
                <a:lnTo>
                  <a:pt x="1562100" y="1323975"/>
                </a:lnTo>
                <a:cubicBezTo>
                  <a:pt x="1638300" y="1323975"/>
                  <a:pt x="1657350" y="1333500"/>
                  <a:pt x="1676400" y="1333500"/>
                </a:cubicBezTo>
                <a:close/>
                <a:moveTo>
                  <a:pt x="5381625" y="1409700"/>
                </a:moveTo>
                <a:cubicBezTo>
                  <a:pt x="5353050" y="1438275"/>
                  <a:pt x="5334000" y="1533525"/>
                  <a:pt x="5267325" y="1552575"/>
                </a:cubicBezTo>
                <a:cubicBezTo>
                  <a:pt x="5238750" y="1495425"/>
                  <a:pt x="5153025" y="1400175"/>
                  <a:pt x="5153025" y="1371600"/>
                </a:cubicBezTo>
                <a:cubicBezTo>
                  <a:pt x="5153025" y="1352550"/>
                  <a:pt x="5162550" y="1314450"/>
                  <a:pt x="5191125" y="1314450"/>
                </a:cubicBezTo>
                <a:cubicBezTo>
                  <a:pt x="5210175" y="1314450"/>
                  <a:pt x="5314950" y="1371600"/>
                  <a:pt x="5381625" y="1409700"/>
                </a:cubicBezTo>
                <a:close/>
                <a:moveTo>
                  <a:pt x="4695825" y="1447800"/>
                </a:moveTo>
                <a:lnTo>
                  <a:pt x="4695825" y="1476375"/>
                </a:lnTo>
                <a:cubicBezTo>
                  <a:pt x="4591050" y="1466850"/>
                  <a:pt x="4562475" y="1619250"/>
                  <a:pt x="4562475" y="1666875"/>
                </a:cubicBezTo>
                <a:cubicBezTo>
                  <a:pt x="4562475" y="1724025"/>
                  <a:pt x="4581525" y="1790700"/>
                  <a:pt x="4657725" y="1790700"/>
                </a:cubicBezTo>
                <a:cubicBezTo>
                  <a:pt x="4676775" y="1790700"/>
                  <a:pt x="4686300" y="1781175"/>
                  <a:pt x="4714875" y="1781175"/>
                </a:cubicBezTo>
                <a:cubicBezTo>
                  <a:pt x="4714875" y="1771650"/>
                  <a:pt x="4724400" y="1771650"/>
                  <a:pt x="4724400" y="1752600"/>
                </a:cubicBezTo>
                <a:cubicBezTo>
                  <a:pt x="4724400" y="1695450"/>
                  <a:pt x="4657725" y="1695450"/>
                  <a:pt x="4657725" y="1638300"/>
                </a:cubicBezTo>
                <a:cubicBezTo>
                  <a:pt x="4657725" y="1495425"/>
                  <a:pt x="4810125" y="1466850"/>
                  <a:pt x="4876800" y="1466850"/>
                </a:cubicBezTo>
                <a:cubicBezTo>
                  <a:pt x="4914900" y="1466850"/>
                  <a:pt x="5067300" y="1514475"/>
                  <a:pt x="5105400" y="1533525"/>
                </a:cubicBezTo>
                <a:cubicBezTo>
                  <a:pt x="5038725" y="1514475"/>
                  <a:pt x="4914900" y="1495425"/>
                  <a:pt x="4886325" y="1495425"/>
                </a:cubicBezTo>
                <a:cubicBezTo>
                  <a:pt x="4800600" y="1495425"/>
                  <a:pt x="4695825" y="1504950"/>
                  <a:pt x="4695825" y="1619250"/>
                </a:cubicBezTo>
                <a:cubicBezTo>
                  <a:pt x="4695825" y="1638300"/>
                  <a:pt x="4705350" y="1657350"/>
                  <a:pt x="4714875" y="1676400"/>
                </a:cubicBezTo>
                <a:cubicBezTo>
                  <a:pt x="4800600" y="1666875"/>
                  <a:pt x="4886325" y="1533525"/>
                  <a:pt x="4972050" y="1533525"/>
                </a:cubicBezTo>
                <a:cubicBezTo>
                  <a:pt x="4991100" y="1533525"/>
                  <a:pt x="5029200" y="1552575"/>
                  <a:pt x="5057775" y="1562100"/>
                </a:cubicBezTo>
                <a:cubicBezTo>
                  <a:pt x="5038725" y="1590675"/>
                  <a:pt x="4981575" y="1647825"/>
                  <a:pt x="5010150" y="1695450"/>
                </a:cubicBezTo>
                <a:cubicBezTo>
                  <a:pt x="4914900" y="1638300"/>
                  <a:pt x="4676775" y="1781175"/>
                  <a:pt x="4743450" y="1924050"/>
                </a:cubicBezTo>
                <a:cubicBezTo>
                  <a:pt x="4667250" y="1885950"/>
                  <a:pt x="4543425" y="1876425"/>
                  <a:pt x="4438650" y="1876425"/>
                </a:cubicBezTo>
                <a:lnTo>
                  <a:pt x="4248150" y="1876425"/>
                </a:lnTo>
                <a:cubicBezTo>
                  <a:pt x="4152900" y="1847850"/>
                  <a:pt x="4076700" y="1847850"/>
                  <a:pt x="3990975" y="1771650"/>
                </a:cubicBezTo>
                <a:cubicBezTo>
                  <a:pt x="4191000" y="1724025"/>
                  <a:pt x="4533900" y="1619250"/>
                  <a:pt x="4457700" y="1352550"/>
                </a:cubicBezTo>
                <a:cubicBezTo>
                  <a:pt x="4505325" y="1352550"/>
                  <a:pt x="4581525" y="1314450"/>
                  <a:pt x="4600575" y="1314450"/>
                </a:cubicBezTo>
                <a:cubicBezTo>
                  <a:pt x="4629150" y="1314450"/>
                  <a:pt x="4686300" y="1428750"/>
                  <a:pt x="4695825" y="1447800"/>
                </a:cubicBezTo>
                <a:close/>
                <a:moveTo>
                  <a:pt x="1295400" y="1381125"/>
                </a:moveTo>
                <a:lnTo>
                  <a:pt x="1295400" y="1457325"/>
                </a:lnTo>
                <a:lnTo>
                  <a:pt x="1181100" y="1457325"/>
                </a:lnTo>
                <a:cubicBezTo>
                  <a:pt x="1076325" y="1457325"/>
                  <a:pt x="1038225" y="1466850"/>
                  <a:pt x="923925" y="1524000"/>
                </a:cubicBezTo>
                <a:cubicBezTo>
                  <a:pt x="952500" y="1476375"/>
                  <a:pt x="1009650" y="1390650"/>
                  <a:pt x="1038225" y="1390650"/>
                </a:cubicBezTo>
                <a:cubicBezTo>
                  <a:pt x="1057275" y="1390650"/>
                  <a:pt x="1114425" y="1419225"/>
                  <a:pt x="1133475" y="1419225"/>
                </a:cubicBezTo>
                <a:cubicBezTo>
                  <a:pt x="1162050" y="1419225"/>
                  <a:pt x="1171575" y="1419225"/>
                  <a:pt x="1181100" y="1390650"/>
                </a:cubicBezTo>
                <a:cubicBezTo>
                  <a:pt x="1171575" y="1381125"/>
                  <a:pt x="1152525" y="1381125"/>
                  <a:pt x="1133475" y="1390650"/>
                </a:cubicBezTo>
                <a:cubicBezTo>
                  <a:pt x="1123950" y="1381125"/>
                  <a:pt x="1114425" y="1390650"/>
                  <a:pt x="1114425" y="1362075"/>
                </a:cubicBezTo>
                <a:cubicBezTo>
                  <a:pt x="1114425" y="1314450"/>
                  <a:pt x="1143000" y="1295400"/>
                  <a:pt x="1181100" y="1295400"/>
                </a:cubicBezTo>
                <a:cubicBezTo>
                  <a:pt x="1228725" y="1295400"/>
                  <a:pt x="1295400" y="1333500"/>
                  <a:pt x="1295400" y="1381125"/>
                </a:cubicBezTo>
                <a:close/>
                <a:moveTo>
                  <a:pt x="4914900" y="1304925"/>
                </a:moveTo>
                <a:cubicBezTo>
                  <a:pt x="4914900" y="1323975"/>
                  <a:pt x="4895850" y="1333500"/>
                  <a:pt x="4876800" y="1352550"/>
                </a:cubicBezTo>
                <a:cubicBezTo>
                  <a:pt x="4876800" y="1371600"/>
                  <a:pt x="4886325" y="1390650"/>
                  <a:pt x="4914900" y="1390650"/>
                </a:cubicBezTo>
                <a:cubicBezTo>
                  <a:pt x="4933950" y="1390650"/>
                  <a:pt x="4991100" y="1371600"/>
                  <a:pt x="5029200" y="1362075"/>
                </a:cubicBezTo>
                <a:cubicBezTo>
                  <a:pt x="5048250" y="1400175"/>
                  <a:pt x="5086350" y="1447800"/>
                  <a:pt x="5114925" y="1485900"/>
                </a:cubicBezTo>
                <a:cubicBezTo>
                  <a:pt x="5010150" y="1438275"/>
                  <a:pt x="4857750" y="1409700"/>
                  <a:pt x="4762500" y="1438275"/>
                </a:cubicBezTo>
                <a:cubicBezTo>
                  <a:pt x="4752975" y="1419225"/>
                  <a:pt x="4752975" y="1400175"/>
                  <a:pt x="4752975" y="1381125"/>
                </a:cubicBezTo>
                <a:cubicBezTo>
                  <a:pt x="4752975" y="1323975"/>
                  <a:pt x="4772025" y="1285875"/>
                  <a:pt x="4848225" y="1285875"/>
                </a:cubicBezTo>
                <a:cubicBezTo>
                  <a:pt x="4867275" y="1285875"/>
                  <a:pt x="4895850" y="1295400"/>
                  <a:pt x="4914900" y="1304925"/>
                </a:cubicBezTo>
                <a:close/>
                <a:moveTo>
                  <a:pt x="819150" y="1285875"/>
                </a:moveTo>
                <a:cubicBezTo>
                  <a:pt x="504825" y="1371600"/>
                  <a:pt x="295275" y="1714500"/>
                  <a:pt x="381000" y="1981200"/>
                </a:cubicBezTo>
                <a:cubicBezTo>
                  <a:pt x="333375" y="1924050"/>
                  <a:pt x="333375" y="1885950"/>
                  <a:pt x="333375" y="1828800"/>
                </a:cubicBezTo>
                <a:cubicBezTo>
                  <a:pt x="333375" y="1685925"/>
                  <a:pt x="447675" y="1495425"/>
                  <a:pt x="542925" y="1371600"/>
                </a:cubicBezTo>
                <a:cubicBezTo>
                  <a:pt x="628650" y="1352550"/>
                  <a:pt x="723900" y="1314450"/>
                  <a:pt x="819150" y="1285875"/>
                </a:cubicBezTo>
                <a:close/>
                <a:moveTo>
                  <a:pt x="1743075" y="1276350"/>
                </a:moveTo>
                <a:cubicBezTo>
                  <a:pt x="1743075" y="1285875"/>
                  <a:pt x="1752600" y="1304925"/>
                  <a:pt x="1752600" y="1314450"/>
                </a:cubicBezTo>
                <a:cubicBezTo>
                  <a:pt x="1743075" y="1323975"/>
                  <a:pt x="1752600" y="1323975"/>
                  <a:pt x="1724025" y="1323975"/>
                </a:cubicBezTo>
                <a:cubicBezTo>
                  <a:pt x="1704975" y="1323975"/>
                  <a:pt x="1695450" y="1295400"/>
                  <a:pt x="1695450" y="1276350"/>
                </a:cubicBezTo>
                <a:lnTo>
                  <a:pt x="1743075" y="1276350"/>
                </a:lnTo>
                <a:close/>
                <a:moveTo>
                  <a:pt x="1581150" y="1285875"/>
                </a:moveTo>
                <a:cubicBezTo>
                  <a:pt x="1571625" y="1285875"/>
                  <a:pt x="1562100" y="1295400"/>
                  <a:pt x="1476375" y="1295400"/>
                </a:cubicBezTo>
                <a:cubicBezTo>
                  <a:pt x="1476375" y="1276350"/>
                  <a:pt x="1495425" y="1247775"/>
                  <a:pt x="1514475" y="1228725"/>
                </a:cubicBezTo>
                <a:cubicBezTo>
                  <a:pt x="1533525" y="1238250"/>
                  <a:pt x="1562100" y="1266825"/>
                  <a:pt x="1581150" y="1285875"/>
                </a:cubicBezTo>
                <a:close/>
                <a:moveTo>
                  <a:pt x="4543425" y="1209675"/>
                </a:moveTo>
                <a:cubicBezTo>
                  <a:pt x="4562475" y="1228725"/>
                  <a:pt x="4581525" y="1257300"/>
                  <a:pt x="4581525" y="1276350"/>
                </a:cubicBezTo>
                <a:cubicBezTo>
                  <a:pt x="4514850" y="1266825"/>
                  <a:pt x="4495800" y="1266825"/>
                  <a:pt x="4476750" y="1266825"/>
                </a:cubicBezTo>
                <a:cubicBezTo>
                  <a:pt x="4476750" y="1247775"/>
                  <a:pt x="4505325" y="1247775"/>
                  <a:pt x="4514850" y="1209675"/>
                </a:cubicBezTo>
                <a:lnTo>
                  <a:pt x="4543425" y="1209675"/>
                </a:lnTo>
                <a:close/>
                <a:moveTo>
                  <a:pt x="1647825" y="1209675"/>
                </a:moveTo>
                <a:cubicBezTo>
                  <a:pt x="1647825" y="1219200"/>
                  <a:pt x="1657350" y="1238250"/>
                  <a:pt x="1657350" y="1257300"/>
                </a:cubicBezTo>
                <a:lnTo>
                  <a:pt x="1619250" y="1257300"/>
                </a:lnTo>
                <a:lnTo>
                  <a:pt x="1619250" y="1209675"/>
                </a:lnTo>
                <a:lnTo>
                  <a:pt x="1647825" y="1209675"/>
                </a:lnTo>
                <a:close/>
                <a:moveTo>
                  <a:pt x="5334000" y="1247775"/>
                </a:moveTo>
                <a:cubicBezTo>
                  <a:pt x="5372100" y="1247775"/>
                  <a:pt x="5372100" y="1200150"/>
                  <a:pt x="5372100" y="1200150"/>
                </a:cubicBezTo>
                <a:lnTo>
                  <a:pt x="5391150" y="1219200"/>
                </a:lnTo>
                <a:lnTo>
                  <a:pt x="5362575" y="1247775"/>
                </a:lnTo>
                <a:cubicBezTo>
                  <a:pt x="5553075" y="1381125"/>
                  <a:pt x="5638800" y="1571625"/>
                  <a:pt x="5638800" y="1743075"/>
                </a:cubicBezTo>
                <a:cubicBezTo>
                  <a:pt x="5638800" y="1762125"/>
                  <a:pt x="5629275" y="1847850"/>
                  <a:pt x="5610225" y="1905000"/>
                </a:cubicBezTo>
                <a:cubicBezTo>
                  <a:pt x="5629275" y="1819275"/>
                  <a:pt x="5610225" y="1714500"/>
                  <a:pt x="5591175" y="1628775"/>
                </a:cubicBezTo>
                <a:cubicBezTo>
                  <a:pt x="5572125" y="1476375"/>
                  <a:pt x="5391150" y="1257300"/>
                  <a:pt x="5229225" y="1209675"/>
                </a:cubicBezTo>
                <a:cubicBezTo>
                  <a:pt x="5219700" y="1209675"/>
                  <a:pt x="5200650" y="1200150"/>
                  <a:pt x="5200650" y="1190625"/>
                </a:cubicBezTo>
                <a:cubicBezTo>
                  <a:pt x="5248275" y="1200150"/>
                  <a:pt x="5314950" y="1247775"/>
                  <a:pt x="5334000" y="1247775"/>
                </a:cubicBezTo>
                <a:close/>
                <a:moveTo>
                  <a:pt x="1714500" y="1162050"/>
                </a:moveTo>
                <a:cubicBezTo>
                  <a:pt x="1714500" y="1171575"/>
                  <a:pt x="1724025" y="1190625"/>
                  <a:pt x="1724025" y="1209675"/>
                </a:cubicBezTo>
                <a:lnTo>
                  <a:pt x="1685925" y="1209675"/>
                </a:lnTo>
                <a:lnTo>
                  <a:pt x="1666875" y="1190625"/>
                </a:lnTo>
                <a:lnTo>
                  <a:pt x="1666875" y="1162050"/>
                </a:lnTo>
                <a:lnTo>
                  <a:pt x="1714500" y="1162050"/>
                </a:lnTo>
                <a:close/>
                <a:moveTo>
                  <a:pt x="1504950" y="1171575"/>
                </a:moveTo>
                <a:cubicBezTo>
                  <a:pt x="1466850" y="1257300"/>
                  <a:pt x="1438275" y="1238250"/>
                  <a:pt x="1438275" y="1219200"/>
                </a:cubicBezTo>
                <a:cubicBezTo>
                  <a:pt x="1438275" y="1200150"/>
                  <a:pt x="1466850" y="1171575"/>
                  <a:pt x="1466850" y="1152525"/>
                </a:cubicBezTo>
                <a:cubicBezTo>
                  <a:pt x="1476375" y="1152525"/>
                  <a:pt x="1495425" y="1171575"/>
                  <a:pt x="1504950" y="1171575"/>
                </a:cubicBezTo>
                <a:close/>
                <a:moveTo>
                  <a:pt x="4610100" y="1219200"/>
                </a:moveTo>
                <a:cubicBezTo>
                  <a:pt x="4591050" y="1200150"/>
                  <a:pt x="4562475" y="1181100"/>
                  <a:pt x="4543425" y="1171575"/>
                </a:cubicBezTo>
                <a:cubicBezTo>
                  <a:pt x="4552950" y="1162050"/>
                  <a:pt x="4572000" y="1143000"/>
                  <a:pt x="4591050" y="1133475"/>
                </a:cubicBezTo>
                <a:cubicBezTo>
                  <a:pt x="4600575" y="1162050"/>
                  <a:pt x="4600575" y="1190625"/>
                  <a:pt x="4610100" y="1219200"/>
                </a:cubicBezTo>
                <a:close/>
                <a:moveTo>
                  <a:pt x="1590675" y="1133475"/>
                </a:moveTo>
                <a:lnTo>
                  <a:pt x="1590675" y="1181100"/>
                </a:lnTo>
                <a:cubicBezTo>
                  <a:pt x="1581150" y="1171575"/>
                  <a:pt x="1543050" y="1181100"/>
                  <a:pt x="1543050" y="1133475"/>
                </a:cubicBezTo>
                <a:lnTo>
                  <a:pt x="1590675" y="1133475"/>
                </a:lnTo>
                <a:close/>
                <a:moveTo>
                  <a:pt x="4495800" y="1114425"/>
                </a:moveTo>
                <a:cubicBezTo>
                  <a:pt x="4495800" y="1123950"/>
                  <a:pt x="4505325" y="1123950"/>
                  <a:pt x="4514850" y="1133475"/>
                </a:cubicBezTo>
                <a:cubicBezTo>
                  <a:pt x="4505325" y="1143000"/>
                  <a:pt x="4486275" y="1162050"/>
                  <a:pt x="4476750" y="1162050"/>
                </a:cubicBezTo>
                <a:cubicBezTo>
                  <a:pt x="4476750" y="1152525"/>
                  <a:pt x="4467225" y="1143000"/>
                  <a:pt x="4467225" y="1114425"/>
                </a:cubicBezTo>
                <a:lnTo>
                  <a:pt x="4495800" y="1114425"/>
                </a:lnTo>
                <a:close/>
                <a:moveTo>
                  <a:pt x="1085850" y="1171575"/>
                </a:moveTo>
                <a:cubicBezTo>
                  <a:pt x="1047750" y="1219200"/>
                  <a:pt x="1000125" y="1276350"/>
                  <a:pt x="952500" y="1304925"/>
                </a:cubicBezTo>
                <a:cubicBezTo>
                  <a:pt x="952500" y="1276350"/>
                  <a:pt x="923925" y="1219200"/>
                  <a:pt x="923925" y="1200150"/>
                </a:cubicBezTo>
                <a:lnTo>
                  <a:pt x="923925" y="1114425"/>
                </a:lnTo>
                <a:cubicBezTo>
                  <a:pt x="971550" y="1133475"/>
                  <a:pt x="1028700" y="1143000"/>
                  <a:pt x="1085850" y="1171575"/>
                </a:cubicBezTo>
                <a:close/>
                <a:moveTo>
                  <a:pt x="5086350" y="1276350"/>
                </a:moveTo>
                <a:cubicBezTo>
                  <a:pt x="5038725" y="1247775"/>
                  <a:pt x="4991100" y="1190625"/>
                  <a:pt x="4943475" y="1143000"/>
                </a:cubicBezTo>
                <a:cubicBezTo>
                  <a:pt x="4981575" y="1123950"/>
                  <a:pt x="5029200" y="1114425"/>
                  <a:pt x="5086350" y="1104900"/>
                </a:cubicBezTo>
                <a:cubicBezTo>
                  <a:pt x="5095875" y="1266825"/>
                  <a:pt x="5086350" y="1266825"/>
                  <a:pt x="5086350" y="1276350"/>
                </a:cubicBezTo>
                <a:close/>
                <a:moveTo>
                  <a:pt x="1962150" y="1362075"/>
                </a:moveTo>
                <a:cubicBezTo>
                  <a:pt x="1962150" y="1390650"/>
                  <a:pt x="1952625" y="1428750"/>
                  <a:pt x="1933575" y="1457325"/>
                </a:cubicBezTo>
                <a:lnTo>
                  <a:pt x="1704975" y="1457325"/>
                </a:lnTo>
                <a:cubicBezTo>
                  <a:pt x="1619250" y="1466850"/>
                  <a:pt x="1533525" y="1476375"/>
                  <a:pt x="1362075" y="1485900"/>
                </a:cubicBezTo>
                <a:cubicBezTo>
                  <a:pt x="1352550" y="1438275"/>
                  <a:pt x="1400175" y="1371600"/>
                  <a:pt x="1447800" y="1323975"/>
                </a:cubicBezTo>
                <a:cubicBezTo>
                  <a:pt x="1533525" y="1371600"/>
                  <a:pt x="1571625" y="1381125"/>
                  <a:pt x="1666875" y="1381125"/>
                </a:cubicBezTo>
                <a:cubicBezTo>
                  <a:pt x="1714500" y="1381125"/>
                  <a:pt x="1752600" y="1381125"/>
                  <a:pt x="1819275" y="1333500"/>
                </a:cubicBezTo>
                <a:cubicBezTo>
                  <a:pt x="1781175" y="1257300"/>
                  <a:pt x="1790700" y="1152525"/>
                  <a:pt x="1714500" y="1095375"/>
                </a:cubicBezTo>
                <a:cubicBezTo>
                  <a:pt x="1762125" y="1085850"/>
                  <a:pt x="1819275" y="1076325"/>
                  <a:pt x="1866900" y="1066800"/>
                </a:cubicBezTo>
                <a:cubicBezTo>
                  <a:pt x="1895475" y="1162050"/>
                  <a:pt x="1962150" y="1343025"/>
                  <a:pt x="1962150" y="1362075"/>
                </a:cubicBezTo>
                <a:close/>
                <a:moveTo>
                  <a:pt x="1647825" y="1066800"/>
                </a:moveTo>
                <a:cubicBezTo>
                  <a:pt x="1647825" y="1076325"/>
                  <a:pt x="1657350" y="1095375"/>
                  <a:pt x="1657350" y="1104900"/>
                </a:cubicBezTo>
                <a:cubicBezTo>
                  <a:pt x="1647825" y="1104900"/>
                  <a:pt x="1647825" y="1114425"/>
                  <a:pt x="1628775" y="1114425"/>
                </a:cubicBezTo>
                <a:cubicBezTo>
                  <a:pt x="1600200" y="1114425"/>
                  <a:pt x="1609725" y="1104900"/>
                  <a:pt x="1600200" y="1095375"/>
                </a:cubicBezTo>
                <a:lnTo>
                  <a:pt x="1600200" y="1066800"/>
                </a:lnTo>
                <a:lnTo>
                  <a:pt x="1647825" y="1066800"/>
                </a:lnTo>
                <a:close/>
                <a:moveTo>
                  <a:pt x="1381125" y="1276350"/>
                </a:moveTo>
                <a:cubicBezTo>
                  <a:pt x="1381125" y="1295400"/>
                  <a:pt x="1371600" y="1343025"/>
                  <a:pt x="1343025" y="1381125"/>
                </a:cubicBezTo>
                <a:cubicBezTo>
                  <a:pt x="1323975" y="1333500"/>
                  <a:pt x="1276350" y="1238250"/>
                  <a:pt x="1209675" y="1209675"/>
                </a:cubicBezTo>
                <a:cubicBezTo>
                  <a:pt x="1238250" y="1162050"/>
                  <a:pt x="1295400" y="1104900"/>
                  <a:pt x="1343025" y="1057275"/>
                </a:cubicBezTo>
                <a:cubicBezTo>
                  <a:pt x="1352550" y="1123950"/>
                  <a:pt x="1381125" y="1247775"/>
                  <a:pt x="1381125" y="1276350"/>
                </a:cubicBezTo>
                <a:close/>
                <a:moveTo>
                  <a:pt x="4838700" y="1181100"/>
                </a:moveTo>
                <a:cubicBezTo>
                  <a:pt x="4800600" y="1209675"/>
                  <a:pt x="4724400" y="1295400"/>
                  <a:pt x="4724400" y="1352550"/>
                </a:cubicBezTo>
                <a:cubicBezTo>
                  <a:pt x="4667250" y="1314450"/>
                  <a:pt x="4676775" y="1295400"/>
                  <a:pt x="4676775" y="1257300"/>
                </a:cubicBezTo>
                <a:cubicBezTo>
                  <a:pt x="4676775" y="1228725"/>
                  <a:pt x="4695825" y="1114425"/>
                  <a:pt x="4695825" y="1047750"/>
                </a:cubicBezTo>
                <a:cubicBezTo>
                  <a:pt x="4743450" y="1085850"/>
                  <a:pt x="4800600" y="1133475"/>
                  <a:pt x="4838700" y="1181100"/>
                </a:cubicBezTo>
                <a:close/>
                <a:moveTo>
                  <a:pt x="4448175" y="1095375"/>
                </a:moveTo>
                <a:cubicBezTo>
                  <a:pt x="4438650" y="1095375"/>
                  <a:pt x="4429125" y="1104900"/>
                  <a:pt x="4400550" y="1104900"/>
                </a:cubicBezTo>
                <a:lnTo>
                  <a:pt x="4400550" y="1066800"/>
                </a:lnTo>
                <a:cubicBezTo>
                  <a:pt x="4410075" y="1057275"/>
                  <a:pt x="4429125" y="1047750"/>
                  <a:pt x="4448175" y="1047750"/>
                </a:cubicBezTo>
                <a:lnTo>
                  <a:pt x="4448175" y="1095375"/>
                </a:lnTo>
                <a:close/>
                <a:moveTo>
                  <a:pt x="1447800" y="1076325"/>
                </a:moveTo>
                <a:cubicBezTo>
                  <a:pt x="1447800" y="1104900"/>
                  <a:pt x="1419225" y="1152525"/>
                  <a:pt x="1409700" y="1190625"/>
                </a:cubicBezTo>
                <a:cubicBezTo>
                  <a:pt x="1409700" y="1181100"/>
                  <a:pt x="1400175" y="1162050"/>
                  <a:pt x="1400175" y="1143000"/>
                </a:cubicBezTo>
                <a:cubicBezTo>
                  <a:pt x="1400175" y="1114425"/>
                  <a:pt x="1409700" y="1076325"/>
                  <a:pt x="1419225" y="1047750"/>
                </a:cubicBezTo>
                <a:cubicBezTo>
                  <a:pt x="1428750" y="1057275"/>
                  <a:pt x="1447800" y="1057275"/>
                  <a:pt x="1447800" y="1076325"/>
                </a:cubicBezTo>
                <a:close/>
                <a:moveTo>
                  <a:pt x="4648200" y="1095375"/>
                </a:moveTo>
                <a:lnTo>
                  <a:pt x="4648200" y="1162050"/>
                </a:lnTo>
                <a:cubicBezTo>
                  <a:pt x="4638675" y="1143000"/>
                  <a:pt x="4619625" y="1123950"/>
                  <a:pt x="4610100" y="1104900"/>
                </a:cubicBezTo>
                <a:lnTo>
                  <a:pt x="4619625" y="1038225"/>
                </a:lnTo>
                <a:cubicBezTo>
                  <a:pt x="4629150" y="1057275"/>
                  <a:pt x="4648200" y="1066800"/>
                  <a:pt x="4648200" y="1095375"/>
                </a:cubicBezTo>
                <a:close/>
                <a:moveTo>
                  <a:pt x="3886200" y="1076325"/>
                </a:moveTo>
                <a:cubicBezTo>
                  <a:pt x="3886200" y="1095375"/>
                  <a:pt x="3867150" y="1095375"/>
                  <a:pt x="3867150" y="1104900"/>
                </a:cubicBezTo>
                <a:cubicBezTo>
                  <a:pt x="3886200" y="1114425"/>
                  <a:pt x="3914775" y="1123950"/>
                  <a:pt x="3943350" y="1123950"/>
                </a:cubicBezTo>
                <a:cubicBezTo>
                  <a:pt x="3962400" y="1123950"/>
                  <a:pt x="4010025" y="1085850"/>
                  <a:pt x="4029075" y="1085850"/>
                </a:cubicBezTo>
                <a:cubicBezTo>
                  <a:pt x="4057650" y="1085850"/>
                  <a:pt x="4086225" y="1095375"/>
                  <a:pt x="4105275" y="1114425"/>
                </a:cubicBezTo>
                <a:cubicBezTo>
                  <a:pt x="4114800" y="1076325"/>
                  <a:pt x="4152900" y="1085850"/>
                  <a:pt x="4181475" y="1085850"/>
                </a:cubicBezTo>
                <a:cubicBezTo>
                  <a:pt x="4238625" y="1085850"/>
                  <a:pt x="4248150" y="1104900"/>
                  <a:pt x="4314825" y="1133475"/>
                </a:cubicBezTo>
                <a:cubicBezTo>
                  <a:pt x="4333875" y="1190625"/>
                  <a:pt x="4381500" y="1190625"/>
                  <a:pt x="4381500" y="1219200"/>
                </a:cubicBezTo>
                <a:cubicBezTo>
                  <a:pt x="4381500" y="1247775"/>
                  <a:pt x="4371975" y="1228725"/>
                  <a:pt x="4362450" y="1238250"/>
                </a:cubicBezTo>
                <a:cubicBezTo>
                  <a:pt x="4362450" y="1247775"/>
                  <a:pt x="4381500" y="1257300"/>
                  <a:pt x="4400550" y="1257300"/>
                </a:cubicBezTo>
                <a:cubicBezTo>
                  <a:pt x="4400550" y="1266825"/>
                  <a:pt x="4391025" y="1276350"/>
                  <a:pt x="4391025" y="1304925"/>
                </a:cubicBezTo>
                <a:cubicBezTo>
                  <a:pt x="4391025" y="1323975"/>
                  <a:pt x="4419600" y="1343025"/>
                  <a:pt x="4419600" y="1362075"/>
                </a:cubicBezTo>
                <a:cubicBezTo>
                  <a:pt x="4419600" y="1390650"/>
                  <a:pt x="4400550" y="1400175"/>
                  <a:pt x="4391025" y="1409700"/>
                </a:cubicBezTo>
                <a:cubicBezTo>
                  <a:pt x="4400550" y="1419225"/>
                  <a:pt x="4410075" y="1419225"/>
                  <a:pt x="4419600" y="1419225"/>
                </a:cubicBezTo>
                <a:cubicBezTo>
                  <a:pt x="4410075" y="1428750"/>
                  <a:pt x="4400550" y="1428750"/>
                  <a:pt x="4391025" y="1428750"/>
                </a:cubicBezTo>
                <a:cubicBezTo>
                  <a:pt x="4362450" y="1162050"/>
                  <a:pt x="4219575" y="1114425"/>
                  <a:pt x="4067175" y="1114425"/>
                </a:cubicBezTo>
                <a:cubicBezTo>
                  <a:pt x="3933825" y="1114425"/>
                  <a:pt x="3848100" y="1152525"/>
                  <a:pt x="3743325" y="1162050"/>
                </a:cubicBezTo>
                <a:cubicBezTo>
                  <a:pt x="3771900" y="1114425"/>
                  <a:pt x="3819525" y="1076325"/>
                  <a:pt x="3867150" y="1028700"/>
                </a:cubicBezTo>
                <a:cubicBezTo>
                  <a:pt x="3867150" y="1038225"/>
                  <a:pt x="3886200" y="1047750"/>
                  <a:pt x="3886200" y="1076325"/>
                </a:cubicBezTo>
                <a:close/>
                <a:moveTo>
                  <a:pt x="4895850" y="1057275"/>
                </a:moveTo>
                <a:cubicBezTo>
                  <a:pt x="4886325" y="1066800"/>
                  <a:pt x="4895850" y="1066800"/>
                  <a:pt x="4867275" y="1066800"/>
                </a:cubicBezTo>
                <a:cubicBezTo>
                  <a:pt x="4848225" y="1066800"/>
                  <a:pt x="4819650" y="1038225"/>
                  <a:pt x="4800600" y="1009650"/>
                </a:cubicBezTo>
                <a:cubicBezTo>
                  <a:pt x="4829175" y="1028700"/>
                  <a:pt x="4867275" y="1038225"/>
                  <a:pt x="4895850" y="1057275"/>
                </a:cubicBezTo>
                <a:close/>
                <a:moveTo>
                  <a:pt x="1552575" y="1009650"/>
                </a:moveTo>
                <a:cubicBezTo>
                  <a:pt x="1552575" y="1009650"/>
                  <a:pt x="1552575" y="1019175"/>
                  <a:pt x="1562100" y="1028700"/>
                </a:cubicBezTo>
                <a:cubicBezTo>
                  <a:pt x="1552575" y="1038225"/>
                  <a:pt x="1533525" y="1047750"/>
                  <a:pt x="1524000" y="1047750"/>
                </a:cubicBezTo>
                <a:lnTo>
                  <a:pt x="1504950" y="1028700"/>
                </a:lnTo>
                <a:lnTo>
                  <a:pt x="1504950" y="1000125"/>
                </a:lnTo>
                <a:cubicBezTo>
                  <a:pt x="1533525" y="1000125"/>
                  <a:pt x="1543050" y="1009650"/>
                  <a:pt x="1552575" y="1009650"/>
                </a:cubicBezTo>
                <a:close/>
                <a:moveTo>
                  <a:pt x="4543425" y="990600"/>
                </a:moveTo>
                <a:cubicBezTo>
                  <a:pt x="4543425" y="990600"/>
                  <a:pt x="4543425" y="1000125"/>
                  <a:pt x="4552950" y="1009650"/>
                </a:cubicBezTo>
                <a:cubicBezTo>
                  <a:pt x="4543425" y="1019175"/>
                  <a:pt x="4543425" y="1028700"/>
                  <a:pt x="4533900" y="1038225"/>
                </a:cubicBezTo>
                <a:lnTo>
                  <a:pt x="4505325" y="1038225"/>
                </a:lnTo>
                <a:cubicBezTo>
                  <a:pt x="4505325" y="1028700"/>
                  <a:pt x="4505325" y="1019175"/>
                  <a:pt x="4495800" y="1009650"/>
                </a:cubicBezTo>
                <a:cubicBezTo>
                  <a:pt x="4495800" y="1000125"/>
                  <a:pt x="4505325" y="1000125"/>
                  <a:pt x="4514850" y="990600"/>
                </a:cubicBezTo>
                <a:lnTo>
                  <a:pt x="4543425" y="990600"/>
                </a:lnTo>
                <a:close/>
                <a:moveTo>
                  <a:pt x="1866900" y="1000125"/>
                </a:moveTo>
                <a:cubicBezTo>
                  <a:pt x="1809750" y="1047750"/>
                  <a:pt x="1771650" y="1047750"/>
                  <a:pt x="1743075" y="1047750"/>
                </a:cubicBezTo>
                <a:cubicBezTo>
                  <a:pt x="1657350" y="1047750"/>
                  <a:pt x="1600200" y="1000125"/>
                  <a:pt x="1504950" y="942975"/>
                </a:cubicBezTo>
                <a:cubicBezTo>
                  <a:pt x="1524000" y="923925"/>
                  <a:pt x="1552575" y="914400"/>
                  <a:pt x="1571625" y="914400"/>
                </a:cubicBezTo>
                <a:cubicBezTo>
                  <a:pt x="1600200" y="914400"/>
                  <a:pt x="1771650" y="981075"/>
                  <a:pt x="1866900" y="1000125"/>
                </a:cubicBezTo>
                <a:close/>
                <a:moveTo>
                  <a:pt x="3038475" y="962025"/>
                </a:moveTo>
                <a:cubicBezTo>
                  <a:pt x="3038475" y="971550"/>
                  <a:pt x="3009900" y="981075"/>
                  <a:pt x="3009900" y="1000125"/>
                </a:cubicBezTo>
                <a:cubicBezTo>
                  <a:pt x="3009900" y="1028700"/>
                  <a:pt x="3038475" y="1047750"/>
                  <a:pt x="3038475" y="1076325"/>
                </a:cubicBezTo>
                <a:cubicBezTo>
                  <a:pt x="3038475" y="1095375"/>
                  <a:pt x="3009900" y="1190625"/>
                  <a:pt x="3009900" y="1209675"/>
                </a:cubicBezTo>
                <a:cubicBezTo>
                  <a:pt x="3009900" y="1238250"/>
                  <a:pt x="3028950" y="1228725"/>
                  <a:pt x="3028950" y="1247775"/>
                </a:cubicBezTo>
                <a:cubicBezTo>
                  <a:pt x="3028950" y="1276350"/>
                  <a:pt x="2990850" y="1323975"/>
                  <a:pt x="2962275" y="1352550"/>
                </a:cubicBezTo>
                <a:cubicBezTo>
                  <a:pt x="2962275" y="1362075"/>
                  <a:pt x="2952750" y="1362075"/>
                  <a:pt x="2943225" y="1352550"/>
                </a:cubicBezTo>
                <a:cubicBezTo>
                  <a:pt x="2933700" y="1362075"/>
                  <a:pt x="2933700" y="1381125"/>
                  <a:pt x="2914650" y="1390650"/>
                </a:cubicBezTo>
                <a:cubicBezTo>
                  <a:pt x="2838450" y="1390650"/>
                  <a:pt x="2743200" y="1428750"/>
                  <a:pt x="2676525" y="1514475"/>
                </a:cubicBezTo>
                <a:cubicBezTo>
                  <a:pt x="2667000" y="1514475"/>
                  <a:pt x="2638425" y="1514475"/>
                  <a:pt x="2628900" y="1543050"/>
                </a:cubicBezTo>
                <a:cubicBezTo>
                  <a:pt x="2619375" y="1543050"/>
                  <a:pt x="2609850" y="1524000"/>
                  <a:pt x="2600325" y="1514475"/>
                </a:cubicBezTo>
                <a:cubicBezTo>
                  <a:pt x="2581275" y="1524000"/>
                  <a:pt x="2571750" y="1543050"/>
                  <a:pt x="2562225" y="1552575"/>
                </a:cubicBezTo>
                <a:cubicBezTo>
                  <a:pt x="2543175" y="1562100"/>
                  <a:pt x="2524125" y="1562100"/>
                  <a:pt x="2505075" y="1571625"/>
                </a:cubicBezTo>
                <a:cubicBezTo>
                  <a:pt x="2524125" y="1609725"/>
                  <a:pt x="2533650" y="1571625"/>
                  <a:pt x="2571750" y="1619250"/>
                </a:cubicBezTo>
                <a:cubicBezTo>
                  <a:pt x="2581275" y="1609725"/>
                  <a:pt x="2581275" y="1600200"/>
                  <a:pt x="2609850" y="1600200"/>
                </a:cubicBezTo>
                <a:cubicBezTo>
                  <a:pt x="2628900" y="1600200"/>
                  <a:pt x="2609850" y="1628775"/>
                  <a:pt x="2638425" y="1628775"/>
                </a:cubicBezTo>
                <a:cubicBezTo>
                  <a:pt x="2657475" y="1628775"/>
                  <a:pt x="2638425" y="1609725"/>
                  <a:pt x="2667000" y="1609725"/>
                </a:cubicBezTo>
                <a:cubicBezTo>
                  <a:pt x="2686050" y="1609725"/>
                  <a:pt x="2800350" y="1657350"/>
                  <a:pt x="2800350" y="1676400"/>
                </a:cubicBezTo>
                <a:cubicBezTo>
                  <a:pt x="2800350" y="1704975"/>
                  <a:pt x="2790825" y="1685925"/>
                  <a:pt x="2781300" y="1695450"/>
                </a:cubicBezTo>
                <a:cubicBezTo>
                  <a:pt x="2800350" y="1714500"/>
                  <a:pt x="2828925" y="1733550"/>
                  <a:pt x="2828925" y="1752600"/>
                </a:cubicBezTo>
                <a:cubicBezTo>
                  <a:pt x="2828925" y="1781175"/>
                  <a:pt x="2809875" y="1771650"/>
                  <a:pt x="2809875" y="1790700"/>
                </a:cubicBezTo>
                <a:cubicBezTo>
                  <a:pt x="2809875" y="1819275"/>
                  <a:pt x="2857500" y="1847850"/>
                  <a:pt x="2876550" y="1866900"/>
                </a:cubicBezTo>
                <a:cubicBezTo>
                  <a:pt x="2895600" y="1838325"/>
                  <a:pt x="2924175" y="1781175"/>
                  <a:pt x="2952750" y="1781175"/>
                </a:cubicBezTo>
                <a:cubicBezTo>
                  <a:pt x="2962275" y="1781175"/>
                  <a:pt x="3019425" y="1790700"/>
                  <a:pt x="3019425" y="1828800"/>
                </a:cubicBezTo>
                <a:cubicBezTo>
                  <a:pt x="3019425" y="1847850"/>
                  <a:pt x="3009900" y="1847850"/>
                  <a:pt x="3000375" y="1857375"/>
                </a:cubicBezTo>
                <a:cubicBezTo>
                  <a:pt x="3009900" y="1905000"/>
                  <a:pt x="3000375" y="1952625"/>
                  <a:pt x="3000375" y="2000250"/>
                </a:cubicBezTo>
                <a:cubicBezTo>
                  <a:pt x="2990850" y="2000250"/>
                  <a:pt x="2971800" y="2000250"/>
                  <a:pt x="2952750" y="2009775"/>
                </a:cubicBezTo>
                <a:cubicBezTo>
                  <a:pt x="2962275" y="2019300"/>
                  <a:pt x="2981325" y="2028825"/>
                  <a:pt x="2990850" y="2047875"/>
                </a:cubicBezTo>
                <a:cubicBezTo>
                  <a:pt x="2981325" y="2047875"/>
                  <a:pt x="2962275" y="2047875"/>
                  <a:pt x="2943225" y="2057400"/>
                </a:cubicBezTo>
                <a:cubicBezTo>
                  <a:pt x="2943225" y="2066925"/>
                  <a:pt x="2962275" y="2076450"/>
                  <a:pt x="2971800" y="2085975"/>
                </a:cubicBezTo>
                <a:lnTo>
                  <a:pt x="2971800" y="2114550"/>
                </a:lnTo>
                <a:cubicBezTo>
                  <a:pt x="2962275" y="2114550"/>
                  <a:pt x="2943225" y="2095500"/>
                  <a:pt x="2933700" y="2095500"/>
                </a:cubicBezTo>
                <a:cubicBezTo>
                  <a:pt x="2933700" y="2095500"/>
                  <a:pt x="2924175" y="2085975"/>
                  <a:pt x="2924175" y="2114550"/>
                </a:cubicBezTo>
                <a:cubicBezTo>
                  <a:pt x="2924175" y="2133600"/>
                  <a:pt x="2943225" y="2143125"/>
                  <a:pt x="2952750" y="2143125"/>
                </a:cubicBezTo>
                <a:cubicBezTo>
                  <a:pt x="2943225" y="2152650"/>
                  <a:pt x="2914650" y="2152650"/>
                  <a:pt x="2914650" y="2143125"/>
                </a:cubicBezTo>
                <a:cubicBezTo>
                  <a:pt x="2914650" y="2143125"/>
                  <a:pt x="2905125" y="2133600"/>
                  <a:pt x="2905125" y="2162175"/>
                </a:cubicBezTo>
                <a:cubicBezTo>
                  <a:pt x="2905125" y="2181225"/>
                  <a:pt x="2914650" y="2190750"/>
                  <a:pt x="2924175" y="2209800"/>
                </a:cubicBezTo>
                <a:cubicBezTo>
                  <a:pt x="2914650" y="2209800"/>
                  <a:pt x="2895600" y="2200275"/>
                  <a:pt x="2886075" y="2190750"/>
                </a:cubicBezTo>
                <a:lnTo>
                  <a:pt x="2867025" y="2209800"/>
                </a:lnTo>
                <a:cubicBezTo>
                  <a:pt x="2876550" y="2219325"/>
                  <a:pt x="2886075" y="2228850"/>
                  <a:pt x="2886075" y="2247900"/>
                </a:cubicBezTo>
                <a:cubicBezTo>
                  <a:pt x="2886075" y="2276475"/>
                  <a:pt x="2838450" y="2295525"/>
                  <a:pt x="2809875" y="2324100"/>
                </a:cubicBezTo>
                <a:lnTo>
                  <a:pt x="2781300" y="2324100"/>
                </a:lnTo>
                <a:cubicBezTo>
                  <a:pt x="2886075" y="2181225"/>
                  <a:pt x="2952750" y="1990725"/>
                  <a:pt x="2971800" y="1857375"/>
                </a:cubicBezTo>
                <a:lnTo>
                  <a:pt x="2962275" y="1819275"/>
                </a:lnTo>
                <a:cubicBezTo>
                  <a:pt x="2886075" y="1885950"/>
                  <a:pt x="2809875" y="1943100"/>
                  <a:pt x="2733675" y="1981200"/>
                </a:cubicBezTo>
                <a:cubicBezTo>
                  <a:pt x="2733675" y="1952625"/>
                  <a:pt x="2743200" y="1924050"/>
                  <a:pt x="2752725" y="1895475"/>
                </a:cubicBezTo>
                <a:cubicBezTo>
                  <a:pt x="2762250" y="1905000"/>
                  <a:pt x="2781300" y="1924050"/>
                  <a:pt x="2800350" y="1933575"/>
                </a:cubicBezTo>
                <a:cubicBezTo>
                  <a:pt x="2800350" y="1933575"/>
                  <a:pt x="2809875" y="1933575"/>
                  <a:pt x="2819400" y="1924050"/>
                </a:cubicBezTo>
                <a:cubicBezTo>
                  <a:pt x="2800350" y="1905000"/>
                  <a:pt x="2781300" y="1885950"/>
                  <a:pt x="2781300" y="1866900"/>
                </a:cubicBezTo>
                <a:cubicBezTo>
                  <a:pt x="2781300" y="1838325"/>
                  <a:pt x="2800350" y="1790700"/>
                  <a:pt x="2800350" y="1762125"/>
                </a:cubicBezTo>
                <a:cubicBezTo>
                  <a:pt x="2800350" y="1733550"/>
                  <a:pt x="2762250" y="1685925"/>
                  <a:pt x="2743200" y="1695450"/>
                </a:cubicBezTo>
                <a:cubicBezTo>
                  <a:pt x="2743200" y="1685925"/>
                  <a:pt x="2762250" y="1685925"/>
                  <a:pt x="2771775" y="1666875"/>
                </a:cubicBezTo>
                <a:cubicBezTo>
                  <a:pt x="2762250" y="1657350"/>
                  <a:pt x="2771775" y="1657350"/>
                  <a:pt x="2743200" y="1657350"/>
                </a:cubicBezTo>
                <a:cubicBezTo>
                  <a:pt x="2724150" y="1657350"/>
                  <a:pt x="2733675" y="1676400"/>
                  <a:pt x="2705100" y="1676400"/>
                </a:cubicBezTo>
                <a:cubicBezTo>
                  <a:pt x="2686050" y="1676400"/>
                  <a:pt x="2638425" y="1638300"/>
                  <a:pt x="2619375" y="1638300"/>
                </a:cubicBezTo>
                <a:cubicBezTo>
                  <a:pt x="2571750" y="1628775"/>
                  <a:pt x="2495550" y="1619250"/>
                  <a:pt x="2466975" y="1619250"/>
                </a:cubicBezTo>
                <a:cubicBezTo>
                  <a:pt x="2324100" y="1619250"/>
                  <a:pt x="2162175" y="1666875"/>
                  <a:pt x="2028825" y="1819275"/>
                </a:cubicBezTo>
                <a:lnTo>
                  <a:pt x="2000250" y="1819275"/>
                </a:lnTo>
                <a:cubicBezTo>
                  <a:pt x="1990725" y="1971675"/>
                  <a:pt x="1838325" y="1990725"/>
                  <a:pt x="1752600" y="1990725"/>
                </a:cubicBezTo>
                <a:cubicBezTo>
                  <a:pt x="1733550" y="1990725"/>
                  <a:pt x="1704975" y="1990725"/>
                  <a:pt x="1685925" y="1981200"/>
                </a:cubicBezTo>
                <a:cubicBezTo>
                  <a:pt x="1657350" y="1981200"/>
                  <a:pt x="1600200" y="1924050"/>
                  <a:pt x="1581150" y="1924050"/>
                </a:cubicBezTo>
                <a:cubicBezTo>
                  <a:pt x="1543050" y="1924050"/>
                  <a:pt x="1400175" y="2047875"/>
                  <a:pt x="1381125" y="2057400"/>
                </a:cubicBezTo>
                <a:cubicBezTo>
                  <a:pt x="1343025" y="2085975"/>
                  <a:pt x="1295400" y="2095500"/>
                  <a:pt x="1266825" y="2124075"/>
                </a:cubicBezTo>
                <a:cubicBezTo>
                  <a:pt x="1200150" y="2171700"/>
                  <a:pt x="1143000" y="2266950"/>
                  <a:pt x="1066800" y="2333625"/>
                </a:cubicBezTo>
                <a:cubicBezTo>
                  <a:pt x="1066800" y="2324100"/>
                  <a:pt x="1085850" y="2286000"/>
                  <a:pt x="1085850" y="2266950"/>
                </a:cubicBezTo>
                <a:cubicBezTo>
                  <a:pt x="1095375" y="2257425"/>
                  <a:pt x="1114425" y="2266950"/>
                  <a:pt x="1123950" y="2266950"/>
                </a:cubicBezTo>
                <a:cubicBezTo>
                  <a:pt x="1133475" y="2257425"/>
                  <a:pt x="1123950" y="2238375"/>
                  <a:pt x="1123950" y="2219325"/>
                </a:cubicBezTo>
                <a:cubicBezTo>
                  <a:pt x="1133475" y="2209800"/>
                  <a:pt x="1152525" y="2209800"/>
                  <a:pt x="1171575" y="2219325"/>
                </a:cubicBezTo>
                <a:cubicBezTo>
                  <a:pt x="1181100" y="2200275"/>
                  <a:pt x="1171575" y="2171700"/>
                  <a:pt x="1190625" y="2162175"/>
                </a:cubicBezTo>
                <a:cubicBezTo>
                  <a:pt x="1238250" y="2105025"/>
                  <a:pt x="1314450" y="2076450"/>
                  <a:pt x="1362075" y="2028825"/>
                </a:cubicBezTo>
                <a:cubicBezTo>
                  <a:pt x="1371600" y="2028825"/>
                  <a:pt x="1390650" y="2038350"/>
                  <a:pt x="1390650" y="2038350"/>
                </a:cubicBezTo>
                <a:cubicBezTo>
                  <a:pt x="1400175" y="2028825"/>
                  <a:pt x="1390650" y="2009775"/>
                  <a:pt x="1390650" y="1990725"/>
                </a:cubicBezTo>
                <a:cubicBezTo>
                  <a:pt x="1400175" y="1990725"/>
                  <a:pt x="1428750" y="2000250"/>
                  <a:pt x="1438275" y="1962150"/>
                </a:cubicBezTo>
                <a:cubicBezTo>
                  <a:pt x="1447800" y="1962150"/>
                  <a:pt x="1476375" y="1962150"/>
                  <a:pt x="1476375" y="1971675"/>
                </a:cubicBezTo>
                <a:cubicBezTo>
                  <a:pt x="1485900" y="1962150"/>
                  <a:pt x="1476375" y="1943100"/>
                  <a:pt x="1476375" y="1924050"/>
                </a:cubicBezTo>
                <a:cubicBezTo>
                  <a:pt x="1495425" y="1933575"/>
                  <a:pt x="1514475" y="1943100"/>
                  <a:pt x="1533525" y="1933575"/>
                </a:cubicBezTo>
                <a:lnTo>
                  <a:pt x="1514475" y="1914525"/>
                </a:lnTo>
                <a:lnTo>
                  <a:pt x="1533525" y="1895475"/>
                </a:lnTo>
                <a:lnTo>
                  <a:pt x="1619250" y="1895475"/>
                </a:lnTo>
                <a:cubicBezTo>
                  <a:pt x="1619250" y="1905000"/>
                  <a:pt x="1609725" y="1924050"/>
                  <a:pt x="1609725" y="1933575"/>
                </a:cubicBezTo>
                <a:cubicBezTo>
                  <a:pt x="1638300" y="1924050"/>
                  <a:pt x="1724025" y="1924050"/>
                  <a:pt x="1762125" y="1990725"/>
                </a:cubicBezTo>
                <a:cubicBezTo>
                  <a:pt x="1781175" y="1981200"/>
                  <a:pt x="1790700" y="1952625"/>
                  <a:pt x="1819275" y="1952625"/>
                </a:cubicBezTo>
                <a:cubicBezTo>
                  <a:pt x="1838325" y="1943100"/>
                  <a:pt x="1866900" y="1952625"/>
                  <a:pt x="1885950" y="1943100"/>
                </a:cubicBezTo>
                <a:cubicBezTo>
                  <a:pt x="1905000" y="1924050"/>
                  <a:pt x="1933575" y="1857375"/>
                  <a:pt x="1981200" y="1876425"/>
                </a:cubicBezTo>
                <a:cubicBezTo>
                  <a:pt x="1990725" y="1866900"/>
                  <a:pt x="1971675" y="1838325"/>
                  <a:pt x="1981200" y="1828800"/>
                </a:cubicBezTo>
                <a:cubicBezTo>
                  <a:pt x="2019300" y="1771650"/>
                  <a:pt x="2095500" y="1733550"/>
                  <a:pt x="2133600" y="1685925"/>
                </a:cubicBezTo>
                <a:cubicBezTo>
                  <a:pt x="2143125" y="1685925"/>
                  <a:pt x="2162175" y="1695450"/>
                  <a:pt x="2171700" y="1695450"/>
                </a:cubicBezTo>
                <a:cubicBezTo>
                  <a:pt x="2181225" y="1685925"/>
                  <a:pt x="2181225" y="1657350"/>
                  <a:pt x="2181225" y="1647825"/>
                </a:cubicBezTo>
                <a:cubicBezTo>
                  <a:pt x="2238375" y="1666875"/>
                  <a:pt x="2238375" y="1676400"/>
                  <a:pt x="2238375" y="1647825"/>
                </a:cubicBezTo>
                <a:cubicBezTo>
                  <a:pt x="2238375" y="1628775"/>
                  <a:pt x="2228850" y="1600200"/>
                  <a:pt x="2200275" y="1600200"/>
                </a:cubicBezTo>
                <a:cubicBezTo>
                  <a:pt x="2181225" y="1600200"/>
                  <a:pt x="2171700" y="1609725"/>
                  <a:pt x="2143125" y="1609725"/>
                </a:cubicBezTo>
                <a:cubicBezTo>
                  <a:pt x="2114550" y="1609725"/>
                  <a:pt x="2066925" y="1685925"/>
                  <a:pt x="2000250" y="1685925"/>
                </a:cubicBezTo>
                <a:lnTo>
                  <a:pt x="1895475" y="1685925"/>
                </a:lnTo>
                <a:cubicBezTo>
                  <a:pt x="1895475" y="1676400"/>
                  <a:pt x="1914525" y="1657350"/>
                  <a:pt x="1914525" y="1638300"/>
                </a:cubicBezTo>
                <a:cubicBezTo>
                  <a:pt x="1914525" y="1609725"/>
                  <a:pt x="1885950" y="1619250"/>
                  <a:pt x="1876425" y="1619250"/>
                </a:cubicBezTo>
                <a:cubicBezTo>
                  <a:pt x="1885950" y="1609725"/>
                  <a:pt x="1905000" y="1600200"/>
                  <a:pt x="1924050" y="1590675"/>
                </a:cubicBezTo>
                <a:cubicBezTo>
                  <a:pt x="1924050" y="1581150"/>
                  <a:pt x="1905000" y="1571625"/>
                  <a:pt x="1895475" y="1571625"/>
                </a:cubicBezTo>
                <a:cubicBezTo>
                  <a:pt x="1924050" y="1543050"/>
                  <a:pt x="1952625" y="1524000"/>
                  <a:pt x="1933575" y="1495425"/>
                </a:cubicBezTo>
                <a:cubicBezTo>
                  <a:pt x="1943100" y="1495425"/>
                  <a:pt x="1962150" y="1504950"/>
                  <a:pt x="1971675" y="1504950"/>
                </a:cubicBezTo>
                <a:cubicBezTo>
                  <a:pt x="1981200" y="1495425"/>
                  <a:pt x="1971675" y="1476375"/>
                  <a:pt x="1971675" y="1457325"/>
                </a:cubicBezTo>
                <a:cubicBezTo>
                  <a:pt x="1981200" y="1457325"/>
                  <a:pt x="2000250" y="1457325"/>
                  <a:pt x="2009775" y="1447800"/>
                </a:cubicBezTo>
                <a:lnTo>
                  <a:pt x="1981200" y="1419225"/>
                </a:lnTo>
                <a:cubicBezTo>
                  <a:pt x="1990725" y="1409700"/>
                  <a:pt x="2019300" y="1419225"/>
                  <a:pt x="2019300" y="1390650"/>
                </a:cubicBezTo>
                <a:cubicBezTo>
                  <a:pt x="2019300" y="1371600"/>
                  <a:pt x="1990725" y="1333500"/>
                  <a:pt x="1990725" y="1314450"/>
                </a:cubicBezTo>
                <a:cubicBezTo>
                  <a:pt x="1990725" y="1285875"/>
                  <a:pt x="1990725" y="1295400"/>
                  <a:pt x="2000250" y="1285875"/>
                </a:cubicBezTo>
                <a:cubicBezTo>
                  <a:pt x="2019300" y="1304925"/>
                  <a:pt x="2038350" y="1333500"/>
                  <a:pt x="2038350" y="1362075"/>
                </a:cubicBezTo>
                <a:cubicBezTo>
                  <a:pt x="2038350" y="1428750"/>
                  <a:pt x="1914525" y="1600200"/>
                  <a:pt x="1914525" y="1619250"/>
                </a:cubicBezTo>
                <a:cubicBezTo>
                  <a:pt x="1914525" y="1638300"/>
                  <a:pt x="1924050" y="1647825"/>
                  <a:pt x="1943100" y="1666875"/>
                </a:cubicBezTo>
                <a:cubicBezTo>
                  <a:pt x="2047875" y="1609725"/>
                  <a:pt x="2181225" y="1581150"/>
                  <a:pt x="2305050" y="1552575"/>
                </a:cubicBezTo>
                <a:cubicBezTo>
                  <a:pt x="2533650" y="1485900"/>
                  <a:pt x="2867025" y="1495425"/>
                  <a:pt x="3009900" y="1171575"/>
                </a:cubicBezTo>
                <a:lnTo>
                  <a:pt x="3009900" y="990600"/>
                </a:lnTo>
                <a:cubicBezTo>
                  <a:pt x="3000375" y="981075"/>
                  <a:pt x="3000375" y="952500"/>
                  <a:pt x="2990850" y="914400"/>
                </a:cubicBezTo>
                <a:cubicBezTo>
                  <a:pt x="3000375" y="914400"/>
                  <a:pt x="3009900" y="904875"/>
                  <a:pt x="3019425" y="904875"/>
                </a:cubicBezTo>
                <a:cubicBezTo>
                  <a:pt x="3019425" y="904875"/>
                  <a:pt x="2990850" y="933450"/>
                  <a:pt x="3038475" y="962025"/>
                </a:cubicBezTo>
                <a:close/>
                <a:moveTo>
                  <a:pt x="1123950" y="1076325"/>
                </a:moveTo>
                <a:cubicBezTo>
                  <a:pt x="1200150" y="1028700"/>
                  <a:pt x="1333500" y="942975"/>
                  <a:pt x="1419225" y="866775"/>
                </a:cubicBezTo>
                <a:cubicBezTo>
                  <a:pt x="1343025" y="952500"/>
                  <a:pt x="1219200" y="1076325"/>
                  <a:pt x="1123950" y="1076325"/>
                </a:cubicBezTo>
                <a:close/>
                <a:moveTo>
                  <a:pt x="4095750" y="990600"/>
                </a:moveTo>
                <a:lnTo>
                  <a:pt x="3952875" y="990600"/>
                </a:lnTo>
                <a:cubicBezTo>
                  <a:pt x="3962400" y="952500"/>
                  <a:pt x="3962400" y="904875"/>
                  <a:pt x="3952875" y="857250"/>
                </a:cubicBezTo>
                <a:cubicBezTo>
                  <a:pt x="3981450" y="857250"/>
                  <a:pt x="4191000" y="828675"/>
                  <a:pt x="4191000" y="933450"/>
                </a:cubicBezTo>
                <a:cubicBezTo>
                  <a:pt x="4191000" y="962025"/>
                  <a:pt x="4114800" y="990600"/>
                  <a:pt x="4095750" y="990600"/>
                </a:cubicBezTo>
                <a:close/>
                <a:moveTo>
                  <a:pt x="3000375" y="885825"/>
                </a:moveTo>
                <a:cubicBezTo>
                  <a:pt x="2990850" y="885825"/>
                  <a:pt x="2990850" y="895350"/>
                  <a:pt x="2981325" y="904875"/>
                </a:cubicBezTo>
                <a:cubicBezTo>
                  <a:pt x="2981325" y="895350"/>
                  <a:pt x="2971800" y="904875"/>
                  <a:pt x="2971800" y="876300"/>
                </a:cubicBezTo>
                <a:cubicBezTo>
                  <a:pt x="2971800" y="857250"/>
                  <a:pt x="2981325" y="857250"/>
                  <a:pt x="2990850" y="857250"/>
                </a:cubicBezTo>
                <a:cubicBezTo>
                  <a:pt x="2990850" y="857250"/>
                  <a:pt x="3000375" y="866775"/>
                  <a:pt x="3000375" y="885825"/>
                </a:cubicBezTo>
                <a:close/>
                <a:moveTo>
                  <a:pt x="3914775" y="847725"/>
                </a:moveTo>
                <a:cubicBezTo>
                  <a:pt x="3914775" y="866775"/>
                  <a:pt x="3905250" y="876300"/>
                  <a:pt x="3905250" y="895350"/>
                </a:cubicBezTo>
                <a:cubicBezTo>
                  <a:pt x="3905250" y="923925"/>
                  <a:pt x="3924300" y="933450"/>
                  <a:pt x="3924300" y="962025"/>
                </a:cubicBezTo>
                <a:cubicBezTo>
                  <a:pt x="3924300" y="962025"/>
                  <a:pt x="3905250" y="981075"/>
                  <a:pt x="3914775" y="1019175"/>
                </a:cubicBezTo>
                <a:cubicBezTo>
                  <a:pt x="3905250" y="1028700"/>
                  <a:pt x="3886200" y="1019175"/>
                  <a:pt x="3876675" y="1019175"/>
                </a:cubicBezTo>
                <a:cubicBezTo>
                  <a:pt x="3905250" y="971550"/>
                  <a:pt x="3905250" y="962025"/>
                  <a:pt x="3876675" y="847725"/>
                </a:cubicBezTo>
                <a:lnTo>
                  <a:pt x="3914775" y="847725"/>
                </a:lnTo>
                <a:close/>
                <a:moveTo>
                  <a:pt x="1924050" y="828675"/>
                </a:moveTo>
                <a:cubicBezTo>
                  <a:pt x="1905000" y="866775"/>
                  <a:pt x="1885950" y="933450"/>
                  <a:pt x="1866900" y="933450"/>
                </a:cubicBezTo>
                <a:cubicBezTo>
                  <a:pt x="1828800" y="933450"/>
                  <a:pt x="1743075" y="904875"/>
                  <a:pt x="1743075" y="876300"/>
                </a:cubicBezTo>
                <a:cubicBezTo>
                  <a:pt x="1743075" y="857250"/>
                  <a:pt x="1762125" y="847725"/>
                  <a:pt x="1800225" y="828675"/>
                </a:cubicBezTo>
                <a:lnTo>
                  <a:pt x="1924050" y="828675"/>
                </a:lnTo>
                <a:close/>
                <a:moveTo>
                  <a:pt x="3267075" y="809625"/>
                </a:moveTo>
                <a:lnTo>
                  <a:pt x="3267075" y="923925"/>
                </a:lnTo>
                <a:cubicBezTo>
                  <a:pt x="3200400" y="1114425"/>
                  <a:pt x="3067050" y="1266825"/>
                  <a:pt x="3067050" y="1466850"/>
                </a:cubicBezTo>
                <a:cubicBezTo>
                  <a:pt x="3067050" y="1638300"/>
                  <a:pt x="3152775" y="1724025"/>
                  <a:pt x="3381375" y="1724025"/>
                </a:cubicBezTo>
                <a:cubicBezTo>
                  <a:pt x="3352800" y="1752600"/>
                  <a:pt x="3324225" y="1752600"/>
                  <a:pt x="3295650" y="1752600"/>
                </a:cubicBezTo>
                <a:cubicBezTo>
                  <a:pt x="3267075" y="1752600"/>
                  <a:pt x="3219450" y="1743075"/>
                  <a:pt x="3181350" y="1733550"/>
                </a:cubicBezTo>
                <a:cubicBezTo>
                  <a:pt x="3171825" y="1724025"/>
                  <a:pt x="3162300" y="1695450"/>
                  <a:pt x="3152775" y="1676400"/>
                </a:cubicBezTo>
                <a:cubicBezTo>
                  <a:pt x="3143250" y="1685925"/>
                  <a:pt x="3124200" y="1695450"/>
                  <a:pt x="3114675" y="1695450"/>
                </a:cubicBezTo>
                <a:cubicBezTo>
                  <a:pt x="3114675" y="1695450"/>
                  <a:pt x="3105150" y="1695450"/>
                  <a:pt x="3105150" y="1676400"/>
                </a:cubicBezTo>
                <a:cubicBezTo>
                  <a:pt x="3105150" y="1647825"/>
                  <a:pt x="3114675" y="1676400"/>
                  <a:pt x="3124200" y="1666875"/>
                </a:cubicBezTo>
                <a:cubicBezTo>
                  <a:pt x="3057525" y="1609725"/>
                  <a:pt x="3048000" y="1609725"/>
                  <a:pt x="3048000" y="1562100"/>
                </a:cubicBezTo>
                <a:cubicBezTo>
                  <a:pt x="3048000" y="1533525"/>
                  <a:pt x="3067050" y="1533525"/>
                  <a:pt x="3067050" y="1514475"/>
                </a:cubicBezTo>
                <a:cubicBezTo>
                  <a:pt x="3067050" y="1485900"/>
                  <a:pt x="3028950" y="1504950"/>
                  <a:pt x="3028950" y="1485900"/>
                </a:cubicBezTo>
                <a:cubicBezTo>
                  <a:pt x="3028950" y="1485900"/>
                  <a:pt x="3038475" y="1409700"/>
                  <a:pt x="3067050" y="1400175"/>
                </a:cubicBezTo>
                <a:cubicBezTo>
                  <a:pt x="3057525" y="1390650"/>
                  <a:pt x="3048000" y="1381125"/>
                  <a:pt x="3038475" y="1381125"/>
                </a:cubicBezTo>
                <a:cubicBezTo>
                  <a:pt x="3057525" y="1343025"/>
                  <a:pt x="3048000" y="1362075"/>
                  <a:pt x="3076575" y="1352550"/>
                </a:cubicBezTo>
                <a:cubicBezTo>
                  <a:pt x="3067050" y="1343025"/>
                  <a:pt x="3057525" y="1333500"/>
                  <a:pt x="3057525" y="1304925"/>
                </a:cubicBezTo>
                <a:cubicBezTo>
                  <a:pt x="3057525" y="1285875"/>
                  <a:pt x="3105150" y="1247775"/>
                  <a:pt x="3105150" y="1209675"/>
                </a:cubicBezTo>
                <a:cubicBezTo>
                  <a:pt x="3114675" y="1209675"/>
                  <a:pt x="3133725" y="1209675"/>
                  <a:pt x="3133725" y="1200150"/>
                </a:cubicBezTo>
                <a:lnTo>
                  <a:pt x="3133725" y="1171575"/>
                </a:lnTo>
                <a:cubicBezTo>
                  <a:pt x="3143250" y="1133475"/>
                  <a:pt x="3133725" y="1085850"/>
                  <a:pt x="3181350" y="1123950"/>
                </a:cubicBezTo>
                <a:cubicBezTo>
                  <a:pt x="3190875" y="1114425"/>
                  <a:pt x="3181350" y="1104900"/>
                  <a:pt x="3181350" y="1085850"/>
                </a:cubicBezTo>
                <a:cubicBezTo>
                  <a:pt x="3181350" y="1057275"/>
                  <a:pt x="3200400" y="1066800"/>
                  <a:pt x="3209925" y="1057275"/>
                </a:cubicBezTo>
                <a:lnTo>
                  <a:pt x="3181350" y="1028700"/>
                </a:lnTo>
                <a:cubicBezTo>
                  <a:pt x="3190875" y="1019175"/>
                  <a:pt x="3209925" y="1009650"/>
                  <a:pt x="3228975" y="1000125"/>
                </a:cubicBezTo>
                <a:cubicBezTo>
                  <a:pt x="3219450" y="990600"/>
                  <a:pt x="3209925" y="981075"/>
                  <a:pt x="3200400" y="981075"/>
                </a:cubicBezTo>
                <a:cubicBezTo>
                  <a:pt x="3219450" y="942975"/>
                  <a:pt x="3209925" y="962025"/>
                  <a:pt x="3238500" y="952500"/>
                </a:cubicBezTo>
                <a:cubicBezTo>
                  <a:pt x="3238500" y="942975"/>
                  <a:pt x="3219450" y="933450"/>
                  <a:pt x="3219450" y="904875"/>
                </a:cubicBezTo>
                <a:cubicBezTo>
                  <a:pt x="3219450" y="885825"/>
                  <a:pt x="3257550" y="857250"/>
                  <a:pt x="3257550" y="838200"/>
                </a:cubicBezTo>
                <a:cubicBezTo>
                  <a:pt x="3257550" y="809625"/>
                  <a:pt x="3248025" y="809625"/>
                  <a:pt x="3238500" y="809625"/>
                </a:cubicBezTo>
                <a:lnTo>
                  <a:pt x="3267075" y="809625"/>
                </a:lnTo>
                <a:close/>
                <a:moveTo>
                  <a:pt x="4581525" y="809625"/>
                </a:moveTo>
                <a:lnTo>
                  <a:pt x="4581525" y="800100"/>
                </a:lnTo>
                <a:cubicBezTo>
                  <a:pt x="4629150" y="838200"/>
                  <a:pt x="4667250" y="885825"/>
                  <a:pt x="4714875" y="933450"/>
                </a:cubicBezTo>
                <a:cubicBezTo>
                  <a:pt x="4676775" y="904875"/>
                  <a:pt x="4581525" y="866775"/>
                  <a:pt x="4581525" y="809625"/>
                </a:cubicBezTo>
                <a:close/>
                <a:moveTo>
                  <a:pt x="4533900" y="914400"/>
                </a:moveTo>
                <a:cubicBezTo>
                  <a:pt x="4476750" y="971550"/>
                  <a:pt x="4400550" y="1028700"/>
                  <a:pt x="4343400" y="1095375"/>
                </a:cubicBezTo>
                <a:cubicBezTo>
                  <a:pt x="4324350" y="1085850"/>
                  <a:pt x="4143375" y="1047750"/>
                  <a:pt x="4095750" y="1047750"/>
                </a:cubicBezTo>
                <a:cubicBezTo>
                  <a:pt x="4076700" y="1047750"/>
                  <a:pt x="3990975" y="1057275"/>
                  <a:pt x="3933825" y="1066800"/>
                </a:cubicBezTo>
                <a:cubicBezTo>
                  <a:pt x="4086225" y="942975"/>
                  <a:pt x="4324350" y="1114425"/>
                  <a:pt x="4324350" y="971550"/>
                </a:cubicBezTo>
                <a:cubicBezTo>
                  <a:pt x="4324350" y="876300"/>
                  <a:pt x="4210050" y="828675"/>
                  <a:pt x="4143375" y="828675"/>
                </a:cubicBezTo>
                <a:cubicBezTo>
                  <a:pt x="4095750" y="828675"/>
                  <a:pt x="4048125" y="819150"/>
                  <a:pt x="4000500" y="800100"/>
                </a:cubicBezTo>
                <a:cubicBezTo>
                  <a:pt x="4057650" y="781050"/>
                  <a:pt x="4143375" y="771525"/>
                  <a:pt x="4162425" y="771525"/>
                </a:cubicBezTo>
                <a:cubicBezTo>
                  <a:pt x="4276725" y="771525"/>
                  <a:pt x="4410075" y="809625"/>
                  <a:pt x="4533900" y="914400"/>
                </a:cubicBezTo>
                <a:close/>
                <a:moveTo>
                  <a:pt x="3086100" y="1190625"/>
                </a:moveTo>
                <a:cubicBezTo>
                  <a:pt x="3067050" y="1057275"/>
                  <a:pt x="3076575" y="923925"/>
                  <a:pt x="2990850" y="790575"/>
                </a:cubicBezTo>
                <a:cubicBezTo>
                  <a:pt x="3057525" y="790575"/>
                  <a:pt x="3067050" y="762000"/>
                  <a:pt x="3200400" y="781050"/>
                </a:cubicBezTo>
                <a:cubicBezTo>
                  <a:pt x="3190875" y="933450"/>
                  <a:pt x="3152775" y="1066800"/>
                  <a:pt x="3086100" y="1190625"/>
                </a:cubicBezTo>
                <a:close/>
                <a:moveTo>
                  <a:pt x="3095625" y="704850"/>
                </a:moveTo>
                <a:cubicBezTo>
                  <a:pt x="3067050" y="742950"/>
                  <a:pt x="3028950" y="742950"/>
                  <a:pt x="3009900" y="742950"/>
                </a:cubicBezTo>
                <a:cubicBezTo>
                  <a:pt x="2990850" y="742950"/>
                  <a:pt x="2924175" y="723900"/>
                  <a:pt x="2876550" y="704850"/>
                </a:cubicBezTo>
                <a:cubicBezTo>
                  <a:pt x="2905125" y="695325"/>
                  <a:pt x="2943225" y="685800"/>
                  <a:pt x="2971800" y="685800"/>
                </a:cubicBezTo>
                <a:cubicBezTo>
                  <a:pt x="2990850" y="685800"/>
                  <a:pt x="3057525" y="695325"/>
                  <a:pt x="3095625" y="704850"/>
                </a:cubicBezTo>
                <a:close/>
                <a:moveTo>
                  <a:pt x="1695450" y="695325"/>
                </a:moveTo>
                <a:cubicBezTo>
                  <a:pt x="1657350" y="723900"/>
                  <a:pt x="1600200" y="762000"/>
                  <a:pt x="1543050" y="790575"/>
                </a:cubicBezTo>
                <a:cubicBezTo>
                  <a:pt x="1543050" y="762000"/>
                  <a:pt x="1533525" y="723900"/>
                  <a:pt x="1524000" y="628650"/>
                </a:cubicBezTo>
                <a:cubicBezTo>
                  <a:pt x="1571625" y="638175"/>
                  <a:pt x="1657350" y="619125"/>
                  <a:pt x="1704975" y="685800"/>
                </a:cubicBezTo>
                <a:cubicBezTo>
                  <a:pt x="1704975" y="685800"/>
                  <a:pt x="1704975" y="695325"/>
                  <a:pt x="1695450" y="695325"/>
                </a:cubicBezTo>
                <a:close/>
                <a:moveTo>
                  <a:pt x="1009650" y="1009650"/>
                </a:moveTo>
                <a:lnTo>
                  <a:pt x="942975" y="1009650"/>
                </a:lnTo>
                <a:cubicBezTo>
                  <a:pt x="962025" y="809625"/>
                  <a:pt x="1257300" y="619125"/>
                  <a:pt x="1428750" y="628650"/>
                </a:cubicBezTo>
                <a:cubicBezTo>
                  <a:pt x="1419225" y="752475"/>
                  <a:pt x="1162050" y="1009650"/>
                  <a:pt x="1009650" y="1009650"/>
                </a:cubicBezTo>
                <a:close/>
                <a:moveTo>
                  <a:pt x="2600325" y="638175"/>
                </a:moveTo>
                <a:cubicBezTo>
                  <a:pt x="2628900" y="647700"/>
                  <a:pt x="2686050" y="647700"/>
                  <a:pt x="2724150" y="647700"/>
                </a:cubicBezTo>
                <a:cubicBezTo>
                  <a:pt x="2743200" y="666750"/>
                  <a:pt x="2743200" y="685800"/>
                  <a:pt x="2752725" y="704850"/>
                </a:cubicBezTo>
                <a:lnTo>
                  <a:pt x="2781300" y="676275"/>
                </a:lnTo>
                <a:cubicBezTo>
                  <a:pt x="2800350" y="685800"/>
                  <a:pt x="2790825" y="704850"/>
                  <a:pt x="2790825" y="723900"/>
                </a:cubicBezTo>
                <a:cubicBezTo>
                  <a:pt x="2809875" y="723900"/>
                  <a:pt x="2838450" y="704850"/>
                  <a:pt x="2867025" y="723900"/>
                </a:cubicBezTo>
                <a:cubicBezTo>
                  <a:pt x="2905125" y="742950"/>
                  <a:pt x="2943225" y="809625"/>
                  <a:pt x="2971800" y="838200"/>
                </a:cubicBezTo>
                <a:cubicBezTo>
                  <a:pt x="2962275" y="838200"/>
                  <a:pt x="2962275" y="847725"/>
                  <a:pt x="2952750" y="857250"/>
                </a:cubicBezTo>
                <a:cubicBezTo>
                  <a:pt x="2800350" y="676275"/>
                  <a:pt x="2647950" y="666750"/>
                  <a:pt x="2486025" y="666750"/>
                </a:cubicBezTo>
                <a:cubicBezTo>
                  <a:pt x="2305050" y="666750"/>
                  <a:pt x="1933575" y="733425"/>
                  <a:pt x="1933575" y="1047750"/>
                </a:cubicBezTo>
                <a:cubicBezTo>
                  <a:pt x="1933575" y="1114425"/>
                  <a:pt x="1952625" y="1181100"/>
                  <a:pt x="1981200" y="1247775"/>
                </a:cubicBezTo>
                <a:cubicBezTo>
                  <a:pt x="1981200" y="1247775"/>
                  <a:pt x="1990725" y="1257300"/>
                  <a:pt x="1971675" y="1266825"/>
                </a:cubicBezTo>
                <a:cubicBezTo>
                  <a:pt x="1952625" y="1190625"/>
                  <a:pt x="1905000" y="1066800"/>
                  <a:pt x="1905000" y="1066800"/>
                </a:cubicBezTo>
                <a:cubicBezTo>
                  <a:pt x="1905000" y="1038225"/>
                  <a:pt x="1924050" y="1047750"/>
                  <a:pt x="1924050" y="1019175"/>
                </a:cubicBezTo>
                <a:cubicBezTo>
                  <a:pt x="1924050" y="1000125"/>
                  <a:pt x="1905000" y="1000125"/>
                  <a:pt x="1905000" y="981075"/>
                </a:cubicBezTo>
                <a:cubicBezTo>
                  <a:pt x="1905000" y="933450"/>
                  <a:pt x="2028825" y="762000"/>
                  <a:pt x="2038350" y="752475"/>
                </a:cubicBezTo>
                <a:cubicBezTo>
                  <a:pt x="2066925" y="742950"/>
                  <a:pt x="2114550" y="742950"/>
                  <a:pt x="2143125" y="695325"/>
                </a:cubicBezTo>
                <a:cubicBezTo>
                  <a:pt x="2152650" y="695325"/>
                  <a:pt x="2152650" y="704850"/>
                  <a:pt x="2162175" y="714375"/>
                </a:cubicBezTo>
                <a:cubicBezTo>
                  <a:pt x="2181225" y="704850"/>
                  <a:pt x="2181225" y="685800"/>
                  <a:pt x="2190750" y="666750"/>
                </a:cubicBezTo>
                <a:cubicBezTo>
                  <a:pt x="2295525" y="647700"/>
                  <a:pt x="2486025" y="619125"/>
                  <a:pt x="2514600" y="619125"/>
                </a:cubicBezTo>
                <a:cubicBezTo>
                  <a:pt x="2524125" y="619125"/>
                  <a:pt x="2571750" y="628650"/>
                  <a:pt x="2600325" y="638175"/>
                </a:cubicBezTo>
                <a:close/>
                <a:moveTo>
                  <a:pt x="5076825" y="990600"/>
                </a:moveTo>
                <a:lnTo>
                  <a:pt x="5019675" y="990600"/>
                </a:lnTo>
                <a:cubicBezTo>
                  <a:pt x="4848225" y="990600"/>
                  <a:pt x="4638675" y="762000"/>
                  <a:pt x="4619625" y="609600"/>
                </a:cubicBezTo>
                <a:cubicBezTo>
                  <a:pt x="4772025" y="590550"/>
                  <a:pt x="5048250" y="809625"/>
                  <a:pt x="5076825" y="990600"/>
                </a:cubicBezTo>
                <a:close/>
                <a:moveTo>
                  <a:pt x="4514850" y="666750"/>
                </a:moveTo>
                <a:cubicBezTo>
                  <a:pt x="4514850" y="695325"/>
                  <a:pt x="4505325" y="742950"/>
                  <a:pt x="4495800" y="771525"/>
                </a:cubicBezTo>
                <a:cubicBezTo>
                  <a:pt x="4448175" y="752475"/>
                  <a:pt x="4391025" y="714375"/>
                  <a:pt x="4333875" y="685800"/>
                </a:cubicBezTo>
                <a:cubicBezTo>
                  <a:pt x="4371975" y="638175"/>
                  <a:pt x="4438650" y="628650"/>
                  <a:pt x="4495800" y="609600"/>
                </a:cubicBezTo>
                <a:cubicBezTo>
                  <a:pt x="4505325" y="628650"/>
                  <a:pt x="4514850" y="647700"/>
                  <a:pt x="4514850" y="666750"/>
                </a:cubicBezTo>
                <a:close/>
                <a:moveTo>
                  <a:pt x="3495675" y="552450"/>
                </a:moveTo>
                <a:cubicBezTo>
                  <a:pt x="3524250" y="552450"/>
                  <a:pt x="3514725" y="533400"/>
                  <a:pt x="3524250" y="523875"/>
                </a:cubicBezTo>
                <a:cubicBezTo>
                  <a:pt x="3533775" y="533400"/>
                  <a:pt x="3524250" y="561975"/>
                  <a:pt x="3543300" y="561975"/>
                </a:cubicBezTo>
                <a:cubicBezTo>
                  <a:pt x="3571875" y="561975"/>
                  <a:pt x="3562350" y="542925"/>
                  <a:pt x="3581400" y="542925"/>
                </a:cubicBezTo>
                <a:cubicBezTo>
                  <a:pt x="3648075" y="542925"/>
                  <a:pt x="3629025" y="600075"/>
                  <a:pt x="3648075" y="619125"/>
                </a:cubicBezTo>
                <a:cubicBezTo>
                  <a:pt x="3657600" y="609600"/>
                  <a:pt x="3667125" y="609600"/>
                  <a:pt x="3676650" y="600075"/>
                </a:cubicBezTo>
                <a:cubicBezTo>
                  <a:pt x="3695700" y="609600"/>
                  <a:pt x="3695700" y="628650"/>
                  <a:pt x="3705225" y="638175"/>
                </a:cubicBezTo>
                <a:lnTo>
                  <a:pt x="3724275" y="638175"/>
                </a:lnTo>
                <a:cubicBezTo>
                  <a:pt x="3743325" y="685800"/>
                  <a:pt x="3819525" y="714375"/>
                  <a:pt x="3848100" y="742950"/>
                </a:cubicBezTo>
                <a:cubicBezTo>
                  <a:pt x="3876675" y="771525"/>
                  <a:pt x="3810000" y="742950"/>
                  <a:pt x="3895725" y="809625"/>
                </a:cubicBezTo>
                <a:lnTo>
                  <a:pt x="3876675" y="828675"/>
                </a:lnTo>
                <a:cubicBezTo>
                  <a:pt x="3743325" y="666750"/>
                  <a:pt x="3590925" y="561975"/>
                  <a:pt x="3457575" y="561975"/>
                </a:cubicBezTo>
                <a:cubicBezTo>
                  <a:pt x="3371850" y="561975"/>
                  <a:pt x="3295650" y="600075"/>
                  <a:pt x="3267075" y="723900"/>
                </a:cubicBezTo>
                <a:lnTo>
                  <a:pt x="3238500" y="723900"/>
                </a:lnTo>
                <a:cubicBezTo>
                  <a:pt x="3238500" y="723900"/>
                  <a:pt x="3238500" y="714375"/>
                  <a:pt x="3228975" y="704850"/>
                </a:cubicBezTo>
                <a:cubicBezTo>
                  <a:pt x="3238500" y="695325"/>
                  <a:pt x="3257550" y="695325"/>
                  <a:pt x="3276600" y="685800"/>
                </a:cubicBezTo>
                <a:lnTo>
                  <a:pt x="3248025" y="657225"/>
                </a:lnTo>
                <a:cubicBezTo>
                  <a:pt x="3257550" y="647700"/>
                  <a:pt x="3276600" y="647700"/>
                  <a:pt x="3295650" y="638175"/>
                </a:cubicBezTo>
                <a:cubicBezTo>
                  <a:pt x="3286125" y="628650"/>
                  <a:pt x="3276600" y="619125"/>
                  <a:pt x="3267075" y="619125"/>
                </a:cubicBezTo>
                <a:cubicBezTo>
                  <a:pt x="3295650" y="590550"/>
                  <a:pt x="3343275" y="571500"/>
                  <a:pt x="3371850" y="542925"/>
                </a:cubicBezTo>
                <a:cubicBezTo>
                  <a:pt x="3381375" y="533400"/>
                  <a:pt x="3419475" y="561975"/>
                  <a:pt x="3457575" y="523875"/>
                </a:cubicBezTo>
                <a:cubicBezTo>
                  <a:pt x="3467100" y="523875"/>
                  <a:pt x="3476625" y="552450"/>
                  <a:pt x="3495675" y="552450"/>
                </a:cubicBezTo>
                <a:close/>
                <a:moveTo>
                  <a:pt x="4229100" y="723900"/>
                </a:moveTo>
                <a:cubicBezTo>
                  <a:pt x="4200525" y="733425"/>
                  <a:pt x="3905250" y="742950"/>
                  <a:pt x="3886200" y="742950"/>
                </a:cubicBezTo>
                <a:cubicBezTo>
                  <a:pt x="3857625" y="742950"/>
                  <a:pt x="3800475" y="638175"/>
                  <a:pt x="3752850" y="600075"/>
                </a:cubicBezTo>
                <a:cubicBezTo>
                  <a:pt x="3667125" y="523875"/>
                  <a:pt x="3533775" y="504825"/>
                  <a:pt x="3457575" y="504825"/>
                </a:cubicBezTo>
                <a:cubicBezTo>
                  <a:pt x="3371850" y="504825"/>
                  <a:pt x="3286125" y="504825"/>
                  <a:pt x="3200400" y="647700"/>
                </a:cubicBezTo>
                <a:lnTo>
                  <a:pt x="2838450" y="647700"/>
                </a:lnTo>
                <a:cubicBezTo>
                  <a:pt x="2800350" y="638175"/>
                  <a:pt x="2752725" y="628650"/>
                  <a:pt x="2714625" y="609600"/>
                </a:cubicBezTo>
                <a:cubicBezTo>
                  <a:pt x="2714625" y="571500"/>
                  <a:pt x="2800350" y="542925"/>
                  <a:pt x="2857500" y="542925"/>
                </a:cubicBezTo>
                <a:lnTo>
                  <a:pt x="3181350" y="542925"/>
                </a:lnTo>
                <a:cubicBezTo>
                  <a:pt x="3209925" y="533400"/>
                  <a:pt x="3228975" y="533400"/>
                  <a:pt x="3248025" y="514350"/>
                </a:cubicBezTo>
                <a:cubicBezTo>
                  <a:pt x="3276600" y="495300"/>
                  <a:pt x="3286125" y="457200"/>
                  <a:pt x="3314700" y="457200"/>
                </a:cubicBezTo>
                <a:cubicBezTo>
                  <a:pt x="3562350" y="457200"/>
                  <a:pt x="4038600" y="647700"/>
                  <a:pt x="4229100" y="723900"/>
                </a:cubicBezTo>
                <a:close/>
                <a:moveTo>
                  <a:pt x="3028950" y="466725"/>
                </a:moveTo>
                <a:cubicBezTo>
                  <a:pt x="2886075" y="542925"/>
                  <a:pt x="2695575" y="447675"/>
                  <a:pt x="2562225" y="581025"/>
                </a:cubicBezTo>
                <a:cubicBezTo>
                  <a:pt x="2381250" y="590550"/>
                  <a:pt x="2152650" y="590550"/>
                  <a:pt x="1952625" y="790575"/>
                </a:cubicBezTo>
                <a:lnTo>
                  <a:pt x="1743075" y="790575"/>
                </a:lnTo>
                <a:cubicBezTo>
                  <a:pt x="2114550" y="581025"/>
                  <a:pt x="2486025" y="457200"/>
                  <a:pt x="2857500" y="457200"/>
                </a:cubicBezTo>
                <a:cubicBezTo>
                  <a:pt x="2876550" y="457200"/>
                  <a:pt x="2971800" y="466725"/>
                  <a:pt x="3028950" y="466725"/>
                </a:cubicBezTo>
                <a:close/>
                <a:moveTo>
                  <a:pt x="2019300" y="533400"/>
                </a:moveTo>
                <a:cubicBezTo>
                  <a:pt x="1952625" y="561975"/>
                  <a:pt x="1876425" y="628650"/>
                  <a:pt x="1819275" y="628650"/>
                </a:cubicBezTo>
                <a:cubicBezTo>
                  <a:pt x="1800225" y="628650"/>
                  <a:pt x="1781175" y="619125"/>
                  <a:pt x="1762125" y="609600"/>
                </a:cubicBezTo>
                <a:lnTo>
                  <a:pt x="1762125" y="581025"/>
                </a:lnTo>
                <a:cubicBezTo>
                  <a:pt x="1790700" y="504825"/>
                  <a:pt x="1828800" y="438150"/>
                  <a:pt x="1914525" y="438150"/>
                </a:cubicBezTo>
                <a:cubicBezTo>
                  <a:pt x="1943100" y="438150"/>
                  <a:pt x="1990725" y="447675"/>
                  <a:pt x="2019300" y="533400"/>
                </a:cubicBezTo>
                <a:close/>
                <a:moveTo>
                  <a:pt x="4229100" y="590550"/>
                </a:moveTo>
                <a:lnTo>
                  <a:pt x="4229100" y="619125"/>
                </a:lnTo>
                <a:lnTo>
                  <a:pt x="4200525" y="619125"/>
                </a:lnTo>
                <a:cubicBezTo>
                  <a:pt x="4143375" y="590550"/>
                  <a:pt x="4076700" y="561975"/>
                  <a:pt x="4019550" y="542925"/>
                </a:cubicBezTo>
                <a:cubicBezTo>
                  <a:pt x="4038600" y="504825"/>
                  <a:pt x="4076700" y="457200"/>
                  <a:pt x="4114800" y="419100"/>
                </a:cubicBezTo>
                <a:cubicBezTo>
                  <a:pt x="4162425" y="476250"/>
                  <a:pt x="4200525" y="533400"/>
                  <a:pt x="4229100" y="590550"/>
                </a:cubicBezTo>
                <a:close/>
                <a:moveTo>
                  <a:pt x="2143125" y="333375"/>
                </a:moveTo>
                <a:cubicBezTo>
                  <a:pt x="2143125" y="361950"/>
                  <a:pt x="2133600" y="409575"/>
                  <a:pt x="2133600" y="428625"/>
                </a:cubicBezTo>
                <a:cubicBezTo>
                  <a:pt x="2133600" y="457200"/>
                  <a:pt x="2143125" y="476250"/>
                  <a:pt x="2152650" y="495300"/>
                </a:cubicBezTo>
                <a:cubicBezTo>
                  <a:pt x="2105025" y="495300"/>
                  <a:pt x="2076450" y="419100"/>
                  <a:pt x="2076450" y="457200"/>
                </a:cubicBezTo>
                <a:cubicBezTo>
                  <a:pt x="2076450" y="485775"/>
                  <a:pt x="2095500" y="495300"/>
                  <a:pt x="2095500" y="504825"/>
                </a:cubicBezTo>
                <a:cubicBezTo>
                  <a:pt x="2047875" y="476250"/>
                  <a:pt x="2009775" y="428625"/>
                  <a:pt x="1962150" y="390525"/>
                </a:cubicBezTo>
                <a:cubicBezTo>
                  <a:pt x="1981200" y="371475"/>
                  <a:pt x="2019300" y="352425"/>
                  <a:pt x="2057400" y="333375"/>
                </a:cubicBezTo>
                <a:lnTo>
                  <a:pt x="2143125" y="333375"/>
                </a:lnTo>
                <a:close/>
                <a:moveTo>
                  <a:pt x="2219325" y="323850"/>
                </a:moveTo>
                <a:cubicBezTo>
                  <a:pt x="2276475" y="342900"/>
                  <a:pt x="2381250" y="342900"/>
                  <a:pt x="2428875" y="419100"/>
                </a:cubicBezTo>
                <a:cubicBezTo>
                  <a:pt x="2362200" y="438150"/>
                  <a:pt x="2286000" y="457200"/>
                  <a:pt x="2200275" y="476250"/>
                </a:cubicBezTo>
                <a:lnTo>
                  <a:pt x="2200275" y="323850"/>
                </a:lnTo>
                <a:lnTo>
                  <a:pt x="2219325" y="323850"/>
                </a:lnTo>
                <a:close/>
                <a:moveTo>
                  <a:pt x="4067175" y="381000"/>
                </a:moveTo>
                <a:cubicBezTo>
                  <a:pt x="4019550" y="419100"/>
                  <a:pt x="4010025" y="485775"/>
                  <a:pt x="3952875" y="504825"/>
                </a:cubicBezTo>
                <a:cubicBezTo>
                  <a:pt x="3962400" y="495300"/>
                  <a:pt x="3962400" y="485775"/>
                  <a:pt x="3962400" y="476250"/>
                </a:cubicBezTo>
                <a:lnTo>
                  <a:pt x="3943350" y="457200"/>
                </a:lnTo>
                <a:cubicBezTo>
                  <a:pt x="3933825" y="457200"/>
                  <a:pt x="3924300" y="476250"/>
                  <a:pt x="3914775" y="485775"/>
                </a:cubicBezTo>
                <a:cubicBezTo>
                  <a:pt x="3914775" y="476250"/>
                  <a:pt x="3905250" y="466725"/>
                  <a:pt x="3905250" y="314325"/>
                </a:cubicBezTo>
                <a:cubicBezTo>
                  <a:pt x="3952875" y="323850"/>
                  <a:pt x="4010025" y="342900"/>
                  <a:pt x="4067175" y="381000"/>
                </a:cubicBezTo>
                <a:close/>
                <a:moveTo>
                  <a:pt x="3048000" y="352425"/>
                </a:moveTo>
                <a:cubicBezTo>
                  <a:pt x="3076575" y="352425"/>
                  <a:pt x="3162300" y="342900"/>
                  <a:pt x="3219450" y="333375"/>
                </a:cubicBezTo>
                <a:cubicBezTo>
                  <a:pt x="3124200" y="361950"/>
                  <a:pt x="3076575" y="371475"/>
                  <a:pt x="3009900" y="371475"/>
                </a:cubicBezTo>
                <a:cubicBezTo>
                  <a:pt x="2933700" y="371475"/>
                  <a:pt x="2876550" y="381000"/>
                  <a:pt x="2809875" y="314325"/>
                </a:cubicBezTo>
                <a:cubicBezTo>
                  <a:pt x="2886075" y="333375"/>
                  <a:pt x="3028950" y="352425"/>
                  <a:pt x="3048000" y="352425"/>
                </a:cubicBezTo>
                <a:close/>
                <a:moveTo>
                  <a:pt x="3848100" y="304800"/>
                </a:moveTo>
                <a:lnTo>
                  <a:pt x="3848100" y="476250"/>
                </a:lnTo>
                <a:cubicBezTo>
                  <a:pt x="3762375" y="447675"/>
                  <a:pt x="3667125" y="457200"/>
                  <a:pt x="3600450" y="361950"/>
                </a:cubicBezTo>
                <a:cubicBezTo>
                  <a:pt x="3638550" y="333375"/>
                  <a:pt x="3676650" y="314325"/>
                  <a:pt x="3714750" y="304800"/>
                </a:cubicBezTo>
                <a:lnTo>
                  <a:pt x="3848100" y="304800"/>
                </a:lnTo>
                <a:close/>
                <a:moveTo>
                  <a:pt x="3514725" y="371475"/>
                </a:moveTo>
                <a:cubicBezTo>
                  <a:pt x="3457575" y="400050"/>
                  <a:pt x="3371850" y="361950"/>
                  <a:pt x="3314700" y="361950"/>
                </a:cubicBezTo>
                <a:cubicBezTo>
                  <a:pt x="3333750" y="333375"/>
                  <a:pt x="3362325" y="238125"/>
                  <a:pt x="3419475" y="238125"/>
                </a:cubicBezTo>
                <a:cubicBezTo>
                  <a:pt x="3438525" y="238125"/>
                  <a:pt x="3486150" y="323850"/>
                  <a:pt x="3514725" y="371475"/>
                </a:cubicBezTo>
                <a:close/>
                <a:moveTo>
                  <a:pt x="2724150" y="371475"/>
                </a:moveTo>
                <a:cubicBezTo>
                  <a:pt x="2667000" y="361950"/>
                  <a:pt x="2609850" y="371475"/>
                  <a:pt x="2552700" y="400050"/>
                </a:cubicBezTo>
                <a:cubicBezTo>
                  <a:pt x="2552700" y="390525"/>
                  <a:pt x="2543175" y="390525"/>
                  <a:pt x="2543175" y="371475"/>
                </a:cubicBezTo>
                <a:cubicBezTo>
                  <a:pt x="2543175" y="342900"/>
                  <a:pt x="2590800" y="285750"/>
                  <a:pt x="2619375" y="238125"/>
                </a:cubicBezTo>
                <a:cubicBezTo>
                  <a:pt x="2676525" y="219075"/>
                  <a:pt x="2695575" y="323850"/>
                  <a:pt x="2724150" y="371475"/>
                </a:cubicBezTo>
                <a:close/>
                <a:moveTo>
                  <a:pt x="2457450" y="295275"/>
                </a:moveTo>
                <a:cubicBezTo>
                  <a:pt x="2324100" y="266700"/>
                  <a:pt x="2257425" y="238125"/>
                  <a:pt x="2143125" y="238125"/>
                </a:cubicBezTo>
                <a:cubicBezTo>
                  <a:pt x="1924050" y="238125"/>
                  <a:pt x="1914525" y="295275"/>
                  <a:pt x="1647825" y="542925"/>
                </a:cubicBezTo>
                <a:cubicBezTo>
                  <a:pt x="1724025" y="304800"/>
                  <a:pt x="2000250" y="209550"/>
                  <a:pt x="2171700" y="209550"/>
                </a:cubicBezTo>
                <a:cubicBezTo>
                  <a:pt x="2257425" y="209550"/>
                  <a:pt x="2362200" y="238125"/>
                  <a:pt x="2457450" y="295275"/>
                </a:cubicBezTo>
                <a:close/>
                <a:moveTo>
                  <a:pt x="4314825" y="523875"/>
                </a:moveTo>
                <a:cubicBezTo>
                  <a:pt x="4210050" y="295275"/>
                  <a:pt x="3914775" y="209550"/>
                  <a:pt x="3762375" y="209550"/>
                </a:cubicBezTo>
                <a:cubicBezTo>
                  <a:pt x="3714750" y="209550"/>
                  <a:pt x="3581400" y="238125"/>
                  <a:pt x="3552825" y="257175"/>
                </a:cubicBezTo>
                <a:cubicBezTo>
                  <a:pt x="3629025" y="171450"/>
                  <a:pt x="3695700" y="180975"/>
                  <a:pt x="3790950" y="180975"/>
                </a:cubicBezTo>
                <a:cubicBezTo>
                  <a:pt x="3962400" y="180975"/>
                  <a:pt x="4210050" y="247650"/>
                  <a:pt x="4314825" y="523875"/>
                </a:cubicBezTo>
                <a:close/>
                <a:moveTo>
                  <a:pt x="3324225" y="180975"/>
                </a:moveTo>
                <a:cubicBezTo>
                  <a:pt x="3228975" y="247650"/>
                  <a:pt x="3124200" y="257175"/>
                  <a:pt x="3038475" y="257175"/>
                </a:cubicBezTo>
                <a:cubicBezTo>
                  <a:pt x="2933700" y="257175"/>
                  <a:pt x="2809875" y="228600"/>
                  <a:pt x="2714625" y="161925"/>
                </a:cubicBezTo>
                <a:cubicBezTo>
                  <a:pt x="2771775" y="85725"/>
                  <a:pt x="2933700" y="66675"/>
                  <a:pt x="3009900" y="66675"/>
                </a:cubicBezTo>
                <a:cubicBezTo>
                  <a:pt x="3095625" y="66675"/>
                  <a:pt x="3248025" y="85725"/>
                  <a:pt x="3324225" y="180975"/>
                </a:cubicBezTo>
                <a:close/>
                <a:moveTo>
                  <a:pt x="3181350" y="9525"/>
                </a:moveTo>
                <a:cubicBezTo>
                  <a:pt x="3457575" y="66675"/>
                  <a:pt x="3409950" y="171450"/>
                  <a:pt x="3467100" y="171450"/>
                </a:cubicBezTo>
                <a:cubicBezTo>
                  <a:pt x="3486150" y="171450"/>
                  <a:pt x="3533775" y="133350"/>
                  <a:pt x="3562350" y="133350"/>
                </a:cubicBezTo>
                <a:cubicBezTo>
                  <a:pt x="3619500" y="114300"/>
                  <a:pt x="3733800" y="114300"/>
                  <a:pt x="3752850" y="114300"/>
                </a:cubicBezTo>
                <a:cubicBezTo>
                  <a:pt x="3971925" y="114300"/>
                  <a:pt x="4333875" y="209550"/>
                  <a:pt x="4400550" y="533400"/>
                </a:cubicBezTo>
                <a:cubicBezTo>
                  <a:pt x="4403693" y="536543"/>
                  <a:pt x="4404741" y="537591"/>
                  <a:pt x="4405884" y="537591"/>
                </a:cubicBezTo>
                <a:cubicBezTo>
                  <a:pt x="4407980" y="537591"/>
                  <a:pt x="4410075" y="533400"/>
                  <a:pt x="4429125" y="533400"/>
                </a:cubicBezTo>
                <a:lnTo>
                  <a:pt x="4638675" y="533400"/>
                </a:lnTo>
                <a:cubicBezTo>
                  <a:pt x="4695825" y="542925"/>
                  <a:pt x="4752975" y="561975"/>
                  <a:pt x="4800600" y="571500"/>
                </a:cubicBezTo>
                <a:cubicBezTo>
                  <a:pt x="5000625" y="628650"/>
                  <a:pt x="5172075" y="904875"/>
                  <a:pt x="5181600" y="1104900"/>
                </a:cubicBezTo>
                <a:cubicBezTo>
                  <a:pt x="5524500" y="1181100"/>
                  <a:pt x="5715000" y="1476375"/>
                  <a:pt x="5715000" y="1733550"/>
                </a:cubicBezTo>
                <a:cubicBezTo>
                  <a:pt x="5715000" y="1762125"/>
                  <a:pt x="5676900" y="1933575"/>
                  <a:pt x="5676900" y="1952625"/>
                </a:cubicBezTo>
                <a:cubicBezTo>
                  <a:pt x="5676900" y="1981200"/>
                  <a:pt x="5810250" y="2019300"/>
                  <a:pt x="5886450" y="2133600"/>
                </a:cubicBezTo>
                <a:cubicBezTo>
                  <a:pt x="5991225" y="2276475"/>
                  <a:pt x="6019800" y="2400300"/>
                  <a:pt x="6019800" y="2543175"/>
                </a:cubicBezTo>
                <a:cubicBezTo>
                  <a:pt x="6019800" y="2628900"/>
                  <a:pt x="6019800" y="2667000"/>
                  <a:pt x="5972175" y="2771775"/>
                </a:cubicBezTo>
                <a:cubicBezTo>
                  <a:pt x="5953125" y="2800350"/>
                  <a:pt x="5915025" y="2857500"/>
                  <a:pt x="5915025" y="2876550"/>
                </a:cubicBezTo>
                <a:cubicBezTo>
                  <a:pt x="5915025" y="2905125"/>
                  <a:pt x="5981700" y="2971800"/>
                  <a:pt x="5991225" y="3009900"/>
                </a:cubicBezTo>
                <a:cubicBezTo>
                  <a:pt x="6019800" y="3086100"/>
                  <a:pt x="6057900" y="3219450"/>
                  <a:pt x="6057900" y="3305175"/>
                </a:cubicBezTo>
                <a:cubicBezTo>
                  <a:pt x="6057900" y="3467100"/>
                  <a:pt x="5972175" y="3771900"/>
                  <a:pt x="5753100" y="3848100"/>
                </a:cubicBezTo>
                <a:cubicBezTo>
                  <a:pt x="5743575" y="3857625"/>
                  <a:pt x="5734050" y="3848100"/>
                  <a:pt x="5734050" y="3867150"/>
                </a:cubicBezTo>
                <a:cubicBezTo>
                  <a:pt x="5734050" y="3924300"/>
                  <a:pt x="5781675" y="4000500"/>
                  <a:pt x="5781675" y="4133850"/>
                </a:cubicBezTo>
                <a:cubicBezTo>
                  <a:pt x="5781675" y="4152900"/>
                  <a:pt x="5772150" y="4238625"/>
                  <a:pt x="5762625" y="4286250"/>
                </a:cubicBezTo>
                <a:cubicBezTo>
                  <a:pt x="5743575" y="4448175"/>
                  <a:pt x="5524500" y="4686300"/>
                  <a:pt x="5353050" y="4714875"/>
                </a:cubicBezTo>
                <a:cubicBezTo>
                  <a:pt x="5343525" y="4724400"/>
                  <a:pt x="5324475" y="4733925"/>
                  <a:pt x="5314950" y="4743450"/>
                </a:cubicBezTo>
                <a:cubicBezTo>
                  <a:pt x="5314950" y="4791075"/>
                  <a:pt x="5295900" y="4848225"/>
                  <a:pt x="5286375" y="4895850"/>
                </a:cubicBezTo>
                <a:cubicBezTo>
                  <a:pt x="5276850" y="4924425"/>
                  <a:pt x="5257800" y="4972050"/>
                  <a:pt x="5248275" y="5010150"/>
                </a:cubicBezTo>
                <a:cubicBezTo>
                  <a:pt x="5124450" y="5343525"/>
                  <a:pt x="4781550" y="5400675"/>
                  <a:pt x="4552950" y="5391150"/>
                </a:cubicBezTo>
                <a:lnTo>
                  <a:pt x="4533900" y="5410200"/>
                </a:lnTo>
                <a:cubicBezTo>
                  <a:pt x="4457700" y="5715000"/>
                  <a:pt x="4143375" y="5848350"/>
                  <a:pt x="3924300" y="5848350"/>
                </a:cubicBezTo>
                <a:cubicBezTo>
                  <a:pt x="3895725" y="5848350"/>
                  <a:pt x="3695700" y="5800725"/>
                  <a:pt x="3667125" y="5800725"/>
                </a:cubicBezTo>
                <a:cubicBezTo>
                  <a:pt x="3648075" y="5800725"/>
                  <a:pt x="3581400" y="5876925"/>
                  <a:pt x="3533775" y="5905500"/>
                </a:cubicBezTo>
                <a:cubicBezTo>
                  <a:pt x="3409950" y="5991225"/>
                  <a:pt x="3248025" y="6019800"/>
                  <a:pt x="3114675" y="6019800"/>
                </a:cubicBezTo>
                <a:cubicBezTo>
                  <a:pt x="2971800" y="6019800"/>
                  <a:pt x="2714625" y="5972175"/>
                  <a:pt x="2600325" y="5791200"/>
                </a:cubicBezTo>
                <a:cubicBezTo>
                  <a:pt x="2457450" y="5876925"/>
                  <a:pt x="2381250" y="5895975"/>
                  <a:pt x="2257425" y="5895975"/>
                </a:cubicBezTo>
                <a:cubicBezTo>
                  <a:pt x="2228850" y="5895975"/>
                  <a:pt x="2152650" y="5886450"/>
                  <a:pt x="2105025" y="5876925"/>
                </a:cubicBezTo>
                <a:cubicBezTo>
                  <a:pt x="1952625" y="5848350"/>
                  <a:pt x="1714500" y="5724525"/>
                  <a:pt x="1647825" y="5534025"/>
                </a:cubicBezTo>
                <a:cubicBezTo>
                  <a:pt x="1419225" y="5543550"/>
                  <a:pt x="1057275" y="5486400"/>
                  <a:pt x="923925" y="5153025"/>
                </a:cubicBezTo>
                <a:cubicBezTo>
                  <a:pt x="914400" y="5114925"/>
                  <a:pt x="895350" y="5067300"/>
                  <a:pt x="885825" y="5019675"/>
                </a:cubicBezTo>
                <a:cubicBezTo>
                  <a:pt x="876300" y="4972050"/>
                  <a:pt x="876300" y="4914900"/>
                  <a:pt x="866775" y="4867275"/>
                </a:cubicBezTo>
                <a:cubicBezTo>
                  <a:pt x="457200" y="4762500"/>
                  <a:pt x="304800" y="4543425"/>
                  <a:pt x="304800" y="4248150"/>
                </a:cubicBezTo>
                <a:cubicBezTo>
                  <a:pt x="304800" y="4219575"/>
                  <a:pt x="323850" y="4105275"/>
                  <a:pt x="323850" y="4076700"/>
                </a:cubicBezTo>
                <a:cubicBezTo>
                  <a:pt x="323850" y="4076700"/>
                  <a:pt x="152400" y="3924300"/>
                  <a:pt x="104775" y="3848100"/>
                </a:cubicBezTo>
                <a:cubicBezTo>
                  <a:pt x="28575" y="3714750"/>
                  <a:pt x="0" y="3581400"/>
                  <a:pt x="0" y="3448050"/>
                </a:cubicBezTo>
                <a:cubicBezTo>
                  <a:pt x="0" y="3314700"/>
                  <a:pt x="19050" y="3181350"/>
                  <a:pt x="161925" y="3048000"/>
                </a:cubicBezTo>
                <a:cubicBezTo>
                  <a:pt x="38100" y="2933700"/>
                  <a:pt x="0" y="2743200"/>
                  <a:pt x="0" y="2619375"/>
                </a:cubicBezTo>
                <a:cubicBezTo>
                  <a:pt x="0" y="2438400"/>
                  <a:pt x="76200" y="2152650"/>
                  <a:pt x="295275" y="2057400"/>
                </a:cubicBezTo>
                <a:cubicBezTo>
                  <a:pt x="285750" y="2028825"/>
                  <a:pt x="266700" y="1971675"/>
                  <a:pt x="266700" y="1952625"/>
                </a:cubicBezTo>
                <a:lnTo>
                  <a:pt x="266700" y="1743075"/>
                </a:lnTo>
                <a:cubicBezTo>
                  <a:pt x="285750" y="1609725"/>
                  <a:pt x="361950" y="1419225"/>
                  <a:pt x="533400" y="1314450"/>
                </a:cubicBezTo>
                <a:cubicBezTo>
                  <a:pt x="609600" y="1257300"/>
                  <a:pt x="742950" y="1219200"/>
                  <a:pt x="828675" y="1190625"/>
                </a:cubicBezTo>
                <a:cubicBezTo>
                  <a:pt x="838200" y="1181100"/>
                  <a:pt x="838200" y="1162050"/>
                  <a:pt x="838200" y="1143000"/>
                </a:cubicBezTo>
                <a:cubicBezTo>
                  <a:pt x="847725" y="1009650"/>
                  <a:pt x="876300" y="857250"/>
                  <a:pt x="1009650" y="723900"/>
                </a:cubicBezTo>
                <a:cubicBezTo>
                  <a:pt x="1162050" y="561975"/>
                  <a:pt x="1371600" y="542925"/>
                  <a:pt x="1533525" y="542925"/>
                </a:cubicBezTo>
                <a:cubicBezTo>
                  <a:pt x="1647825" y="257175"/>
                  <a:pt x="1962150" y="133350"/>
                  <a:pt x="2181225" y="133350"/>
                </a:cubicBezTo>
                <a:cubicBezTo>
                  <a:pt x="2200275" y="133350"/>
                  <a:pt x="2314575" y="142875"/>
                  <a:pt x="2381250" y="161925"/>
                </a:cubicBezTo>
                <a:cubicBezTo>
                  <a:pt x="2419350" y="171450"/>
                  <a:pt x="2466975" y="200025"/>
                  <a:pt x="2495550" y="209550"/>
                </a:cubicBezTo>
                <a:cubicBezTo>
                  <a:pt x="2619375" y="47625"/>
                  <a:pt x="2867025" y="0"/>
                  <a:pt x="3019425" y="0"/>
                </a:cubicBezTo>
                <a:cubicBezTo>
                  <a:pt x="3048000" y="0"/>
                  <a:pt x="3133725" y="0"/>
                  <a:pt x="3181350" y="9525"/>
                </a:cubicBezTo>
                <a:close/>
              </a:path>
            </a:pathLst>
          </a:custGeom>
          <a:blipFill dpi="0" rotWithShape="0">
            <a:blip r:embed="rId4"/>
            <a:srcRect/>
            <a:tile tx="-1212850" ty="0" sx="100000" sy="100000" flip="none" algn="tl"/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grpSp>
        <p:nvGrpSpPr>
          <p:cNvPr id="29" name="iṥļîḍe"/>
          <p:cNvGrpSpPr/>
          <p:nvPr/>
        </p:nvGrpSpPr>
        <p:grpSpPr>
          <a:xfrm>
            <a:off x="6456559" y="1870529"/>
            <a:ext cx="559407" cy="559404"/>
            <a:chOff x="5575533" y="3979905"/>
            <a:chExt cx="622067" cy="622064"/>
          </a:xfrm>
        </p:grpSpPr>
        <p:sp>
          <p:nvSpPr>
            <p:cNvPr id="30" name="ïŝ1îďè"/>
            <p:cNvSpPr/>
            <p:nvPr/>
          </p:nvSpPr>
          <p:spPr>
            <a:xfrm>
              <a:off x="5575533" y="3979905"/>
              <a:ext cx="622067" cy="622064"/>
            </a:xfrm>
            <a:prstGeom prst="ellipse">
              <a:avLst/>
            </a:prstGeom>
            <a:solidFill>
              <a:srgbClr val="D71E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" name="iŝľíḍè"/>
            <p:cNvSpPr/>
            <p:nvPr/>
          </p:nvSpPr>
          <p:spPr bwMode="auto">
            <a:xfrm>
              <a:off x="5751343" y="4160244"/>
              <a:ext cx="264447" cy="240835"/>
            </a:xfrm>
            <a:custGeom>
              <a:avLst/>
              <a:gdLst>
                <a:gd name="connsiteX0" fmla="*/ 125329 w 533400"/>
                <a:gd name="connsiteY0" fmla="*/ 229221 h 485775"/>
                <a:gd name="connsiteX1" fmla="*/ 125329 w 533400"/>
                <a:gd name="connsiteY1" fmla="*/ 276846 h 485775"/>
                <a:gd name="connsiteX2" fmla="*/ 144379 w 533400"/>
                <a:gd name="connsiteY2" fmla="*/ 276846 h 485775"/>
                <a:gd name="connsiteX3" fmla="*/ 144379 w 533400"/>
                <a:gd name="connsiteY3" fmla="*/ 229221 h 485775"/>
                <a:gd name="connsiteX4" fmla="*/ 392029 w 533400"/>
                <a:gd name="connsiteY4" fmla="*/ 229221 h 485775"/>
                <a:gd name="connsiteX5" fmla="*/ 392029 w 533400"/>
                <a:gd name="connsiteY5" fmla="*/ 276846 h 485775"/>
                <a:gd name="connsiteX6" fmla="*/ 411079 w 533400"/>
                <a:gd name="connsiteY6" fmla="*/ 276846 h 485775"/>
                <a:gd name="connsiteX7" fmla="*/ 411079 w 533400"/>
                <a:gd name="connsiteY7" fmla="*/ 229221 h 485775"/>
                <a:gd name="connsiteX8" fmla="*/ 534904 w 533400"/>
                <a:gd name="connsiteY8" fmla="*/ 229221 h 485775"/>
                <a:gd name="connsiteX9" fmla="*/ 534904 w 533400"/>
                <a:gd name="connsiteY9" fmla="*/ 457821 h 485775"/>
                <a:gd name="connsiteX10" fmla="*/ 506329 w 533400"/>
                <a:gd name="connsiteY10" fmla="*/ 486396 h 485775"/>
                <a:gd name="connsiteX11" fmla="*/ 30079 w 533400"/>
                <a:gd name="connsiteY11" fmla="*/ 486396 h 485775"/>
                <a:gd name="connsiteX12" fmla="*/ 1504 w 533400"/>
                <a:gd name="connsiteY12" fmla="*/ 457821 h 485775"/>
                <a:gd name="connsiteX13" fmla="*/ 1504 w 533400"/>
                <a:gd name="connsiteY13" fmla="*/ 229221 h 485775"/>
                <a:gd name="connsiteX14" fmla="*/ 125329 w 533400"/>
                <a:gd name="connsiteY14" fmla="*/ 229221 h 485775"/>
                <a:gd name="connsiteX15" fmla="*/ 372979 w 533400"/>
                <a:gd name="connsiteY15" fmla="*/ 621 h 485775"/>
                <a:gd name="connsiteX16" fmla="*/ 411079 w 533400"/>
                <a:gd name="connsiteY16" fmla="*/ 36816 h 485775"/>
                <a:gd name="connsiteX17" fmla="*/ 411079 w 533400"/>
                <a:gd name="connsiteY17" fmla="*/ 38721 h 485775"/>
                <a:gd name="connsiteX18" fmla="*/ 411079 w 533400"/>
                <a:gd name="connsiteY18" fmla="*/ 114921 h 485775"/>
                <a:gd name="connsiteX19" fmla="*/ 506329 w 533400"/>
                <a:gd name="connsiteY19" fmla="*/ 114921 h 485775"/>
                <a:gd name="connsiteX20" fmla="*/ 534904 w 533400"/>
                <a:gd name="connsiteY20" fmla="*/ 143496 h 485775"/>
                <a:gd name="connsiteX21" fmla="*/ 534904 w 533400"/>
                <a:gd name="connsiteY21" fmla="*/ 210171 h 485775"/>
                <a:gd name="connsiteX22" fmla="*/ 1504 w 533400"/>
                <a:gd name="connsiteY22" fmla="*/ 210171 h 485775"/>
                <a:gd name="connsiteX23" fmla="*/ 1504 w 533400"/>
                <a:gd name="connsiteY23" fmla="*/ 143496 h 485775"/>
                <a:gd name="connsiteX24" fmla="*/ 30079 w 533400"/>
                <a:gd name="connsiteY24" fmla="*/ 114921 h 485775"/>
                <a:gd name="connsiteX25" fmla="*/ 125329 w 533400"/>
                <a:gd name="connsiteY25" fmla="*/ 114921 h 485775"/>
                <a:gd name="connsiteX26" fmla="*/ 125329 w 533400"/>
                <a:gd name="connsiteY26" fmla="*/ 38721 h 485775"/>
                <a:gd name="connsiteX27" fmla="*/ 161524 w 533400"/>
                <a:gd name="connsiteY27" fmla="*/ 621 h 485775"/>
                <a:gd name="connsiteX28" fmla="*/ 163429 w 533400"/>
                <a:gd name="connsiteY28" fmla="*/ 621 h 485775"/>
                <a:gd name="connsiteX29" fmla="*/ 372979 w 533400"/>
                <a:gd name="connsiteY29" fmla="*/ 621 h 485775"/>
                <a:gd name="connsiteX30" fmla="*/ 372979 w 533400"/>
                <a:gd name="connsiteY30" fmla="*/ 19671 h 485775"/>
                <a:gd name="connsiteX31" fmla="*/ 163429 w 533400"/>
                <a:gd name="connsiteY31" fmla="*/ 19671 h 485775"/>
                <a:gd name="connsiteX32" fmla="*/ 144474 w 533400"/>
                <a:gd name="connsiteY32" fmla="*/ 37292 h 485775"/>
                <a:gd name="connsiteX33" fmla="*/ 144379 w 533400"/>
                <a:gd name="connsiteY33" fmla="*/ 38721 h 485775"/>
                <a:gd name="connsiteX34" fmla="*/ 144379 w 533400"/>
                <a:gd name="connsiteY34" fmla="*/ 114921 h 485775"/>
                <a:gd name="connsiteX35" fmla="*/ 392029 w 533400"/>
                <a:gd name="connsiteY35" fmla="*/ 114921 h 485775"/>
                <a:gd name="connsiteX36" fmla="*/ 392029 w 533400"/>
                <a:gd name="connsiteY36" fmla="*/ 38721 h 485775"/>
                <a:gd name="connsiteX37" fmla="*/ 375836 w 533400"/>
                <a:gd name="connsiteY37" fmla="*/ 19862 h 485775"/>
                <a:gd name="connsiteX38" fmla="*/ 374408 w 533400"/>
                <a:gd name="connsiteY38" fmla="*/ 19671 h 485775"/>
                <a:gd name="connsiteX39" fmla="*/ 372979 w 533400"/>
                <a:gd name="connsiteY39" fmla="*/ 19671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33400" h="485775">
                  <a:moveTo>
                    <a:pt x="125329" y="229221"/>
                  </a:moveTo>
                  <a:lnTo>
                    <a:pt x="125329" y="276846"/>
                  </a:lnTo>
                  <a:lnTo>
                    <a:pt x="144379" y="276846"/>
                  </a:lnTo>
                  <a:lnTo>
                    <a:pt x="144379" y="229221"/>
                  </a:lnTo>
                  <a:lnTo>
                    <a:pt x="392029" y="229221"/>
                  </a:lnTo>
                  <a:lnTo>
                    <a:pt x="392029" y="276846"/>
                  </a:lnTo>
                  <a:lnTo>
                    <a:pt x="411079" y="276846"/>
                  </a:lnTo>
                  <a:lnTo>
                    <a:pt x="411079" y="229221"/>
                  </a:lnTo>
                  <a:lnTo>
                    <a:pt x="534904" y="229221"/>
                  </a:lnTo>
                  <a:lnTo>
                    <a:pt x="534904" y="457821"/>
                  </a:lnTo>
                  <a:cubicBezTo>
                    <a:pt x="534904" y="473632"/>
                    <a:pt x="522141" y="486396"/>
                    <a:pt x="506329" y="486396"/>
                  </a:cubicBezTo>
                  <a:lnTo>
                    <a:pt x="30079" y="486396"/>
                  </a:lnTo>
                  <a:cubicBezTo>
                    <a:pt x="14267" y="486396"/>
                    <a:pt x="1504" y="473632"/>
                    <a:pt x="1504" y="457821"/>
                  </a:cubicBezTo>
                  <a:lnTo>
                    <a:pt x="1504" y="229221"/>
                  </a:lnTo>
                  <a:lnTo>
                    <a:pt x="125329" y="229221"/>
                  </a:lnTo>
                  <a:close/>
                  <a:moveTo>
                    <a:pt x="372979" y="621"/>
                  </a:moveTo>
                  <a:cubicBezTo>
                    <a:pt x="393363" y="621"/>
                    <a:pt x="410031" y="16623"/>
                    <a:pt x="411079" y="36816"/>
                  </a:cubicBezTo>
                  <a:lnTo>
                    <a:pt x="411079" y="38721"/>
                  </a:lnTo>
                  <a:lnTo>
                    <a:pt x="411079" y="114921"/>
                  </a:lnTo>
                  <a:lnTo>
                    <a:pt x="506329" y="114921"/>
                  </a:lnTo>
                  <a:cubicBezTo>
                    <a:pt x="522141" y="114921"/>
                    <a:pt x="534904" y="127685"/>
                    <a:pt x="534904" y="143496"/>
                  </a:cubicBezTo>
                  <a:lnTo>
                    <a:pt x="534904" y="210171"/>
                  </a:lnTo>
                  <a:lnTo>
                    <a:pt x="1504" y="210171"/>
                  </a:lnTo>
                  <a:lnTo>
                    <a:pt x="1504" y="143496"/>
                  </a:lnTo>
                  <a:cubicBezTo>
                    <a:pt x="1504" y="127685"/>
                    <a:pt x="14267" y="114921"/>
                    <a:pt x="30079" y="114921"/>
                  </a:cubicBezTo>
                  <a:lnTo>
                    <a:pt x="125329" y="114921"/>
                  </a:lnTo>
                  <a:lnTo>
                    <a:pt x="125329" y="38721"/>
                  </a:lnTo>
                  <a:cubicBezTo>
                    <a:pt x="125329" y="18337"/>
                    <a:pt x="141331" y="1669"/>
                    <a:pt x="161524" y="621"/>
                  </a:cubicBezTo>
                  <a:lnTo>
                    <a:pt x="163429" y="621"/>
                  </a:lnTo>
                  <a:lnTo>
                    <a:pt x="372979" y="621"/>
                  </a:lnTo>
                  <a:close/>
                  <a:moveTo>
                    <a:pt x="372979" y="19671"/>
                  </a:moveTo>
                  <a:lnTo>
                    <a:pt x="163429" y="19671"/>
                  </a:lnTo>
                  <a:cubicBezTo>
                    <a:pt x="153428" y="19671"/>
                    <a:pt x="145141" y="27482"/>
                    <a:pt x="144474" y="37292"/>
                  </a:cubicBezTo>
                  <a:lnTo>
                    <a:pt x="144379" y="38721"/>
                  </a:lnTo>
                  <a:lnTo>
                    <a:pt x="144379" y="114921"/>
                  </a:lnTo>
                  <a:lnTo>
                    <a:pt x="392029" y="114921"/>
                  </a:lnTo>
                  <a:lnTo>
                    <a:pt x="392029" y="38721"/>
                  </a:lnTo>
                  <a:cubicBezTo>
                    <a:pt x="392029" y="29196"/>
                    <a:pt x="384981" y="21290"/>
                    <a:pt x="375836" y="19862"/>
                  </a:cubicBezTo>
                  <a:lnTo>
                    <a:pt x="374408" y="19671"/>
                  </a:lnTo>
                  <a:lnTo>
                    <a:pt x="372979" y="196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îṥḻiḑé"/>
          <p:cNvGrpSpPr/>
          <p:nvPr/>
        </p:nvGrpSpPr>
        <p:grpSpPr>
          <a:xfrm>
            <a:off x="6457194" y="3334007"/>
            <a:ext cx="558979" cy="558977"/>
            <a:chOff x="10453302" y="4536011"/>
            <a:chExt cx="622067" cy="622065"/>
          </a:xfrm>
        </p:grpSpPr>
        <p:sp>
          <p:nvSpPr>
            <p:cNvPr id="39" name="i$ḷîḓé"/>
            <p:cNvSpPr/>
            <p:nvPr/>
          </p:nvSpPr>
          <p:spPr>
            <a:xfrm>
              <a:off x="10453302" y="4536011"/>
              <a:ext cx="622067" cy="622065"/>
            </a:xfrm>
            <a:prstGeom prst="ellipse">
              <a:avLst/>
            </a:pr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0" name="ïṥḻîḑe"/>
            <p:cNvSpPr/>
            <p:nvPr/>
          </p:nvSpPr>
          <p:spPr bwMode="auto">
            <a:xfrm>
              <a:off x="10625394" y="4743992"/>
              <a:ext cx="276247" cy="214745"/>
            </a:xfrm>
            <a:custGeom>
              <a:avLst/>
              <a:gdLst>
                <a:gd name="connsiteX0" fmla="*/ 486767 w 514350"/>
                <a:gd name="connsiteY0" fmla="*/ 621 h 409575"/>
                <a:gd name="connsiteX1" fmla="*/ 515342 w 514350"/>
                <a:gd name="connsiteY1" fmla="*/ 29196 h 409575"/>
                <a:gd name="connsiteX2" fmla="*/ 515342 w 514350"/>
                <a:gd name="connsiteY2" fmla="*/ 324471 h 409575"/>
                <a:gd name="connsiteX3" fmla="*/ 486767 w 514350"/>
                <a:gd name="connsiteY3" fmla="*/ 353046 h 409575"/>
                <a:gd name="connsiteX4" fmla="*/ 192159 w 514350"/>
                <a:gd name="connsiteY4" fmla="*/ 353046 h 409575"/>
                <a:gd name="connsiteX5" fmla="*/ 115387 w 514350"/>
                <a:gd name="connsiteY5" fmla="*/ 410196 h 409575"/>
                <a:gd name="connsiteX6" fmla="*/ 115387 w 514350"/>
                <a:gd name="connsiteY6" fmla="*/ 353046 h 409575"/>
                <a:gd name="connsiteX7" fmla="*/ 29567 w 514350"/>
                <a:gd name="connsiteY7" fmla="*/ 353046 h 409575"/>
                <a:gd name="connsiteX8" fmla="*/ 992 w 514350"/>
                <a:gd name="connsiteY8" fmla="*/ 324471 h 409575"/>
                <a:gd name="connsiteX9" fmla="*/ 992 w 514350"/>
                <a:gd name="connsiteY9" fmla="*/ 29196 h 409575"/>
                <a:gd name="connsiteX10" fmla="*/ 29567 w 514350"/>
                <a:gd name="connsiteY10" fmla="*/ 621 h 409575"/>
                <a:gd name="connsiteX11" fmla="*/ 486767 w 514350"/>
                <a:gd name="connsiteY11" fmla="*/ 621 h 409575"/>
                <a:gd name="connsiteX12" fmla="*/ 124817 w 514350"/>
                <a:gd name="connsiteY12" fmla="*/ 143496 h 409575"/>
                <a:gd name="connsiteX13" fmla="*/ 91480 w 514350"/>
                <a:gd name="connsiteY13" fmla="*/ 176834 h 409575"/>
                <a:gd name="connsiteX14" fmla="*/ 124817 w 514350"/>
                <a:gd name="connsiteY14" fmla="*/ 210171 h 409575"/>
                <a:gd name="connsiteX15" fmla="*/ 158155 w 514350"/>
                <a:gd name="connsiteY15" fmla="*/ 176834 h 409575"/>
                <a:gd name="connsiteX16" fmla="*/ 124817 w 514350"/>
                <a:gd name="connsiteY16" fmla="*/ 143496 h 409575"/>
                <a:gd name="connsiteX17" fmla="*/ 258167 w 514350"/>
                <a:gd name="connsiteY17" fmla="*/ 143496 h 409575"/>
                <a:gd name="connsiteX18" fmla="*/ 224830 w 514350"/>
                <a:gd name="connsiteY18" fmla="*/ 176834 h 409575"/>
                <a:gd name="connsiteX19" fmla="*/ 258167 w 514350"/>
                <a:gd name="connsiteY19" fmla="*/ 210171 h 409575"/>
                <a:gd name="connsiteX20" fmla="*/ 291505 w 514350"/>
                <a:gd name="connsiteY20" fmla="*/ 176834 h 409575"/>
                <a:gd name="connsiteX21" fmla="*/ 258167 w 514350"/>
                <a:gd name="connsiteY21" fmla="*/ 143496 h 409575"/>
                <a:gd name="connsiteX22" fmla="*/ 391517 w 514350"/>
                <a:gd name="connsiteY22" fmla="*/ 143496 h 409575"/>
                <a:gd name="connsiteX23" fmla="*/ 358180 w 514350"/>
                <a:gd name="connsiteY23" fmla="*/ 176834 h 409575"/>
                <a:gd name="connsiteX24" fmla="*/ 391517 w 514350"/>
                <a:gd name="connsiteY24" fmla="*/ 210171 h 409575"/>
                <a:gd name="connsiteX25" fmla="*/ 424855 w 514350"/>
                <a:gd name="connsiteY25" fmla="*/ 176834 h 409575"/>
                <a:gd name="connsiteX26" fmla="*/ 391517 w 514350"/>
                <a:gd name="connsiteY26" fmla="*/ 143496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4350" h="409575">
                  <a:moveTo>
                    <a:pt x="486767" y="621"/>
                  </a:moveTo>
                  <a:cubicBezTo>
                    <a:pt x="502579" y="621"/>
                    <a:pt x="515342" y="13385"/>
                    <a:pt x="515342" y="29196"/>
                  </a:cubicBezTo>
                  <a:lnTo>
                    <a:pt x="515342" y="324471"/>
                  </a:lnTo>
                  <a:cubicBezTo>
                    <a:pt x="515342" y="340282"/>
                    <a:pt x="502579" y="353046"/>
                    <a:pt x="486767" y="353046"/>
                  </a:cubicBezTo>
                  <a:lnTo>
                    <a:pt x="192159" y="353046"/>
                  </a:lnTo>
                  <a:lnTo>
                    <a:pt x="115387" y="410196"/>
                  </a:lnTo>
                  <a:lnTo>
                    <a:pt x="115387" y="353046"/>
                  </a:lnTo>
                  <a:lnTo>
                    <a:pt x="29567" y="353046"/>
                  </a:lnTo>
                  <a:cubicBezTo>
                    <a:pt x="13755" y="353046"/>
                    <a:pt x="992" y="340282"/>
                    <a:pt x="992" y="324471"/>
                  </a:cubicBezTo>
                  <a:lnTo>
                    <a:pt x="992" y="29196"/>
                  </a:lnTo>
                  <a:cubicBezTo>
                    <a:pt x="992" y="13385"/>
                    <a:pt x="13755" y="621"/>
                    <a:pt x="29567" y="621"/>
                  </a:cubicBezTo>
                  <a:lnTo>
                    <a:pt x="486767" y="621"/>
                  </a:lnTo>
                  <a:close/>
                  <a:moveTo>
                    <a:pt x="124817" y="143496"/>
                  </a:moveTo>
                  <a:cubicBezTo>
                    <a:pt x="106434" y="143496"/>
                    <a:pt x="91480" y="158450"/>
                    <a:pt x="91480" y="176834"/>
                  </a:cubicBezTo>
                  <a:cubicBezTo>
                    <a:pt x="91480" y="195217"/>
                    <a:pt x="106434" y="210171"/>
                    <a:pt x="124817" y="210171"/>
                  </a:cubicBezTo>
                  <a:cubicBezTo>
                    <a:pt x="143200" y="210171"/>
                    <a:pt x="158155" y="195217"/>
                    <a:pt x="158155" y="176834"/>
                  </a:cubicBezTo>
                  <a:cubicBezTo>
                    <a:pt x="158155" y="158450"/>
                    <a:pt x="143200" y="143496"/>
                    <a:pt x="124817" y="143496"/>
                  </a:cubicBezTo>
                  <a:close/>
                  <a:moveTo>
                    <a:pt x="258167" y="143496"/>
                  </a:moveTo>
                  <a:cubicBezTo>
                    <a:pt x="239784" y="143496"/>
                    <a:pt x="224830" y="158450"/>
                    <a:pt x="224830" y="176834"/>
                  </a:cubicBezTo>
                  <a:cubicBezTo>
                    <a:pt x="224830" y="195217"/>
                    <a:pt x="239784" y="210171"/>
                    <a:pt x="258167" y="210171"/>
                  </a:cubicBezTo>
                  <a:cubicBezTo>
                    <a:pt x="276550" y="210171"/>
                    <a:pt x="291505" y="195217"/>
                    <a:pt x="291505" y="176834"/>
                  </a:cubicBezTo>
                  <a:cubicBezTo>
                    <a:pt x="291505" y="158450"/>
                    <a:pt x="276550" y="143496"/>
                    <a:pt x="258167" y="143496"/>
                  </a:cubicBezTo>
                  <a:close/>
                  <a:moveTo>
                    <a:pt x="391517" y="143496"/>
                  </a:moveTo>
                  <a:cubicBezTo>
                    <a:pt x="373134" y="143496"/>
                    <a:pt x="358180" y="158450"/>
                    <a:pt x="358180" y="176834"/>
                  </a:cubicBezTo>
                  <a:cubicBezTo>
                    <a:pt x="358180" y="195217"/>
                    <a:pt x="373134" y="210171"/>
                    <a:pt x="391517" y="210171"/>
                  </a:cubicBezTo>
                  <a:cubicBezTo>
                    <a:pt x="409900" y="210171"/>
                    <a:pt x="424855" y="195217"/>
                    <a:pt x="424855" y="176834"/>
                  </a:cubicBezTo>
                  <a:cubicBezTo>
                    <a:pt x="424855" y="158450"/>
                    <a:pt x="409900" y="143496"/>
                    <a:pt x="391517" y="143496"/>
                  </a:cubicBezTo>
                  <a:close/>
                </a:path>
              </a:pathLst>
            </a:custGeom>
            <a:solidFill>
              <a:srgbClr val="D71E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lt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2" name="íṩ1iďê"/>
          <p:cNvGrpSpPr/>
          <p:nvPr/>
        </p:nvGrpSpPr>
        <p:grpSpPr>
          <a:xfrm>
            <a:off x="6456559" y="4831139"/>
            <a:ext cx="559407" cy="559404"/>
            <a:chOff x="7345316" y="1621234"/>
            <a:chExt cx="559407" cy="559404"/>
          </a:xfrm>
        </p:grpSpPr>
        <p:sp>
          <p:nvSpPr>
            <p:cNvPr id="6" name="iṧļïḍê"/>
            <p:cNvSpPr/>
            <p:nvPr/>
          </p:nvSpPr>
          <p:spPr>
            <a:xfrm>
              <a:off x="7345316" y="1621234"/>
              <a:ext cx="559407" cy="559404"/>
            </a:xfrm>
            <a:prstGeom prst="ellipse">
              <a:avLst/>
            </a:prstGeom>
            <a:solidFill>
              <a:srgbClr val="D71E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7" name="îṡḻíḍé" descr="D:\51PPT模板网\51pptmoban.com\图片.jpg"/>
            <p:cNvSpPr/>
            <p:nvPr/>
          </p:nvSpPr>
          <p:spPr bwMode="auto">
            <a:xfrm>
              <a:off x="7498371" y="1767079"/>
              <a:ext cx="246948" cy="270694"/>
            </a:xfrm>
            <a:custGeom>
              <a:avLst/>
              <a:gdLst>
                <a:gd name="connsiteX0" fmla="*/ 248770 w 495300"/>
                <a:gd name="connsiteY0" fmla="*/ 621 h 542925"/>
                <a:gd name="connsiteX1" fmla="*/ 496420 w 495300"/>
                <a:gd name="connsiteY1" fmla="*/ 248271 h 542925"/>
                <a:gd name="connsiteX2" fmla="*/ 323827 w 495300"/>
                <a:gd name="connsiteY2" fmla="*/ 484396 h 542925"/>
                <a:gd name="connsiteX3" fmla="*/ 346973 w 495300"/>
                <a:gd name="connsiteY3" fmla="*/ 524496 h 542925"/>
                <a:gd name="connsiteX4" fmla="*/ 420220 w 495300"/>
                <a:gd name="connsiteY4" fmla="*/ 524496 h 542925"/>
                <a:gd name="connsiteX5" fmla="*/ 420220 w 495300"/>
                <a:gd name="connsiteY5" fmla="*/ 543546 h 542925"/>
                <a:gd name="connsiteX6" fmla="*/ 77320 w 495300"/>
                <a:gd name="connsiteY6" fmla="*/ 543546 h 542925"/>
                <a:gd name="connsiteX7" fmla="*/ 77320 w 495300"/>
                <a:gd name="connsiteY7" fmla="*/ 524496 h 542925"/>
                <a:gd name="connsiteX8" fmla="*/ 150567 w 495300"/>
                <a:gd name="connsiteY8" fmla="*/ 524496 h 542925"/>
                <a:gd name="connsiteX9" fmla="*/ 173713 w 495300"/>
                <a:gd name="connsiteY9" fmla="*/ 484396 h 542925"/>
                <a:gd name="connsiteX10" fmla="*/ 1120 w 495300"/>
                <a:gd name="connsiteY10" fmla="*/ 248271 h 542925"/>
                <a:gd name="connsiteX11" fmla="*/ 248770 w 495300"/>
                <a:gd name="connsiteY11" fmla="*/ 621 h 542925"/>
                <a:gd name="connsiteX12" fmla="*/ 192763 w 495300"/>
                <a:gd name="connsiteY12" fmla="*/ 489539 h 542925"/>
                <a:gd name="connsiteX13" fmla="*/ 172570 w 495300"/>
                <a:gd name="connsiteY13" fmla="*/ 524496 h 542925"/>
                <a:gd name="connsiteX14" fmla="*/ 324970 w 495300"/>
                <a:gd name="connsiteY14" fmla="*/ 524496 h 542925"/>
                <a:gd name="connsiteX15" fmla="*/ 304777 w 495300"/>
                <a:gd name="connsiteY15" fmla="*/ 489539 h 542925"/>
                <a:gd name="connsiteX16" fmla="*/ 248770 w 495300"/>
                <a:gd name="connsiteY16" fmla="*/ 495921 h 542925"/>
                <a:gd name="connsiteX17" fmla="*/ 192763 w 495300"/>
                <a:gd name="connsiteY17" fmla="*/ 489539 h 542925"/>
                <a:gd name="connsiteX18" fmla="*/ 248770 w 495300"/>
                <a:gd name="connsiteY18" fmla="*/ 143496 h 542925"/>
                <a:gd name="connsiteX19" fmla="*/ 143995 w 495300"/>
                <a:gd name="connsiteY19" fmla="*/ 248271 h 542925"/>
                <a:gd name="connsiteX20" fmla="*/ 248770 w 495300"/>
                <a:gd name="connsiteY20" fmla="*/ 353046 h 542925"/>
                <a:gd name="connsiteX21" fmla="*/ 353545 w 495300"/>
                <a:gd name="connsiteY21" fmla="*/ 248271 h 542925"/>
                <a:gd name="connsiteX22" fmla="*/ 248770 w 495300"/>
                <a:gd name="connsiteY22" fmla="*/ 143496 h 542925"/>
                <a:gd name="connsiteX23" fmla="*/ 367833 w 495300"/>
                <a:gd name="connsiteY23" fmla="*/ 114921 h 542925"/>
                <a:gd name="connsiteX24" fmla="*/ 353545 w 495300"/>
                <a:gd name="connsiteY24" fmla="*/ 129209 h 542925"/>
                <a:gd name="connsiteX25" fmla="*/ 367833 w 495300"/>
                <a:gd name="connsiteY25" fmla="*/ 143496 h 542925"/>
                <a:gd name="connsiteX26" fmla="*/ 382120 w 495300"/>
                <a:gd name="connsiteY26" fmla="*/ 129209 h 542925"/>
                <a:gd name="connsiteX27" fmla="*/ 367833 w 495300"/>
                <a:gd name="connsiteY27" fmla="*/ 11492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5300" h="542925">
                  <a:moveTo>
                    <a:pt x="248770" y="621"/>
                  </a:moveTo>
                  <a:cubicBezTo>
                    <a:pt x="385549" y="621"/>
                    <a:pt x="496420" y="111492"/>
                    <a:pt x="496420" y="248271"/>
                  </a:cubicBezTo>
                  <a:cubicBezTo>
                    <a:pt x="496420" y="358856"/>
                    <a:pt x="423935" y="452582"/>
                    <a:pt x="323827" y="484396"/>
                  </a:cubicBezTo>
                  <a:lnTo>
                    <a:pt x="346973" y="524496"/>
                  </a:lnTo>
                  <a:lnTo>
                    <a:pt x="420220" y="524496"/>
                  </a:lnTo>
                  <a:lnTo>
                    <a:pt x="420220" y="543546"/>
                  </a:lnTo>
                  <a:lnTo>
                    <a:pt x="77320" y="543546"/>
                  </a:lnTo>
                  <a:lnTo>
                    <a:pt x="77320" y="524496"/>
                  </a:lnTo>
                  <a:lnTo>
                    <a:pt x="150567" y="524496"/>
                  </a:lnTo>
                  <a:lnTo>
                    <a:pt x="173713" y="484396"/>
                  </a:lnTo>
                  <a:cubicBezTo>
                    <a:pt x="73605" y="452582"/>
                    <a:pt x="1120" y="358856"/>
                    <a:pt x="1120" y="248271"/>
                  </a:cubicBezTo>
                  <a:cubicBezTo>
                    <a:pt x="1120" y="111492"/>
                    <a:pt x="111991" y="621"/>
                    <a:pt x="248770" y="621"/>
                  </a:cubicBezTo>
                  <a:close/>
                  <a:moveTo>
                    <a:pt x="192763" y="489539"/>
                  </a:moveTo>
                  <a:lnTo>
                    <a:pt x="172570" y="524496"/>
                  </a:lnTo>
                  <a:lnTo>
                    <a:pt x="324970" y="524496"/>
                  </a:lnTo>
                  <a:lnTo>
                    <a:pt x="304777" y="489539"/>
                  </a:lnTo>
                  <a:cubicBezTo>
                    <a:pt x="286775" y="493730"/>
                    <a:pt x="268010" y="495921"/>
                    <a:pt x="248770" y="495921"/>
                  </a:cubicBezTo>
                  <a:cubicBezTo>
                    <a:pt x="229530" y="495921"/>
                    <a:pt x="210765" y="493730"/>
                    <a:pt x="192763" y="489539"/>
                  </a:cubicBezTo>
                  <a:close/>
                  <a:moveTo>
                    <a:pt x="248770" y="143496"/>
                  </a:moveTo>
                  <a:cubicBezTo>
                    <a:pt x="190858" y="143496"/>
                    <a:pt x="143995" y="190359"/>
                    <a:pt x="143995" y="248271"/>
                  </a:cubicBezTo>
                  <a:cubicBezTo>
                    <a:pt x="143995" y="306183"/>
                    <a:pt x="190858" y="353046"/>
                    <a:pt x="248770" y="353046"/>
                  </a:cubicBezTo>
                  <a:cubicBezTo>
                    <a:pt x="306682" y="353046"/>
                    <a:pt x="353545" y="306183"/>
                    <a:pt x="353545" y="248271"/>
                  </a:cubicBezTo>
                  <a:cubicBezTo>
                    <a:pt x="353545" y="190359"/>
                    <a:pt x="306682" y="143496"/>
                    <a:pt x="248770" y="143496"/>
                  </a:cubicBezTo>
                  <a:close/>
                  <a:moveTo>
                    <a:pt x="367833" y="114921"/>
                  </a:moveTo>
                  <a:cubicBezTo>
                    <a:pt x="359927" y="114921"/>
                    <a:pt x="353545" y="121303"/>
                    <a:pt x="353545" y="129209"/>
                  </a:cubicBezTo>
                  <a:cubicBezTo>
                    <a:pt x="353545" y="137114"/>
                    <a:pt x="359927" y="143496"/>
                    <a:pt x="367833" y="143496"/>
                  </a:cubicBezTo>
                  <a:cubicBezTo>
                    <a:pt x="375738" y="143496"/>
                    <a:pt x="382120" y="137114"/>
                    <a:pt x="382120" y="129209"/>
                  </a:cubicBezTo>
                  <a:cubicBezTo>
                    <a:pt x="382120" y="121303"/>
                    <a:pt x="375738" y="114921"/>
                    <a:pt x="367833" y="1149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8BAFC3F-4EA9-5096-EAF6-7ABE542ABA54}"/>
              </a:ext>
            </a:extLst>
          </p:cNvPr>
          <p:cNvGrpSpPr/>
          <p:nvPr/>
        </p:nvGrpSpPr>
        <p:grpSpPr>
          <a:xfrm>
            <a:off x="7285259" y="1732730"/>
            <a:ext cx="2797817" cy="816522"/>
            <a:chOff x="283598" y="1906534"/>
            <a:chExt cx="2797817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EF2D53-420B-ED8F-EA99-8B8AD2CD90E1}"/>
                </a:ext>
              </a:extLst>
            </p:cNvPr>
            <p:cNvSpPr txBox="1"/>
            <p:nvPr/>
          </p:nvSpPr>
          <p:spPr>
            <a:xfrm>
              <a:off x="283598" y="2190603"/>
              <a:ext cx="27978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49C6C04-69D9-F028-846B-CD98EA28B6D7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C06B75D-C4F4-0D34-3DB0-3055FD2CCD47}"/>
              </a:ext>
            </a:extLst>
          </p:cNvPr>
          <p:cNvGrpSpPr/>
          <p:nvPr/>
        </p:nvGrpSpPr>
        <p:grpSpPr>
          <a:xfrm>
            <a:off x="7285259" y="3205234"/>
            <a:ext cx="2797817" cy="816522"/>
            <a:chOff x="283598" y="1906534"/>
            <a:chExt cx="2797817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212CC03-5419-A9F2-658D-96045E2EA843}"/>
                </a:ext>
              </a:extLst>
            </p:cNvPr>
            <p:cNvSpPr txBox="1"/>
            <p:nvPr/>
          </p:nvSpPr>
          <p:spPr>
            <a:xfrm>
              <a:off x="283598" y="2190603"/>
              <a:ext cx="27978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19D09D3-3B8A-6658-0846-51FF39F48A16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B92DDBC-626C-7C27-6684-CE4CF158ED79}"/>
              </a:ext>
            </a:extLst>
          </p:cNvPr>
          <p:cNvGrpSpPr/>
          <p:nvPr/>
        </p:nvGrpSpPr>
        <p:grpSpPr>
          <a:xfrm>
            <a:off x="7285259" y="4677738"/>
            <a:ext cx="2797817" cy="816522"/>
            <a:chOff x="283598" y="1906534"/>
            <a:chExt cx="2797817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7DCC88D-2E5E-FDCB-34EE-FB4F1A33E74A}"/>
                </a:ext>
              </a:extLst>
            </p:cNvPr>
            <p:cNvSpPr txBox="1"/>
            <p:nvPr/>
          </p:nvSpPr>
          <p:spPr>
            <a:xfrm>
              <a:off x="283598" y="2190603"/>
              <a:ext cx="27978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D52F909-53C3-4805-FF8C-F17697C8C0AF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971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>
            <a:extLst>
              <a:ext uri="{FF2B5EF4-FFF2-40B4-BE49-F238E27FC236}">
                <a16:creationId xmlns:a16="http://schemas.microsoft.com/office/drawing/2014/main" id="{DECA4F98-3D4F-A8F9-31AA-77BE2C9AB36E}"/>
              </a:ext>
            </a:extLst>
          </p:cNvPr>
          <p:cNvSpPr/>
          <p:nvPr/>
        </p:nvSpPr>
        <p:spPr>
          <a:xfrm>
            <a:off x="3483917" y="2842816"/>
            <a:ext cx="5224162" cy="5224160"/>
          </a:xfrm>
          <a:prstGeom prst="ellipse">
            <a:avLst/>
          </a:prstGeom>
          <a:solidFill>
            <a:srgbClr val="D71E1D"/>
          </a:solidFill>
          <a:ln w="114300">
            <a:solidFill>
              <a:srgbClr val="D71E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74" name="组合 73" descr="D:\51PPT模板网\51pptmoban.com\图片.jpg">
            <a:extLst>
              <a:ext uri="{FF2B5EF4-FFF2-40B4-BE49-F238E27FC236}">
                <a16:creationId xmlns:a16="http://schemas.microsoft.com/office/drawing/2014/main" id="{AB9F76BF-7A69-8602-CB0A-4DE663CDB55D}"/>
              </a:ext>
            </a:extLst>
          </p:cNvPr>
          <p:cNvGrpSpPr/>
          <p:nvPr/>
        </p:nvGrpSpPr>
        <p:grpSpPr>
          <a:xfrm>
            <a:off x="4667511" y="3570006"/>
            <a:ext cx="3031145" cy="3007136"/>
            <a:chOff x="4768450" y="3570006"/>
            <a:chExt cx="3031145" cy="3007136"/>
          </a:xfrm>
        </p:grpSpPr>
        <p:grpSp>
          <p:nvGrpSpPr>
            <p:cNvPr id="7" name="图形 386">
              <a:extLst>
                <a:ext uri="{FF2B5EF4-FFF2-40B4-BE49-F238E27FC236}">
                  <a16:creationId xmlns:a16="http://schemas.microsoft.com/office/drawing/2014/main" id="{E1855A50-CF1F-40CC-2662-B6967D79EB48}"/>
                </a:ext>
              </a:extLst>
            </p:cNvPr>
            <p:cNvGrpSpPr/>
            <p:nvPr/>
          </p:nvGrpSpPr>
          <p:grpSpPr>
            <a:xfrm>
              <a:off x="6486705" y="3670859"/>
              <a:ext cx="882489" cy="615711"/>
              <a:chOff x="785669" y="40259"/>
              <a:chExt cx="352539" cy="245966"/>
            </a:xfrm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B613B4E-5851-80A9-538C-B8F9F37B47B9}"/>
                  </a:ext>
                </a:extLst>
              </p:cNvPr>
              <p:cNvSpPr/>
              <p:nvPr/>
            </p:nvSpPr>
            <p:spPr>
              <a:xfrm>
                <a:off x="786530" y="100107"/>
                <a:ext cx="350989" cy="185928"/>
              </a:xfrm>
              <a:custGeom>
                <a:avLst/>
                <a:gdLst>
                  <a:gd name="connsiteX0" fmla="*/ 343135 w 350989"/>
                  <a:gd name="connsiteY0" fmla="*/ 17335 h 185928"/>
                  <a:gd name="connsiteX1" fmla="*/ 177114 w 350989"/>
                  <a:gd name="connsiteY1" fmla="*/ 286 h 185928"/>
                  <a:gd name="connsiteX2" fmla="*/ 177114 w 350989"/>
                  <a:gd name="connsiteY2" fmla="*/ 0 h 185928"/>
                  <a:gd name="connsiteX3" fmla="*/ 175495 w 350989"/>
                  <a:gd name="connsiteY3" fmla="*/ 190 h 185928"/>
                  <a:gd name="connsiteX4" fmla="*/ 173875 w 350989"/>
                  <a:gd name="connsiteY4" fmla="*/ 0 h 185928"/>
                  <a:gd name="connsiteX5" fmla="*/ 173875 w 350989"/>
                  <a:gd name="connsiteY5" fmla="*/ 286 h 185928"/>
                  <a:gd name="connsiteX6" fmla="*/ 7855 w 350989"/>
                  <a:gd name="connsiteY6" fmla="*/ 17335 h 185928"/>
                  <a:gd name="connsiteX7" fmla="*/ 425 w 350989"/>
                  <a:gd name="connsiteY7" fmla="*/ 27051 h 185928"/>
                  <a:gd name="connsiteX8" fmla="*/ 24428 w 350989"/>
                  <a:gd name="connsiteY8" fmla="*/ 88964 h 185928"/>
                  <a:gd name="connsiteX9" fmla="*/ 53765 w 350989"/>
                  <a:gd name="connsiteY9" fmla="*/ 148114 h 185928"/>
                  <a:gd name="connsiteX10" fmla="*/ 164922 w 350989"/>
                  <a:gd name="connsiteY10" fmla="*/ 185738 h 185928"/>
                  <a:gd name="connsiteX11" fmla="*/ 175495 w 350989"/>
                  <a:gd name="connsiteY11" fmla="*/ 185928 h 185928"/>
                  <a:gd name="connsiteX12" fmla="*/ 186067 w 350989"/>
                  <a:gd name="connsiteY12" fmla="*/ 185738 h 185928"/>
                  <a:gd name="connsiteX13" fmla="*/ 297224 w 350989"/>
                  <a:gd name="connsiteY13" fmla="*/ 148114 h 185928"/>
                  <a:gd name="connsiteX14" fmla="*/ 326561 w 350989"/>
                  <a:gd name="connsiteY14" fmla="*/ 88964 h 185928"/>
                  <a:gd name="connsiteX15" fmla="*/ 350564 w 350989"/>
                  <a:gd name="connsiteY15" fmla="*/ 27051 h 185928"/>
                  <a:gd name="connsiteX16" fmla="*/ 343135 w 350989"/>
                  <a:gd name="connsiteY16" fmla="*/ 17335 h 185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0989" h="185928">
                    <a:moveTo>
                      <a:pt x="343135" y="17335"/>
                    </a:moveTo>
                    <a:cubicBezTo>
                      <a:pt x="287794" y="11620"/>
                      <a:pt x="232454" y="6001"/>
                      <a:pt x="177114" y="286"/>
                    </a:cubicBezTo>
                    <a:lnTo>
                      <a:pt x="177114" y="0"/>
                    </a:lnTo>
                    <a:cubicBezTo>
                      <a:pt x="176638" y="95"/>
                      <a:pt x="176066" y="95"/>
                      <a:pt x="175495" y="190"/>
                    </a:cubicBezTo>
                    <a:cubicBezTo>
                      <a:pt x="174923" y="95"/>
                      <a:pt x="174447" y="95"/>
                      <a:pt x="173875" y="0"/>
                    </a:cubicBezTo>
                    <a:lnTo>
                      <a:pt x="173875" y="286"/>
                    </a:lnTo>
                    <a:cubicBezTo>
                      <a:pt x="118535" y="6001"/>
                      <a:pt x="63195" y="11620"/>
                      <a:pt x="7855" y="17335"/>
                    </a:cubicBezTo>
                    <a:cubicBezTo>
                      <a:pt x="3378" y="17812"/>
                      <a:pt x="-1480" y="22003"/>
                      <a:pt x="425" y="27051"/>
                    </a:cubicBezTo>
                    <a:cubicBezTo>
                      <a:pt x="8426" y="47720"/>
                      <a:pt x="16427" y="68294"/>
                      <a:pt x="24428" y="88964"/>
                    </a:cubicBezTo>
                    <a:cubicBezTo>
                      <a:pt x="32334" y="109347"/>
                      <a:pt x="37477" y="132779"/>
                      <a:pt x="53765" y="148114"/>
                    </a:cubicBezTo>
                    <a:cubicBezTo>
                      <a:pt x="82245" y="175069"/>
                      <a:pt x="127203" y="183928"/>
                      <a:pt x="164922" y="185738"/>
                    </a:cubicBezTo>
                    <a:cubicBezTo>
                      <a:pt x="168446" y="185928"/>
                      <a:pt x="171970" y="185928"/>
                      <a:pt x="175495" y="185928"/>
                    </a:cubicBezTo>
                    <a:cubicBezTo>
                      <a:pt x="179019" y="185928"/>
                      <a:pt x="182543" y="185928"/>
                      <a:pt x="186067" y="185738"/>
                    </a:cubicBezTo>
                    <a:cubicBezTo>
                      <a:pt x="223786" y="183833"/>
                      <a:pt x="268744" y="175069"/>
                      <a:pt x="297224" y="148114"/>
                    </a:cubicBezTo>
                    <a:cubicBezTo>
                      <a:pt x="313512" y="132683"/>
                      <a:pt x="318655" y="109347"/>
                      <a:pt x="326561" y="88964"/>
                    </a:cubicBezTo>
                    <a:cubicBezTo>
                      <a:pt x="334562" y="68294"/>
                      <a:pt x="342563" y="47720"/>
                      <a:pt x="350564" y="27051"/>
                    </a:cubicBezTo>
                    <a:cubicBezTo>
                      <a:pt x="352469" y="22003"/>
                      <a:pt x="347611" y="17812"/>
                      <a:pt x="343135" y="17335"/>
                    </a:cubicBezTo>
                    <a:close/>
                  </a:path>
                </a:pathLst>
              </a:custGeom>
              <a:solidFill>
                <a:srgbClr val="FF9F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D556E30-6709-BC65-A67C-B230C02D8462}"/>
                  </a:ext>
                </a:extLst>
              </p:cNvPr>
              <p:cNvSpPr/>
              <p:nvPr/>
            </p:nvSpPr>
            <p:spPr>
              <a:xfrm>
                <a:off x="785669" y="87818"/>
                <a:ext cx="352520" cy="100435"/>
              </a:xfrm>
              <a:custGeom>
                <a:avLst/>
                <a:gdLst>
                  <a:gd name="connsiteX0" fmla="*/ 333804 w 352520"/>
                  <a:gd name="connsiteY0" fmla="*/ 4383 h 100435"/>
                  <a:gd name="connsiteX1" fmla="*/ 278464 w 352520"/>
                  <a:gd name="connsiteY1" fmla="*/ 1907 h 100435"/>
                  <a:gd name="connsiteX2" fmla="*/ 217123 w 352520"/>
                  <a:gd name="connsiteY2" fmla="*/ 8288 h 100435"/>
                  <a:gd name="connsiteX3" fmla="*/ 176260 w 352520"/>
                  <a:gd name="connsiteY3" fmla="*/ 10479 h 100435"/>
                  <a:gd name="connsiteX4" fmla="*/ 135398 w 352520"/>
                  <a:gd name="connsiteY4" fmla="*/ 8288 h 100435"/>
                  <a:gd name="connsiteX5" fmla="*/ 74057 w 352520"/>
                  <a:gd name="connsiteY5" fmla="*/ 1907 h 100435"/>
                  <a:gd name="connsiteX6" fmla="*/ 18717 w 352520"/>
                  <a:gd name="connsiteY6" fmla="*/ 4383 h 100435"/>
                  <a:gd name="connsiteX7" fmla="*/ 7763 w 352520"/>
                  <a:gd name="connsiteY7" fmla="*/ 53342 h 100435"/>
                  <a:gd name="connsiteX8" fmla="*/ 105299 w 352520"/>
                  <a:gd name="connsiteY8" fmla="*/ 95537 h 100435"/>
                  <a:gd name="connsiteX9" fmla="*/ 176260 w 352520"/>
                  <a:gd name="connsiteY9" fmla="*/ 100205 h 100435"/>
                  <a:gd name="connsiteX10" fmla="*/ 247222 w 352520"/>
                  <a:gd name="connsiteY10" fmla="*/ 95537 h 100435"/>
                  <a:gd name="connsiteX11" fmla="*/ 344758 w 352520"/>
                  <a:gd name="connsiteY11" fmla="*/ 53342 h 100435"/>
                  <a:gd name="connsiteX12" fmla="*/ 333804 w 352520"/>
                  <a:gd name="connsiteY12" fmla="*/ 4383 h 100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2520" h="100435">
                    <a:moveTo>
                      <a:pt x="333804" y="4383"/>
                    </a:moveTo>
                    <a:cubicBezTo>
                      <a:pt x="316754" y="-2475"/>
                      <a:pt x="296275" y="383"/>
                      <a:pt x="278464" y="1907"/>
                    </a:cubicBezTo>
                    <a:cubicBezTo>
                      <a:pt x="257985" y="3716"/>
                      <a:pt x="237601" y="6479"/>
                      <a:pt x="217123" y="8288"/>
                    </a:cubicBezTo>
                    <a:cubicBezTo>
                      <a:pt x="203597" y="9527"/>
                      <a:pt x="189881" y="10479"/>
                      <a:pt x="176260" y="10479"/>
                    </a:cubicBezTo>
                    <a:cubicBezTo>
                      <a:pt x="162640" y="10479"/>
                      <a:pt x="148924" y="9527"/>
                      <a:pt x="135398" y="8288"/>
                    </a:cubicBezTo>
                    <a:cubicBezTo>
                      <a:pt x="114919" y="6479"/>
                      <a:pt x="94536" y="3621"/>
                      <a:pt x="74057" y="1907"/>
                    </a:cubicBezTo>
                    <a:cubicBezTo>
                      <a:pt x="56245" y="383"/>
                      <a:pt x="35767" y="-2475"/>
                      <a:pt x="18717" y="4383"/>
                    </a:cubicBezTo>
                    <a:cubicBezTo>
                      <a:pt x="-2048" y="12670"/>
                      <a:pt x="-5286" y="36768"/>
                      <a:pt x="7763" y="53342"/>
                    </a:cubicBezTo>
                    <a:cubicBezTo>
                      <a:pt x="29480" y="81250"/>
                      <a:pt x="72628" y="89632"/>
                      <a:pt x="105299" y="95537"/>
                    </a:cubicBezTo>
                    <a:cubicBezTo>
                      <a:pt x="128921" y="99443"/>
                      <a:pt x="152543" y="101062"/>
                      <a:pt x="176260" y="100205"/>
                    </a:cubicBezTo>
                    <a:cubicBezTo>
                      <a:pt x="199882" y="101062"/>
                      <a:pt x="223600" y="99538"/>
                      <a:pt x="247222" y="95537"/>
                    </a:cubicBezTo>
                    <a:cubicBezTo>
                      <a:pt x="279988" y="89632"/>
                      <a:pt x="323041" y="81155"/>
                      <a:pt x="344758" y="53342"/>
                    </a:cubicBezTo>
                    <a:cubicBezTo>
                      <a:pt x="357807" y="36673"/>
                      <a:pt x="354568" y="12670"/>
                      <a:pt x="333804" y="4383"/>
                    </a:cubicBezTo>
                    <a:close/>
                  </a:path>
                </a:pathLst>
              </a:custGeom>
              <a:solidFill>
                <a:srgbClr val="FBCC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F57E6DA-BB72-E663-910B-C2AD333EF0E8}"/>
                  </a:ext>
                </a:extLst>
              </p:cNvPr>
              <p:cNvSpPr/>
              <p:nvPr/>
            </p:nvSpPr>
            <p:spPr>
              <a:xfrm>
                <a:off x="854394" y="40259"/>
                <a:ext cx="215096" cy="119668"/>
              </a:xfrm>
              <a:custGeom>
                <a:avLst/>
                <a:gdLst>
                  <a:gd name="connsiteX0" fmla="*/ 214406 w 215096"/>
                  <a:gd name="connsiteY0" fmla="*/ 80327 h 119668"/>
                  <a:gd name="connsiteX1" fmla="*/ 146017 w 215096"/>
                  <a:gd name="connsiteY1" fmla="*/ 8699 h 119668"/>
                  <a:gd name="connsiteX2" fmla="*/ 46671 w 215096"/>
                  <a:gd name="connsiteY2" fmla="*/ 22034 h 119668"/>
                  <a:gd name="connsiteX3" fmla="*/ 665 w 215096"/>
                  <a:gd name="connsiteY3" fmla="*/ 80327 h 119668"/>
                  <a:gd name="connsiteX4" fmla="*/ 18763 w 215096"/>
                  <a:gd name="connsiteY4" fmla="*/ 101377 h 119668"/>
                  <a:gd name="connsiteX5" fmla="*/ 44766 w 215096"/>
                  <a:gd name="connsiteY5" fmla="*/ 111854 h 119668"/>
                  <a:gd name="connsiteX6" fmla="*/ 107631 w 215096"/>
                  <a:gd name="connsiteY6" fmla="*/ 119665 h 119668"/>
                  <a:gd name="connsiteX7" fmla="*/ 170496 w 215096"/>
                  <a:gd name="connsiteY7" fmla="*/ 111854 h 119668"/>
                  <a:gd name="connsiteX8" fmla="*/ 196404 w 215096"/>
                  <a:gd name="connsiteY8" fmla="*/ 101377 h 119668"/>
                  <a:gd name="connsiteX9" fmla="*/ 214406 w 215096"/>
                  <a:gd name="connsiteY9" fmla="*/ 80327 h 119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5096" h="119668">
                    <a:moveTo>
                      <a:pt x="214406" y="80327"/>
                    </a:moveTo>
                    <a:cubicBezTo>
                      <a:pt x="200785" y="49751"/>
                      <a:pt x="176687" y="22796"/>
                      <a:pt x="146017" y="8699"/>
                    </a:cubicBezTo>
                    <a:cubicBezTo>
                      <a:pt x="111346" y="-7208"/>
                      <a:pt x="76770" y="-445"/>
                      <a:pt x="46671" y="22034"/>
                    </a:cubicBezTo>
                    <a:cubicBezTo>
                      <a:pt x="26668" y="36988"/>
                      <a:pt x="10762" y="57467"/>
                      <a:pt x="665" y="80327"/>
                    </a:cubicBezTo>
                    <a:cubicBezTo>
                      <a:pt x="-3431" y="89566"/>
                      <a:pt x="12476" y="97757"/>
                      <a:pt x="18763" y="101377"/>
                    </a:cubicBezTo>
                    <a:cubicBezTo>
                      <a:pt x="26764" y="106139"/>
                      <a:pt x="35812" y="109283"/>
                      <a:pt x="44766" y="111854"/>
                    </a:cubicBezTo>
                    <a:cubicBezTo>
                      <a:pt x="64959" y="117855"/>
                      <a:pt x="86581" y="119760"/>
                      <a:pt x="107631" y="119665"/>
                    </a:cubicBezTo>
                    <a:cubicBezTo>
                      <a:pt x="128681" y="119760"/>
                      <a:pt x="150303" y="117855"/>
                      <a:pt x="170496" y="111854"/>
                    </a:cubicBezTo>
                    <a:cubicBezTo>
                      <a:pt x="179354" y="109187"/>
                      <a:pt x="188403" y="106044"/>
                      <a:pt x="196404" y="101377"/>
                    </a:cubicBezTo>
                    <a:cubicBezTo>
                      <a:pt x="202595" y="97757"/>
                      <a:pt x="218597" y="89566"/>
                      <a:pt x="214406" y="80327"/>
                    </a:cubicBezTo>
                    <a:close/>
                  </a:path>
                </a:pathLst>
              </a:custGeom>
              <a:solidFill>
                <a:srgbClr val="FDDD7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6A8CE01-63F7-BD8B-3544-F77DA91B834D}"/>
                  </a:ext>
                </a:extLst>
              </p:cNvPr>
              <p:cNvSpPr/>
              <p:nvPr/>
            </p:nvSpPr>
            <p:spPr>
              <a:xfrm>
                <a:off x="790575" y="93630"/>
                <a:ext cx="347633" cy="94623"/>
              </a:xfrm>
              <a:custGeom>
                <a:avLst/>
                <a:gdLst>
                  <a:gd name="connsiteX0" fmla="*/ 331946 w 347633"/>
                  <a:gd name="connsiteY0" fmla="*/ 0 h 94623"/>
                  <a:gd name="connsiteX1" fmla="*/ 326136 w 347633"/>
                  <a:gd name="connsiteY1" fmla="*/ 32099 h 94623"/>
                  <a:gd name="connsiteX2" fmla="*/ 228600 w 347633"/>
                  <a:gd name="connsiteY2" fmla="*/ 74295 h 94623"/>
                  <a:gd name="connsiteX3" fmla="*/ 157639 w 347633"/>
                  <a:gd name="connsiteY3" fmla="*/ 78962 h 94623"/>
                  <a:gd name="connsiteX4" fmla="*/ 86677 w 347633"/>
                  <a:gd name="connsiteY4" fmla="*/ 74295 h 94623"/>
                  <a:gd name="connsiteX5" fmla="*/ 0 w 347633"/>
                  <a:gd name="connsiteY5" fmla="*/ 43053 h 94623"/>
                  <a:gd name="connsiteX6" fmla="*/ 2953 w 347633"/>
                  <a:gd name="connsiteY6" fmla="*/ 47530 h 94623"/>
                  <a:gd name="connsiteX7" fmla="*/ 100489 w 347633"/>
                  <a:gd name="connsiteY7" fmla="*/ 89726 h 94623"/>
                  <a:gd name="connsiteX8" fmla="*/ 171450 w 347633"/>
                  <a:gd name="connsiteY8" fmla="*/ 94393 h 94623"/>
                  <a:gd name="connsiteX9" fmla="*/ 242411 w 347633"/>
                  <a:gd name="connsiteY9" fmla="*/ 89726 h 94623"/>
                  <a:gd name="connsiteX10" fmla="*/ 339947 w 347633"/>
                  <a:gd name="connsiteY10" fmla="*/ 47530 h 94623"/>
                  <a:gd name="connsiteX11" fmla="*/ 331946 w 347633"/>
                  <a:gd name="connsiteY11" fmla="*/ 0 h 94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7633" h="94623">
                    <a:moveTo>
                      <a:pt x="331946" y="0"/>
                    </a:moveTo>
                    <a:cubicBezTo>
                      <a:pt x="335661" y="10192"/>
                      <a:pt x="333661" y="22384"/>
                      <a:pt x="326136" y="32099"/>
                    </a:cubicBezTo>
                    <a:cubicBezTo>
                      <a:pt x="304419" y="60007"/>
                      <a:pt x="261271" y="68390"/>
                      <a:pt x="228600" y="74295"/>
                    </a:cubicBezTo>
                    <a:cubicBezTo>
                      <a:pt x="204978" y="78200"/>
                      <a:pt x="181356" y="79819"/>
                      <a:pt x="157639" y="78962"/>
                    </a:cubicBezTo>
                    <a:cubicBezTo>
                      <a:pt x="134017" y="79819"/>
                      <a:pt x="110300" y="78295"/>
                      <a:pt x="86677" y="74295"/>
                    </a:cubicBezTo>
                    <a:cubicBezTo>
                      <a:pt x="58769" y="69247"/>
                      <a:pt x="23336" y="62294"/>
                      <a:pt x="0" y="43053"/>
                    </a:cubicBezTo>
                    <a:cubicBezTo>
                      <a:pt x="857" y="44577"/>
                      <a:pt x="1810" y="46101"/>
                      <a:pt x="2953" y="47530"/>
                    </a:cubicBezTo>
                    <a:cubicBezTo>
                      <a:pt x="24670" y="75438"/>
                      <a:pt x="67818" y="83820"/>
                      <a:pt x="100489" y="89726"/>
                    </a:cubicBezTo>
                    <a:cubicBezTo>
                      <a:pt x="124111" y="93631"/>
                      <a:pt x="147733" y="95250"/>
                      <a:pt x="171450" y="94393"/>
                    </a:cubicBezTo>
                    <a:cubicBezTo>
                      <a:pt x="195072" y="95250"/>
                      <a:pt x="218789" y="93726"/>
                      <a:pt x="242411" y="89726"/>
                    </a:cubicBezTo>
                    <a:cubicBezTo>
                      <a:pt x="275177" y="83820"/>
                      <a:pt x="318230" y="75343"/>
                      <a:pt x="339947" y="47530"/>
                    </a:cubicBezTo>
                    <a:cubicBezTo>
                      <a:pt x="352235" y="31718"/>
                      <a:pt x="349948" y="9335"/>
                      <a:pt x="331946" y="0"/>
                    </a:cubicBezTo>
                    <a:close/>
                  </a:path>
                </a:pathLst>
              </a:custGeom>
              <a:solidFill>
                <a:srgbClr val="FBCC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2FA3FFE-CAA0-5194-B0CC-C1C7C8581B6C}"/>
                  </a:ext>
                </a:extLst>
              </p:cNvPr>
              <p:cNvSpPr/>
              <p:nvPr/>
            </p:nvSpPr>
            <p:spPr>
              <a:xfrm>
                <a:off x="859535" y="50577"/>
                <a:ext cx="209954" cy="109445"/>
              </a:xfrm>
              <a:custGeom>
                <a:avLst/>
                <a:gdLst>
                  <a:gd name="connsiteX0" fmla="*/ 209264 w 209954"/>
                  <a:gd name="connsiteY0" fmla="*/ 70009 h 109445"/>
                  <a:gd name="connsiteX1" fmla="*/ 144018 w 209954"/>
                  <a:gd name="connsiteY1" fmla="*/ 0 h 109445"/>
                  <a:gd name="connsiteX2" fmla="*/ 189262 w 209954"/>
                  <a:gd name="connsiteY2" fmla="*/ 57722 h 109445"/>
                  <a:gd name="connsiteX3" fmla="*/ 171260 w 209954"/>
                  <a:gd name="connsiteY3" fmla="*/ 78772 h 109445"/>
                  <a:gd name="connsiteX4" fmla="*/ 145256 w 209954"/>
                  <a:gd name="connsiteY4" fmla="*/ 89249 h 109445"/>
                  <a:gd name="connsiteX5" fmla="*/ 82391 w 209954"/>
                  <a:gd name="connsiteY5" fmla="*/ 97060 h 109445"/>
                  <a:gd name="connsiteX6" fmla="*/ 19526 w 209954"/>
                  <a:gd name="connsiteY6" fmla="*/ 89249 h 109445"/>
                  <a:gd name="connsiteX7" fmla="*/ 0 w 209954"/>
                  <a:gd name="connsiteY7" fmla="*/ 82106 h 109445"/>
                  <a:gd name="connsiteX8" fmla="*/ 13526 w 209954"/>
                  <a:gd name="connsiteY8" fmla="*/ 91154 h 109445"/>
                  <a:gd name="connsiteX9" fmla="*/ 39529 w 209954"/>
                  <a:gd name="connsiteY9" fmla="*/ 101632 h 109445"/>
                  <a:gd name="connsiteX10" fmla="*/ 102394 w 209954"/>
                  <a:gd name="connsiteY10" fmla="*/ 109442 h 109445"/>
                  <a:gd name="connsiteX11" fmla="*/ 165259 w 209954"/>
                  <a:gd name="connsiteY11" fmla="*/ 101632 h 109445"/>
                  <a:gd name="connsiteX12" fmla="*/ 191167 w 209954"/>
                  <a:gd name="connsiteY12" fmla="*/ 91154 h 109445"/>
                  <a:gd name="connsiteX13" fmla="*/ 209264 w 209954"/>
                  <a:gd name="connsiteY13" fmla="*/ 70009 h 109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9954" h="109445">
                    <a:moveTo>
                      <a:pt x="209264" y="70009"/>
                    </a:moveTo>
                    <a:cubicBezTo>
                      <a:pt x="196120" y="40576"/>
                      <a:pt x="173165" y="14383"/>
                      <a:pt x="144018" y="0"/>
                    </a:cubicBezTo>
                    <a:cubicBezTo>
                      <a:pt x="163735" y="14859"/>
                      <a:pt x="179356" y="35338"/>
                      <a:pt x="189262" y="57722"/>
                    </a:cubicBezTo>
                    <a:cubicBezTo>
                      <a:pt x="193358" y="66961"/>
                      <a:pt x="177451" y="75152"/>
                      <a:pt x="171260" y="78772"/>
                    </a:cubicBezTo>
                    <a:cubicBezTo>
                      <a:pt x="163259" y="83534"/>
                      <a:pt x="154210" y="86678"/>
                      <a:pt x="145256" y="89249"/>
                    </a:cubicBezTo>
                    <a:cubicBezTo>
                      <a:pt x="125063" y="95250"/>
                      <a:pt x="103442" y="97060"/>
                      <a:pt x="82391" y="97060"/>
                    </a:cubicBezTo>
                    <a:cubicBezTo>
                      <a:pt x="61341" y="97060"/>
                      <a:pt x="39719" y="95250"/>
                      <a:pt x="19526" y="89249"/>
                    </a:cubicBezTo>
                    <a:cubicBezTo>
                      <a:pt x="12954" y="87249"/>
                      <a:pt x="6287" y="85058"/>
                      <a:pt x="0" y="82106"/>
                    </a:cubicBezTo>
                    <a:cubicBezTo>
                      <a:pt x="4286" y="86011"/>
                      <a:pt x="10287" y="89249"/>
                      <a:pt x="13526" y="91154"/>
                    </a:cubicBezTo>
                    <a:cubicBezTo>
                      <a:pt x="21527" y="95917"/>
                      <a:pt x="30575" y="99060"/>
                      <a:pt x="39529" y="101632"/>
                    </a:cubicBezTo>
                    <a:cubicBezTo>
                      <a:pt x="59722" y="107633"/>
                      <a:pt x="81344" y="109537"/>
                      <a:pt x="102394" y="109442"/>
                    </a:cubicBezTo>
                    <a:cubicBezTo>
                      <a:pt x="123444" y="109537"/>
                      <a:pt x="145066" y="107633"/>
                      <a:pt x="165259" y="101632"/>
                    </a:cubicBezTo>
                    <a:cubicBezTo>
                      <a:pt x="174117" y="98965"/>
                      <a:pt x="183166" y="95822"/>
                      <a:pt x="191167" y="91154"/>
                    </a:cubicBezTo>
                    <a:cubicBezTo>
                      <a:pt x="197453" y="87440"/>
                      <a:pt x="213455" y="79248"/>
                      <a:pt x="209264" y="70009"/>
                    </a:cubicBezTo>
                    <a:close/>
                  </a:path>
                </a:pathLst>
              </a:custGeom>
              <a:solidFill>
                <a:srgbClr val="F9B13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E1D94479-521C-762A-7F29-F565F1908085}"/>
                  </a:ext>
                </a:extLst>
              </p:cNvPr>
              <p:cNvSpPr/>
              <p:nvPr/>
            </p:nvSpPr>
            <p:spPr>
              <a:xfrm>
                <a:off x="821435" y="217741"/>
                <a:ext cx="281368" cy="68484"/>
              </a:xfrm>
              <a:custGeom>
                <a:avLst/>
                <a:gdLst>
                  <a:gd name="connsiteX0" fmla="*/ 277178 w 281368"/>
                  <a:gd name="connsiteY0" fmla="*/ 4191 h 68484"/>
                  <a:gd name="connsiteX1" fmla="*/ 152400 w 281368"/>
                  <a:gd name="connsiteY1" fmla="*/ 46482 h 68484"/>
                  <a:gd name="connsiteX2" fmla="*/ 140589 w 281368"/>
                  <a:gd name="connsiteY2" fmla="*/ 46672 h 68484"/>
                  <a:gd name="connsiteX3" fmla="*/ 128778 w 281368"/>
                  <a:gd name="connsiteY3" fmla="*/ 46482 h 68484"/>
                  <a:gd name="connsiteX4" fmla="*/ 4001 w 281368"/>
                  <a:gd name="connsiteY4" fmla="*/ 4191 h 68484"/>
                  <a:gd name="connsiteX5" fmla="*/ 0 w 281368"/>
                  <a:gd name="connsiteY5" fmla="*/ 0 h 68484"/>
                  <a:gd name="connsiteX6" fmla="*/ 18955 w 281368"/>
                  <a:gd name="connsiteY6" fmla="*/ 30670 h 68484"/>
                  <a:gd name="connsiteX7" fmla="*/ 130112 w 281368"/>
                  <a:gd name="connsiteY7" fmla="*/ 68294 h 68484"/>
                  <a:gd name="connsiteX8" fmla="*/ 140684 w 281368"/>
                  <a:gd name="connsiteY8" fmla="*/ 68485 h 68484"/>
                  <a:gd name="connsiteX9" fmla="*/ 151257 w 281368"/>
                  <a:gd name="connsiteY9" fmla="*/ 68294 h 68484"/>
                  <a:gd name="connsiteX10" fmla="*/ 262414 w 281368"/>
                  <a:gd name="connsiteY10" fmla="*/ 30670 h 68484"/>
                  <a:gd name="connsiteX11" fmla="*/ 281369 w 281368"/>
                  <a:gd name="connsiteY11" fmla="*/ 0 h 68484"/>
                  <a:gd name="connsiteX12" fmla="*/ 277178 w 281368"/>
                  <a:gd name="connsiteY12" fmla="*/ 4191 h 68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1368" h="68484">
                    <a:moveTo>
                      <a:pt x="277178" y="4191"/>
                    </a:moveTo>
                    <a:cubicBezTo>
                      <a:pt x="245269" y="34480"/>
                      <a:pt x="194786" y="44387"/>
                      <a:pt x="152400" y="46482"/>
                    </a:cubicBezTo>
                    <a:cubicBezTo>
                      <a:pt x="148400" y="46672"/>
                      <a:pt x="144494" y="46672"/>
                      <a:pt x="140589" y="46672"/>
                    </a:cubicBezTo>
                    <a:cubicBezTo>
                      <a:pt x="136684" y="46672"/>
                      <a:pt x="132683" y="46672"/>
                      <a:pt x="128778" y="46482"/>
                    </a:cubicBezTo>
                    <a:cubicBezTo>
                      <a:pt x="86392" y="44387"/>
                      <a:pt x="35909" y="34480"/>
                      <a:pt x="4001" y="4191"/>
                    </a:cubicBezTo>
                    <a:cubicBezTo>
                      <a:pt x="2572" y="2857"/>
                      <a:pt x="1238" y="1429"/>
                      <a:pt x="0" y="0"/>
                    </a:cubicBezTo>
                    <a:cubicBezTo>
                      <a:pt x="4477" y="11430"/>
                      <a:pt x="10097" y="22193"/>
                      <a:pt x="18955" y="30670"/>
                    </a:cubicBezTo>
                    <a:cubicBezTo>
                      <a:pt x="47435" y="57626"/>
                      <a:pt x="92393" y="66484"/>
                      <a:pt x="130112" y="68294"/>
                    </a:cubicBezTo>
                    <a:cubicBezTo>
                      <a:pt x="133636" y="68485"/>
                      <a:pt x="137160" y="68485"/>
                      <a:pt x="140684" y="68485"/>
                    </a:cubicBezTo>
                    <a:cubicBezTo>
                      <a:pt x="144209" y="68485"/>
                      <a:pt x="147733" y="68485"/>
                      <a:pt x="151257" y="68294"/>
                    </a:cubicBezTo>
                    <a:cubicBezTo>
                      <a:pt x="188976" y="66389"/>
                      <a:pt x="233934" y="57626"/>
                      <a:pt x="262414" y="30670"/>
                    </a:cubicBezTo>
                    <a:cubicBezTo>
                      <a:pt x="271272" y="22289"/>
                      <a:pt x="276892" y="11430"/>
                      <a:pt x="281369" y="0"/>
                    </a:cubicBezTo>
                    <a:cubicBezTo>
                      <a:pt x="279940" y="1333"/>
                      <a:pt x="278606" y="2762"/>
                      <a:pt x="277178" y="4191"/>
                    </a:cubicBezTo>
                    <a:close/>
                  </a:path>
                </a:pathLst>
              </a:custGeom>
              <a:solidFill>
                <a:srgbClr val="F9B13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C9E73E59-8104-B1CB-0907-6811D3B4FA27}"/>
                  </a:ext>
                </a:extLst>
              </p:cNvPr>
              <p:cNvSpPr/>
              <p:nvPr/>
            </p:nvSpPr>
            <p:spPr>
              <a:xfrm>
                <a:off x="889541" y="55338"/>
                <a:ext cx="57780" cy="42005"/>
              </a:xfrm>
              <a:custGeom>
                <a:avLst/>
                <a:gdLst>
                  <a:gd name="connsiteX0" fmla="*/ 9428 w 57780"/>
                  <a:gd name="connsiteY0" fmla="*/ 40483 h 42005"/>
                  <a:gd name="connsiteX1" fmla="*/ 51243 w 57780"/>
                  <a:gd name="connsiteY1" fmla="*/ 17719 h 42005"/>
                  <a:gd name="connsiteX2" fmla="*/ 57529 w 57780"/>
                  <a:gd name="connsiteY2" fmla="*/ 11432 h 42005"/>
                  <a:gd name="connsiteX3" fmla="*/ 57529 w 57780"/>
                  <a:gd name="connsiteY3" fmla="*/ 6670 h 42005"/>
                  <a:gd name="connsiteX4" fmla="*/ 48766 w 57780"/>
                  <a:gd name="connsiteY4" fmla="*/ 2 h 42005"/>
                  <a:gd name="connsiteX5" fmla="*/ 1522 w 57780"/>
                  <a:gd name="connsiteY5" fmla="*/ 32578 h 42005"/>
                  <a:gd name="connsiteX6" fmla="*/ 9428 w 57780"/>
                  <a:gd name="connsiteY6" fmla="*/ 40483 h 42005"/>
                  <a:gd name="connsiteX7" fmla="*/ 9428 w 57780"/>
                  <a:gd name="connsiteY7" fmla="*/ 40483 h 4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80" h="42005">
                    <a:moveTo>
                      <a:pt x="9428" y="40483"/>
                    </a:moveTo>
                    <a:cubicBezTo>
                      <a:pt x="21906" y="30006"/>
                      <a:pt x="35146" y="21148"/>
                      <a:pt x="51243" y="17719"/>
                    </a:cubicBezTo>
                    <a:cubicBezTo>
                      <a:pt x="54100" y="17147"/>
                      <a:pt x="57053" y="14290"/>
                      <a:pt x="57529" y="11432"/>
                    </a:cubicBezTo>
                    <a:cubicBezTo>
                      <a:pt x="57815" y="9718"/>
                      <a:pt x="57910" y="8289"/>
                      <a:pt x="57529" y="6670"/>
                    </a:cubicBezTo>
                    <a:cubicBezTo>
                      <a:pt x="56577" y="2860"/>
                      <a:pt x="52767" y="-93"/>
                      <a:pt x="48766" y="2"/>
                    </a:cubicBezTo>
                    <a:cubicBezTo>
                      <a:pt x="27525" y="764"/>
                      <a:pt x="14095" y="17719"/>
                      <a:pt x="1522" y="32578"/>
                    </a:cubicBezTo>
                    <a:cubicBezTo>
                      <a:pt x="-3145" y="38102"/>
                      <a:pt x="3904" y="45151"/>
                      <a:pt x="9428" y="40483"/>
                    </a:cubicBezTo>
                    <a:lnTo>
                      <a:pt x="9428" y="4048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39E8FA4E-25F9-E3BD-D868-FA2962EDC7C0}"/>
                  </a:ext>
                </a:extLst>
              </p:cNvPr>
              <p:cNvSpPr/>
              <p:nvPr/>
            </p:nvSpPr>
            <p:spPr>
              <a:xfrm>
                <a:off x="822714" y="174568"/>
                <a:ext cx="22761" cy="50468"/>
              </a:xfrm>
              <a:custGeom>
                <a:avLst/>
                <a:gdLst>
                  <a:gd name="connsiteX0" fmla="*/ 150 w 22761"/>
                  <a:gd name="connsiteY0" fmla="*/ 3835 h 50468"/>
                  <a:gd name="connsiteX1" fmla="*/ 14819 w 22761"/>
                  <a:gd name="connsiteY1" fmla="*/ 48222 h 50468"/>
                  <a:gd name="connsiteX2" fmla="*/ 22724 w 22761"/>
                  <a:gd name="connsiteY2" fmla="*/ 44888 h 50468"/>
                  <a:gd name="connsiteX3" fmla="*/ 6246 w 22761"/>
                  <a:gd name="connsiteY3" fmla="*/ 2216 h 50468"/>
                  <a:gd name="connsiteX4" fmla="*/ 150 w 22761"/>
                  <a:gd name="connsiteY4" fmla="*/ 3835 h 50468"/>
                  <a:gd name="connsiteX5" fmla="*/ 150 w 22761"/>
                  <a:gd name="connsiteY5" fmla="*/ 3835 h 50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61" h="50468">
                    <a:moveTo>
                      <a:pt x="150" y="3835"/>
                    </a:moveTo>
                    <a:cubicBezTo>
                      <a:pt x="4151" y="18694"/>
                      <a:pt x="7865" y="34410"/>
                      <a:pt x="14819" y="48222"/>
                    </a:cubicBezTo>
                    <a:cubicBezTo>
                      <a:pt x="17200" y="52984"/>
                      <a:pt x="23296" y="49365"/>
                      <a:pt x="22724" y="44888"/>
                    </a:cubicBezTo>
                    <a:cubicBezTo>
                      <a:pt x="20724" y="29743"/>
                      <a:pt x="11961" y="16122"/>
                      <a:pt x="6246" y="2216"/>
                    </a:cubicBezTo>
                    <a:cubicBezTo>
                      <a:pt x="4722" y="-1499"/>
                      <a:pt x="-993" y="-261"/>
                      <a:pt x="150" y="3835"/>
                    </a:cubicBezTo>
                    <a:lnTo>
                      <a:pt x="150" y="3835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54F1AF6A-DB17-C8B0-1364-1A077F8CA895}"/>
                  </a:ext>
                </a:extLst>
              </p:cNvPr>
              <p:cNvSpPr/>
              <p:nvPr/>
            </p:nvSpPr>
            <p:spPr>
              <a:xfrm>
                <a:off x="801289" y="99136"/>
                <a:ext cx="10805" cy="14002"/>
              </a:xfrm>
              <a:custGeom>
                <a:avLst/>
                <a:gdLst>
                  <a:gd name="connsiteX0" fmla="*/ 5859 w 10805"/>
                  <a:gd name="connsiteY0" fmla="*/ 12401 h 14002"/>
                  <a:gd name="connsiteX1" fmla="*/ 10431 w 10805"/>
                  <a:gd name="connsiteY1" fmla="*/ 4686 h 14002"/>
                  <a:gd name="connsiteX2" fmla="*/ 5097 w 10805"/>
                  <a:gd name="connsiteY2" fmla="*/ 1543 h 14002"/>
                  <a:gd name="connsiteX3" fmla="*/ 430 w 10805"/>
                  <a:gd name="connsiteY3" fmla="*/ 9163 h 14002"/>
                  <a:gd name="connsiteX4" fmla="*/ 5859 w 10805"/>
                  <a:gd name="connsiteY4" fmla="*/ 12401 h 14002"/>
                  <a:gd name="connsiteX5" fmla="*/ 5859 w 10805"/>
                  <a:gd name="connsiteY5" fmla="*/ 12401 h 1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05" h="14002">
                    <a:moveTo>
                      <a:pt x="5859" y="12401"/>
                    </a:moveTo>
                    <a:cubicBezTo>
                      <a:pt x="7193" y="9734"/>
                      <a:pt x="9002" y="7353"/>
                      <a:pt x="10431" y="4686"/>
                    </a:cubicBezTo>
                    <a:cubicBezTo>
                      <a:pt x="12241" y="1162"/>
                      <a:pt x="7002" y="-1982"/>
                      <a:pt x="5097" y="1543"/>
                    </a:cubicBezTo>
                    <a:cubicBezTo>
                      <a:pt x="3668" y="4210"/>
                      <a:pt x="1859" y="6496"/>
                      <a:pt x="430" y="9163"/>
                    </a:cubicBezTo>
                    <a:cubicBezTo>
                      <a:pt x="-1570" y="12877"/>
                      <a:pt x="3954" y="16021"/>
                      <a:pt x="5859" y="12401"/>
                    </a:cubicBezTo>
                    <a:lnTo>
                      <a:pt x="5859" y="1240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386">
              <a:extLst>
                <a:ext uri="{FF2B5EF4-FFF2-40B4-BE49-F238E27FC236}">
                  <a16:creationId xmlns:a16="http://schemas.microsoft.com/office/drawing/2014/main" id="{FE977007-6B95-B4AC-76E4-0576A7B0CA06}"/>
                </a:ext>
              </a:extLst>
            </p:cNvPr>
            <p:cNvGrpSpPr/>
            <p:nvPr/>
          </p:nvGrpSpPr>
          <p:grpSpPr>
            <a:xfrm>
              <a:off x="5150046" y="3670859"/>
              <a:ext cx="882271" cy="615711"/>
              <a:chOff x="251697" y="40259"/>
              <a:chExt cx="352452" cy="245966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EC94B1A1-9E78-011D-0E7C-92251E19534B}"/>
                  </a:ext>
                </a:extLst>
              </p:cNvPr>
              <p:cNvSpPr/>
              <p:nvPr/>
            </p:nvSpPr>
            <p:spPr>
              <a:xfrm>
                <a:off x="252463" y="100107"/>
                <a:ext cx="350989" cy="185928"/>
              </a:xfrm>
              <a:custGeom>
                <a:avLst/>
                <a:gdLst>
                  <a:gd name="connsiteX0" fmla="*/ 343135 w 350989"/>
                  <a:gd name="connsiteY0" fmla="*/ 17335 h 185928"/>
                  <a:gd name="connsiteX1" fmla="*/ 177114 w 350989"/>
                  <a:gd name="connsiteY1" fmla="*/ 286 h 185928"/>
                  <a:gd name="connsiteX2" fmla="*/ 177114 w 350989"/>
                  <a:gd name="connsiteY2" fmla="*/ 0 h 185928"/>
                  <a:gd name="connsiteX3" fmla="*/ 175495 w 350989"/>
                  <a:gd name="connsiteY3" fmla="*/ 190 h 185928"/>
                  <a:gd name="connsiteX4" fmla="*/ 173875 w 350989"/>
                  <a:gd name="connsiteY4" fmla="*/ 0 h 185928"/>
                  <a:gd name="connsiteX5" fmla="*/ 173875 w 350989"/>
                  <a:gd name="connsiteY5" fmla="*/ 286 h 185928"/>
                  <a:gd name="connsiteX6" fmla="*/ 7855 w 350989"/>
                  <a:gd name="connsiteY6" fmla="*/ 17335 h 185928"/>
                  <a:gd name="connsiteX7" fmla="*/ 425 w 350989"/>
                  <a:gd name="connsiteY7" fmla="*/ 27051 h 185928"/>
                  <a:gd name="connsiteX8" fmla="*/ 24428 w 350989"/>
                  <a:gd name="connsiteY8" fmla="*/ 88964 h 185928"/>
                  <a:gd name="connsiteX9" fmla="*/ 53765 w 350989"/>
                  <a:gd name="connsiteY9" fmla="*/ 148114 h 185928"/>
                  <a:gd name="connsiteX10" fmla="*/ 164922 w 350989"/>
                  <a:gd name="connsiteY10" fmla="*/ 185738 h 185928"/>
                  <a:gd name="connsiteX11" fmla="*/ 175495 w 350989"/>
                  <a:gd name="connsiteY11" fmla="*/ 185928 h 185928"/>
                  <a:gd name="connsiteX12" fmla="*/ 186067 w 350989"/>
                  <a:gd name="connsiteY12" fmla="*/ 185738 h 185928"/>
                  <a:gd name="connsiteX13" fmla="*/ 297224 w 350989"/>
                  <a:gd name="connsiteY13" fmla="*/ 148114 h 185928"/>
                  <a:gd name="connsiteX14" fmla="*/ 326561 w 350989"/>
                  <a:gd name="connsiteY14" fmla="*/ 88964 h 185928"/>
                  <a:gd name="connsiteX15" fmla="*/ 350564 w 350989"/>
                  <a:gd name="connsiteY15" fmla="*/ 27051 h 185928"/>
                  <a:gd name="connsiteX16" fmla="*/ 343135 w 350989"/>
                  <a:gd name="connsiteY16" fmla="*/ 17335 h 185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0989" h="185928">
                    <a:moveTo>
                      <a:pt x="343135" y="17335"/>
                    </a:moveTo>
                    <a:cubicBezTo>
                      <a:pt x="287794" y="11620"/>
                      <a:pt x="232454" y="6001"/>
                      <a:pt x="177114" y="286"/>
                    </a:cubicBezTo>
                    <a:lnTo>
                      <a:pt x="177114" y="0"/>
                    </a:lnTo>
                    <a:cubicBezTo>
                      <a:pt x="176542" y="95"/>
                      <a:pt x="176066" y="95"/>
                      <a:pt x="175495" y="190"/>
                    </a:cubicBezTo>
                    <a:cubicBezTo>
                      <a:pt x="175018" y="95"/>
                      <a:pt x="174447" y="95"/>
                      <a:pt x="173875" y="0"/>
                    </a:cubicBezTo>
                    <a:lnTo>
                      <a:pt x="173875" y="286"/>
                    </a:lnTo>
                    <a:cubicBezTo>
                      <a:pt x="118535" y="6001"/>
                      <a:pt x="63195" y="11620"/>
                      <a:pt x="7855" y="17335"/>
                    </a:cubicBezTo>
                    <a:cubicBezTo>
                      <a:pt x="3378" y="17812"/>
                      <a:pt x="-1480" y="22003"/>
                      <a:pt x="425" y="27051"/>
                    </a:cubicBezTo>
                    <a:cubicBezTo>
                      <a:pt x="8426" y="47720"/>
                      <a:pt x="16427" y="68294"/>
                      <a:pt x="24428" y="88964"/>
                    </a:cubicBezTo>
                    <a:cubicBezTo>
                      <a:pt x="32334" y="109347"/>
                      <a:pt x="37477" y="132779"/>
                      <a:pt x="53765" y="148114"/>
                    </a:cubicBezTo>
                    <a:cubicBezTo>
                      <a:pt x="82245" y="175069"/>
                      <a:pt x="127203" y="183928"/>
                      <a:pt x="164922" y="185738"/>
                    </a:cubicBezTo>
                    <a:cubicBezTo>
                      <a:pt x="168446" y="185928"/>
                      <a:pt x="171970" y="185928"/>
                      <a:pt x="175495" y="185928"/>
                    </a:cubicBezTo>
                    <a:cubicBezTo>
                      <a:pt x="179019" y="185928"/>
                      <a:pt x="182543" y="185928"/>
                      <a:pt x="186067" y="185738"/>
                    </a:cubicBezTo>
                    <a:cubicBezTo>
                      <a:pt x="223882" y="183833"/>
                      <a:pt x="268744" y="175069"/>
                      <a:pt x="297224" y="148114"/>
                    </a:cubicBezTo>
                    <a:cubicBezTo>
                      <a:pt x="313512" y="132683"/>
                      <a:pt x="318655" y="109347"/>
                      <a:pt x="326561" y="88964"/>
                    </a:cubicBezTo>
                    <a:cubicBezTo>
                      <a:pt x="334562" y="68294"/>
                      <a:pt x="342563" y="47720"/>
                      <a:pt x="350564" y="27051"/>
                    </a:cubicBezTo>
                    <a:cubicBezTo>
                      <a:pt x="352469" y="22003"/>
                      <a:pt x="347611" y="17812"/>
                      <a:pt x="343135" y="17335"/>
                    </a:cubicBezTo>
                    <a:close/>
                  </a:path>
                </a:pathLst>
              </a:custGeom>
              <a:solidFill>
                <a:srgbClr val="FF9F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C5BE9EB-C856-02DA-2EF9-A6AD8ECEA06A}"/>
                  </a:ext>
                </a:extLst>
              </p:cNvPr>
              <p:cNvSpPr/>
              <p:nvPr/>
            </p:nvSpPr>
            <p:spPr>
              <a:xfrm>
                <a:off x="251697" y="87818"/>
                <a:ext cx="352452" cy="100435"/>
              </a:xfrm>
              <a:custGeom>
                <a:avLst/>
                <a:gdLst>
                  <a:gd name="connsiteX0" fmla="*/ 333804 w 352452"/>
                  <a:gd name="connsiteY0" fmla="*/ 4383 h 100435"/>
                  <a:gd name="connsiteX1" fmla="*/ 278464 w 352452"/>
                  <a:gd name="connsiteY1" fmla="*/ 1907 h 100435"/>
                  <a:gd name="connsiteX2" fmla="*/ 217123 w 352452"/>
                  <a:gd name="connsiteY2" fmla="*/ 8288 h 100435"/>
                  <a:gd name="connsiteX3" fmla="*/ 176260 w 352452"/>
                  <a:gd name="connsiteY3" fmla="*/ 10479 h 100435"/>
                  <a:gd name="connsiteX4" fmla="*/ 135398 w 352452"/>
                  <a:gd name="connsiteY4" fmla="*/ 8288 h 100435"/>
                  <a:gd name="connsiteX5" fmla="*/ 74057 w 352452"/>
                  <a:gd name="connsiteY5" fmla="*/ 1907 h 100435"/>
                  <a:gd name="connsiteX6" fmla="*/ 18717 w 352452"/>
                  <a:gd name="connsiteY6" fmla="*/ 4383 h 100435"/>
                  <a:gd name="connsiteX7" fmla="*/ 7763 w 352452"/>
                  <a:gd name="connsiteY7" fmla="*/ 53342 h 100435"/>
                  <a:gd name="connsiteX8" fmla="*/ 105299 w 352452"/>
                  <a:gd name="connsiteY8" fmla="*/ 95537 h 100435"/>
                  <a:gd name="connsiteX9" fmla="*/ 176260 w 352452"/>
                  <a:gd name="connsiteY9" fmla="*/ 100205 h 100435"/>
                  <a:gd name="connsiteX10" fmla="*/ 247222 w 352452"/>
                  <a:gd name="connsiteY10" fmla="*/ 95537 h 100435"/>
                  <a:gd name="connsiteX11" fmla="*/ 344758 w 352452"/>
                  <a:gd name="connsiteY11" fmla="*/ 53342 h 100435"/>
                  <a:gd name="connsiteX12" fmla="*/ 333804 w 352452"/>
                  <a:gd name="connsiteY12" fmla="*/ 4383 h 100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2452" h="100435">
                    <a:moveTo>
                      <a:pt x="333804" y="4383"/>
                    </a:moveTo>
                    <a:cubicBezTo>
                      <a:pt x="316754" y="-2475"/>
                      <a:pt x="296275" y="383"/>
                      <a:pt x="278464" y="1907"/>
                    </a:cubicBezTo>
                    <a:cubicBezTo>
                      <a:pt x="257985" y="3716"/>
                      <a:pt x="237601" y="6479"/>
                      <a:pt x="217123" y="8288"/>
                    </a:cubicBezTo>
                    <a:cubicBezTo>
                      <a:pt x="203597" y="9527"/>
                      <a:pt x="189976" y="10479"/>
                      <a:pt x="176260" y="10479"/>
                    </a:cubicBezTo>
                    <a:cubicBezTo>
                      <a:pt x="162640" y="10479"/>
                      <a:pt x="148924" y="9527"/>
                      <a:pt x="135398" y="8288"/>
                    </a:cubicBezTo>
                    <a:cubicBezTo>
                      <a:pt x="114919" y="6479"/>
                      <a:pt x="94536" y="3621"/>
                      <a:pt x="74057" y="1907"/>
                    </a:cubicBezTo>
                    <a:cubicBezTo>
                      <a:pt x="56245" y="383"/>
                      <a:pt x="35767" y="-2475"/>
                      <a:pt x="18717" y="4383"/>
                    </a:cubicBezTo>
                    <a:cubicBezTo>
                      <a:pt x="-2048" y="12670"/>
                      <a:pt x="-5286" y="36768"/>
                      <a:pt x="7763" y="53342"/>
                    </a:cubicBezTo>
                    <a:cubicBezTo>
                      <a:pt x="29480" y="81250"/>
                      <a:pt x="72628" y="89632"/>
                      <a:pt x="105299" y="95537"/>
                    </a:cubicBezTo>
                    <a:cubicBezTo>
                      <a:pt x="128921" y="99443"/>
                      <a:pt x="152543" y="101062"/>
                      <a:pt x="176260" y="100205"/>
                    </a:cubicBezTo>
                    <a:cubicBezTo>
                      <a:pt x="199882" y="101062"/>
                      <a:pt x="223600" y="99538"/>
                      <a:pt x="247222" y="95537"/>
                    </a:cubicBezTo>
                    <a:cubicBezTo>
                      <a:pt x="279892" y="89632"/>
                      <a:pt x="323041" y="81155"/>
                      <a:pt x="344758" y="53342"/>
                    </a:cubicBezTo>
                    <a:cubicBezTo>
                      <a:pt x="357712" y="36673"/>
                      <a:pt x="354473" y="12670"/>
                      <a:pt x="333804" y="4383"/>
                    </a:cubicBezTo>
                    <a:close/>
                  </a:path>
                </a:pathLst>
              </a:custGeom>
              <a:solidFill>
                <a:srgbClr val="FBCC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5E8AA91-15B4-CFF9-51E5-98662BB648B9}"/>
                  </a:ext>
                </a:extLst>
              </p:cNvPr>
              <p:cNvSpPr/>
              <p:nvPr/>
            </p:nvSpPr>
            <p:spPr>
              <a:xfrm>
                <a:off x="320422" y="40259"/>
                <a:ext cx="215071" cy="119668"/>
              </a:xfrm>
              <a:custGeom>
                <a:avLst/>
                <a:gdLst>
                  <a:gd name="connsiteX0" fmla="*/ 214406 w 215071"/>
                  <a:gd name="connsiteY0" fmla="*/ 80327 h 119668"/>
                  <a:gd name="connsiteX1" fmla="*/ 146017 w 215071"/>
                  <a:gd name="connsiteY1" fmla="*/ 8699 h 119668"/>
                  <a:gd name="connsiteX2" fmla="*/ 46671 w 215071"/>
                  <a:gd name="connsiteY2" fmla="*/ 22034 h 119668"/>
                  <a:gd name="connsiteX3" fmla="*/ 665 w 215071"/>
                  <a:gd name="connsiteY3" fmla="*/ 80327 h 119668"/>
                  <a:gd name="connsiteX4" fmla="*/ 18667 w 215071"/>
                  <a:gd name="connsiteY4" fmla="*/ 101377 h 119668"/>
                  <a:gd name="connsiteX5" fmla="*/ 44671 w 215071"/>
                  <a:gd name="connsiteY5" fmla="*/ 111854 h 119668"/>
                  <a:gd name="connsiteX6" fmla="*/ 107536 w 215071"/>
                  <a:gd name="connsiteY6" fmla="*/ 119665 h 119668"/>
                  <a:gd name="connsiteX7" fmla="*/ 170401 w 215071"/>
                  <a:gd name="connsiteY7" fmla="*/ 111854 h 119668"/>
                  <a:gd name="connsiteX8" fmla="*/ 196309 w 215071"/>
                  <a:gd name="connsiteY8" fmla="*/ 101377 h 119668"/>
                  <a:gd name="connsiteX9" fmla="*/ 214406 w 215071"/>
                  <a:gd name="connsiteY9" fmla="*/ 80327 h 119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5071" h="119668">
                    <a:moveTo>
                      <a:pt x="214406" y="80327"/>
                    </a:moveTo>
                    <a:cubicBezTo>
                      <a:pt x="200785" y="49751"/>
                      <a:pt x="176687" y="22796"/>
                      <a:pt x="146017" y="8699"/>
                    </a:cubicBezTo>
                    <a:cubicBezTo>
                      <a:pt x="111346" y="-7208"/>
                      <a:pt x="76770" y="-445"/>
                      <a:pt x="46671" y="22034"/>
                    </a:cubicBezTo>
                    <a:cubicBezTo>
                      <a:pt x="26668" y="36988"/>
                      <a:pt x="10762" y="57467"/>
                      <a:pt x="665" y="80327"/>
                    </a:cubicBezTo>
                    <a:cubicBezTo>
                      <a:pt x="-3431" y="89566"/>
                      <a:pt x="12476" y="97757"/>
                      <a:pt x="18667" y="101377"/>
                    </a:cubicBezTo>
                    <a:cubicBezTo>
                      <a:pt x="26668" y="106139"/>
                      <a:pt x="35717" y="109283"/>
                      <a:pt x="44671" y="111854"/>
                    </a:cubicBezTo>
                    <a:cubicBezTo>
                      <a:pt x="64864" y="117855"/>
                      <a:pt x="86485" y="119760"/>
                      <a:pt x="107536" y="119665"/>
                    </a:cubicBezTo>
                    <a:cubicBezTo>
                      <a:pt x="128586" y="119760"/>
                      <a:pt x="150208" y="117855"/>
                      <a:pt x="170401" y="111854"/>
                    </a:cubicBezTo>
                    <a:cubicBezTo>
                      <a:pt x="179259" y="109187"/>
                      <a:pt x="188308" y="106044"/>
                      <a:pt x="196309" y="101377"/>
                    </a:cubicBezTo>
                    <a:cubicBezTo>
                      <a:pt x="202595" y="97757"/>
                      <a:pt x="218502" y="89566"/>
                      <a:pt x="214406" y="80327"/>
                    </a:cubicBezTo>
                    <a:close/>
                  </a:path>
                </a:pathLst>
              </a:custGeom>
              <a:solidFill>
                <a:srgbClr val="FDDD7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A867CAF-0D44-2209-7103-8859A23780AC}"/>
                  </a:ext>
                </a:extLst>
              </p:cNvPr>
              <p:cNvSpPr/>
              <p:nvPr/>
            </p:nvSpPr>
            <p:spPr>
              <a:xfrm>
                <a:off x="256413" y="93630"/>
                <a:ext cx="347709" cy="94623"/>
              </a:xfrm>
              <a:custGeom>
                <a:avLst/>
                <a:gdLst>
                  <a:gd name="connsiteX0" fmla="*/ 332042 w 347709"/>
                  <a:gd name="connsiteY0" fmla="*/ 0 h 94623"/>
                  <a:gd name="connsiteX1" fmla="*/ 326136 w 347709"/>
                  <a:gd name="connsiteY1" fmla="*/ 32099 h 94623"/>
                  <a:gd name="connsiteX2" fmla="*/ 228600 w 347709"/>
                  <a:gd name="connsiteY2" fmla="*/ 74295 h 94623"/>
                  <a:gd name="connsiteX3" fmla="*/ 157639 w 347709"/>
                  <a:gd name="connsiteY3" fmla="*/ 78962 h 94623"/>
                  <a:gd name="connsiteX4" fmla="*/ 86678 w 347709"/>
                  <a:gd name="connsiteY4" fmla="*/ 74295 h 94623"/>
                  <a:gd name="connsiteX5" fmla="*/ 0 w 347709"/>
                  <a:gd name="connsiteY5" fmla="*/ 43053 h 94623"/>
                  <a:gd name="connsiteX6" fmla="*/ 2953 w 347709"/>
                  <a:gd name="connsiteY6" fmla="*/ 47530 h 94623"/>
                  <a:gd name="connsiteX7" fmla="*/ 100489 w 347709"/>
                  <a:gd name="connsiteY7" fmla="*/ 89726 h 94623"/>
                  <a:gd name="connsiteX8" fmla="*/ 171450 w 347709"/>
                  <a:gd name="connsiteY8" fmla="*/ 94393 h 94623"/>
                  <a:gd name="connsiteX9" fmla="*/ 242411 w 347709"/>
                  <a:gd name="connsiteY9" fmla="*/ 89726 h 94623"/>
                  <a:gd name="connsiteX10" fmla="*/ 339947 w 347709"/>
                  <a:gd name="connsiteY10" fmla="*/ 47530 h 94623"/>
                  <a:gd name="connsiteX11" fmla="*/ 332042 w 347709"/>
                  <a:gd name="connsiteY11" fmla="*/ 0 h 94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7709" h="94623">
                    <a:moveTo>
                      <a:pt x="332042" y="0"/>
                    </a:moveTo>
                    <a:cubicBezTo>
                      <a:pt x="335756" y="10192"/>
                      <a:pt x="333756" y="22384"/>
                      <a:pt x="326136" y="32099"/>
                    </a:cubicBezTo>
                    <a:cubicBezTo>
                      <a:pt x="304419" y="60007"/>
                      <a:pt x="261271" y="68390"/>
                      <a:pt x="228600" y="74295"/>
                    </a:cubicBezTo>
                    <a:cubicBezTo>
                      <a:pt x="204978" y="78200"/>
                      <a:pt x="181261" y="79819"/>
                      <a:pt x="157639" y="78962"/>
                    </a:cubicBezTo>
                    <a:cubicBezTo>
                      <a:pt x="134017" y="79819"/>
                      <a:pt x="110300" y="78295"/>
                      <a:pt x="86678" y="74295"/>
                    </a:cubicBezTo>
                    <a:cubicBezTo>
                      <a:pt x="58769" y="69247"/>
                      <a:pt x="23336" y="62294"/>
                      <a:pt x="0" y="43053"/>
                    </a:cubicBezTo>
                    <a:cubicBezTo>
                      <a:pt x="857" y="44577"/>
                      <a:pt x="1810" y="46101"/>
                      <a:pt x="2953" y="47530"/>
                    </a:cubicBezTo>
                    <a:cubicBezTo>
                      <a:pt x="24670" y="75438"/>
                      <a:pt x="67818" y="83820"/>
                      <a:pt x="100489" y="89726"/>
                    </a:cubicBezTo>
                    <a:cubicBezTo>
                      <a:pt x="124111" y="93631"/>
                      <a:pt x="147733" y="95250"/>
                      <a:pt x="171450" y="94393"/>
                    </a:cubicBezTo>
                    <a:cubicBezTo>
                      <a:pt x="195072" y="95250"/>
                      <a:pt x="218789" y="93726"/>
                      <a:pt x="242411" y="89726"/>
                    </a:cubicBezTo>
                    <a:cubicBezTo>
                      <a:pt x="275082" y="83820"/>
                      <a:pt x="318230" y="75343"/>
                      <a:pt x="339947" y="47530"/>
                    </a:cubicBezTo>
                    <a:cubicBezTo>
                      <a:pt x="352330" y="31718"/>
                      <a:pt x="350044" y="9335"/>
                      <a:pt x="332042" y="0"/>
                    </a:cubicBezTo>
                    <a:close/>
                  </a:path>
                </a:pathLst>
              </a:custGeom>
              <a:solidFill>
                <a:srgbClr val="FBCC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D58D128-2ADA-109E-1252-F35A2D485729}"/>
                  </a:ext>
                </a:extLst>
              </p:cNvPr>
              <p:cNvSpPr/>
              <p:nvPr/>
            </p:nvSpPr>
            <p:spPr>
              <a:xfrm>
                <a:off x="325564" y="50577"/>
                <a:ext cx="209929" cy="109445"/>
              </a:xfrm>
              <a:custGeom>
                <a:avLst/>
                <a:gdLst>
                  <a:gd name="connsiteX0" fmla="*/ 209264 w 209929"/>
                  <a:gd name="connsiteY0" fmla="*/ 70009 h 109445"/>
                  <a:gd name="connsiteX1" fmla="*/ 144018 w 209929"/>
                  <a:gd name="connsiteY1" fmla="*/ 0 h 109445"/>
                  <a:gd name="connsiteX2" fmla="*/ 189262 w 209929"/>
                  <a:gd name="connsiteY2" fmla="*/ 57722 h 109445"/>
                  <a:gd name="connsiteX3" fmla="*/ 171260 w 209929"/>
                  <a:gd name="connsiteY3" fmla="*/ 78772 h 109445"/>
                  <a:gd name="connsiteX4" fmla="*/ 145256 w 209929"/>
                  <a:gd name="connsiteY4" fmla="*/ 89249 h 109445"/>
                  <a:gd name="connsiteX5" fmla="*/ 82391 w 209929"/>
                  <a:gd name="connsiteY5" fmla="*/ 97060 h 109445"/>
                  <a:gd name="connsiteX6" fmla="*/ 19526 w 209929"/>
                  <a:gd name="connsiteY6" fmla="*/ 89249 h 109445"/>
                  <a:gd name="connsiteX7" fmla="*/ 0 w 209929"/>
                  <a:gd name="connsiteY7" fmla="*/ 82106 h 109445"/>
                  <a:gd name="connsiteX8" fmla="*/ 13525 w 209929"/>
                  <a:gd name="connsiteY8" fmla="*/ 91154 h 109445"/>
                  <a:gd name="connsiteX9" fmla="*/ 39529 w 209929"/>
                  <a:gd name="connsiteY9" fmla="*/ 101632 h 109445"/>
                  <a:gd name="connsiteX10" fmla="*/ 102394 w 209929"/>
                  <a:gd name="connsiteY10" fmla="*/ 109442 h 109445"/>
                  <a:gd name="connsiteX11" fmla="*/ 165259 w 209929"/>
                  <a:gd name="connsiteY11" fmla="*/ 101632 h 109445"/>
                  <a:gd name="connsiteX12" fmla="*/ 191167 w 209929"/>
                  <a:gd name="connsiteY12" fmla="*/ 91154 h 109445"/>
                  <a:gd name="connsiteX13" fmla="*/ 209264 w 209929"/>
                  <a:gd name="connsiteY13" fmla="*/ 70009 h 109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9929" h="109445">
                    <a:moveTo>
                      <a:pt x="209264" y="70009"/>
                    </a:moveTo>
                    <a:cubicBezTo>
                      <a:pt x="196120" y="40576"/>
                      <a:pt x="173165" y="14383"/>
                      <a:pt x="144018" y="0"/>
                    </a:cubicBezTo>
                    <a:cubicBezTo>
                      <a:pt x="163735" y="14859"/>
                      <a:pt x="179356" y="35338"/>
                      <a:pt x="189262" y="57722"/>
                    </a:cubicBezTo>
                    <a:cubicBezTo>
                      <a:pt x="193358" y="66961"/>
                      <a:pt x="177451" y="75152"/>
                      <a:pt x="171260" y="78772"/>
                    </a:cubicBezTo>
                    <a:cubicBezTo>
                      <a:pt x="163259" y="83534"/>
                      <a:pt x="154210" y="86678"/>
                      <a:pt x="145256" y="89249"/>
                    </a:cubicBezTo>
                    <a:cubicBezTo>
                      <a:pt x="125063" y="95250"/>
                      <a:pt x="103442" y="97060"/>
                      <a:pt x="82391" y="97060"/>
                    </a:cubicBezTo>
                    <a:cubicBezTo>
                      <a:pt x="61341" y="97060"/>
                      <a:pt x="39815" y="95250"/>
                      <a:pt x="19526" y="89249"/>
                    </a:cubicBezTo>
                    <a:cubicBezTo>
                      <a:pt x="12954" y="87249"/>
                      <a:pt x="6286" y="85058"/>
                      <a:pt x="0" y="82106"/>
                    </a:cubicBezTo>
                    <a:cubicBezTo>
                      <a:pt x="4286" y="86011"/>
                      <a:pt x="10287" y="89249"/>
                      <a:pt x="13525" y="91154"/>
                    </a:cubicBezTo>
                    <a:cubicBezTo>
                      <a:pt x="21526" y="95917"/>
                      <a:pt x="30575" y="99060"/>
                      <a:pt x="39529" y="101632"/>
                    </a:cubicBezTo>
                    <a:cubicBezTo>
                      <a:pt x="59722" y="107633"/>
                      <a:pt x="81344" y="109537"/>
                      <a:pt x="102394" y="109442"/>
                    </a:cubicBezTo>
                    <a:cubicBezTo>
                      <a:pt x="123444" y="109537"/>
                      <a:pt x="145066" y="107633"/>
                      <a:pt x="165259" y="101632"/>
                    </a:cubicBezTo>
                    <a:cubicBezTo>
                      <a:pt x="174117" y="98965"/>
                      <a:pt x="183166" y="95822"/>
                      <a:pt x="191167" y="91154"/>
                    </a:cubicBezTo>
                    <a:cubicBezTo>
                      <a:pt x="197453" y="87440"/>
                      <a:pt x="213360" y="79248"/>
                      <a:pt x="209264" y="70009"/>
                    </a:cubicBezTo>
                    <a:close/>
                  </a:path>
                </a:pathLst>
              </a:custGeom>
              <a:solidFill>
                <a:srgbClr val="F9B13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E5852AB2-7DD6-660D-7914-2D8C12102489}"/>
                  </a:ext>
                </a:extLst>
              </p:cNvPr>
              <p:cNvSpPr/>
              <p:nvPr/>
            </p:nvSpPr>
            <p:spPr>
              <a:xfrm>
                <a:off x="287273" y="217741"/>
                <a:ext cx="281368" cy="68484"/>
              </a:xfrm>
              <a:custGeom>
                <a:avLst/>
                <a:gdLst>
                  <a:gd name="connsiteX0" fmla="*/ 277368 w 281368"/>
                  <a:gd name="connsiteY0" fmla="*/ 4191 h 68484"/>
                  <a:gd name="connsiteX1" fmla="*/ 152495 w 281368"/>
                  <a:gd name="connsiteY1" fmla="*/ 46482 h 68484"/>
                  <a:gd name="connsiteX2" fmla="*/ 140684 w 281368"/>
                  <a:gd name="connsiteY2" fmla="*/ 46672 h 68484"/>
                  <a:gd name="connsiteX3" fmla="*/ 128873 w 281368"/>
                  <a:gd name="connsiteY3" fmla="*/ 46482 h 68484"/>
                  <a:gd name="connsiteX4" fmla="*/ 4096 w 281368"/>
                  <a:gd name="connsiteY4" fmla="*/ 4191 h 68484"/>
                  <a:gd name="connsiteX5" fmla="*/ 0 w 281368"/>
                  <a:gd name="connsiteY5" fmla="*/ 0 h 68484"/>
                  <a:gd name="connsiteX6" fmla="*/ 18955 w 281368"/>
                  <a:gd name="connsiteY6" fmla="*/ 30670 h 68484"/>
                  <a:gd name="connsiteX7" fmla="*/ 130112 w 281368"/>
                  <a:gd name="connsiteY7" fmla="*/ 68294 h 68484"/>
                  <a:gd name="connsiteX8" fmla="*/ 140684 w 281368"/>
                  <a:gd name="connsiteY8" fmla="*/ 68485 h 68484"/>
                  <a:gd name="connsiteX9" fmla="*/ 151257 w 281368"/>
                  <a:gd name="connsiteY9" fmla="*/ 68294 h 68484"/>
                  <a:gd name="connsiteX10" fmla="*/ 262414 w 281368"/>
                  <a:gd name="connsiteY10" fmla="*/ 30670 h 68484"/>
                  <a:gd name="connsiteX11" fmla="*/ 281369 w 281368"/>
                  <a:gd name="connsiteY11" fmla="*/ 0 h 68484"/>
                  <a:gd name="connsiteX12" fmla="*/ 277368 w 281368"/>
                  <a:gd name="connsiteY12" fmla="*/ 4191 h 68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1368" h="68484">
                    <a:moveTo>
                      <a:pt x="277368" y="4191"/>
                    </a:moveTo>
                    <a:cubicBezTo>
                      <a:pt x="245364" y="34480"/>
                      <a:pt x="194977" y="44387"/>
                      <a:pt x="152495" y="46482"/>
                    </a:cubicBezTo>
                    <a:cubicBezTo>
                      <a:pt x="148590" y="46672"/>
                      <a:pt x="144590" y="46672"/>
                      <a:pt x="140684" y="46672"/>
                    </a:cubicBezTo>
                    <a:cubicBezTo>
                      <a:pt x="136779" y="46672"/>
                      <a:pt x="132778" y="46672"/>
                      <a:pt x="128873" y="46482"/>
                    </a:cubicBezTo>
                    <a:cubicBezTo>
                      <a:pt x="86487" y="44387"/>
                      <a:pt x="36004" y="34480"/>
                      <a:pt x="4096" y="4191"/>
                    </a:cubicBezTo>
                    <a:cubicBezTo>
                      <a:pt x="2667" y="2857"/>
                      <a:pt x="1333" y="1429"/>
                      <a:pt x="0" y="0"/>
                    </a:cubicBezTo>
                    <a:cubicBezTo>
                      <a:pt x="4477" y="11430"/>
                      <a:pt x="10096" y="22193"/>
                      <a:pt x="18955" y="30670"/>
                    </a:cubicBezTo>
                    <a:cubicBezTo>
                      <a:pt x="47434" y="57626"/>
                      <a:pt x="92393" y="66484"/>
                      <a:pt x="130112" y="68294"/>
                    </a:cubicBezTo>
                    <a:cubicBezTo>
                      <a:pt x="133636" y="68485"/>
                      <a:pt x="137160" y="68485"/>
                      <a:pt x="140684" y="68485"/>
                    </a:cubicBezTo>
                    <a:cubicBezTo>
                      <a:pt x="144209" y="68485"/>
                      <a:pt x="147733" y="68485"/>
                      <a:pt x="151257" y="68294"/>
                    </a:cubicBezTo>
                    <a:cubicBezTo>
                      <a:pt x="189071" y="66389"/>
                      <a:pt x="233934" y="57626"/>
                      <a:pt x="262414" y="30670"/>
                    </a:cubicBezTo>
                    <a:cubicBezTo>
                      <a:pt x="271272" y="22289"/>
                      <a:pt x="276892" y="11430"/>
                      <a:pt x="281369" y="0"/>
                    </a:cubicBezTo>
                    <a:cubicBezTo>
                      <a:pt x="280130" y="1333"/>
                      <a:pt x="278797" y="2762"/>
                      <a:pt x="277368" y="4191"/>
                    </a:cubicBezTo>
                    <a:close/>
                  </a:path>
                </a:pathLst>
              </a:custGeom>
              <a:solidFill>
                <a:srgbClr val="F9B13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007AE08-D940-2513-7AFD-1FD3AA6AB650}"/>
                  </a:ext>
                </a:extLst>
              </p:cNvPr>
              <p:cNvSpPr/>
              <p:nvPr/>
            </p:nvSpPr>
            <p:spPr>
              <a:xfrm>
                <a:off x="355518" y="55338"/>
                <a:ext cx="57737" cy="42005"/>
              </a:xfrm>
              <a:custGeom>
                <a:avLst/>
                <a:gdLst>
                  <a:gd name="connsiteX0" fmla="*/ 9385 w 57737"/>
                  <a:gd name="connsiteY0" fmla="*/ 40483 h 42005"/>
                  <a:gd name="connsiteX1" fmla="*/ 51199 w 57737"/>
                  <a:gd name="connsiteY1" fmla="*/ 17719 h 42005"/>
                  <a:gd name="connsiteX2" fmla="*/ 57486 w 57737"/>
                  <a:gd name="connsiteY2" fmla="*/ 11432 h 42005"/>
                  <a:gd name="connsiteX3" fmla="*/ 57486 w 57737"/>
                  <a:gd name="connsiteY3" fmla="*/ 6670 h 42005"/>
                  <a:gd name="connsiteX4" fmla="*/ 48818 w 57737"/>
                  <a:gd name="connsiteY4" fmla="*/ 2 h 42005"/>
                  <a:gd name="connsiteX5" fmla="*/ 1574 w 57737"/>
                  <a:gd name="connsiteY5" fmla="*/ 32578 h 42005"/>
                  <a:gd name="connsiteX6" fmla="*/ 9385 w 57737"/>
                  <a:gd name="connsiteY6" fmla="*/ 40483 h 42005"/>
                  <a:gd name="connsiteX7" fmla="*/ 9385 w 57737"/>
                  <a:gd name="connsiteY7" fmla="*/ 40483 h 4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37" h="42005">
                    <a:moveTo>
                      <a:pt x="9385" y="40483"/>
                    </a:moveTo>
                    <a:cubicBezTo>
                      <a:pt x="21862" y="30006"/>
                      <a:pt x="35102" y="21148"/>
                      <a:pt x="51199" y="17719"/>
                    </a:cubicBezTo>
                    <a:cubicBezTo>
                      <a:pt x="54057" y="17147"/>
                      <a:pt x="57010" y="14290"/>
                      <a:pt x="57486" y="11432"/>
                    </a:cubicBezTo>
                    <a:cubicBezTo>
                      <a:pt x="57772" y="9718"/>
                      <a:pt x="57867" y="8289"/>
                      <a:pt x="57486" y="6670"/>
                    </a:cubicBezTo>
                    <a:cubicBezTo>
                      <a:pt x="56533" y="2860"/>
                      <a:pt x="52723" y="-93"/>
                      <a:pt x="48818" y="2"/>
                    </a:cubicBezTo>
                    <a:cubicBezTo>
                      <a:pt x="27577" y="764"/>
                      <a:pt x="14147" y="17719"/>
                      <a:pt x="1574" y="32578"/>
                    </a:cubicBezTo>
                    <a:cubicBezTo>
                      <a:pt x="-3188" y="38102"/>
                      <a:pt x="3860" y="45151"/>
                      <a:pt x="9385" y="40483"/>
                    </a:cubicBezTo>
                    <a:lnTo>
                      <a:pt x="9385" y="4048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ADA1C7B-A598-CF38-6DEC-DCD7F92455F4}"/>
                  </a:ext>
                </a:extLst>
              </p:cNvPr>
              <p:cNvSpPr/>
              <p:nvPr/>
            </p:nvSpPr>
            <p:spPr>
              <a:xfrm>
                <a:off x="288668" y="174568"/>
                <a:ext cx="22741" cy="50468"/>
              </a:xfrm>
              <a:custGeom>
                <a:avLst/>
                <a:gdLst>
                  <a:gd name="connsiteX0" fmla="*/ 129 w 22741"/>
                  <a:gd name="connsiteY0" fmla="*/ 3835 h 50468"/>
                  <a:gd name="connsiteX1" fmla="*/ 14798 w 22741"/>
                  <a:gd name="connsiteY1" fmla="*/ 48222 h 50468"/>
                  <a:gd name="connsiteX2" fmla="*/ 22704 w 22741"/>
                  <a:gd name="connsiteY2" fmla="*/ 44888 h 50468"/>
                  <a:gd name="connsiteX3" fmla="*/ 6225 w 22741"/>
                  <a:gd name="connsiteY3" fmla="*/ 2216 h 50468"/>
                  <a:gd name="connsiteX4" fmla="*/ 129 w 22741"/>
                  <a:gd name="connsiteY4" fmla="*/ 3835 h 50468"/>
                  <a:gd name="connsiteX5" fmla="*/ 129 w 22741"/>
                  <a:gd name="connsiteY5" fmla="*/ 3835 h 50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41" h="50468">
                    <a:moveTo>
                      <a:pt x="129" y="3835"/>
                    </a:moveTo>
                    <a:cubicBezTo>
                      <a:pt x="4225" y="18694"/>
                      <a:pt x="7845" y="34410"/>
                      <a:pt x="14798" y="48222"/>
                    </a:cubicBezTo>
                    <a:cubicBezTo>
                      <a:pt x="17179" y="52984"/>
                      <a:pt x="23275" y="49365"/>
                      <a:pt x="22704" y="44888"/>
                    </a:cubicBezTo>
                    <a:cubicBezTo>
                      <a:pt x="20703" y="29743"/>
                      <a:pt x="11940" y="16122"/>
                      <a:pt x="6225" y="2216"/>
                    </a:cubicBezTo>
                    <a:cubicBezTo>
                      <a:pt x="4701" y="-1499"/>
                      <a:pt x="-918" y="-261"/>
                      <a:pt x="129" y="3835"/>
                    </a:cubicBezTo>
                    <a:lnTo>
                      <a:pt x="129" y="3835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A9AB11C-FC57-982F-F39A-7A00AF582FC2}"/>
                  </a:ext>
                </a:extLst>
              </p:cNvPr>
              <p:cNvSpPr/>
              <p:nvPr/>
            </p:nvSpPr>
            <p:spPr>
              <a:xfrm>
                <a:off x="267258" y="99136"/>
                <a:ext cx="10739" cy="14002"/>
              </a:xfrm>
              <a:custGeom>
                <a:avLst/>
                <a:gdLst>
                  <a:gd name="connsiteX0" fmla="*/ 5823 w 10739"/>
                  <a:gd name="connsiteY0" fmla="*/ 12401 h 14002"/>
                  <a:gd name="connsiteX1" fmla="*/ 10395 w 10739"/>
                  <a:gd name="connsiteY1" fmla="*/ 4686 h 14002"/>
                  <a:gd name="connsiteX2" fmla="*/ 5061 w 10739"/>
                  <a:gd name="connsiteY2" fmla="*/ 1543 h 14002"/>
                  <a:gd name="connsiteX3" fmla="*/ 394 w 10739"/>
                  <a:gd name="connsiteY3" fmla="*/ 9163 h 14002"/>
                  <a:gd name="connsiteX4" fmla="*/ 5823 w 10739"/>
                  <a:gd name="connsiteY4" fmla="*/ 12401 h 14002"/>
                  <a:gd name="connsiteX5" fmla="*/ 5823 w 10739"/>
                  <a:gd name="connsiteY5" fmla="*/ 12401 h 1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39" h="14002">
                    <a:moveTo>
                      <a:pt x="5823" y="12401"/>
                    </a:moveTo>
                    <a:cubicBezTo>
                      <a:pt x="7157" y="9734"/>
                      <a:pt x="8967" y="7353"/>
                      <a:pt x="10395" y="4686"/>
                    </a:cubicBezTo>
                    <a:cubicBezTo>
                      <a:pt x="12110" y="1162"/>
                      <a:pt x="6966" y="-1982"/>
                      <a:pt x="5061" y="1543"/>
                    </a:cubicBezTo>
                    <a:cubicBezTo>
                      <a:pt x="3633" y="4210"/>
                      <a:pt x="1823" y="6496"/>
                      <a:pt x="394" y="9163"/>
                    </a:cubicBezTo>
                    <a:cubicBezTo>
                      <a:pt x="-1511" y="12877"/>
                      <a:pt x="4014" y="16021"/>
                      <a:pt x="5823" y="12401"/>
                    </a:cubicBezTo>
                    <a:lnTo>
                      <a:pt x="5823" y="1240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图形 386">
              <a:extLst>
                <a:ext uri="{FF2B5EF4-FFF2-40B4-BE49-F238E27FC236}">
                  <a16:creationId xmlns:a16="http://schemas.microsoft.com/office/drawing/2014/main" id="{3E9576BB-29C4-36EA-CE9D-3EEAF8CECEDF}"/>
                </a:ext>
              </a:extLst>
            </p:cNvPr>
            <p:cNvGrpSpPr/>
            <p:nvPr/>
          </p:nvGrpSpPr>
          <p:grpSpPr>
            <a:xfrm>
              <a:off x="5894674" y="3570006"/>
              <a:ext cx="882271" cy="615233"/>
              <a:chOff x="549163" y="-30"/>
              <a:chExt cx="352452" cy="245775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3D097B2-5434-7CB3-2ADC-B75B3D34EC2E}"/>
                  </a:ext>
                </a:extLst>
              </p:cNvPr>
              <p:cNvSpPr/>
              <p:nvPr/>
            </p:nvSpPr>
            <p:spPr>
              <a:xfrm>
                <a:off x="549929" y="59817"/>
                <a:ext cx="351047" cy="185927"/>
              </a:xfrm>
              <a:custGeom>
                <a:avLst/>
                <a:gdLst>
                  <a:gd name="connsiteX0" fmla="*/ 343135 w 351047"/>
                  <a:gd name="connsiteY0" fmla="*/ 17336 h 185927"/>
                  <a:gd name="connsiteX1" fmla="*/ 177019 w 351047"/>
                  <a:gd name="connsiteY1" fmla="*/ 381 h 185927"/>
                  <a:gd name="connsiteX2" fmla="*/ 177019 w 351047"/>
                  <a:gd name="connsiteY2" fmla="*/ 0 h 185927"/>
                  <a:gd name="connsiteX3" fmla="*/ 175399 w 351047"/>
                  <a:gd name="connsiteY3" fmla="*/ 190 h 185927"/>
                  <a:gd name="connsiteX4" fmla="*/ 173780 w 351047"/>
                  <a:gd name="connsiteY4" fmla="*/ 0 h 185927"/>
                  <a:gd name="connsiteX5" fmla="*/ 173780 w 351047"/>
                  <a:gd name="connsiteY5" fmla="*/ 286 h 185927"/>
                  <a:gd name="connsiteX6" fmla="*/ 7855 w 351047"/>
                  <a:gd name="connsiteY6" fmla="*/ 17336 h 185927"/>
                  <a:gd name="connsiteX7" fmla="*/ 425 w 351047"/>
                  <a:gd name="connsiteY7" fmla="*/ 27051 h 185927"/>
                  <a:gd name="connsiteX8" fmla="*/ 24428 w 351047"/>
                  <a:gd name="connsiteY8" fmla="*/ 88964 h 185927"/>
                  <a:gd name="connsiteX9" fmla="*/ 53765 w 351047"/>
                  <a:gd name="connsiteY9" fmla="*/ 148114 h 185927"/>
                  <a:gd name="connsiteX10" fmla="*/ 164922 w 351047"/>
                  <a:gd name="connsiteY10" fmla="*/ 185738 h 185927"/>
                  <a:gd name="connsiteX11" fmla="*/ 175495 w 351047"/>
                  <a:gd name="connsiteY11" fmla="*/ 185928 h 185927"/>
                  <a:gd name="connsiteX12" fmla="*/ 186067 w 351047"/>
                  <a:gd name="connsiteY12" fmla="*/ 185738 h 185927"/>
                  <a:gd name="connsiteX13" fmla="*/ 297319 w 351047"/>
                  <a:gd name="connsiteY13" fmla="*/ 148114 h 185927"/>
                  <a:gd name="connsiteX14" fmla="*/ 326656 w 351047"/>
                  <a:gd name="connsiteY14" fmla="*/ 88964 h 185927"/>
                  <a:gd name="connsiteX15" fmla="*/ 350659 w 351047"/>
                  <a:gd name="connsiteY15" fmla="*/ 27051 h 185927"/>
                  <a:gd name="connsiteX16" fmla="*/ 343135 w 351047"/>
                  <a:gd name="connsiteY16" fmla="*/ 17336 h 185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47" h="185927">
                    <a:moveTo>
                      <a:pt x="343135" y="17336"/>
                    </a:moveTo>
                    <a:cubicBezTo>
                      <a:pt x="287794" y="11716"/>
                      <a:pt x="232454" y="6001"/>
                      <a:pt x="177019" y="381"/>
                    </a:cubicBezTo>
                    <a:lnTo>
                      <a:pt x="177019" y="0"/>
                    </a:lnTo>
                    <a:cubicBezTo>
                      <a:pt x="176542" y="95"/>
                      <a:pt x="175971" y="95"/>
                      <a:pt x="175399" y="190"/>
                    </a:cubicBezTo>
                    <a:cubicBezTo>
                      <a:pt x="174828" y="190"/>
                      <a:pt x="174352" y="95"/>
                      <a:pt x="173780" y="0"/>
                    </a:cubicBezTo>
                    <a:lnTo>
                      <a:pt x="173780" y="286"/>
                    </a:lnTo>
                    <a:cubicBezTo>
                      <a:pt x="118535" y="6001"/>
                      <a:pt x="63195" y="11716"/>
                      <a:pt x="7855" y="17336"/>
                    </a:cubicBezTo>
                    <a:cubicBezTo>
                      <a:pt x="3378" y="17812"/>
                      <a:pt x="-1480" y="22003"/>
                      <a:pt x="425" y="27051"/>
                    </a:cubicBezTo>
                    <a:cubicBezTo>
                      <a:pt x="8426" y="47720"/>
                      <a:pt x="16427" y="68294"/>
                      <a:pt x="24428" y="88964"/>
                    </a:cubicBezTo>
                    <a:cubicBezTo>
                      <a:pt x="32334" y="109347"/>
                      <a:pt x="37477" y="132778"/>
                      <a:pt x="53765" y="148114"/>
                    </a:cubicBezTo>
                    <a:cubicBezTo>
                      <a:pt x="82245" y="175070"/>
                      <a:pt x="127203" y="183928"/>
                      <a:pt x="164922" y="185738"/>
                    </a:cubicBezTo>
                    <a:cubicBezTo>
                      <a:pt x="168446" y="185928"/>
                      <a:pt x="171970" y="185928"/>
                      <a:pt x="175495" y="185928"/>
                    </a:cubicBezTo>
                    <a:cubicBezTo>
                      <a:pt x="179019" y="185928"/>
                      <a:pt x="182543" y="185928"/>
                      <a:pt x="186067" y="185738"/>
                    </a:cubicBezTo>
                    <a:cubicBezTo>
                      <a:pt x="223882" y="183833"/>
                      <a:pt x="268840" y="175070"/>
                      <a:pt x="297319" y="148114"/>
                    </a:cubicBezTo>
                    <a:cubicBezTo>
                      <a:pt x="313607" y="132683"/>
                      <a:pt x="318655" y="109347"/>
                      <a:pt x="326656" y="88964"/>
                    </a:cubicBezTo>
                    <a:cubicBezTo>
                      <a:pt x="334657" y="68294"/>
                      <a:pt x="342658" y="47720"/>
                      <a:pt x="350659" y="27051"/>
                    </a:cubicBezTo>
                    <a:cubicBezTo>
                      <a:pt x="352469" y="22003"/>
                      <a:pt x="347611" y="17812"/>
                      <a:pt x="343135" y="17336"/>
                    </a:cubicBezTo>
                    <a:close/>
                  </a:path>
                </a:pathLst>
              </a:custGeom>
              <a:solidFill>
                <a:srgbClr val="FF9F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D3954101-C0B1-99BF-AB27-F9683E3B8662}"/>
                  </a:ext>
                </a:extLst>
              </p:cNvPr>
              <p:cNvSpPr/>
              <p:nvPr/>
            </p:nvSpPr>
            <p:spPr>
              <a:xfrm>
                <a:off x="549163" y="47432"/>
                <a:ext cx="352452" cy="100435"/>
              </a:xfrm>
              <a:custGeom>
                <a:avLst/>
                <a:gdLst>
                  <a:gd name="connsiteX0" fmla="*/ 333804 w 352452"/>
                  <a:gd name="connsiteY0" fmla="*/ 4383 h 100435"/>
                  <a:gd name="connsiteX1" fmla="*/ 278464 w 352452"/>
                  <a:gd name="connsiteY1" fmla="*/ 1907 h 100435"/>
                  <a:gd name="connsiteX2" fmla="*/ 217123 w 352452"/>
                  <a:gd name="connsiteY2" fmla="*/ 8288 h 100435"/>
                  <a:gd name="connsiteX3" fmla="*/ 176260 w 352452"/>
                  <a:gd name="connsiteY3" fmla="*/ 10479 h 100435"/>
                  <a:gd name="connsiteX4" fmla="*/ 135398 w 352452"/>
                  <a:gd name="connsiteY4" fmla="*/ 8288 h 100435"/>
                  <a:gd name="connsiteX5" fmla="*/ 74057 w 352452"/>
                  <a:gd name="connsiteY5" fmla="*/ 1907 h 100435"/>
                  <a:gd name="connsiteX6" fmla="*/ 18717 w 352452"/>
                  <a:gd name="connsiteY6" fmla="*/ 4383 h 100435"/>
                  <a:gd name="connsiteX7" fmla="*/ 7763 w 352452"/>
                  <a:gd name="connsiteY7" fmla="*/ 53342 h 100435"/>
                  <a:gd name="connsiteX8" fmla="*/ 105299 w 352452"/>
                  <a:gd name="connsiteY8" fmla="*/ 95537 h 100435"/>
                  <a:gd name="connsiteX9" fmla="*/ 176260 w 352452"/>
                  <a:gd name="connsiteY9" fmla="*/ 100205 h 100435"/>
                  <a:gd name="connsiteX10" fmla="*/ 247222 w 352452"/>
                  <a:gd name="connsiteY10" fmla="*/ 95537 h 100435"/>
                  <a:gd name="connsiteX11" fmla="*/ 344758 w 352452"/>
                  <a:gd name="connsiteY11" fmla="*/ 53342 h 100435"/>
                  <a:gd name="connsiteX12" fmla="*/ 333804 w 352452"/>
                  <a:gd name="connsiteY12" fmla="*/ 4383 h 100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2452" h="100435">
                    <a:moveTo>
                      <a:pt x="333804" y="4383"/>
                    </a:moveTo>
                    <a:cubicBezTo>
                      <a:pt x="316754" y="-2475"/>
                      <a:pt x="296275" y="383"/>
                      <a:pt x="278464" y="1907"/>
                    </a:cubicBezTo>
                    <a:cubicBezTo>
                      <a:pt x="257985" y="3621"/>
                      <a:pt x="237601" y="6479"/>
                      <a:pt x="217123" y="8288"/>
                    </a:cubicBezTo>
                    <a:cubicBezTo>
                      <a:pt x="203597" y="9527"/>
                      <a:pt x="189976" y="10479"/>
                      <a:pt x="176260" y="10479"/>
                    </a:cubicBezTo>
                    <a:cubicBezTo>
                      <a:pt x="162640" y="10479"/>
                      <a:pt x="148924" y="9527"/>
                      <a:pt x="135398" y="8288"/>
                    </a:cubicBezTo>
                    <a:cubicBezTo>
                      <a:pt x="114919" y="6383"/>
                      <a:pt x="94536" y="3621"/>
                      <a:pt x="74057" y="1907"/>
                    </a:cubicBezTo>
                    <a:cubicBezTo>
                      <a:pt x="56245" y="383"/>
                      <a:pt x="35767" y="-2475"/>
                      <a:pt x="18717" y="4383"/>
                    </a:cubicBezTo>
                    <a:cubicBezTo>
                      <a:pt x="-2048" y="12670"/>
                      <a:pt x="-5286" y="36768"/>
                      <a:pt x="7763" y="53342"/>
                    </a:cubicBezTo>
                    <a:cubicBezTo>
                      <a:pt x="29480" y="81155"/>
                      <a:pt x="72628" y="89632"/>
                      <a:pt x="105299" y="95537"/>
                    </a:cubicBezTo>
                    <a:cubicBezTo>
                      <a:pt x="128921" y="99443"/>
                      <a:pt x="152543" y="101062"/>
                      <a:pt x="176260" y="100205"/>
                    </a:cubicBezTo>
                    <a:cubicBezTo>
                      <a:pt x="199882" y="101062"/>
                      <a:pt x="223600" y="99538"/>
                      <a:pt x="247222" y="95537"/>
                    </a:cubicBezTo>
                    <a:cubicBezTo>
                      <a:pt x="279988" y="89632"/>
                      <a:pt x="323041" y="81155"/>
                      <a:pt x="344758" y="53342"/>
                    </a:cubicBezTo>
                    <a:cubicBezTo>
                      <a:pt x="357712" y="36768"/>
                      <a:pt x="354473" y="12765"/>
                      <a:pt x="333804" y="4383"/>
                    </a:cubicBezTo>
                    <a:close/>
                  </a:path>
                </a:pathLst>
              </a:custGeom>
              <a:solidFill>
                <a:srgbClr val="FBCC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F3FA6AFC-DA0A-32E8-F606-A49E6F37D2E6}"/>
                  </a:ext>
                </a:extLst>
              </p:cNvPr>
              <p:cNvSpPr/>
              <p:nvPr/>
            </p:nvSpPr>
            <p:spPr>
              <a:xfrm>
                <a:off x="617888" y="-30"/>
                <a:ext cx="215068" cy="119668"/>
              </a:xfrm>
              <a:custGeom>
                <a:avLst/>
                <a:gdLst>
                  <a:gd name="connsiteX0" fmla="*/ 214406 w 215068"/>
                  <a:gd name="connsiteY0" fmla="*/ 80327 h 119668"/>
                  <a:gd name="connsiteX1" fmla="*/ 146017 w 215068"/>
                  <a:gd name="connsiteY1" fmla="*/ 8699 h 119668"/>
                  <a:gd name="connsiteX2" fmla="*/ 46671 w 215068"/>
                  <a:gd name="connsiteY2" fmla="*/ 22034 h 119668"/>
                  <a:gd name="connsiteX3" fmla="*/ 665 w 215068"/>
                  <a:gd name="connsiteY3" fmla="*/ 80327 h 119668"/>
                  <a:gd name="connsiteX4" fmla="*/ 18667 w 215068"/>
                  <a:gd name="connsiteY4" fmla="*/ 101377 h 119668"/>
                  <a:gd name="connsiteX5" fmla="*/ 44671 w 215068"/>
                  <a:gd name="connsiteY5" fmla="*/ 111854 h 119668"/>
                  <a:gd name="connsiteX6" fmla="*/ 107536 w 215068"/>
                  <a:gd name="connsiteY6" fmla="*/ 119665 h 119668"/>
                  <a:gd name="connsiteX7" fmla="*/ 170401 w 215068"/>
                  <a:gd name="connsiteY7" fmla="*/ 111854 h 119668"/>
                  <a:gd name="connsiteX8" fmla="*/ 196404 w 215068"/>
                  <a:gd name="connsiteY8" fmla="*/ 101377 h 119668"/>
                  <a:gd name="connsiteX9" fmla="*/ 214406 w 215068"/>
                  <a:gd name="connsiteY9" fmla="*/ 80327 h 119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5068" h="119668">
                    <a:moveTo>
                      <a:pt x="214406" y="80327"/>
                    </a:moveTo>
                    <a:cubicBezTo>
                      <a:pt x="200785" y="49847"/>
                      <a:pt x="176687" y="22796"/>
                      <a:pt x="146017" y="8699"/>
                    </a:cubicBezTo>
                    <a:cubicBezTo>
                      <a:pt x="111346" y="-7208"/>
                      <a:pt x="76770" y="-445"/>
                      <a:pt x="46671" y="22034"/>
                    </a:cubicBezTo>
                    <a:cubicBezTo>
                      <a:pt x="26668" y="36988"/>
                      <a:pt x="10762" y="57467"/>
                      <a:pt x="665" y="80327"/>
                    </a:cubicBezTo>
                    <a:cubicBezTo>
                      <a:pt x="-3431" y="89566"/>
                      <a:pt x="12476" y="97757"/>
                      <a:pt x="18667" y="101377"/>
                    </a:cubicBezTo>
                    <a:cubicBezTo>
                      <a:pt x="26668" y="106139"/>
                      <a:pt x="35717" y="109283"/>
                      <a:pt x="44671" y="111854"/>
                    </a:cubicBezTo>
                    <a:cubicBezTo>
                      <a:pt x="64864" y="117855"/>
                      <a:pt x="86485" y="119760"/>
                      <a:pt x="107536" y="119665"/>
                    </a:cubicBezTo>
                    <a:cubicBezTo>
                      <a:pt x="128586" y="119760"/>
                      <a:pt x="150208" y="117855"/>
                      <a:pt x="170401" y="111854"/>
                    </a:cubicBezTo>
                    <a:cubicBezTo>
                      <a:pt x="179259" y="109187"/>
                      <a:pt x="188308" y="106044"/>
                      <a:pt x="196404" y="101377"/>
                    </a:cubicBezTo>
                    <a:cubicBezTo>
                      <a:pt x="202500" y="97757"/>
                      <a:pt x="218502" y="89566"/>
                      <a:pt x="214406" y="80327"/>
                    </a:cubicBezTo>
                    <a:close/>
                  </a:path>
                </a:pathLst>
              </a:custGeom>
              <a:solidFill>
                <a:srgbClr val="FDDD7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665C8B78-AE8F-022B-487E-CC620EDAA9B6}"/>
                  </a:ext>
                </a:extLst>
              </p:cNvPr>
              <p:cNvSpPr/>
              <p:nvPr/>
            </p:nvSpPr>
            <p:spPr>
              <a:xfrm>
                <a:off x="553973" y="53244"/>
                <a:ext cx="347633" cy="94623"/>
              </a:xfrm>
              <a:custGeom>
                <a:avLst/>
                <a:gdLst>
                  <a:gd name="connsiteX0" fmla="*/ 331946 w 347633"/>
                  <a:gd name="connsiteY0" fmla="*/ 0 h 94623"/>
                  <a:gd name="connsiteX1" fmla="*/ 326136 w 347633"/>
                  <a:gd name="connsiteY1" fmla="*/ 32099 h 94623"/>
                  <a:gd name="connsiteX2" fmla="*/ 228600 w 347633"/>
                  <a:gd name="connsiteY2" fmla="*/ 74295 h 94623"/>
                  <a:gd name="connsiteX3" fmla="*/ 157639 w 347633"/>
                  <a:gd name="connsiteY3" fmla="*/ 78962 h 94623"/>
                  <a:gd name="connsiteX4" fmla="*/ 86678 w 347633"/>
                  <a:gd name="connsiteY4" fmla="*/ 74295 h 94623"/>
                  <a:gd name="connsiteX5" fmla="*/ 0 w 347633"/>
                  <a:gd name="connsiteY5" fmla="*/ 43053 h 94623"/>
                  <a:gd name="connsiteX6" fmla="*/ 2953 w 347633"/>
                  <a:gd name="connsiteY6" fmla="*/ 47530 h 94623"/>
                  <a:gd name="connsiteX7" fmla="*/ 100489 w 347633"/>
                  <a:gd name="connsiteY7" fmla="*/ 89726 h 94623"/>
                  <a:gd name="connsiteX8" fmla="*/ 171450 w 347633"/>
                  <a:gd name="connsiteY8" fmla="*/ 94393 h 94623"/>
                  <a:gd name="connsiteX9" fmla="*/ 242411 w 347633"/>
                  <a:gd name="connsiteY9" fmla="*/ 89726 h 94623"/>
                  <a:gd name="connsiteX10" fmla="*/ 339947 w 347633"/>
                  <a:gd name="connsiteY10" fmla="*/ 47530 h 94623"/>
                  <a:gd name="connsiteX11" fmla="*/ 331946 w 347633"/>
                  <a:gd name="connsiteY11" fmla="*/ 0 h 94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7633" h="94623">
                    <a:moveTo>
                      <a:pt x="331946" y="0"/>
                    </a:moveTo>
                    <a:cubicBezTo>
                      <a:pt x="335661" y="10192"/>
                      <a:pt x="333661" y="22384"/>
                      <a:pt x="326136" y="32099"/>
                    </a:cubicBezTo>
                    <a:cubicBezTo>
                      <a:pt x="304419" y="59912"/>
                      <a:pt x="261271" y="68390"/>
                      <a:pt x="228600" y="74295"/>
                    </a:cubicBezTo>
                    <a:cubicBezTo>
                      <a:pt x="204978" y="78200"/>
                      <a:pt x="181356" y="79820"/>
                      <a:pt x="157639" y="78962"/>
                    </a:cubicBezTo>
                    <a:cubicBezTo>
                      <a:pt x="134017" y="79820"/>
                      <a:pt x="110299" y="78296"/>
                      <a:pt x="86678" y="74295"/>
                    </a:cubicBezTo>
                    <a:cubicBezTo>
                      <a:pt x="58769" y="69247"/>
                      <a:pt x="23336" y="62294"/>
                      <a:pt x="0" y="43053"/>
                    </a:cubicBezTo>
                    <a:cubicBezTo>
                      <a:pt x="857" y="44577"/>
                      <a:pt x="1810" y="46101"/>
                      <a:pt x="2953" y="47530"/>
                    </a:cubicBezTo>
                    <a:cubicBezTo>
                      <a:pt x="24670" y="75343"/>
                      <a:pt x="67818" y="83820"/>
                      <a:pt x="100489" y="89726"/>
                    </a:cubicBezTo>
                    <a:cubicBezTo>
                      <a:pt x="124111" y="93631"/>
                      <a:pt x="147733" y="95250"/>
                      <a:pt x="171450" y="94393"/>
                    </a:cubicBezTo>
                    <a:cubicBezTo>
                      <a:pt x="195072" y="95250"/>
                      <a:pt x="218789" y="93726"/>
                      <a:pt x="242411" y="89726"/>
                    </a:cubicBezTo>
                    <a:cubicBezTo>
                      <a:pt x="275177" y="83820"/>
                      <a:pt x="318230" y="75343"/>
                      <a:pt x="339947" y="47530"/>
                    </a:cubicBezTo>
                    <a:cubicBezTo>
                      <a:pt x="352235" y="31814"/>
                      <a:pt x="349949" y="9430"/>
                      <a:pt x="331946" y="0"/>
                    </a:cubicBezTo>
                    <a:close/>
                  </a:path>
                </a:pathLst>
              </a:custGeom>
              <a:solidFill>
                <a:srgbClr val="FBCC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7EF8EB8-F2EB-6FFF-008C-2F1AF5406BF1}"/>
                  </a:ext>
                </a:extLst>
              </p:cNvPr>
              <p:cNvSpPr/>
              <p:nvPr/>
            </p:nvSpPr>
            <p:spPr>
              <a:xfrm>
                <a:off x="623030" y="10287"/>
                <a:ext cx="209926" cy="109350"/>
              </a:xfrm>
              <a:custGeom>
                <a:avLst/>
                <a:gdLst>
                  <a:gd name="connsiteX0" fmla="*/ 209264 w 209926"/>
                  <a:gd name="connsiteY0" fmla="*/ 70009 h 109350"/>
                  <a:gd name="connsiteX1" fmla="*/ 144018 w 209926"/>
                  <a:gd name="connsiteY1" fmla="*/ 0 h 109350"/>
                  <a:gd name="connsiteX2" fmla="*/ 189262 w 209926"/>
                  <a:gd name="connsiteY2" fmla="*/ 57626 h 109350"/>
                  <a:gd name="connsiteX3" fmla="*/ 171259 w 209926"/>
                  <a:gd name="connsiteY3" fmla="*/ 78677 h 109350"/>
                  <a:gd name="connsiteX4" fmla="*/ 145256 w 209926"/>
                  <a:gd name="connsiteY4" fmla="*/ 89154 h 109350"/>
                  <a:gd name="connsiteX5" fmla="*/ 82391 w 209926"/>
                  <a:gd name="connsiteY5" fmla="*/ 96965 h 109350"/>
                  <a:gd name="connsiteX6" fmla="*/ 19526 w 209926"/>
                  <a:gd name="connsiteY6" fmla="*/ 89154 h 109350"/>
                  <a:gd name="connsiteX7" fmla="*/ 0 w 209926"/>
                  <a:gd name="connsiteY7" fmla="*/ 82010 h 109350"/>
                  <a:gd name="connsiteX8" fmla="*/ 13525 w 209926"/>
                  <a:gd name="connsiteY8" fmla="*/ 91059 h 109350"/>
                  <a:gd name="connsiteX9" fmla="*/ 39529 w 209926"/>
                  <a:gd name="connsiteY9" fmla="*/ 101537 h 109350"/>
                  <a:gd name="connsiteX10" fmla="*/ 102394 w 209926"/>
                  <a:gd name="connsiteY10" fmla="*/ 109347 h 109350"/>
                  <a:gd name="connsiteX11" fmla="*/ 165259 w 209926"/>
                  <a:gd name="connsiteY11" fmla="*/ 101537 h 109350"/>
                  <a:gd name="connsiteX12" fmla="*/ 191262 w 209926"/>
                  <a:gd name="connsiteY12" fmla="*/ 91059 h 109350"/>
                  <a:gd name="connsiteX13" fmla="*/ 209264 w 209926"/>
                  <a:gd name="connsiteY13" fmla="*/ 70009 h 10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9926" h="109350">
                    <a:moveTo>
                      <a:pt x="209264" y="70009"/>
                    </a:moveTo>
                    <a:cubicBezTo>
                      <a:pt x="196120" y="40577"/>
                      <a:pt x="173164" y="14383"/>
                      <a:pt x="144018" y="0"/>
                    </a:cubicBezTo>
                    <a:cubicBezTo>
                      <a:pt x="163639" y="14859"/>
                      <a:pt x="179356" y="35338"/>
                      <a:pt x="189262" y="57626"/>
                    </a:cubicBezTo>
                    <a:cubicBezTo>
                      <a:pt x="193357" y="66866"/>
                      <a:pt x="177451" y="75057"/>
                      <a:pt x="171259" y="78677"/>
                    </a:cubicBezTo>
                    <a:cubicBezTo>
                      <a:pt x="163259" y="83344"/>
                      <a:pt x="154210" y="86487"/>
                      <a:pt x="145256" y="89154"/>
                    </a:cubicBezTo>
                    <a:cubicBezTo>
                      <a:pt x="124968" y="95155"/>
                      <a:pt x="103441" y="97060"/>
                      <a:pt x="82391" y="96965"/>
                    </a:cubicBezTo>
                    <a:cubicBezTo>
                      <a:pt x="61436" y="96965"/>
                      <a:pt x="39814" y="95155"/>
                      <a:pt x="19526" y="89154"/>
                    </a:cubicBezTo>
                    <a:cubicBezTo>
                      <a:pt x="12954" y="87249"/>
                      <a:pt x="6286" y="84963"/>
                      <a:pt x="0" y="82010"/>
                    </a:cubicBezTo>
                    <a:cubicBezTo>
                      <a:pt x="4286" y="85916"/>
                      <a:pt x="10287" y="89154"/>
                      <a:pt x="13525" y="91059"/>
                    </a:cubicBezTo>
                    <a:cubicBezTo>
                      <a:pt x="21526" y="95822"/>
                      <a:pt x="30575" y="98965"/>
                      <a:pt x="39529" y="101537"/>
                    </a:cubicBezTo>
                    <a:cubicBezTo>
                      <a:pt x="59722" y="107537"/>
                      <a:pt x="81343" y="109442"/>
                      <a:pt x="102394" y="109347"/>
                    </a:cubicBezTo>
                    <a:cubicBezTo>
                      <a:pt x="123444" y="109442"/>
                      <a:pt x="145066" y="107537"/>
                      <a:pt x="165259" y="101537"/>
                    </a:cubicBezTo>
                    <a:cubicBezTo>
                      <a:pt x="174117" y="98870"/>
                      <a:pt x="183166" y="95726"/>
                      <a:pt x="191262" y="91059"/>
                    </a:cubicBezTo>
                    <a:cubicBezTo>
                      <a:pt x="197358" y="87440"/>
                      <a:pt x="213360" y="79248"/>
                      <a:pt x="209264" y="70009"/>
                    </a:cubicBezTo>
                    <a:close/>
                  </a:path>
                </a:pathLst>
              </a:custGeom>
              <a:solidFill>
                <a:srgbClr val="F9B13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B5117AB-2333-5878-0637-83D64F2010CC}"/>
                  </a:ext>
                </a:extLst>
              </p:cNvPr>
              <p:cNvSpPr/>
              <p:nvPr/>
            </p:nvSpPr>
            <p:spPr>
              <a:xfrm>
                <a:off x="584835" y="177260"/>
                <a:ext cx="281463" cy="68484"/>
              </a:xfrm>
              <a:custGeom>
                <a:avLst/>
                <a:gdLst>
                  <a:gd name="connsiteX0" fmla="*/ 277273 w 281463"/>
                  <a:gd name="connsiteY0" fmla="*/ 4286 h 68484"/>
                  <a:gd name="connsiteX1" fmla="*/ 152495 w 281463"/>
                  <a:gd name="connsiteY1" fmla="*/ 46577 h 68484"/>
                  <a:gd name="connsiteX2" fmla="*/ 140684 w 281463"/>
                  <a:gd name="connsiteY2" fmla="*/ 46768 h 68484"/>
                  <a:gd name="connsiteX3" fmla="*/ 128873 w 281463"/>
                  <a:gd name="connsiteY3" fmla="*/ 46577 h 68484"/>
                  <a:gd name="connsiteX4" fmla="*/ 4000 w 281463"/>
                  <a:gd name="connsiteY4" fmla="*/ 4286 h 68484"/>
                  <a:gd name="connsiteX5" fmla="*/ 0 w 281463"/>
                  <a:gd name="connsiteY5" fmla="*/ 0 h 68484"/>
                  <a:gd name="connsiteX6" fmla="*/ 18955 w 281463"/>
                  <a:gd name="connsiteY6" fmla="*/ 30670 h 68484"/>
                  <a:gd name="connsiteX7" fmla="*/ 130111 w 281463"/>
                  <a:gd name="connsiteY7" fmla="*/ 68294 h 68484"/>
                  <a:gd name="connsiteX8" fmla="*/ 140684 w 281463"/>
                  <a:gd name="connsiteY8" fmla="*/ 68485 h 68484"/>
                  <a:gd name="connsiteX9" fmla="*/ 151257 w 281463"/>
                  <a:gd name="connsiteY9" fmla="*/ 68294 h 68484"/>
                  <a:gd name="connsiteX10" fmla="*/ 262509 w 281463"/>
                  <a:gd name="connsiteY10" fmla="*/ 30670 h 68484"/>
                  <a:gd name="connsiteX11" fmla="*/ 281464 w 281463"/>
                  <a:gd name="connsiteY11" fmla="*/ 0 h 68484"/>
                  <a:gd name="connsiteX12" fmla="*/ 277273 w 281463"/>
                  <a:gd name="connsiteY12" fmla="*/ 4286 h 68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1463" h="68484">
                    <a:moveTo>
                      <a:pt x="277273" y="4286"/>
                    </a:moveTo>
                    <a:cubicBezTo>
                      <a:pt x="245269" y="34576"/>
                      <a:pt x="194881" y="44482"/>
                      <a:pt x="152495" y="46577"/>
                    </a:cubicBezTo>
                    <a:cubicBezTo>
                      <a:pt x="148495" y="46768"/>
                      <a:pt x="144590" y="46768"/>
                      <a:pt x="140684" y="46768"/>
                    </a:cubicBezTo>
                    <a:cubicBezTo>
                      <a:pt x="136779" y="46768"/>
                      <a:pt x="132778" y="46768"/>
                      <a:pt x="128873" y="46577"/>
                    </a:cubicBezTo>
                    <a:cubicBezTo>
                      <a:pt x="86487" y="44482"/>
                      <a:pt x="36004" y="34576"/>
                      <a:pt x="4000" y="4286"/>
                    </a:cubicBezTo>
                    <a:cubicBezTo>
                      <a:pt x="2572" y="2953"/>
                      <a:pt x="1238" y="1524"/>
                      <a:pt x="0" y="0"/>
                    </a:cubicBezTo>
                    <a:cubicBezTo>
                      <a:pt x="4477" y="11430"/>
                      <a:pt x="10096" y="22193"/>
                      <a:pt x="18955" y="30670"/>
                    </a:cubicBezTo>
                    <a:cubicBezTo>
                      <a:pt x="47434" y="57626"/>
                      <a:pt x="92392" y="66484"/>
                      <a:pt x="130111" y="68294"/>
                    </a:cubicBezTo>
                    <a:cubicBezTo>
                      <a:pt x="133636" y="68485"/>
                      <a:pt x="137160" y="68485"/>
                      <a:pt x="140684" y="68485"/>
                    </a:cubicBezTo>
                    <a:cubicBezTo>
                      <a:pt x="144209" y="68485"/>
                      <a:pt x="147733" y="68485"/>
                      <a:pt x="151257" y="68294"/>
                    </a:cubicBezTo>
                    <a:cubicBezTo>
                      <a:pt x="189071" y="66389"/>
                      <a:pt x="234029" y="57626"/>
                      <a:pt x="262509" y="30670"/>
                    </a:cubicBezTo>
                    <a:cubicBezTo>
                      <a:pt x="271367" y="22289"/>
                      <a:pt x="276987" y="11430"/>
                      <a:pt x="281464" y="0"/>
                    </a:cubicBezTo>
                    <a:cubicBezTo>
                      <a:pt x="280035" y="1524"/>
                      <a:pt x="278702" y="2953"/>
                      <a:pt x="277273" y="4286"/>
                    </a:cubicBezTo>
                    <a:close/>
                  </a:path>
                </a:pathLst>
              </a:custGeom>
              <a:solidFill>
                <a:srgbClr val="F9B13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FB4727DA-CCFF-1065-2ACE-E65FDF5E9A9D}"/>
                  </a:ext>
                </a:extLst>
              </p:cNvPr>
              <p:cNvSpPr/>
              <p:nvPr/>
            </p:nvSpPr>
            <p:spPr>
              <a:xfrm>
                <a:off x="652940" y="15047"/>
                <a:ext cx="57780" cy="42005"/>
              </a:xfrm>
              <a:custGeom>
                <a:avLst/>
                <a:gdLst>
                  <a:gd name="connsiteX0" fmla="*/ 9428 w 57780"/>
                  <a:gd name="connsiteY0" fmla="*/ 40483 h 42005"/>
                  <a:gd name="connsiteX1" fmla="*/ 51243 w 57780"/>
                  <a:gd name="connsiteY1" fmla="*/ 17719 h 42005"/>
                  <a:gd name="connsiteX2" fmla="*/ 57529 w 57780"/>
                  <a:gd name="connsiteY2" fmla="*/ 11432 h 42005"/>
                  <a:gd name="connsiteX3" fmla="*/ 57529 w 57780"/>
                  <a:gd name="connsiteY3" fmla="*/ 6670 h 42005"/>
                  <a:gd name="connsiteX4" fmla="*/ 48766 w 57780"/>
                  <a:gd name="connsiteY4" fmla="*/ 2 h 42005"/>
                  <a:gd name="connsiteX5" fmla="*/ 1522 w 57780"/>
                  <a:gd name="connsiteY5" fmla="*/ 32578 h 42005"/>
                  <a:gd name="connsiteX6" fmla="*/ 9428 w 57780"/>
                  <a:gd name="connsiteY6" fmla="*/ 40483 h 42005"/>
                  <a:gd name="connsiteX7" fmla="*/ 9428 w 57780"/>
                  <a:gd name="connsiteY7" fmla="*/ 40483 h 42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80" h="42005">
                    <a:moveTo>
                      <a:pt x="9428" y="40483"/>
                    </a:moveTo>
                    <a:cubicBezTo>
                      <a:pt x="21906" y="30006"/>
                      <a:pt x="35145" y="21148"/>
                      <a:pt x="51243" y="17719"/>
                    </a:cubicBezTo>
                    <a:cubicBezTo>
                      <a:pt x="54100" y="17147"/>
                      <a:pt x="57053" y="14290"/>
                      <a:pt x="57529" y="11432"/>
                    </a:cubicBezTo>
                    <a:cubicBezTo>
                      <a:pt x="57815" y="9718"/>
                      <a:pt x="57910" y="8289"/>
                      <a:pt x="57529" y="6670"/>
                    </a:cubicBezTo>
                    <a:cubicBezTo>
                      <a:pt x="56577" y="2860"/>
                      <a:pt x="52767" y="-93"/>
                      <a:pt x="48766" y="2"/>
                    </a:cubicBezTo>
                    <a:cubicBezTo>
                      <a:pt x="27526" y="669"/>
                      <a:pt x="14095" y="17719"/>
                      <a:pt x="1522" y="32578"/>
                    </a:cubicBezTo>
                    <a:cubicBezTo>
                      <a:pt x="-3145" y="38102"/>
                      <a:pt x="3903" y="45151"/>
                      <a:pt x="9428" y="40483"/>
                    </a:cubicBezTo>
                    <a:lnTo>
                      <a:pt x="9428" y="40483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EDDB5BCC-233B-36F6-D981-F340E560D7B0}"/>
                  </a:ext>
                </a:extLst>
              </p:cNvPr>
              <p:cNvSpPr/>
              <p:nvPr/>
            </p:nvSpPr>
            <p:spPr>
              <a:xfrm>
                <a:off x="586113" y="134277"/>
                <a:ext cx="22761" cy="50468"/>
              </a:xfrm>
              <a:custGeom>
                <a:avLst/>
                <a:gdLst>
                  <a:gd name="connsiteX0" fmla="*/ 150 w 22761"/>
                  <a:gd name="connsiteY0" fmla="*/ 3835 h 50468"/>
                  <a:gd name="connsiteX1" fmla="*/ 14819 w 22761"/>
                  <a:gd name="connsiteY1" fmla="*/ 48222 h 50468"/>
                  <a:gd name="connsiteX2" fmla="*/ 22724 w 22761"/>
                  <a:gd name="connsiteY2" fmla="*/ 44888 h 50468"/>
                  <a:gd name="connsiteX3" fmla="*/ 6246 w 22761"/>
                  <a:gd name="connsiteY3" fmla="*/ 2216 h 50468"/>
                  <a:gd name="connsiteX4" fmla="*/ 150 w 22761"/>
                  <a:gd name="connsiteY4" fmla="*/ 3835 h 50468"/>
                  <a:gd name="connsiteX5" fmla="*/ 150 w 22761"/>
                  <a:gd name="connsiteY5" fmla="*/ 3835 h 50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61" h="50468">
                    <a:moveTo>
                      <a:pt x="150" y="3835"/>
                    </a:moveTo>
                    <a:cubicBezTo>
                      <a:pt x="4151" y="18694"/>
                      <a:pt x="7865" y="34410"/>
                      <a:pt x="14819" y="48222"/>
                    </a:cubicBezTo>
                    <a:cubicBezTo>
                      <a:pt x="17200" y="52984"/>
                      <a:pt x="23296" y="49365"/>
                      <a:pt x="22724" y="44888"/>
                    </a:cubicBezTo>
                    <a:cubicBezTo>
                      <a:pt x="20724" y="29743"/>
                      <a:pt x="11961" y="16122"/>
                      <a:pt x="6246" y="2216"/>
                    </a:cubicBezTo>
                    <a:cubicBezTo>
                      <a:pt x="4722" y="-1499"/>
                      <a:pt x="-993" y="-261"/>
                      <a:pt x="150" y="3835"/>
                    </a:cubicBezTo>
                    <a:lnTo>
                      <a:pt x="150" y="3835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716FE3A-366A-32E1-7EE4-AF8C4639168B}"/>
                  </a:ext>
                </a:extLst>
              </p:cNvPr>
              <p:cNvSpPr/>
              <p:nvPr/>
            </p:nvSpPr>
            <p:spPr>
              <a:xfrm>
                <a:off x="564724" y="58845"/>
                <a:ext cx="10739" cy="14002"/>
              </a:xfrm>
              <a:custGeom>
                <a:avLst/>
                <a:gdLst>
                  <a:gd name="connsiteX0" fmla="*/ 5823 w 10739"/>
                  <a:gd name="connsiteY0" fmla="*/ 12401 h 14002"/>
                  <a:gd name="connsiteX1" fmla="*/ 10395 w 10739"/>
                  <a:gd name="connsiteY1" fmla="*/ 4686 h 14002"/>
                  <a:gd name="connsiteX2" fmla="*/ 5061 w 10739"/>
                  <a:gd name="connsiteY2" fmla="*/ 1543 h 14002"/>
                  <a:gd name="connsiteX3" fmla="*/ 394 w 10739"/>
                  <a:gd name="connsiteY3" fmla="*/ 9163 h 14002"/>
                  <a:gd name="connsiteX4" fmla="*/ 5823 w 10739"/>
                  <a:gd name="connsiteY4" fmla="*/ 12401 h 14002"/>
                  <a:gd name="connsiteX5" fmla="*/ 5823 w 10739"/>
                  <a:gd name="connsiteY5" fmla="*/ 12401 h 1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39" h="14002">
                    <a:moveTo>
                      <a:pt x="5823" y="12401"/>
                    </a:moveTo>
                    <a:cubicBezTo>
                      <a:pt x="7157" y="9734"/>
                      <a:pt x="8967" y="7353"/>
                      <a:pt x="10395" y="4686"/>
                    </a:cubicBezTo>
                    <a:cubicBezTo>
                      <a:pt x="12110" y="1162"/>
                      <a:pt x="6966" y="-1982"/>
                      <a:pt x="5061" y="1543"/>
                    </a:cubicBezTo>
                    <a:cubicBezTo>
                      <a:pt x="3633" y="4210"/>
                      <a:pt x="1823" y="6496"/>
                      <a:pt x="394" y="9163"/>
                    </a:cubicBezTo>
                    <a:cubicBezTo>
                      <a:pt x="-1511" y="12877"/>
                      <a:pt x="4014" y="16021"/>
                      <a:pt x="5823" y="12401"/>
                    </a:cubicBezTo>
                    <a:lnTo>
                      <a:pt x="5823" y="1240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386">
              <a:extLst>
                <a:ext uri="{FF2B5EF4-FFF2-40B4-BE49-F238E27FC236}">
                  <a16:creationId xmlns:a16="http://schemas.microsoft.com/office/drawing/2014/main" id="{9B626B42-B06F-2DF4-A9C2-C6E97280681E}"/>
                </a:ext>
              </a:extLst>
            </p:cNvPr>
            <p:cNvGrpSpPr/>
            <p:nvPr/>
          </p:nvGrpSpPr>
          <p:grpSpPr>
            <a:xfrm>
              <a:off x="4768450" y="3773226"/>
              <a:ext cx="3031145" cy="2803916"/>
              <a:chOff x="99256" y="81153"/>
              <a:chExt cx="1210890" cy="1120116"/>
            </a:xfrm>
          </p:grpSpPr>
          <p:grpSp>
            <p:nvGrpSpPr>
              <p:cNvPr id="37" name="图形 386">
                <a:extLst>
                  <a:ext uri="{FF2B5EF4-FFF2-40B4-BE49-F238E27FC236}">
                    <a16:creationId xmlns:a16="http://schemas.microsoft.com/office/drawing/2014/main" id="{19A0866A-873D-A66F-14BF-5D646D459CF4}"/>
                  </a:ext>
                </a:extLst>
              </p:cNvPr>
              <p:cNvGrpSpPr/>
              <p:nvPr/>
            </p:nvGrpSpPr>
            <p:grpSpPr>
              <a:xfrm>
                <a:off x="99256" y="81153"/>
                <a:ext cx="1210890" cy="1120116"/>
                <a:chOff x="99256" y="81153"/>
                <a:chExt cx="1210890" cy="1120116"/>
              </a:xfrm>
              <a:solidFill>
                <a:srgbClr val="F39547"/>
              </a:solidFill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BAF7951A-C64F-BC5C-98CB-37B389BF8354}"/>
                    </a:ext>
                  </a:extLst>
                </p:cNvPr>
                <p:cNvSpPr/>
                <p:nvPr/>
              </p:nvSpPr>
              <p:spPr>
                <a:xfrm>
                  <a:off x="99256" y="163253"/>
                  <a:ext cx="1210889" cy="1038016"/>
                </a:xfrm>
                <a:custGeom>
                  <a:avLst/>
                  <a:gdLst>
                    <a:gd name="connsiteX0" fmla="*/ 1199763 w 1210889"/>
                    <a:gd name="connsiteY0" fmla="*/ 542359 h 1038016"/>
                    <a:gd name="connsiteX1" fmla="*/ 1049173 w 1210889"/>
                    <a:gd name="connsiteY1" fmla="*/ 269563 h 1038016"/>
                    <a:gd name="connsiteX2" fmla="*/ 975544 w 1210889"/>
                    <a:gd name="connsiteY2" fmla="*/ 203650 h 1038016"/>
                    <a:gd name="connsiteX3" fmla="*/ 1093083 w 1210889"/>
                    <a:gd name="connsiteY3" fmla="*/ 28485 h 1038016"/>
                    <a:gd name="connsiteX4" fmla="*/ 1066889 w 1210889"/>
                    <a:gd name="connsiteY4" fmla="*/ 36295 h 1038016"/>
                    <a:gd name="connsiteX5" fmla="*/ 977164 w 1210889"/>
                    <a:gd name="connsiteY5" fmla="*/ 40867 h 1038016"/>
                    <a:gd name="connsiteX6" fmla="*/ 859435 w 1210889"/>
                    <a:gd name="connsiteY6" fmla="*/ 20770 h 1038016"/>
                    <a:gd name="connsiteX7" fmla="*/ 649218 w 1210889"/>
                    <a:gd name="connsiteY7" fmla="*/ 36676 h 1038016"/>
                    <a:gd name="connsiteX8" fmla="*/ 538919 w 1210889"/>
                    <a:gd name="connsiteY8" fmla="*/ 196 h 1038016"/>
                    <a:gd name="connsiteX9" fmla="*/ 428524 w 1210889"/>
                    <a:gd name="connsiteY9" fmla="*/ 27532 h 1038016"/>
                    <a:gd name="connsiteX10" fmla="*/ 213068 w 1210889"/>
                    <a:gd name="connsiteY10" fmla="*/ 32104 h 1038016"/>
                    <a:gd name="connsiteX11" fmla="*/ 104102 w 1210889"/>
                    <a:gd name="connsiteY11" fmla="*/ 32771 h 1038016"/>
                    <a:gd name="connsiteX12" fmla="*/ 223165 w 1210889"/>
                    <a:gd name="connsiteY12" fmla="*/ 212603 h 1038016"/>
                    <a:gd name="connsiteX13" fmla="*/ 127248 w 1210889"/>
                    <a:gd name="connsiteY13" fmla="*/ 310234 h 1038016"/>
                    <a:gd name="connsiteX14" fmla="*/ 45333 w 1210889"/>
                    <a:gd name="connsiteY14" fmla="*/ 839062 h 1038016"/>
                    <a:gd name="connsiteX15" fmla="*/ 131058 w 1210889"/>
                    <a:gd name="connsiteY15" fmla="*/ 951838 h 1038016"/>
                    <a:gd name="connsiteX16" fmla="*/ 247549 w 1210889"/>
                    <a:gd name="connsiteY16" fmla="*/ 1035277 h 1038016"/>
                    <a:gd name="connsiteX17" fmla="*/ 321653 w 1210889"/>
                    <a:gd name="connsiteY17" fmla="*/ 1035468 h 1038016"/>
                    <a:gd name="connsiteX18" fmla="*/ 962114 w 1210889"/>
                    <a:gd name="connsiteY18" fmla="*/ 1033087 h 1038016"/>
                    <a:gd name="connsiteX19" fmla="*/ 967163 w 1210889"/>
                    <a:gd name="connsiteY19" fmla="*/ 1032325 h 1038016"/>
                    <a:gd name="connsiteX20" fmla="*/ 968115 w 1210889"/>
                    <a:gd name="connsiteY20" fmla="*/ 1031848 h 1038016"/>
                    <a:gd name="connsiteX21" fmla="*/ 968496 w 1210889"/>
                    <a:gd name="connsiteY21" fmla="*/ 1031658 h 1038016"/>
                    <a:gd name="connsiteX22" fmla="*/ 1199763 w 1210889"/>
                    <a:gd name="connsiteY22" fmla="*/ 542359 h 1038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10889" h="1038016">
                      <a:moveTo>
                        <a:pt x="1199763" y="542359"/>
                      </a:moveTo>
                      <a:cubicBezTo>
                        <a:pt x="1176998" y="442060"/>
                        <a:pt x="1117562" y="345191"/>
                        <a:pt x="1049173" y="269563"/>
                      </a:cubicBezTo>
                      <a:cubicBezTo>
                        <a:pt x="1026980" y="245083"/>
                        <a:pt x="1002024" y="223271"/>
                        <a:pt x="975544" y="203650"/>
                      </a:cubicBezTo>
                      <a:cubicBezTo>
                        <a:pt x="1013073" y="153167"/>
                        <a:pt x="1085939" y="43344"/>
                        <a:pt x="1093083" y="28485"/>
                      </a:cubicBezTo>
                      <a:cubicBezTo>
                        <a:pt x="1084130" y="31152"/>
                        <a:pt x="1075462" y="33914"/>
                        <a:pt x="1066889" y="36295"/>
                      </a:cubicBezTo>
                      <a:cubicBezTo>
                        <a:pt x="1037552" y="44677"/>
                        <a:pt x="1009644" y="49821"/>
                        <a:pt x="977164" y="40867"/>
                      </a:cubicBezTo>
                      <a:cubicBezTo>
                        <a:pt x="938683" y="30199"/>
                        <a:pt x="901250" y="9530"/>
                        <a:pt x="859435" y="20770"/>
                      </a:cubicBezTo>
                      <a:cubicBezTo>
                        <a:pt x="783235" y="41248"/>
                        <a:pt x="733324" y="61822"/>
                        <a:pt x="649218" y="36676"/>
                      </a:cubicBezTo>
                      <a:cubicBezTo>
                        <a:pt x="615119" y="25246"/>
                        <a:pt x="578352" y="2482"/>
                        <a:pt x="538919" y="196"/>
                      </a:cubicBezTo>
                      <a:cubicBezTo>
                        <a:pt x="502152" y="-2090"/>
                        <a:pt x="465385" y="16198"/>
                        <a:pt x="428524" y="27532"/>
                      </a:cubicBezTo>
                      <a:cubicBezTo>
                        <a:pt x="354991" y="50297"/>
                        <a:pt x="289268" y="43439"/>
                        <a:pt x="213068" y="32104"/>
                      </a:cubicBezTo>
                      <a:cubicBezTo>
                        <a:pt x="177826" y="26865"/>
                        <a:pt x="138773" y="23437"/>
                        <a:pt x="104102" y="32771"/>
                      </a:cubicBezTo>
                      <a:cubicBezTo>
                        <a:pt x="131725" y="88397"/>
                        <a:pt x="194685" y="153072"/>
                        <a:pt x="223165" y="212603"/>
                      </a:cubicBezTo>
                      <a:cubicBezTo>
                        <a:pt x="187351" y="240988"/>
                        <a:pt x="154966" y="273754"/>
                        <a:pt x="127248" y="310234"/>
                      </a:cubicBezTo>
                      <a:cubicBezTo>
                        <a:pt x="10186" y="464349"/>
                        <a:pt x="-45821" y="658659"/>
                        <a:pt x="45333" y="839062"/>
                      </a:cubicBezTo>
                      <a:cubicBezTo>
                        <a:pt x="66764" y="881449"/>
                        <a:pt x="97054" y="918882"/>
                        <a:pt x="131058" y="951838"/>
                      </a:cubicBezTo>
                      <a:cubicBezTo>
                        <a:pt x="161062" y="980890"/>
                        <a:pt x="206496" y="1023943"/>
                        <a:pt x="247549" y="1035277"/>
                      </a:cubicBezTo>
                      <a:cubicBezTo>
                        <a:pt x="269266" y="1041278"/>
                        <a:pt x="299460" y="1035563"/>
                        <a:pt x="321653" y="1035468"/>
                      </a:cubicBezTo>
                      <a:cubicBezTo>
                        <a:pt x="535109" y="1034706"/>
                        <a:pt x="748564" y="1033087"/>
                        <a:pt x="962114" y="1033087"/>
                      </a:cubicBezTo>
                      <a:cubicBezTo>
                        <a:pt x="963734" y="1033277"/>
                        <a:pt x="965448" y="1033087"/>
                        <a:pt x="967163" y="1032325"/>
                      </a:cubicBezTo>
                      <a:cubicBezTo>
                        <a:pt x="967544" y="1032229"/>
                        <a:pt x="967829" y="1032039"/>
                        <a:pt x="968115" y="1031848"/>
                      </a:cubicBezTo>
                      <a:cubicBezTo>
                        <a:pt x="968210" y="1031753"/>
                        <a:pt x="968401" y="1031753"/>
                        <a:pt x="968496" y="1031658"/>
                      </a:cubicBezTo>
                      <a:cubicBezTo>
                        <a:pt x="1143851" y="928312"/>
                        <a:pt x="1246055" y="746384"/>
                        <a:pt x="1199763" y="542359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FC000"/>
                    </a:gs>
                    <a:gs pos="0">
                      <a:schemeClr val="bg1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BC3D86B-F0F3-C4FD-1F97-5A092A539F10}"/>
                    </a:ext>
                  </a:extLst>
                </p:cNvPr>
                <p:cNvSpPr/>
                <p:nvPr/>
              </p:nvSpPr>
              <p:spPr>
                <a:xfrm>
                  <a:off x="102870" y="612743"/>
                  <a:ext cx="1207276" cy="588526"/>
                </a:xfrm>
                <a:custGeom>
                  <a:avLst/>
                  <a:gdLst>
                    <a:gd name="connsiteX0" fmla="*/ 1196150 w 1207276"/>
                    <a:gd name="connsiteY0" fmla="*/ 92869 h 588526"/>
                    <a:gd name="connsiteX1" fmla="*/ 1164717 w 1207276"/>
                    <a:gd name="connsiteY1" fmla="*/ 0 h 588526"/>
                    <a:gd name="connsiteX2" fmla="*/ 518351 w 1207276"/>
                    <a:gd name="connsiteY2" fmla="*/ 487299 h 588526"/>
                    <a:gd name="connsiteX3" fmla="*/ 0 w 1207276"/>
                    <a:gd name="connsiteY3" fmla="*/ 255079 h 588526"/>
                    <a:gd name="connsiteX4" fmla="*/ 41815 w 1207276"/>
                    <a:gd name="connsiteY4" fmla="*/ 389573 h 588526"/>
                    <a:gd name="connsiteX5" fmla="*/ 127540 w 1207276"/>
                    <a:gd name="connsiteY5" fmla="*/ 502348 h 588526"/>
                    <a:gd name="connsiteX6" fmla="*/ 244030 w 1207276"/>
                    <a:gd name="connsiteY6" fmla="*/ 585788 h 588526"/>
                    <a:gd name="connsiteX7" fmla="*/ 318135 w 1207276"/>
                    <a:gd name="connsiteY7" fmla="*/ 585978 h 588526"/>
                    <a:gd name="connsiteX8" fmla="*/ 958596 w 1207276"/>
                    <a:gd name="connsiteY8" fmla="*/ 583597 h 588526"/>
                    <a:gd name="connsiteX9" fmla="*/ 963644 w 1207276"/>
                    <a:gd name="connsiteY9" fmla="*/ 582835 h 588526"/>
                    <a:gd name="connsiteX10" fmla="*/ 964597 w 1207276"/>
                    <a:gd name="connsiteY10" fmla="*/ 582359 h 588526"/>
                    <a:gd name="connsiteX11" fmla="*/ 964978 w 1207276"/>
                    <a:gd name="connsiteY11" fmla="*/ 582168 h 588526"/>
                    <a:gd name="connsiteX12" fmla="*/ 1196150 w 1207276"/>
                    <a:gd name="connsiteY12" fmla="*/ 92869 h 588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07276" h="588526">
                      <a:moveTo>
                        <a:pt x="1196150" y="92869"/>
                      </a:moveTo>
                      <a:cubicBezTo>
                        <a:pt x="1189006" y="61341"/>
                        <a:pt x="1178243" y="30290"/>
                        <a:pt x="1164717" y="0"/>
                      </a:cubicBezTo>
                      <a:cubicBezTo>
                        <a:pt x="1104329" y="277844"/>
                        <a:pt x="837914" y="487299"/>
                        <a:pt x="518351" y="487299"/>
                      </a:cubicBezTo>
                      <a:cubicBezTo>
                        <a:pt x="307943" y="487299"/>
                        <a:pt x="120682" y="396430"/>
                        <a:pt x="0" y="255079"/>
                      </a:cubicBezTo>
                      <a:cubicBezTo>
                        <a:pt x="5905" y="300228"/>
                        <a:pt x="19431" y="345376"/>
                        <a:pt x="41815" y="389573"/>
                      </a:cubicBezTo>
                      <a:cubicBezTo>
                        <a:pt x="63246" y="431959"/>
                        <a:pt x="93536" y="469392"/>
                        <a:pt x="127540" y="502348"/>
                      </a:cubicBezTo>
                      <a:cubicBezTo>
                        <a:pt x="157544" y="531400"/>
                        <a:pt x="202978" y="574453"/>
                        <a:pt x="244030" y="585788"/>
                      </a:cubicBezTo>
                      <a:cubicBezTo>
                        <a:pt x="265748" y="591788"/>
                        <a:pt x="295942" y="586073"/>
                        <a:pt x="318135" y="585978"/>
                      </a:cubicBezTo>
                      <a:cubicBezTo>
                        <a:pt x="531590" y="585216"/>
                        <a:pt x="745045" y="583597"/>
                        <a:pt x="958596" y="583597"/>
                      </a:cubicBezTo>
                      <a:cubicBezTo>
                        <a:pt x="960215" y="583787"/>
                        <a:pt x="961930" y="583597"/>
                        <a:pt x="963644" y="582835"/>
                      </a:cubicBezTo>
                      <a:cubicBezTo>
                        <a:pt x="964025" y="582740"/>
                        <a:pt x="964311" y="582549"/>
                        <a:pt x="964597" y="582359"/>
                      </a:cubicBezTo>
                      <a:cubicBezTo>
                        <a:pt x="964692" y="582263"/>
                        <a:pt x="964883" y="582263"/>
                        <a:pt x="964978" y="582168"/>
                      </a:cubicBezTo>
                      <a:cubicBezTo>
                        <a:pt x="1140238" y="478822"/>
                        <a:pt x="1242441" y="296894"/>
                        <a:pt x="1196150" y="92869"/>
                      </a:cubicBezTo>
                      <a:close/>
                    </a:path>
                  </a:pathLst>
                </a:cu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grpSp>
              <p:nvGrpSpPr>
                <p:cNvPr id="41" name="图形 386">
                  <a:extLst>
                    <a:ext uri="{FF2B5EF4-FFF2-40B4-BE49-F238E27FC236}">
                      <a16:creationId xmlns:a16="http://schemas.microsoft.com/office/drawing/2014/main" id="{4197FA4D-EFE6-1406-2D65-8BD68F3F1BE9}"/>
                    </a:ext>
                  </a:extLst>
                </p:cNvPr>
                <p:cNvGrpSpPr/>
                <p:nvPr/>
              </p:nvGrpSpPr>
              <p:grpSpPr>
                <a:xfrm>
                  <a:off x="485298" y="81153"/>
                  <a:ext cx="476345" cy="367760"/>
                  <a:chOff x="485298" y="81153"/>
                  <a:chExt cx="476345" cy="367760"/>
                </a:xfrm>
                <a:solidFill>
                  <a:srgbClr val="F39547"/>
                </a:solidFill>
              </p:grpSpPr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0C5587B6-221A-02A0-E725-BE7C87402CAE}"/>
                      </a:ext>
                    </a:extLst>
                  </p:cNvPr>
                  <p:cNvSpPr/>
                  <p:nvPr/>
                </p:nvSpPr>
                <p:spPr>
                  <a:xfrm>
                    <a:off x="485298" y="93630"/>
                    <a:ext cx="137731" cy="351663"/>
                  </a:xfrm>
                  <a:custGeom>
                    <a:avLst/>
                    <a:gdLst>
                      <a:gd name="connsiteX0" fmla="*/ 103156 w 137731"/>
                      <a:gd name="connsiteY0" fmla="*/ 0 h 351663"/>
                      <a:gd name="connsiteX1" fmla="*/ 0 w 137731"/>
                      <a:gd name="connsiteY1" fmla="*/ 12573 h 351663"/>
                      <a:gd name="connsiteX2" fmla="*/ 89154 w 137731"/>
                      <a:gd name="connsiteY2" fmla="*/ 351663 h 351663"/>
                      <a:gd name="connsiteX3" fmla="*/ 137732 w 137731"/>
                      <a:gd name="connsiteY3" fmla="*/ 346901 h 351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7731" h="351663">
                        <a:moveTo>
                          <a:pt x="103156" y="0"/>
                        </a:moveTo>
                        <a:lnTo>
                          <a:pt x="0" y="12573"/>
                        </a:lnTo>
                        <a:lnTo>
                          <a:pt x="89154" y="351663"/>
                        </a:lnTo>
                        <a:lnTo>
                          <a:pt x="137732" y="346901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D71E1D"/>
                      </a:gs>
                      <a:gs pos="0">
                        <a:srgbClr val="FF5A44"/>
                      </a:gs>
                    </a:gsLst>
                    <a:lin ang="54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29C897D4-31BA-E4D5-DB56-FEBDCBC1CBEA}"/>
                      </a:ext>
                    </a:extLst>
                  </p:cNvPr>
                  <p:cNvSpPr/>
                  <p:nvPr/>
                </p:nvSpPr>
                <p:spPr>
                  <a:xfrm>
                    <a:off x="823912" y="81153"/>
                    <a:ext cx="137731" cy="367760"/>
                  </a:xfrm>
                  <a:custGeom>
                    <a:avLst/>
                    <a:gdLst>
                      <a:gd name="connsiteX0" fmla="*/ 34576 w 137731"/>
                      <a:gd name="connsiteY0" fmla="*/ 0 h 367760"/>
                      <a:gd name="connsiteX1" fmla="*/ 137731 w 137731"/>
                      <a:gd name="connsiteY1" fmla="*/ 12573 h 367760"/>
                      <a:gd name="connsiteX2" fmla="*/ 42196 w 137731"/>
                      <a:gd name="connsiteY2" fmla="*/ 364141 h 367760"/>
                      <a:gd name="connsiteX3" fmla="*/ 0 w 137731"/>
                      <a:gd name="connsiteY3" fmla="*/ 367760 h 367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7731" h="367760">
                        <a:moveTo>
                          <a:pt x="34576" y="0"/>
                        </a:moveTo>
                        <a:lnTo>
                          <a:pt x="137731" y="12573"/>
                        </a:lnTo>
                        <a:lnTo>
                          <a:pt x="42196" y="364141"/>
                        </a:lnTo>
                        <a:lnTo>
                          <a:pt x="0" y="367760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D71E1D"/>
                      </a:gs>
                      <a:gs pos="0">
                        <a:srgbClr val="FF5A44"/>
                      </a:gs>
                    </a:gsLst>
                    <a:lin ang="54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35B2EC2-04EB-FB76-7E3F-D3F525CDC623}"/>
                  </a:ext>
                </a:extLst>
              </p:cNvPr>
              <p:cNvSpPr/>
              <p:nvPr/>
            </p:nvSpPr>
            <p:spPr>
              <a:xfrm>
                <a:off x="203358" y="163253"/>
                <a:ext cx="1106788" cy="1033250"/>
              </a:xfrm>
              <a:custGeom>
                <a:avLst/>
                <a:gdLst>
                  <a:gd name="connsiteX0" fmla="*/ 1095661 w 1106788"/>
                  <a:gd name="connsiteY0" fmla="*/ 542359 h 1033250"/>
                  <a:gd name="connsiteX1" fmla="*/ 945071 w 1106788"/>
                  <a:gd name="connsiteY1" fmla="*/ 269563 h 1033250"/>
                  <a:gd name="connsiteX2" fmla="*/ 871442 w 1106788"/>
                  <a:gd name="connsiteY2" fmla="*/ 203650 h 1033250"/>
                  <a:gd name="connsiteX3" fmla="*/ 988981 w 1106788"/>
                  <a:gd name="connsiteY3" fmla="*/ 28485 h 1033250"/>
                  <a:gd name="connsiteX4" fmla="*/ 962787 w 1106788"/>
                  <a:gd name="connsiteY4" fmla="*/ 36295 h 1033250"/>
                  <a:gd name="connsiteX5" fmla="*/ 873062 w 1106788"/>
                  <a:gd name="connsiteY5" fmla="*/ 40867 h 1033250"/>
                  <a:gd name="connsiteX6" fmla="*/ 755333 w 1106788"/>
                  <a:gd name="connsiteY6" fmla="*/ 20770 h 1033250"/>
                  <a:gd name="connsiteX7" fmla="*/ 545116 w 1106788"/>
                  <a:gd name="connsiteY7" fmla="*/ 36676 h 1033250"/>
                  <a:gd name="connsiteX8" fmla="*/ 434816 w 1106788"/>
                  <a:gd name="connsiteY8" fmla="*/ 196 h 1033250"/>
                  <a:gd name="connsiteX9" fmla="*/ 324422 w 1106788"/>
                  <a:gd name="connsiteY9" fmla="*/ 27532 h 1033250"/>
                  <a:gd name="connsiteX10" fmla="*/ 108966 w 1106788"/>
                  <a:gd name="connsiteY10" fmla="*/ 32104 h 1033250"/>
                  <a:gd name="connsiteX11" fmla="*/ 0 w 1106788"/>
                  <a:gd name="connsiteY11" fmla="*/ 32771 h 1033250"/>
                  <a:gd name="connsiteX12" fmla="*/ 3619 w 1106788"/>
                  <a:gd name="connsiteY12" fmla="*/ 39629 h 1033250"/>
                  <a:gd name="connsiteX13" fmla="*/ 74104 w 1106788"/>
                  <a:gd name="connsiteY13" fmla="*/ 44582 h 1033250"/>
                  <a:gd name="connsiteX14" fmla="*/ 289560 w 1106788"/>
                  <a:gd name="connsiteY14" fmla="*/ 40010 h 1033250"/>
                  <a:gd name="connsiteX15" fmla="*/ 399955 w 1106788"/>
                  <a:gd name="connsiteY15" fmla="*/ 12673 h 1033250"/>
                  <a:gd name="connsiteX16" fmla="*/ 510350 w 1106788"/>
                  <a:gd name="connsiteY16" fmla="*/ 49154 h 1033250"/>
                  <a:gd name="connsiteX17" fmla="*/ 720566 w 1106788"/>
                  <a:gd name="connsiteY17" fmla="*/ 33247 h 1033250"/>
                  <a:gd name="connsiteX18" fmla="*/ 838295 w 1106788"/>
                  <a:gd name="connsiteY18" fmla="*/ 53345 h 1033250"/>
                  <a:gd name="connsiteX19" fmla="*/ 928021 w 1106788"/>
                  <a:gd name="connsiteY19" fmla="*/ 48773 h 1033250"/>
                  <a:gd name="connsiteX20" fmla="*/ 954215 w 1106788"/>
                  <a:gd name="connsiteY20" fmla="*/ 40963 h 1033250"/>
                  <a:gd name="connsiteX21" fmla="*/ 836676 w 1106788"/>
                  <a:gd name="connsiteY21" fmla="*/ 216127 h 1033250"/>
                  <a:gd name="connsiteX22" fmla="*/ 910304 w 1106788"/>
                  <a:gd name="connsiteY22" fmla="*/ 282040 h 1033250"/>
                  <a:gd name="connsiteX23" fmla="*/ 1060895 w 1106788"/>
                  <a:gd name="connsiteY23" fmla="*/ 554836 h 1033250"/>
                  <a:gd name="connsiteX24" fmla="*/ 847535 w 1106788"/>
                  <a:gd name="connsiteY24" fmla="*/ 1033182 h 1033250"/>
                  <a:gd name="connsiteX25" fmla="*/ 858107 w 1106788"/>
                  <a:gd name="connsiteY25" fmla="*/ 1033182 h 1033250"/>
                  <a:gd name="connsiteX26" fmla="*/ 863156 w 1106788"/>
                  <a:gd name="connsiteY26" fmla="*/ 1032420 h 1033250"/>
                  <a:gd name="connsiteX27" fmla="*/ 864108 w 1106788"/>
                  <a:gd name="connsiteY27" fmla="*/ 1031944 h 1033250"/>
                  <a:gd name="connsiteX28" fmla="*/ 864489 w 1106788"/>
                  <a:gd name="connsiteY28" fmla="*/ 1031753 h 1033250"/>
                  <a:gd name="connsiteX29" fmla="*/ 1095661 w 1106788"/>
                  <a:gd name="connsiteY29" fmla="*/ 542359 h 1033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106788" h="1033250">
                    <a:moveTo>
                      <a:pt x="1095661" y="542359"/>
                    </a:moveTo>
                    <a:cubicBezTo>
                      <a:pt x="1072896" y="442060"/>
                      <a:pt x="1013460" y="345191"/>
                      <a:pt x="945071" y="269563"/>
                    </a:cubicBezTo>
                    <a:cubicBezTo>
                      <a:pt x="922877" y="245083"/>
                      <a:pt x="897922" y="223271"/>
                      <a:pt x="871442" y="203650"/>
                    </a:cubicBezTo>
                    <a:cubicBezTo>
                      <a:pt x="908971" y="153167"/>
                      <a:pt x="981837" y="43344"/>
                      <a:pt x="988981" y="28485"/>
                    </a:cubicBezTo>
                    <a:cubicBezTo>
                      <a:pt x="980027" y="31152"/>
                      <a:pt x="971360" y="33914"/>
                      <a:pt x="962787" y="36295"/>
                    </a:cubicBezTo>
                    <a:cubicBezTo>
                      <a:pt x="933450" y="44677"/>
                      <a:pt x="905542" y="49821"/>
                      <a:pt x="873062" y="40867"/>
                    </a:cubicBezTo>
                    <a:cubicBezTo>
                      <a:pt x="834581" y="30199"/>
                      <a:pt x="797147" y="9530"/>
                      <a:pt x="755333" y="20770"/>
                    </a:cubicBezTo>
                    <a:cubicBezTo>
                      <a:pt x="679133" y="41248"/>
                      <a:pt x="629222" y="61822"/>
                      <a:pt x="545116" y="36676"/>
                    </a:cubicBezTo>
                    <a:cubicBezTo>
                      <a:pt x="511016" y="25246"/>
                      <a:pt x="474250" y="2482"/>
                      <a:pt x="434816" y="196"/>
                    </a:cubicBezTo>
                    <a:cubicBezTo>
                      <a:pt x="398050" y="-2090"/>
                      <a:pt x="361283" y="16198"/>
                      <a:pt x="324422" y="27532"/>
                    </a:cubicBezTo>
                    <a:cubicBezTo>
                      <a:pt x="250888" y="50297"/>
                      <a:pt x="185166" y="43439"/>
                      <a:pt x="108966" y="32104"/>
                    </a:cubicBezTo>
                    <a:cubicBezTo>
                      <a:pt x="73724" y="26865"/>
                      <a:pt x="34671" y="23437"/>
                      <a:pt x="0" y="32771"/>
                    </a:cubicBezTo>
                    <a:cubicBezTo>
                      <a:pt x="1143" y="35057"/>
                      <a:pt x="2381" y="37343"/>
                      <a:pt x="3619" y="39629"/>
                    </a:cubicBezTo>
                    <a:cubicBezTo>
                      <a:pt x="27241" y="38581"/>
                      <a:pt x="51530" y="41153"/>
                      <a:pt x="74104" y="44582"/>
                    </a:cubicBezTo>
                    <a:cubicBezTo>
                      <a:pt x="150305" y="56012"/>
                      <a:pt x="216027" y="62775"/>
                      <a:pt x="289560" y="40010"/>
                    </a:cubicBezTo>
                    <a:cubicBezTo>
                      <a:pt x="326327" y="28580"/>
                      <a:pt x="363093" y="10387"/>
                      <a:pt x="399955" y="12673"/>
                    </a:cubicBezTo>
                    <a:cubicBezTo>
                      <a:pt x="439388" y="14959"/>
                      <a:pt x="476155" y="37724"/>
                      <a:pt x="510350" y="49154"/>
                    </a:cubicBezTo>
                    <a:cubicBezTo>
                      <a:pt x="594455" y="74205"/>
                      <a:pt x="644366" y="53726"/>
                      <a:pt x="720566" y="33247"/>
                    </a:cubicBezTo>
                    <a:cubicBezTo>
                      <a:pt x="762286" y="22008"/>
                      <a:pt x="799814" y="42772"/>
                      <a:pt x="838295" y="53345"/>
                    </a:cubicBezTo>
                    <a:cubicBezTo>
                      <a:pt x="870775" y="62299"/>
                      <a:pt x="898684" y="57155"/>
                      <a:pt x="928021" y="48773"/>
                    </a:cubicBezTo>
                    <a:cubicBezTo>
                      <a:pt x="936593" y="46297"/>
                      <a:pt x="945261" y="43630"/>
                      <a:pt x="954215" y="40963"/>
                    </a:cubicBezTo>
                    <a:cubicBezTo>
                      <a:pt x="947071" y="55822"/>
                      <a:pt x="874205" y="165645"/>
                      <a:pt x="836676" y="216127"/>
                    </a:cubicBezTo>
                    <a:cubicBezTo>
                      <a:pt x="863156" y="235844"/>
                      <a:pt x="888111" y="257561"/>
                      <a:pt x="910304" y="282040"/>
                    </a:cubicBezTo>
                    <a:cubicBezTo>
                      <a:pt x="978694" y="357669"/>
                      <a:pt x="1038130" y="454538"/>
                      <a:pt x="1060895" y="554836"/>
                    </a:cubicBezTo>
                    <a:cubicBezTo>
                      <a:pt x="1105567" y="751813"/>
                      <a:pt x="1011841" y="928216"/>
                      <a:pt x="847535" y="1033182"/>
                    </a:cubicBezTo>
                    <a:cubicBezTo>
                      <a:pt x="851059" y="1033182"/>
                      <a:pt x="854583" y="1033182"/>
                      <a:pt x="858107" y="1033182"/>
                    </a:cubicBezTo>
                    <a:cubicBezTo>
                      <a:pt x="859727" y="1033372"/>
                      <a:pt x="861441" y="1033182"/>
                      <a:pt x="863156" y="1032420"/>
                    </a:cubicBezTo>
                    <a:cubicBezTo>
                      <a:pt x="863537" y="1032325"/>
                      <a:pt x="863822" y="1032134"/>
                      <a:pt x="864108" y="1031944"/>
                    </a:cubicBezTo>
                    <a:cubicBezTo>
                      <a:pt x="864203" y="1031848"/>
                      <a:pt x="864394" y="1031848"/>
                      <a:pt x="864489" y="1031753"/>
                    </a:cubicBezTo>
                    <a:cubicBezTo>
                      <a:pt x="1039749" y="928312"/>
                      <a:pt x="1141952" y="746384"/>
                      <a:pt x="1095661" y="542359"/>
                    </a:cubicBezTo>
                    <a:close/>
                  </a:path>
                </a:pathLst>
              </a:custGeom>
              <a:solidFill>
                <a:srgbClr val="FDDD7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386">
              <a:extLst>
                <a:ext uri="{FF2B5EF4-FFF2-40B4-BE49-F238E27FC236}">
                  <a16:creationId xmlns:a16="http://schemas.microsoft.com/office/drawing/2014/main" id="{F3BF686A-90BF-46FD-C801-4E8D1C2D44E7}"/>
                </a:ext>
              </a:extLst>
            </p:cNvPr>
            <p:cNvGrpSpPr/>
            <p:nvPr/>
          </p:nvGrpSpPr>
          <p:grpSpPr>
            <a:xfrm>
              <a:off x="5201698" y="4403201"/>
              <a:ext cx="2507002" cy="1359393"/>
              <a:chOff x="272331" y="332817"/>
              <a:chExt cx="1001504" cy="543054"/>
            </a:xfrm>
            <a:solidFill>
              <a:srgbClr val="BC060D"/>
            </a:solidFill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6AC50AC-2554-0526-C6B6-EE1214C6980F}"/>
                  </a:ext>
                </a:extLst>
              </p:cNvPr>
              <p:cNvSpPr/>
              <p:nvPr/>
            </p:nvSpPr>
            <p:spPr>
              <a:xfrm>
                <a:off x="272331" y="332817"/>
                <a:ext cx="836926" cy="70394"/>
              </a:xfrm>
              <a:custGeom>
                <a:avLst/>
                <a:gdLst>
                  <a:gd name="connsiteX0" fmla="*/ 10942 w 836926"/>
                  <a:gd name="connsiteY0" fmla="*/ 38658 h 70394"/>
                  <a:gd name="connsiteX1" fmla="*/ 828854 w 836926"/>
                  <a:gd name="connsiteY1" fmla="*/ 22465 h 70394"/>
                  <a:gd name="connsiteX2" fmla="*/ 822758 w 836926"/>
                  <a:gd name="connsiteY2" fmla="*/ 462 h 70394"/>
                  <a:gd name="connsiteX3" fmla="*/ 10847 w 836926"/>
                  <a:gd name="connsiteY3" fmla="*/ 15893 h 70394"/>
                  <a:gd name="connsiteX4" fmla="*/ 10942 w 836926"/>
                  <a:gd name="connsiteY4" fmla="*/ 38658 h 70394"/>
                  <a:gd name="connsiteX5" fmla="*/ 10942 w 836926"/>
                  <a:gd name="connsiteY5" fmla="*/ 38658 h 70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6926" h="70394">
                    <a:moveTo>
                      <a:pt x="10942" y="38658"/>
                    </a:moveTo>
                    <a:cubicBezTo>
                      <a:pt x="281928" y="70757"/>
                      <a:pt x="562249" y="96379"/>
                      <a:pt x="828854" y="22465"/>
                    </a:cubicBezTo>
                    <a:cubicBezTo>
                      <a:pt x="843046" y="18560"/>
                      <a:pt x="836950" y="-3443"/>
                      <a:pt x="822758" y="462"/>
                    </a:cubicBezTo>
                    <a:cubicBezTo>
                      <a:pt x="558153" y="73900"/>
                      <a:pt x="279738" y="47706"/>
                      <a:pt x="10847" y="15893"/>
                    </a:cubicBezTo>
                    <a:cubicBezTo>
                      <a:pt x="-3726" y="14178"/>
                      <a:pt x="-3536" y="36943"/>
                      <a:pt x="10942" y="38658"/>
                    </a:cubicBezTo>
                    <a:lnTo>
                      <a:pt x="10942" y="38658"/>
                    </a:lnTo>
                    <a:close/>
                  </a:path>
                </a:pathLst>
              </a:custGeom>
              <a:solidFill>
                <a:srgbClr val="D71E1D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lt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AE33C94-B305-5F76-EA84-D7FA14ADD754}"/>
                  </a:ext>
                </a:extLst>
              </p:cNvPr>
              <p:cNvSpPr/>
              <p:nvPr/>
            </p:nvSpPr>
            <p:spPr>
              <a:xfrm>
                <a:off x="272331" y="381585"/>
                <a:ext cx="836926" cy="70394"/>
              </a:xfrm>
              <a:custGeom>
                <a:avLst/>
                <a:gdLst>
                  <a:gd name="connsiteX0" fmla="*/ 10942 w 836926"/>
                  <a:gd name="connsiteY0" fmla="*/ 38658 h 70394"/>
                  <a:gd name="connsiteX1" fmla="*/ 828854 w 836926"/>
                  <a:gd name="connsiteY1" fmla="*/ 22465 h 70394"/>
                  <a:gd name="connsiteX2" fmla="*/ 822758 w 836926"/>
                  <a:gd name="connsiteY2" fmla="*/ 462 h 70394"/>
                  <a:gd name="connsiteX3" fmla="*/ 10847 w 836926"/>
                  <a:gd name="connsiteY3" fmla="*/ 15893 h 70394"/>
                  <a:gd name="connsiteX4" fmla="*/ 10942 w 836926"/>
                  <a:gd name="connsiteY4" fmla="*/ 38658 h 70394"/>
                  <a:gd name="connsiteX5" fmla="*/ 10942 w 836926"/>
                  <a:gd name="connsiteY5" fmla="*/ 38658 h 70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6926" h="70394">
                    <a:moveTo>
                      <a:pt x="10942" y="38658"/>
                    </a:moveTo>
                    <a:cubicBezTo>
                      <a:pt x="281928" y="70757"/>
                      <a:pt x="562249" y="96379"/>
                      <a:pt x="828854" y="22465"/>
                    </a:cubicBezTo>
                    <a:cubicBezTo>
                      <a:pt x="843046" y="18560"/>
                      <a:pt x="836950" y="-3443"/>
                      <a:pt x="822758" y="462"/>
                    </a:cubicBezTo>
                    <a:cubicBezTo>
                      <a:pt x="558153" y="73900"/>
                      <a:pt x="279738" y="47706"/>
                      <a:pt x="10847" y="15893"/>
                    </a:cubicBezTo>
                    <a:cubicBezTo>
                      <a:pt x="-3726" y="14178"/>
                      <a:pt x="-3536" y="36943"/>
                      <a:pt x="10942" y="38658"/>
                    </a:cubicBezTo>
                    <a:lnTo>
                      <a:pt x="10942" y="38658"/>
                    </a:lnTo>
                    <a:close/>
                  </a:path>
                </a:pathLst>
              </a:custGeom>
              <a:solidFill>
                <a:srgbClr val="D71E1D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lt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  <p:grpSp>
            <p:nvGrpSpPr>
              <p:cNvPr id="24" name="图形 386">
                <a:extLst>
                  <a:ext uri="{FF2B5EF4-FFF2-40B4-BE49-F238E27FC236}">
                    <a16:creationId xmlns:a16="http://schemas.microsoft.com/office/drawing/2014/main" id="{89DE1CB5-1DBC-D70D-13BB-D0A011639427}"/>
                  </a:ext>
                </a:extLst>
              </p:cNvPr>
              <p:cNvGrpSpPr/>
              <p:nvPr/>
            </p:nvGrpSpPr>
            <p:grpSpPr>
              <a:xfrm>
                <a:off x="967165" y="358187"/>
                <a:ext cx="306670" cy="517684"/>
                <a:chOff x="967165" y="358187"/>
                <a:chExt cx="306670" cy="517684"/>
              </a:xfrm>
              <a:solidFill>
                <a:srgbClr val="BC060D"/>
              </a:solidFill>
            </p:grpSpPr>
            <p:grpSp>
              <p:nvGrpSpPr>
                <p:cNvPr id="25" name="图形 386">
                  <a:extLst>
                    <a:ext uri="{FF2B5EF4-FFF2-40B4-BE49-F238E27FC236}">
                      <a16:creationId xmlns:a16="http://schemas.microsoft.com/office/drawing/2014/main" id="{B67C4128-8939-8107-D8FE-EA6ECE465B1E}"/>
                    </a:ext>
                  </a:extLst>
                </p:cNvPr>
                <p:cNvGrpSpPr/>
                <p:nvPr/>
              </p:nvGrpSpPr>
              <p:grpSpPr>
                <a:xfrm>
                  <a:off x="967165" y="358187"/>
                  <a:ext cx="297140" cy="286384"/>
                  <a:chOff x="967165" y="358187"/>
                  <a:chExt cx="297140" cy="286384"/>
                </a:xfrm>
                <a:solidFill>
                  <a:srgbClr val="BC060D"/>
                </a:solidFill>
              </p:grpSpPr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DAA1036A-3213-D796-FEBC-23AA1354360F}"/>
                      </a:ext>
                    </a:extLst>
                  </p:cNvPr>
                  <p:cNvSpPr/>
                  <p:nvPr/>
                </p:nvSpPr>
                <p:spPr>
                  <a:xfrm>
                    <a:off x="967165" y="363647"/>
                    <a:ext cx="109535" cy="280923"/>
                  </a:xfrm>
                  <a:custGeom>
                    <a:avLst/>
                    <a:gdLst>
                      <a:gd name="connsiteX0" fmla="*/ 9147 w 109535"/>
                      <a:gd name="connsiteY0" fmla="*/ 11923 h 280923"/>
                      <a:gd name="connsiteX1" fmla="*/ 4575 w 109535"/>
                      <a:gd name="connsiteY1" fmla="*/ 169085 h 280923"/>
                      <a:gd name="connsiteX2" fmla="*/ 52772 w 109535"/>
                      <a:gd name="connsiteY2" fmla="*/ 279480 h 280923"/>
                      <a:gd name="connsiteX3" fmla="*/ 109350 w 109535"/>
                      <a:gd name="connsiteY3" fmla="*/ 185468 h 280923"/>
                      <a:gd name="connsiteX4" fmla="*/ 33341 w 109535"/>
                      <a:gd name="connsiteY4" fmla="*/ 2969 h 280923"/>
                      <a:gd name="connsiteX5" fmla="*/ 17243 w 109535"/>
                      <a:gd name="connsiteY5" fmla="*/ 19067 h 280923"/>
                      <a:gd name="connsiteX6" fmla="*/ 80108 w 109535"/>
                      <a:gd name="connsiteY6" fmla="*/ 146892 h 280923"/>
                      <a:gd name="connsiteX7" fmla="*/ 84204 w 109535"/>
                      <a:gd name="connsiteY7" fmla="*/ 227759 h 280923"/>
                      <a:gd name="connsiteX8" fmla="*/ 44009 w 109535"/>
                      <a:gd name="connsiteY8" fmla="*/ 241952 h 280923"/>
                      <a:gd name="connsiteX9" fmla="*/ 24387 w 109535"/>
                      <a:gd name="connsiteY9" fmla="*/ 125270 h 280923"/>
                      <a:gd name="connsiteX10" fmla="*/ 31150 w 109535"/>
                      <a:gd name="connsiteY10" fmla="*/ 17828 h 280923"/>
                      <a:gd name="connsiteX11" fmla="*/ 9147 w 109535"/>
                      <a:gd name="connsiteY11" fmla="*/ 11923 h 280923"/>
                      <a:gd name="connsiteX12" fmla="*/ 9147 w 109535"/>
                      <a:gd name="connsiteY12" fmla="*/ 11923 h 2809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9535" h="280923">
                        <a:moveTo>
                          <a:pt x="9147" y="11923"/>
                        </a:moveTo>
                        <a:cubicBezTo>
                          <a:pt x="-4188" y="61548"/>
                          <a:pt x="-378" y="118603"/>
                          <a:pt x="4575" y="169085"/>
                        </a:cubicBezTo>
                        <a:cubicBezTo>
                          <a:pt x="7718" y="202137"/>
                          <a:pt x="12385" y="268717"/>
                          <a:pt x="52772" y="279480"/>
                        </a:cubicBezTo>
                        <a:cubicBezTo>
                          <a:pt x="101539" y="292434"/>
                          <a:pt x="111064" y="214710"/>
                          <a:pt x="109350" y="185468"/>
                        </a:cubicBezTo>
                        <a:cubicBezTo>
                          <a:pt x="105921" y="125842"/>
                          <a:pt x="79632" y="43641"/>
                          <a:pt x="33341" y="2969"/>
                        </a:cubicBezTo>
                        <a:cubicBezTo>
                          <a:pt x="22387" y="-6651"/>
                          <a:pt x="6194" y="9351"/>
                          <a:pt x="17243" y="19067"/>
                        </a:cubicBezTo>
                        <a:cubicBezTo>
                          <a:pt x="52391" y="49927"/>
                          <a:pt x="68964" y="103172"/>
                          <a:pt x="80108" y="146892"/>
                        </a:cubicBezTo>
                        <a:cubicBezTo>
                          <a:pt x="86776" y="173181"/>
                          <a:pt x="89919" y="201089"/>
                          <a:pt x="84204" y="227759"/>
                        </a:cubicBezTo>
                        <a:cubicBezTo>
                          <a:pt x="78965" y="252334"/>
                          <a:pt x="57629" y="267288"/>
                          <a:pt x="44009" y="241952"/>
                        </a:cubicBezTo>
                        <a:cubicBezTo>
                          <a:pt x="25911" y="208424"/>
                          <a:pt x="25816" y="162323"/>
                          <a:pt x="24387" y="125270"/>
                        </a:cubicBezTo>
                        <a:cubicBezTo>
                          <a:pt x="22958" y="90314"/>
                          <a:pt x="22006" y="51928"/>
                          <a:pt x="31150" y="17828"/>
                        </a:cubicBezTo>
                        <a:cubicBezTo>
                          <a:pt x="34864" y="3827"/>
                          <a:pt x="12957" y="-2270"/>
                          <a:pt x="9147" y="11923"/>
                        </a:cubicBezTo>
                        <a:lnTo>
                          <a:pt x="9147" y="11923"/>
                        </a:lnTo>
                        <a:close/>
                      </a:path>
                    </a:pathLst>
                  </a:custGeom>
                  <a:solidFill>
                    <a:srgbClr val="D71E1D"/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>
                      <a:solidFill>
                        <a:schemeClr val="lt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ea"/>
                    </a:endParaRPr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C01B86BB-0E3E-197E-5DC5-C4315A71E43C}"/>
                      </a:ext>
                    </a:extLst>
                  </p:cNvPr>
                  <p:cNvSpPr/>
                  <p:nvPr/>
                </p:nvSpPr>
                <p:spPr>
                  <a:xfrm>
                    <a:off x="997081" y="358187"/>
                    <a:ext cx="267224" cy="143589"/>
                  </a:xfrm>
                  <a:custGeom>
                    <a:avLst/>
                    <a:gdLst>
                      <a:gd name="connsiteX0" fmla="*/ 3615 w 267224"/>
                      <a:gd name="connsiteY0" fmla="*/ 33290 h 143589"/>
                      <a:gd name="connsiteX1" fmla="*/ 144204 w 267224"/>
                      <a:gd name="connsiteY1" fmla="*/ 120349 h 143589"/>
                      <a:gd name="connsiteX2" fmla="*/ 259647 w 267224"/>
                      <a:gd name="connsiteY2" fmla="*/ 126635 h 143589"/>
                      <a:gd name="connsiteX3" fmla="*/ 191829 w 267224"/>
                      <a:gd name="connsiteY3" fmla="*/ 29480 h 143589"/>
                      <a:gd name="connsiteX4" fmla="*/ 7901 w 267224"/>
                      <a:gd name="connsiteY4" fmla="*/ 7763 h 143589"/>
                      <a:gd name="connsiteX5" fmla="*/ 13902 w 267224"/>
                      <a:gd name="connsiteY5" fmla="*/ 29766 h 143589"/>
                      <a:gd name="connsiteX6" fmla="*/ 144870 w 267224"/>
                      <a:gd name="connsiteY6" fmla="*/ 37386 h 143589"/>
                      <a:gd name="connsiteX7" fmla="*/ 212879 w 267224"/>
                      <a:gd name="connsiteY7" fmla="*/ 66152 h 143589"/>
                      <a:gd name="connsiteX8" fmla="*/ 227357 w 267224"/>
                      <a:gd name="connsiteY8" fmla="*/ 120063 h 143589"/>
                      <a:gd name="connsiteX9" fmla="*/ 114676 w 267224"/>
                      <a:gd name="connsiteY9" fmla="*/ 80630 h 143589"/>
                      <a:gd name="connsiteX10" fmla="*/ 19712 w 267224"/>
                      <a:gd name="connsiteY10" fmla="*/ 17098 h 143589"/>
                      <a:gd name="connsiteX11" fmla="*/ 3615 w 267224"/>
                      <a:gd name="connsiteY11" fmla="*/ 33290 h 143589"/>
                      <a:gd name="connsiteX12" fmla="*/ 3615 w 267224"/>
                      <a:gd name="connsiteY12" fmla="*/ 33290 h 143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67224" h="143589">
                        <a:moveTo>
                          <a:pt x="3615" y="33290"/>
                        </a:moveTo>
                        <a:cubicBezTo>
                          <a:pt x="41429" y="71771"/>
                          <a:pt x="95626" y="98632"/>
                          <a:pt x="144204" y="120349"/>
                        </a:cubicBezTo>
                        <a:cubicBezTo>
                          <a:pt x="174493" y="133970"/>
                          <a:pt x="233834" y="161497"/>
                          <a:pt x="259647" y="126635"/>
                        </a:cubicBezTo>
                        <a:cubicBezTo>
                          <a:pt x="290412" y="85202"/>
                          <a:pt x="219356" y="41672"/>
                          <a:pt x="191829" y="29480"/>
                        </a:cubicBezTo>
                        <a:cubicBezTo>
                          <a:pt x="140108" y="6716"/>
                          <a:pt x="63432" y="-10715"/>
                          <a:pt x="7901" y="7763"/>
                        </a:cubicBezTo>
                        <a:cubicBezTo>
                          <a:pt x="-6006" y="12335"/>
                          <a:pt x="-5" y="34433"/>
                          <a:pt x="13902" y="29766"/>
                        </a:cubicBezTo>
                        <a:cubicBezTo>
                          <a:pt x="54764" y="16241"/>
                          <a:pt x="104580" y="27004"/>
                          <a:pt x="144870" y="37386"/>
                        </a:cubicBezTo>
                        <a:cubicBezTo>
                          <a:pt x="168873" y="43577"/>
                          <a:pt x="191829" y="53102"/>
                          <a:pt x="212879" y="66152"/>
                        </a:cubicBezTo>
                        <a:cubicBezTo>
                          <a:pt x="226404" y="74629"/>
                          <a:pt x="262123" y="116920"/>
                          <a:pt x="227357" y="120063"/>
                        </a:cubicBezTo>
                        <a:cubicBezTo>
                          <a:pt x="189924" y="123397"/>
                          <a:pt x="146394" y="97203"/>
                          <a:pt x="114676" y="80630"/>
                        </a:cubicBezTo>
                        <a:cubicBezTo>
                          <a:pt x="81815" y="63485"/>
                          <a:pt x="45906" y="43673"/>
                          <a:pt x="19712" y="17098"/>
                        </a:cubicBezTo>
                        <a:cubicBezTo>
                          <a:pt x="9425" y="6716"/>
                          <a:pt x="-6672" y="22813"/>
                          <a:pt x="3615" y="33290"/>
                        </a:cubicBezTo>
                        <a:lnTo>
                          <a:pt x="3615" y="33290"/>
                        </a:lnTo>
                        <a:close/>
                      </a:path>
                    </a:pathLst>
                  </a:custGeom>
                  <a:solidFill>
                    <a:srgbClr val="D71E1D"/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>
                      <a:solidFill>
                        <a:schemeClr val="lt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ea"/>
                    </a:endParaRPr>
                  </a:p>
                </p:txBody>
              </p:sp>
            </p:grpSp>
            <p:grpSp>
              <p:nvGrpSpPr>
                <p:cNvPr id="26" name="图形 386">
                  <a:extLst>
                    <a:ext uri="{FF2B5EF4-FFF2-40B4-BE49-F238E27FC236}">
                      <a16:creationId xmlns:a16="http://schemas.microsoft.com/office/drawing/2014/main" id="{954F17F3-6FD2-0F78-8E6A-E9BBA794A0D6}"/>
                    </a:ext>
                  </a:extLst>
                </p:cNvPr>
                <p:cNvGrpSpPr/>
                <p:nvPr/>
              </p:nvGrpSpPr>
              <p:grpSpPr>
                <a:xfrm>
                  <a:off x="999966" y="377995"/>
                  <a:ext cx="273869" cy="497875"/>
                  <a:chOff x="999966" y="377995"/>
                  <a:chExt cx="273869" cy="497875"/>
                </a:xfrm>
                <a:solidFill>
                  <a:srgbClr val="BC060D"/>
                </a:solidFill>
              </p:grpSpPr>
              <p:grpSp>
                <p:nvGrpSpPr>
                  <p:cNvPr id="27" name="图形 386">
                    <a:extLst>
                      <a:ext uri="{FF2B5EF4-FFF2-40B4-BE49-F238E27FC236}">
                        <a16:creationId xmlns:a16="http://schemas.microsoft.com/office/drawing/2014/main" id="{F10424E9-E2DA-DC18-E6E1-197AFFA24B58}"/>
                      </a:ext>
                    </a:extLst>
                  </p:cNvPr>
                  <p:cNvGrpSpPr/>
                  <p:nvPr/>
                </p:nvGrpSpPr>
                <p:grpSpPr>
                  <a:xfrm>
                    <a:off x="999966" y="377995"/>
                    <a:ext cx="194849" cy="497875"/>
                    <a:chOff x="999966" y="377995"/>
                    <a:chExt cx="194849" cy="497875"/>
                  </a:xfrm>
                  <a:solidFill>
                    <a:srgbClr val="BC060D"/>
                  </a:solidFill>
                </p:grpSpPr>
                <p:sp>
                  <p:nvSpPr>
                    <p:cNvPr id="32" name="任意多边形: 形状 31">
                      <a:extLst>
                        <a:ext uri="{FF2B5EF4-FFF2-40B4-BE49-F238E27FC236}">
                          <a16:creationId xmlns:a16="http://schemas.microsoft.com/office/drawing/2014/main" id="{DC854173-B893-D612-ACF6-E13DDC0F33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9966" y="377995"/>
                      <a:ext cx="171891" cy="420330"/>
                    </a:xfrm>
                    <a:custGeom>
                      <a:avLst/>
                      <a:gdLst>
                        <a:gd name="connsiteX0" fmla="*/ 1683 w 171891"/>
                        <a:gd name="connsiteY0" fmla="*/ 17006 h 420330"/>
                        <a:gd name="connsiteX1" fmla="*/ 149035 w 171891"/>
                        <a:gd name="connsiteY1" fmla="*/ 409436 h 420330"/>
                        <a:gd name="connsiteX2" fmla="*/ 171799 w 171891"/>
                        <a:gd name="connsiteY2" fmla="*/ 409436 h 420330"/>
                        <a:gd name="connsiteX3" fmla="*/ 21304 w 171891"/>
                        <a:gd name="connsiteY3" fmla="*/ 5576 h 420330"/>
                        <a:gd name="connsiteX4" fmla="*/ 1683 w 171891"/>
                        <a:gd name="connsiteY4" fmla="*/ 17006 h 420330"/>
                        <a:gd name="connsiteX5" fmla="*/ 1683 w 171891"/>
                        <a:gd name="connsiteY5" fmla="*/ 17006 h 4203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1891" h="420330">
                          <a:moveTo>
                            <a:pt x="1683" y="17006"/>
                          </a:moveTo>
                          <a:cubicBezTo>
                            <a:pt x="74073" y="139402"/>
                            <a:pt x="132937" y="266656"/>
                            <a:pt x="149035" y="409436"/>
                          </a:cubicBezTo>
                          <a:cubicBezTo>
                            <a:pt x="150654" y="423914"/>
                            <a:pt x="173514" y="424009"/>
                            <a:pt x="171799" y="409436"/>
                          </a:cubicBezTo>
                          <a:cubicBezTo>
                            <a:pt x="155226" y="262275"/>
                            <a:pt x="95980" y="131878"/>
                            <a:pt x="21304" y="5576"/>
                          </a:cubicBezTo>
                          <a:cubicBezTo>
                            <a:pt x="13875" y="-7187"/>
                            <a:pt x="-5842" y="4243"/>
                            <a:pt x="1683" y="17006"/>
                          </a:cubicBezTo>
                          <a:lnTo>
                            <a:pt x="1683" y="17006"/>
                          </a:lnTo>
                          <a:close/>
                        </a:path>
                      </a:pathLst>
                    </a:custGeom>
                    <a:solidFill>
                      <a:srgbClr val="D71E1D"/>
                    </a:solidFill>
                    <a:ln w="190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cs typeface="+mn-ea"/>
                      </a:endParaRPr>
                    </a:p>
                  </p:txBody>
                </p:sp>
                <p:sp>
                  <p:nvSpPr>
                    <p:cNvPr id="33" name="任意多边形: 形状 32">
                      <a:extLst>
                        <a:ext uri="{FF2B5EF4-FFF2-40B4-BE49-F238E27FC236}">
                          <a16:creationId xmlns:a16="http://schemas.microsoft.com/office/drawing/2014/main" id="{4D7E8CEE-35B6-76EC-113C-E1E5AFFADA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7476" y="800647"/>
                      <a:ext cx="22764" cy="75223"/>
                    </a:xfrm>
                    <a:custGeom>
                      <a:avLst/>
                      <a:gdLst>
                        <a:gd name="connsiteX0" fmla="*/ 0 w 22764"/>
                        <a:gd name="connsiteY0" fmla="*/ 11073 h 75223"/>
                        <a:gd name="connsiteX1" fmla="*/ 0 w 22764"/>
                        <a:gd name="connsiteY1" fmla="*/ 64222 h 75223"/>
                        <a:gd name="connsiteX2" fmla="*/ 22765 w 22764"/>
                        <a:gd name="connsiteY2" fmla="*/ 64222 h 75223"/>
                        <a:gd name="connsiteX3" fmla="*/ 22765 w 22764"/>
                        <a:gd name="connsiteY3" fmla="*/ 11073 h 75223"/>
                        <a:gd name="connsiteX4" fmla="*/ 0 w 22764"/>
                        <a:gd name="connsiteY4" fmla="*/ 11073 h 75223"/>
                        <a:gd name="connsiteX5" fmla="*/ 0 w 22764"/>
                        <a:gd name="connsiteY5" fmla="*/ 11073 h 752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2764" h="75223">
                          <a:moveTo>
                            <a:pt x="0" y="11073"/>
                          </a:moveTo>
                          <a:cubicBezTo>
                            <a:pt x="0" y="28789"/>
                            <a:pt x="0" y="46506"/>
                            <a:pt x="0" y="64222"/>
                          </a:cubicBezTo>
                          <a:cubicBezTo>
                            <a:pt x="0" y="78891"/>
                            <a:pt x="22765" y="78891"/>
                            <a:pt x="22765" y="64222"/>
                          </a:cubicBezTo>
                          <a:cubicBezTo>
                            <a:pt x="22765" y="46506"/>
                            <a:pt x="22765" y="28789"/>
                            <a:pt x="22765" y="11073"/>
                          </a:cubicBezTo>
                          <a:cubicBezTo>
                            <a:pt x="22765" y="-3691"/>
                            <a:pt x="0" y="-3691"/>
                            <a:pt x="0" y="11073"/>
                          </a:cubicBezTo>
                          <a:lnTo>
                            <a:pt x="0" y="11073"/>
                          </a:lnTo>
                          <a:close/>
                        </a:path>
                      </a:pathLst>
                    </a:custGeom>
                    <a:solidFill>
                      <a:srgbClr val="D71E1D"/>
                    </a:solidFill>
                    <a:ln w="190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cs typeface="+mn-ea"/>
                      </a:endParaRPr>
                    </a:p>
                  </p:txBody>
                </p:sp>
                <p:sp>
                  <p:nvSpPr>
                    <p:cNvPr id="34" name="任意多边形: 形状 33">
                      <a:extLst>
                        <a:ext uri="{FF2B5EF4-FFF2-40B4-BE49-F238E27FC236}">
                          <a16:creationId xmlns:a16="http://schemas.microsoft.com/office/drawing/2014/main" id="{51FD7F4E-5B11-C598-7978-26D5CCACE5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5854" y="752951"/>
                      <a:ext cx="68961" cy="68865"/>
                    </a:xfrm>
                    <a:custGeom>
                      <a:avLst/>
                      <a:gdLst>
                        <a:gd name="connsiteX0" fmla="*/ 68961 w 68961"/>
                        <a:gd name="connsiteY0" fmla="*/ 34385 h 68865"/>
                        <a:gd name="connsiteX1" fmla="*/ 34481 w 68961"/>
                        <a:gd name="connsiteY1" fmla="*/ 68866 h 68865"/>
                        <a:gd name="connsiteX2" fmla="*/ 0 w 68961"/>
                        <a:gd name="connsiteY2" fmla="*/ 34385 h 68865"/>
                        <a:gd name="connsiteX3" fmla="*/ 34481 w 68961"/>
                        <a:gd name="connsiteY3" fmla="*/ 0 h 68865"/>
                        <a:gd name="connsiteX4" fmla="*/ 68961 w 68961"/>
                        <a:gd name="connsiteY4" fmla="*/ 34385 h 6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8961" h="68865">
                          <a:moveTo>
                            <a:pt x="68961" y="34385"/>
                          </a:moveTo>
                          <a:cubicBezTo>
                            <a:pt x="68961" y="53435"/>
                            <a:pt x="53531" y="68866"/>
                            <a:pt x="34481" y="68866"/>
                          </a:cubicBezTo>
                          <a:cubicBezTo>
                            <a:pt x="15431" y="68866"/>
                            <a:pt x="0" y="53435"/>
                            <a:pt x="0" y="34385"/>
                          </a:cubicBezTo>
                          <a:cubicBezTo>
                            <a:pt x="0" y="15335"/>
                            <a:pt x="15431" y="0"/>
                            <a:pt x="34481" y="0"/>
                          </a:cubicBezTo>
                          <a:cubicBezTo>
                            <a:pt x="53531" y="0"/>
                            <a:pt x="68961" y="15430"/>
                            <a:pt x="68961" y="34385"/>
                          </a:cubicBezTo>
                          <a:close/>
                        </a:path>
                      </a:pathLst>
                    </a:custGeom>
                    <a:solidFill>
                      <a:srgbClr val="D71E1D"/>
                    </a:solidFill>
                    <a:ln w="190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28" name="图形 386">
                    <a:extLst>
                      <a:ext uri="{FF2B5EF4-FFF2-40B4-BE49-F238E27FC236}">
                        <a16:creationId xmlns:a16="http://schemas.microsoft.com/office/drawing/2014/main" id="{8F04064A-5B28-6663-B30A-7A2D7D3A652C}"/>
                      </a:ext>
                    </a:extLst>
                  </p:cNvPr>
                  <p:cNvGrpSpPr/>
                  <p:nvPr/>
                </p:nvGrpSpPr>
                <p:grpSpPr>
                  <a:xfrm>
                    <a:off x="1025732" y="397670"/>
                    <a:ext cx="248104" cy="473742"/>
                    <a:chOff x="1025732" y="397670"/>
                    <a:chExt cx="248104" cy="473742"/>
                  </a:xfrm>
                  <a:solidFill>
                    <a:srgbClr val="BC060D"/>
                  </a:solidFill>
                </p:grpSpPr>
                <p:sp>
                  <p:nvSpPr>
                    <p:cNvPr id="29" name="任意多边形: 形状 28">
                      <a:extLst>
                        <a:ext uri="{FF2B5EF4-FFF2-40B4-BE49-F238E27FC236}">
                          <a16:creationId xmlns:a16="http://schemas.microsoft.com/office/drawing/2014/main" id="{F7DE0F8A-7D6A-7B4C-2B02-C9D7A0AA15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5732" y="397670"/>
                      <a:ext cx="225110" cy="396629"/>
                    </a:xfrm>
                    <a:custGeom>
                      <a:avLst/>
                      <a:gdLst>
                        <a:gd name="connsiteX0" fmla="*/ 2682 w 225110"/>
                        <a:gd name="connsiteY0" fmla="*/ 20001 h 396629"/>
                        <a:gd name="connsiteX1" fmla="*/ 202707 w 225110"/>
                        <a:gd name="connsiteY1" fmla="*/ 388523 h 396629"/>
                        <a:gd name="connsiteX2" fmla="*/ 224710 w 225110"/>
                        <a:gd name="connsiteY2" fmla="*/ 382523 h 396629"/>
                        <a:gd name="connsiteX3" fmla="*/ 18779 w 225110"/>
                        <a:gd name="connsiteY3" fmla="*/ 3999 h 396629"/>
                        <a:gd name="connsiteX4" fmla="*/ 2682 w 225110"/>
                        <a:gd name="connsiteY4" fmla="*/ 20001 h 396629"/>
                        <a:gd name="connsiteX5" fmla="*/ 2682 w 225110"/>
                        <a:gd name="connsiteY5" fmla="*/ 20001 h 3966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25110" h="396629">
                          <a:moveTo>
                            <a:pt x="2682" y="20001"/>
                          </a:moveTo>
                          <a:cubicBezTo>
                            <a:pt x="91550" y="131348"/>
                            <a:pt x="166893" y="249173"/>
                            <a:pt x="202707" y="388523"/>
                          </a:cubicBezTo>
                          <a:cubicBezTo>
                            <a:pt x="206327" y="402716"/>
                            <a:pt x="228329" y="396715"/>
                            <a:pt x="224710" y="382523"/>
                          </a:cubicBezTo>
                          <a:cubicBezTo>
                            <a:pt x="187848" y="239362"/>
                            <a:pt x="110124" y="118394"/>
                            <a:pt x="18779" y="3999"/>
                          </a:cubicBezTo>
                          <a:cubicBezTo>
                            <a:pt x="9635" y="-7621"/>
                            <a:pt x="-6367" y="8666"/>
                            <a:pt x="2682" y="20001"/>
                          </a:cubicBezTo>
                          <a:lnTo>
                            <a:pt x="2682" y="20001"/>
                          </a:lnTo>
                          <a:close/>
                        </a:path>
                      </a:pathLst>
                    </a:custGeom>
                    <a:solidFill>
                      <a:srgbClr val="D71E1D"/>
                    </a:solidFill>
                    <a:ln w="190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cs typeface="+mn-ea"/>
                      </a:endParaRPr>
                    </a:p>
                  </p:txBody>
                </p:sp>
                <p:sp>
                  <p:nvSpPr>
                    <p:cNvPr id="30" name="任意多边形: 形状 29">
                      <a:extLst>
                        <a:ext uri="{FF2B5EF4-FFF2-40B4-BE49-F238E27FC236}">
                          <a16:creationId xmlns:a16="http://schemas.microsoft.com/office/drawing/2014/main" id="{DB4AAEF0-5D9A-A20C-5105-E320E41BA0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30203" y="796155"/>
                      <a:ext cx="29701" cy="75256"/>
                    </a:xfrm>
                    <a:custGeom>
                      <a:avLst/>
                      <a:gdLst>
                        <a:gd name="connsiteX0" fmla="*/ 141 w 29701"/>
                        <a:gd name="connsiteY0" fmla="*/ 14326 h 75256"/>
                        <a:gd name="connsiteX1" fmla="*/ 7570 w 29701"/>
                        <a:gd name="connsiteY1" fmla="*/ 67000 h 75256"/>
                        <a:gd name="connsiteX2" fmla="*/ 29573 w 29701"/>
                        <a:gd name="connsiteY2" fmla="*/ 60999 h 75256"/>
                        <a:gd name="connsiteX3" fmla="*/ 22143 w 29701"/>
                        <a:gd name="connsiteY3" fmla="*/ 8326 h 75256"/>
                        <a:gd name="connsiteX4" fmla="*/ 141 w 29701"/>
                        <a:gd name="connsiteY4" fmla="*/ 14326 h 75256"/>
                        <a:gd name="connsiteX5" fmla="*/ 141 w 29701"/>
                        <a:gd name="connsiteY5" fmla="*/ 14326 h 752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701" h="75256">
                          <a:moveTo>
                            <a:pt x="141" y="14326"/>
                          </a:moveTo>
                          <a:cubicBezTo>
                            <a:pt x="2617" y="31852"/>
                            <a:pt x="5094" y="49474"/>
                            <a:pt x="7570" y="67000"/>
                          </a:cubicBezTo>
                          <a:cubicBezTo>
                            <a:pt x="9570" y="81478"/>
                            <a:pt x="31573" y="75286"/>
                            <a:pt x="29573" y="60999"/>
                          </a:cubicBezTo>
                          <a:cubicBezTo>
                            <a:pt x="27096" y="43473"/>
                            <a:pt x="24620" y="25852"/>
                            <a:pt x="22143" y="8326"/>
                          </a:cubicBezTo>
                          <a:cubicBezTo>
                            <a:pt x="20048" y="-6248"/>
                            <a:pt x="-1955" y="-56"/>
                            <a:pt x="141" y="14326"/>
                          </a:cubicBezTo>
                          <a:lnTo>
                            <a:pt x="141" y="14326"/>
                          </a:lnTo>
                          <a:close/>
                        </a:path>
                      </a:pathLst>
                    </a:custGeom>
                    <a:solidFill>
                      <a:srgbClr val="D71E1D"/>
                    </a:solidFill>
                    <a:ln w="190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cs typeface="+mn-ea"/>
                      </a:endParaRPr>
                    </a:p>
                  </p:txBody>
                </p:sp>
                <p:sp>
                  <p:nvSpPr>
                    <p:cNvPr id="31" name="任意多边形: 形状 30">
                      <a:extLst>
                        <a:ext uri="{FF2B5EF4-FFF2-40B4-BE49-F238E27FC236}">
                          <a16:creationId xmlns:a16="http://schemas.microsoft.com/office/drawing/2014/main" id="{96F0CF6D-D958-5916-09C0-5D21B469E5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04949" y="748702"/>
                      <a:ext cx="68886" cy="68886"/>
                    </a:xfrm>
                    <a:custGeom>
                      <a:avLst/>
                      <a:gdLst>
                        <a:gd name="connsiteX0" fmla="*/ 68543 w 68886"/>
                        <a:gd name="connsiteY0" fmla="*/ 29681 h 68886"/>
                        <a:gd name="connsiteX1" fmla="*/ 39206 w 68886"/>
                        <a:gd name="connsiteY1" fmla="*/ 68543 h 68886"/>
                        <a:gd name="connsiteX2" fmla="*/ 344 w 68886"/>
                        <a:gd name="connsiteY2" fmla="*/ 39206 h 68886"/>
                        <a:gd name="connsiteX3" fmla="*/ 29681 w 68886"/>
                        <a:gd name="connsiteY3" fmla="*/ 344 h 68886"/>
                        <a:gd name="connsiteX4" fmla="*/ 68543 w 68886"/>
                        <a:gd name="connsiteY4" fmla="*/ 29681 h 688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8886" h="68886">
                          <a:moveTo>
                            <a:pt x="68543" y="29681"/>
                          </a:moveTo>
                          <a:cubicBezTo>
                            <a:pt x="71210" y="48540"/>
                            <a:pt x="58065" y="65971"/>
                            <a:pt x="39206" y="68543"/>
                          </a:cubicBezTo>
                          <a:cubicBezTo>
                            <a:pt x="20346" y="71210"/>
                            <a:pt x="2915" y="58065"/>
                            <a:pt x="344" y="39206"/>
                          </a:cubicBezTo>
                          <a:cubicBezTo>
                            <a:pt x="-2323" y="20346"/>
                            <a:pt x="10821" y="2915"/>
                            <a:pt x="29681" y="344"/>
                          </a:cubicBezTo>
                          <a:cubicBezTo>
                            <a:pt x="48540" y="-2323"/>
                            <a:pt x="65876" y="10821"/>
                            <a:pt x="68543" y="29681"/>
                          </a:cubicBezTo>
                          <a:close/>
                        </a:path>
                      </a:pathLst>
                    </a:custGeom>
                    <a:solidFill>
                      <a:srgbClr val="D71E1D"/>
                    </a:solidFill>
                    <a:ln w="190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400">
                        <a:solidFill>
                          <a:schemeClr val="lt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cs typeface="+mn-ea"/>
                      </a:endParaRPr>
                    </a:p>
                  </p:txBody>
                </p:sp>
              </p:grpSp>
            </p:grpSp>
          </p:grpSp>
        </p:grpSp>
        <p:grpSp>
          <p:nvGrpSpPr>
            <p:cNvPr id="12" name="图形 386">
              <a:extLst>
                <a:ext uri="{FF2B5EF4-FFF2-40B4-BE49-F238E27FC236}">
                  <a16:creationId xmlns:a16="http://schemas.microsoft.com/office/drawing/2014/main" id="{3FF1DCB2-3ECA-5320-05B2-4623BA716CDF}"/>
                </a:ext>
              </a:extLst>
            </p:cNvPr>
            <p:cNvGrpSpPr/>
            <p:nvPr/>
          </p:nvGrpSpPr>
          <p:grpSpPr>
            <a:xfrm>
              <a:off x="5387170" y="4898869"/>
              <a:ext cx="1679522" cy="1486868"/>
              <a:chOff x="346424" y="530828"/>
              <a:chExt cx="670940" cy="593978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F2D74B36-22D5-7BDE-EA0B-0C678158C917}"/>
                  </a:ext>
                </a:extLst>
              </p:cNvPr>
              <p:cNvSpPr/>
              <p:nvPr/>
            </p:nvSpPr>
            <p:spPr>
              <a:xfrm>
                <a:off x="346424" y="530828"/>
                <a:ext cx="670940" cy="593978"/>
              </a:xfrm>
              <a:custGeom>
                <a:avLst/>
                <a:gdLst>
                  <a:gd name="connsiteX0" fmla="*/ 670941 w 670940"/>
                  <a:gd name="connsiteY0" fmla="*/ 296990 h 593978"/>
                  <a:gd name="connsiteX1" fmla="*/ 335470 w 670940"/>
                  <a:gd name="connsiteY1" fmla="*/ 593979 h 593978"/>
                  <a:gd name="connsiteX2" fmla="*/ 0 w 670940"/>
                  <a:gd name="connsiteY2" fmla="*/ 296990 h 593978"/>
                  <a:gd name="connsiteX3" fmla="*/ 335470 w 670940"/>
                  <a:gd name="connsiteY3" fmla="*/ 0 h 593978"/>
                  <a:gd name="connsiteX4" fmla="*/ 670941 w 670940"/>
                  <a:gd name="connsiteY4" fmla="*/ 296990 h 59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940" h="593978">
                    <a:moveTo>
                      <a:pt x="670941" y="296990"/>
                    </a:moveTo>
                    <a:cubicBezTo>
                      <a:pt x="670941" y="461010"/>
                      <a:pt x="520732" y="593979"/>
                      <a:pt x="335470" y="593979"/>
                    </a:cubicBezTo>
                    <a:cubicBezTo>
                      <a:pt x="150209" y="593979"/>
                      <a:pt x="0" y="461010"/>
                      <a:pt x="0" y="296990"/>
                    </a:cubicBezTo>
                    <a:cubicBezTo>
                      <a:pt x="0" y="132969"/>
                      <a:pt x="150209" y="0"/>
                      <a:pt x="335470" y="0"/>
                    </a:cubicBezTo>
                    <a:cubicBezTo>
                      <a:pt x="520732" y="0"/>
                      <a:pt x="670941" y="132969"/>
                      <a:pt x="670941" y="296990"/>
                    </a:cubicBezTo>
                    <a:close/>
                  </a:path>
                </a:pathLst>
              </a:custGeom>
              <a:solidFill>
                <a:srgbClr val="D71E1D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lt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516B6C5-3DD7-E168-6E3B-2345EF806037}"/>
                  </a:ext>
                </a:extLst>
              </p:cNvPr>
              <p:cNvSpPr/>
              <p:nvPr/>
            </p:nvSpPr>
            <p:spPr>
              <a:xfrm>
                <a:off x="396239" y="575024"/>
                <a:ext cx="571214" cy="505586"/>
              </a:xfrm>
              <a:custGeom>
                <a:avLst/>
                <a:gdLst>
                  <a:gd name="connsiteX0" fmla="*/ 571214 w 571214"/>
                  <a:gd name="connsiteY0" fmla="*/ 252794 h 505586"/>
                  <a:gd name="connsiteX1" fmla="*/ 285655 w 571214"/>
                  <a:gd name="connsiteY1" fmla="*/ 505587 h 505586"/>
                  <a:gd name="connsiteX2" fmla="*/ 0 w 571214"/>
                  <a:gd name="connsiteY2" fmla="*/ 252794 h 505586"/>
                  <a:gd name="connsiteX3" fmla="*/ 285560 w 571214"/>
                  <a:gd name="connsiteY3" fmla="*/ 0 h 505586"/>
                  <a:gd name="connsiteX4" fmla="*/ 571214 w 571214"/>
                  <a:gd name="connsiteY4" fmla="*/ 252794 h 505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214" h="505586">
                    <a:moveTo>
                      <a:pt x="571214" y="252794"/>
                    </a:moveTo>
                    <a:cubicBezTo>
                      <a:pt x="571214" y="392430"/>
                      <a:pt x="443389" y="505587"/>
                      <a:pt x="285655" y="505587"/>
                    </a:cubicBezTo>
                    <a:cubicBezTo>
                      <a:pt x="127921" y="505587"/>
                      <a:pt x="0" y="392430"/>
                      <a:pt x="0" y="252794"/>
                    </a:cubicBezTo>
                    <a:cubicBezTo>
                      <a:pt x="0" y="113157"/>
                      <a:pt x="127826" y="0"/>
                      <a:pt x="285560" y="0"/>
                    </a:cubicBezTo>
                    <a:cubicBezTo>
                      <a:pt x="443294" y="0"/>
                      <a:pt x="571214" y="113252"/>
                      <a:pt x="571214" y="252794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FF2C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" name="图形 386">
                <a:extLst>
                  <a:ext uri="{FF2B5EF4-FFF2-40B4-BE49-F238E27FC236}">
                    <a16:creationId xmlns:a16="http://schemas.microsoft.com/office/drawing/2014/main" id="{0FB414B0-F3B0-D3B3-EE5C-13B385959120}"/>
                  </a:ext>
                </a:extLst>
              </p:cNvPr>
              <p:cNvGrpSpPr/>
              <p:nvPr/>
            </p:nvGrpSpPr>
            <p:grpSpPr>
              <a:xfrm>
                <a:off x="465898" y="664368"/>
                <a:ext cx="388684" cy="326802"/>
                <a:chOff x="465898" y="664368"/>
                <a:chExt cx="388684" cy="326802"/>
              </a:xfrm>
              <a:solidFill>
                <a:srgbClr val="F9B139"/>
              </a:solidFill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35EB5537-4900-C6CA-64D5-B70FFD494E09}"/>
                    </a:ext>
                  </a:extLst>
                </p:cNvPr>
                <p:cNvSpPr/>
                <p:nvPr/>
              </p:nvSpPr>
              <p:spPr>
                <a:xfrm>
                  <a:off x="465898" y="709136"/>
                  <a:ext cx="172471" cy="277986"/>
                </a:xfrm>
                <a:custGeom>
                  <a:avLst/>
                  <a:gdLst>
                    <a:gd name="connsiteX0" fmla="*/ 171229 w 172471"/>
                    <a:gd name="connsiteY0" fmla="*/ 18002 h 277986"/>
                    <a:gd name="connsiteX1" fmla="*/ 161418 w 172471"/>
                    <a:gd name="connsiteY1" fmla="*/ 857 h 277986"/>
                    <a:gd name="connsiteX2" fmla="*/ 43594 w 172471"/>
                    <a:gd name="connsiteY2" fmla="*/ 10382 h 277986"/>
                    <a:gd name="connsiteX3" fmla="*/ 43594 w 172471"/>
                    <a:gd name="connsiteY3" fmla="*/ 33147 h 277986"/>
                    <a:gd name="connsiteX4" fmla="*/ 143225 w 172471"/>
                    <a:gd name="connsiteY4" fmla="*/ 22860 h 277986"/>
                    <a:gd name="connsiteX5" fmla="*/ 5494 w 172471"/>
                    <a:gd name="connsiteY5" fmla="*/ 133540 h 277986"/>
                    <a:gd name="connsiteX6" fmla="*/ 17019 w 172471"/>
                    <a:gd name="connsiteY6" fmla="*/ 153257 h 277986"/>
                    <a:gd name="connsiteX7" fmla="*/ 94743 w 172471"/>
                    <a:gd name="connsiteY7" fmla="*/ 105061 h 277986"/>
                    <a:gd name="connsiteX8" fmla="*/ 91124 w 172471"/>
                    <a:gd name="connsiteY8" fmla="*/ 266986 h 277986"/>
                    <a:gd name="connsiteX9" fmla="*/ 113888 w 172471"/>
                    <a:gd name="connsiteY9" fmla="*/ 266986 h 277986"/>
                    <a:gd name="connsiteX10" fmla="*/ 117698 w 172471"/>
                    <a:gd name="connsiteY10" fmla="*/ 92106 h 277986"/>
                    <a:gd name="connsiteX11" fmla="*/ 116936 w 172471"/>
                    <a:gd name="connsiteY11" fmla="*/ 87820 h 277986"/>
                    <a:gd name="connsiteX12" fmla="*/ 171229 w 172471"/>
                    <a:gd name="connsiteY12" fmla="*/ 18002 h 277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2471" h="277986">
                      <a:moveTo>
                        <a:pt x="171229" y="18002"/>
                      </a:moveTo>
                      <a:cubicBezTo>
                        <a:pt x="174753" y="9620"/>
                        <a:pt x="170562" y="1809"/>
                        <a:pt x="161418" y="857"/>
                      </a:cubicBezTo>
                      <a:cubicBezTo>
                        <a:pt x="121604" y="-3334"/>
                        <a:pt x="83218" y="9144"/>
                        <a:pt x="43594" y="10382"/>
                      </a:cubicBezTo>
                      <a:cubicBezTo>
                        <a:pt x="28925" y="10858"/>
                        <a:pt x="28925" y="33623"/>
                        <a:pt x="43594" y="33147"/>
                      </a:cubicBezTo>
                      <a:cubicBezTo>
                        <a:pt x="77122" y="32099"/>
                        <a:pt x="109793" y="23145"/>
                        <a:pt x="143225" y="22860"/>
                      </a:cubicBezTo>
                      <a:cubicBezTo>
                        <a:pt x="113222" y="73914"/>
                        <a:pt x="55024" y="104298"/>
                        <a:pt x="5494" y="133540"/>
                      </a:cubicBezTo>
                      <a:cubicBezTo>
                        <a:pt x="-7174" y="140970"/>
                        <a:pt x="4351" y="160686"/>
                        <a:pt x="17019" y="153257"/>
                      </a:cubicBezTo>
                      <a:cubicBezTo>
                        <a:pt x="42260" y="138398"/>
                        <a:pt x="69597" y="123063"/>
                        <a:pt x="94743" y="105061"/>
                      </a:cubicBezTo>
                      <a:cubicBezTo>
                        <a:pt x="94076" y="159067"/>
                        <a:pt x="91409" y="212979"/>
                        <a:pt x="91124" y="266986"/>
                      </a:cubicBezTo>
                      <a:cubicBezTo>
                        <a:pt x="91028" y="281654"/>
                        <a:pt x="113888" y="281654"/>
                        <a:pt x="113888" y="266986"/>
                      </a:cubicBezTo>
                      <a:cubicBezTo>
                        <a:pt x="114174" y="208692"/>
                        <a:pt x="117413" y="150399"/>
                        <a:pt x="117698" y="92106"/>
                      </a:cubicBezTo>
                      <a:cubicBezTo>
                        <a:pt x="117698" y="90487"/>
                        <a:pt x="117413" y="89059"/>
                        <a:pt x="116936" y="87820"/>
                      </a:cubicBezTo>
                      <a:cubicBezTo>
                        <a:pt x="139796" y="68389"/>
                        <a:pt x="159323" y="45815"/>
                        <a:pt x="171229" y="18002"/>
                      </a:cubicBezTo>
                      <a:close/>
                    </a:path>
                  </a:pathLst>
                </a:custGeom>
                <a:solidFill>
                  <a:srgbClr val="FFF2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A5464DD3-471B-D587-39AF-5FF092777507}"/>
                    </a:ext>
                  </a:extLst>
                </p:cNvPr>
                <p:cNvSpPr/>
                <p:nvPr/>
              </p:nvSpPr>
              <p:spPr>
                <a:xfrm>
                  <a:off x="587830" y="806542"/>
                  <a:ext cx="55227" cy="75623"/>
                </a:xfrm>
                <a:custGeom>
                  <a:avLst/>
                  <a:gdLst>
                    <a:gd name="connsiteX0" fmla="*/ 19008 w 55227"/>
                    <a:gd name="connsiteY0" fmla="*/ 3750 h 75623"/>
                    <a:gd name="connsiteX1" fmla="*/ 2910 w 55227"/>
                    <a:gd name="connsiteY1" fmla="*/ 19847 h 75623"/>
                    <a:gd name="connsiteX2" fmla="*/ 32343 w 55227"/>
                    <a:gd name="connsiteY2" fmla="*/ 68043 h 75623"/>
                    <a:gd name="connsiteX3" fmla="*/ 54345 w 55227"/>
                    <a:gd name="connsiteY3" fmla="*/ 61947 h 75623"/>
                    <a:gd name="connsiteX4" fmla="*/ 19008 w 55227"/>
                    <a:gd name="connsiteY4" fmla="*/ 3750 h 75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27" h="75623">
                      <a:moveTo>
                        <a:pt x="19008" y="3750"/>
                      </a:moveTo>
                      <a:cubicBezTo>
                        <a:pt x="9483" y="-7395"/>
                        <a:pt x="-6615" y="8798"/>
                        <a:pt x="2910" y="19847"/>
                      </a:cubicBezTo>
                      <a:cubicBezTo>
                        <a:pt x="15198" y="34134"/>
                        <a:pt x="25104" y="50612"/>
                        <a:pt x="32343" y="68043"/>
                      </a:cubicBezTo>
                      <a:cubicBezTo>
                        <a:pt x="37867" y="81474"/>
                        <a:pt x="59870" y="75568"/>
                        <a:pt x="54345" y="61947"/>
                      </a:cubicBezTo>
                      <a:cubicBezTo>
                        <a:pt x="45487" y="40706"/>
                        <a:pt x="34057" y="21276"/>
                        <a:pt x="19008" y="3750"/>
                      </a:cubicBezTo>
                      <a:close/>
                    </a:path>
                  </a:pathLst>
                </a:custGeom>
                <a:solidFill>
                  <a:srgbClr val="FFF2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63B085B8-AB29-43FB-BEBB-DBA86916E206}"/>
                    </a:ext>
                  </a:extLst>
                </p:cNvPr>
                <p:cNvSpPr/>
                <p:nvPr/>
              </p:nvSpPr>
              <p:spPr>
                <a:xfrm>
                  <a:off x="538329" y="664368"/>
                  <a:ext cx="73413" cy="22764"/>
                </a:xfrm>
                <a:custGeom>
                  <a:avLst/>
                  <a:gdLst>
                    <a:gd name="connsiteX0" fmla="*/ 11073 w 73413"/>
                    <a:gd name="connsiteY0" fmla="*/ 22765 h 22764"/>
                    <a:gd name="connsiteX1" fmla="*/ 62413 w 73413"/>
                    <a:gd name="connsiteY1" fmla="*/ 22765 h 22764"/>
                    <a:gd name="connsiteX2" fmla="*/ 62413 w 73413"/>
                    <a:gd name="connsiteY2" fmla="*/ 0 h 22764"/>
                    <a:gd name="connsiteX3" fmla="*/ 11073 w 73413"/>
                    <a:gd name="connsiteY3" fmla="*/ 0 h 22764"/>
                    <a:gd name="connsiteX4" fmla="*/ 11073 w 73413"/>
                    <a:gd name="connsiteY4" fmla="*/ 22765 h 22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413" h="22764">
                      <a:moveTo>
                        <a:pt x="11073" y="22765"/>
                      </a:moveTo>
                      <a:cubicBezTo>
                        <a:pt x="28218" y="22765"/>
                        <a:pt x="45268" y="22765"/>
                        <a:pt x="62413" y="22765"/>
                      </a:cubicBezTo>
                      <a:cubicBezTo>
                        <a:pt x="77081" y="22765"/>
                        <a:pt x="77081" y="0"/>
                        <a:pt x="62413" y="0"/>
                      </a:cubicBezTo>
                      <a:cubicBezTo>
                        <a:pt x="45363" y="0"/>
                        <a:pt x="28218" y="0"/>
                        <a:pt x="11073" y="0"/>
                      </a:cubicBezTo>
                      <a:cubicBezTo>
                        <a:pt x="-3691" y="0"/>
                        <a:pt x="-3691" y="22765"/>
                        <a:pt x="11073" y="22765"/>
                      </a:cubicBezTo>
                      <a:close/>
                    </a:path>
                  </a:pathLst>
                </a:custGeom>
                <a:solidFill>
                  <a:srgbClr val="FFF2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DF87D00B-FAE1-8787-CC3F-63ED23EFEBB3}"/>
                    </a:ext>
                  </a:extLst>
                </p:cNvPr>
                <p:cNvSpPr/>
                <p:nvPr/>
              </p:nvSpPr>
              <p:spPr>
                <a:xfrm>
                  <a:off x="690163" y="665908"/>
                  <a:ext cx="109698" cy="25036"/>
                </a:xfrm>
                <a:custGeom>
                  <a:avLst/>
                  <a:gdLst>
                    <a:gd name="connsiteX0" fmla="*/ 14306 w 109698"/>
                    <a:gd name="connsiteY0" fmla="*/ 24654 h 25036"/>
                    <a:gd name="connsiteX1" fmla="*/ 98697 w 109698"/>
                    <a:gd name="connsiteY1" fmla="*/ 25035 h 25036"/>
                    <a:gd name="connsiteX2" fmla="*/ 98697 w 109698"/>
                    <a:gd name="connsiteY2" fmla="*/ 2270 h 25036"/>
                    <a:gd name="connsiteX3" fmla="*/ 8210 w 109698"/>
                    <a:gd name="connsiteY3" fmla="*/ 2651 h 25036"/>
                    <a:gd name="connsiteX4" fmla="*/ 14306 w 109698"/>
                    <a:gd name="connsiteY4" fmla="*/ 24654 h 25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698" h="25036">
                      <a:moveTo>
                        <a:pt x="14306" y="24654"/>
                      </a:moveTo>
                      <a:cubicBezTo>
                        <a:pt x="42119" y="19511"/>
                        <a:pt x="70789" y="24749"/>
                        <a:pt x="98697" y="25035"/>
                      </a:cubicBezTo>
                      <a:cubicBezTo>
                        <a:pt x="113366" y="25226"/>
                        <a:pt x="113366" y="2461"/>
                        <a:pt x="98697" y="2270"/>
                      </a:cubicBezTo>
                      <a:cubicBezTo>
                        <a:pt x="68408" y="1889"/>
                        <a:pt x="38309" y="-2873"/>
                        <a:pt x="8210" y="2651"/>
                      </a:cubicBezTo>
                      <a:cubicBezTo>
                        <a:pt x="-6173" y="5318"/>
                        <a:pt x="-77" y="27321"/>
                        <a:pt x="14306" y="24654"/>
                      </a:cubicBezTo>
                      <a:close/>
                    </a:path>
                  </a:pathLst>
                </a:custGeom>
                <a:solidFill>
                  <a:srgbClr val="FFF2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68326B3-EECD-8F51-C104-B1BB8171C6EA}"/>
                    </a:ext>
                  </a:extLst>
                </p:cNvPr>
                <p:cNvSpPr/>
                <p:nvPr/>
              </p:nvSpPr>
              <p:spPr>
                <a:xfrm>
                  <a:off x="682275" y="717613"/>
                  <a:ext cx="137255" cy="95059"/>
                </a:xfrm>
                <a:custGeom>
                  <a:avLst/>
                  <a:gdLst>
                    <a:gd name="connsiteX0" fmla="*/ 14478 w 137255"/>
                    <a:gd name="connsiteY0" fmla="*/ 94869 h 95059"/>
                    <a:gd name="connsiteX1" fmla="*/ 15907 w 137255"/>
                    <a:gd name="connsiteY1" fmla="*/ 95060 h 95059"/>
                    <a:gd name="connsiteX2" fmla="*/ 125825 w 137255"/>
                    <a:gd name="connsiteY2" fmla="*/ 95060 h 95059"/>
                    <a:gd name="connsiteX3" fmla="*/ 137255 w 137255"/>
                    <a:gd name="connsiteY3" fmla="*/ 83630 h 95059"/>
                    <a:gd name="connsiteX4" fmla="*/ 137255 w 137255"/>
                    <a:gd name="connsiteY4" fmla="*/ 11430 h 95059"/>
                    <a:gd name="connsiteX5" fmla="*/ 125825 w 137255"/>
                    <a:gd name="connsiteY5" fmla="*/ 0 h 95059"/>
                    <a:gd name="connsiteX6" fmla="*/ 11430 w 137255"/>
                    <a:gd name="connsiteY6" fmla="*/ 0 h 95059"/>
                    <a:gd name="connsiteX7" fmla="*/ 0 w 137255"/>
                    <a:gd name="connsiteY7" fmla="*/ 11430 h 95059"/>
                    <a:gd name="connsiteX8" fmla="*/ 4953 w 137255"/>
                    <a:gd name="connsiteY8" fmla="*/ 86678 h 95059"/>
                    <a:gd name="connsiteX9" fmla="*/ 14478 w 137255"/>
                    <a:gd name="connsiteY9" fmla="*/ 94869 h 95059"/>
                    <a:gd name="connsiteX10" fmla="*/ 25908 w 137255"/>
                    <a:gd name="connsiteY10" fmla="*/ 72200 h 95059"/>
                    <a:gd name="connsiteX11" fmla="*/ 22955 w 137255"/>
                    <a:gd name="connsiteY11" fmla="*/ 22765 h 95059"/>
                    <a:gd name="connsiteX12" fmla="*/ 114395 w 137255"/>
                    <a:gd name="connsiteY12" fmla="*/ 22765 h 95059"/>
                    <a:gd name="connsiteX13" fmla="*/ 114395 w 137255"/>
                    <a:gd name="connsiteY13" fmla="*/ 72200 h 95059"/>
                    <a:gd name="connsiteX14" fmla="*/ 25908 w 137255"/>
                    <a:gd name="connsiteY14" fmla="*/ 72200 h 95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7255" h="95059">
                      <a:moveTo>
                        <a:pt x="14478" y="94869"/>
                      </a:moveTo>
                      <a:cubicBezTo>
                        <a:pt x="14954" y="94964"/>
                        <a:pt x="15431" y="95060"/>
                        <a:pt x="15907" y="95060"/>
                      </a:cubicBezTo>
                      <a:cubicBezTo>
                        <a:pt x="52578" y="95060"/>
                        <a:pt x="89154" y="95060"/>
                        <a:pt x="125825" y="95060"/>
                      </a:cubicBezTo>
                      <a:cubicBezTo>
                        <a:pt x="132017" y="95060"/>
                        <a:pt x="137255" y="89916"/>
                        <a:pt x="137255" y="83630"/>
                      </a:cubicBezTo>
                      <a:cubicBezTo>
                        <a:pt x="137255" y="59531"/>
                        <a:pt x="137255" y="35433"/>
                        <a:pt x="137255" y="11430"/>
                      </a:cubicBezTo>
                      <a:cubicBezTo>
                        <a:pt x="137255" y="5239"/>
                        <a:pt x="132112" y="0"/>
                        <a:pt x="125825" y="0"/>
                      </a:cubicBezTo>
                      <a:cubicBezTo>
                        <a:pt x="87725" y="0"/>
                        <a:pt x="49530" y="0"/>
                        <a:pt x="11430" y="0"/>
                      </a:cubicBezTo>
                      <a:cubicBezTo>
                        <a:pt x="5239" y="0"/>
                        <a:pt x="0" y="5144"/>
                        <a:pt x="0" y="11430"/>
                      </a:cubicBezTo>
                      <a:cubicBezTo>
                        <a:pt x="95" y="36576"/>
                        <a:pt x="1238" y="61817"/>
                        <a:pt x="4953" y="86678"/>
                      </a:cubicBezTo>
                      <a:cubicBezTo>
                        <a:pt x="5810" y="92583"/>
                        <a:pt x="9906" y="94964"/>
                        <a:pt x="14478" y="94869"/>
                      </a:cubicBezTo>
                      <a:close/>
                      <a:moveTo>
                        <a:pt x="25908" y="72200"/>
                      </a:moveTo>
                      <a:cubicBezTo>
                        <a:pt x="23908" y="55817"/>
                        <a:pt x="23146" y="39243"/>
                        <a:pt x="22955" y="22765"/>
                      </a:cubicBezTo>
                      <a:cubicBezTo>
                        <a:pt x="53435" y="22765"/>
                        <a:pt x="83915" y="22765"/>
                        <a:pt x="114395" y="22765"/>
                      </a:cubicBezTo>
                      <a:cubicBezTo>
                        <a:pt x="114395" y="39243"/>
                        <a:pt x="114395" y="55721"/>
                        <a:pt x="114395" y="72200"/>
                      </a:cubicBezTo>
                      <a:cubicBezTo>
                        <a:pt x="84868" y="72200"/>
                        <a:pt x="55435" y="72200"/>
                        <a:pt x="25908" y="72200"/>
                      </a:cubicBezTo>
                      <a:close/>
                    </a:path>
                  </a:pathLst>
                </a:custGeom>
                <a:solidFill>
                  <a:srgbClr val="FFF2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16457DD1-B34E-F377-19E1-B7B6CCFC89F4}"/>
                    </a:ext>
                  </a:extLst>
                </p:cNvPr>
                <p:cNvSpPr/>
                <p:nvPr/>
              </p:nvSpPr>
              <p:spPr>
                <a:xfrm>
                  <a:off x="647223" y="841152"/>
                  <a:ext cx="207359" cy="150018"/>
                </a:xfrm>
                <a:custGeom>
                  <a:avLst/>
                  <a:gdLst>
                    <a:gd name="connsiteX0" fmla="*/ 195834 w 207359"/>
                    <a:gd name="connsiteY0" fmla="*/ 0 h 150018"/>
                    <a:gd name="connsiteX1" fmla="*/ 11430 w 207359"/>
                    <a:gd name="connsiteY1" fmla="*/ 0 h 150018"/>
                    <a:gd name="connsiteX2" fmla="*/ 0 w 207359"/>
                    <a:gd name="connsiteY2" fmla="*/ 11430 h 150018"/>
                    <a:gd name="connsiteX3" fmla="*/ 1429 w 207359"/>
                    <a:gd name="connsiteY3" fmla="*/ 69342 h 150018"/>
                    <a:gd name="connsiteX4" fmla="*/ 2000 w 207359"/>
                    <a:gd name="connsiteY4" fmla="*/ 80201 h 150018"/>
                    <a:gd name="connsiteX5" fmla="*/ 7715 w 207359"/>
                    <a:gd name="connsiteY5" fmla="*/ 141732 h 150018"/>
                    <a:gd name="connsiteX6" fmla="*/ 17240 w 207359"/>
                    <a:gd name="connsiteY6" fmla="*/ 149924 h 150018"/>
                    <a:gd name="connsiteX7" fmla="*/ 18764 w 207359"/>
                    <a:gd name="connsiteY7" fmla="*/ 150019 h 150018"/>
                    <a:gd name="connsiteX8" fmla="*/ 195929 w 207359"/>
                    <a:gd name="connsiteY8" fmla="*/ 150019 h 150018"/>
                    <a:gd name="connsiteX9" fmla="*/ 207359 w 207359"/>
                    <a:gd name="connsiteY9" fmla="*/ 138589 h 150018"/>
                    <a:gd name="connsiteX10" fmla="*/ 207359 w 207359"/>
                    <a:gd name="connsiteY10" fmla="*/ 11240 h 150018"/>
                    <a:gd name="connsiteX11" fmla="*/ 195834 w 207359"/>
                    <a:gd name="connsiteY11" fmla="*/ 0 h 150018"/>
                    <a:gd name="connsiteX12" fmla="*/ 28766 w 207359"/>
                    <a:gd name="connsiteY12" fmla="*/ 127349 h 150018"/>
                    <a:gd name="connsiteX13" fmla="*/ 25051 w 207359"/>
                    <a:gd name="connsiteY13" fmla="*/ 85820 h 150018"/>
                    <a:gd name="connsiteX14" fmla="*/ 91440 w 207359"/>
                    <a:gd name="connsiteY14" fmla="*/ 86392 h 150018"/>
                    <a:gd name="connsiteX15" fmla="*/ 90869 w 207359"/>
                    <a:gd name="connsiteY15" fmla="*/ 127349 h 150018"/>
                    <a:gd name="connsiteX16" fmla="*/ 28766 w 207359"/>
                    <a:gd name="connsiteY16" fmla="*/ 127349 h 150018"/>
                    <a:gd name="connsiteX17" fmla="*/ 184404 w 207359"/>
                    <a:gd name="connsiteY17" fmla="*/ 64389 h 150018"/>
                    <a:gd name="connsiteX18" fmla="*/ 114491 w 207359"/>
                    <a:gd name="connsiteY18" fmla="*/ 63818 h 150018"/>
                    <a:gd name="connsiteX19" fmla="*/ 114967 w 207359"/>
                    <a:gd name="connsiteY19" fmla="*/ 30480 h 150018"/>
                    <a:gd name="connsiteX20" fmla="*/ 112109 w 207359"/>
                    <a:gd name="connsiteY20" fmla="*/ 22860 h 150018"/>
                    <a:gd name="connsiteX21" fmla="*/ 184309 w 207359"/>
                    <a:gd name="connsiteY21" fmla="*/ 22860 h 150018"/>
                    <a:gd name="connsiteX22" fmla="*/ 184404 w 207359"/>
                    <a:gd name="connsiteY22" fmla="*/ 64389 h 150018"/>
                    <a:gd name="connsiteX23" fmla="*/ 92202 w 207359"/>
                    <a:gd name="connsiteY23" fmla="*/ 30385 h 150018"/>
                    <a:gd name="connsiteX24" fmla="*/ 91726 w 207359"/>
                    <a:gd name="connsiteY24" fmla="*/ 63532 h 150018"/>
                    <a:gd name="connsiteX25" fmla="*/ 23813 w 207359"/>
                    <a:gd name="connsiteY25" fmla="*/ 62960 h 150018"/>
                    <a:gd name="connsiteX26" fmla="*/ 22955 w 207359"/>
                    <a:gd name="connsiteY26" fmla="*/ 22765 h 150018"/>
                    <a:gd name="connsiteX27" fmla="*/ 95345 w 207359"/>
                    <a:gd name="connsiteY27" fmla="*/ 22765 h 150018"/>
                    <a:gd name="connsiteX28" fmla="*/ 92202 w 207359"/>
                    <a:gd name="connsiteY28" fmla="*/ 30385 h 150018"/>
                    <a:gd name="connsiteX29" fmla="*/ 114205 w 207359"/>
                    <a:gd name="connsiteY29" fmla="*/ 86582 h 150018"/>
                    <a:gd name="connsiteX30" fmla="*/ 184404 w 207359"/>
                    <a:gd name="connsiteY30" fmla="*/ 87154 h 150018"/>
                    <a:gd name="connsiteX31" fmla="*/ 184404 w 207359"/>
                    <a:gd name="connsiteY31" fmla="*/ 127349 h 150018"/>
                    <a:gd name="connsiteX32" fmla="*/ 113633 w 207359"/>
                    <a:gd name="connsiteY32" fmla="*/ 127349 h 150018"/>
                    <a:gd name="connsiteX33" fmla="*/ 114205 w 207359"/>
                    <a:gd name="connsiteY33" fmla="*/ 86582 h 150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07359" h="150018">
                      <a:moveTo>
                        <a:pt x="195834" y="0"/>
                      </a:moveTo>
                      <a:cubicBezTo>
                        <a:pt x="134398" y="0"/>
                        <a:pt x="72866" y="0"/>
                        <a:pt x="11430" y="0"/>
                      </a:cubicBezTo>
                      <a:cubicBezTo>
                        <a:pt x="5239" y="0"/>
                        <a:pt x="0" y="5144"/>
                        <a:pt x="0" y="11430"/>
                      </a:cubicBezTo>
                      <a:cubicBezTo>
                        <a:pt x="95" y="30766"/>
                        <a:pt x="572" y="50102"/>
                        <a:pt x="1429" y="69342"/>
                      </a:cubicBezTo>
                      <a:cubicBezTo>
                        <a:pt x="0" y="72771"/>
                        <a:pt x="191" y="76962"/>
                        <a:pt x="2000" y="80201"/>
                      </a:cubicBezTo>
                      <a:cubicBezTo>
                        <a:pt x="3143" y="100775"/>
                        <a:pt x="4953" y="121349"/>
                        <a:pt x="7715" y="141732"/>
                      </a:cubicBezTo>
                      <a:cubicBezTo>
                        <a:pt x="8573" y="147638"/>
                        <a:pt x="12764" y="150114"/>
                        <a:pt x="17240" y="149924"/>
                      </a:cubicBezTo>
                      <a:cubicBezTo>
                        <a:pt x="17717" y="149924"/>
                        <a:pt x="18193" y="150019"/>
                        <a:pt x="18764" y="150019"/>
                      </a:cubicBezTo>
                      <a:cubicBezTo>
                        <a:pt x="77819" y="150019"/>
                        <a:pt x="136874" y="150019"/>
                        <a:pt x="195929" y="150019"/>
                      </a:cubicBezTo>
                      <a:cubicBezTo>
                        <a:pt x="202121" y="150019"/>
                        <a:pt x="207359" y="144875"/>
                        <a:pt x="207359" y="138589"/>
                      </a:cubicBezTo>
                      <a:cubicBezTo>
                        <a:pt x="207359" y="96107"/>
                        <a:pt x="207359" y="53626"/>
                        <a:pt x="207359" y="11240"/>
                      </a:cubicBezTo>
                      <a:cubicBezTo>
                        <a:pt x="207264" y="5239"/>
                        <a:pt x="202025" y="0"/>
                        <a:pt x="195834" y="0"/>
                      </a:cubicBezTo>
                      <a:close/>
                      <a:moveTo>
                        <a:pt x="28766" y="127349"/>
                      </a:moveTo>
                      <a:cubicBezTo>
                        <a:pt x="27051" y="113538"/>
                        <a:pt x="25813" y="99727"/>
                        <a:pt x="25051" y="85820"/>
                      </a:cubicBezTo>
                      <a:cubicBezTo>
                        <a:pt x="47149" y="86011"/>
                        <a:pt x="69342" y="86201"/>
                        <a:pt x="91440" y="86392"/>
                      </a:cubicBezTo>
                      <a:cubicBezTo>
                        <a:pt x="91250" y="100013"/>
                        <a:pt x="91059" y="113729"/>
                        <a:pt x="90869" y="127349"/>
                      </a:cubicBezTo>
                      <a:cubicBezTo>
                        <a:pt x="70199" y="127349"/>
                        <a:pt x="49435" y="127349"/>
                        <a:pt x="28766" y="127349"/>
                      </a:cubicBezTo>
                      <a:close/>
                      <a:moveTo>
                        <a:pt x="184404" y="64389"/>
                      </a:moveTo>
                      <a:cubicBezTo>
                        <a:pt x="161163" y="64199"/>
                        <a:pt x="137827" y="64008"/>
                        <a:pt x="114491" y="63818"/>
                      </a:cubicBezTo>
                      <a:cubicBezTo>
                        <a:pt x="114681" y="52673"/>
                        <a:pt x="114776" y="41529"/>
                        <a:pt x="114967" y="30480"/>
                      </a:cubicBezTo>
                      <a:cubicBezTo>
                        <a:pt x="114967" y="27242"/>
                        <a:pt x="113919" y="24670"/>
                        <a:pt x="112109" y="22860"/>
                      </a:cubicBezTo>
                      <a:cubicBezTo>
                        <a:pt x="136208" y="22860"/>
                        <a:pt x="160306" y="22860"/>
                        <a:pt x="184309" y="22860"/>
                      </a:cubicBezTo>
                      <a:cubicBezTo>
                        <a:pt x="184404" y="36671"/>
                        <a:pt x="184404" y="50578"/>
                        <a:pt x="184404" y="64389"/>
                      </a:cubicBezTo>
                      <a:close/>
                      <a:moveTo>
                        <a:pt x="92202" y="30385"/>
                      </a:moveTo>
                      <a:cubicBezTo>
                        <a:pt x="92012" y="41434"/>
                        <a:pt x="91916" y="52483"/>
                        <a:pt x="91726" y="63532"/>
                      </a:cubicBezTo>
                      <a:cubicBezTo>
                        <a:pt x="69056" y="63341"/>
                        <a:pt x="46482" y="63151"/>
                        <a:pt x="23813" y="62960"/>
                      </a:cubicBezTo>
                      <a:cubicBezTo>
                        <a:pt x="23336" y="49530"/>
                        <a:pt x="23051" y="36100"/>
                        <a:pt x="22955" y="22765"/>
                      </a:cubicBezTo>
                      <a:cubicBezTo>
                        <a:pt x="47054" y="22765"/>
                        <a:pt x="71152" y="22765"/>
                        <a:pt x="95345" y="22765"/>
                      </a:cubicBezTo>
                      <a:cubicBezTo>
                        <a:pt x="93536" y="24670"/>
                        <a:pt x="92297" y="27146"/>
                        <a:pt x="92202" y="30385"/>
                      </a:cubicBezTo>
                      <a:close/>
                      <a:moveTo>
                        <a:pt x="114205" y="86582"/>
                      </a:moveTo>
                      <a:cubicBezTo>
                        <a:pt x="137636" y="86773"/>
                        <a:pt x="160973" y="86963"/>
                        <a:pt x="184404" y="87154"/>
                      </a:cubicBezTo>
                      <a:cubicBezTo>
                        <a:pt x="184404" y="100584"/>
                        <a:pt x="184404" y="113919"/>
                        <a:pt x="184404" y="127349"/>
                      </a:cubicBezTo>
                      <a:cubicBezTo>
                        <a:pt x="160782" y="127349"/>
                        <a:pt x="137160" y="127349"/>
                        <a:pt x="113633" y="127349"/>
                      </a:cubicBezTo>
                      <a:cubicBezTo>
                        <a:pt x="113824" y="113824"/>
                        <a:pt x="114014" y="100203"/>
                        <a:pt x="114205" y="86582"/>
                      </a:cubicBezTo>
                      <a:close/>
                    </a:path>
                  </a:pathLst>
                </a:custGeom>
                <a:solidFill>
                  <a:srgbClr val="FFF2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5" name="Oval 72+">
            <a:extLst>
              <a:ext uri="{FF2B5EF4-FFF2-40B4-BE49-F238E27FC236}">
                <a16:creationId xmlns:a16="http://schemas.microsoft.com/office/drawing/2014/main" id="{8A53241F-6C17-4335-E5B0-4CDBBEBDB2D1}"/>
              </a:ext>
            </a:extLst>
          </p:cNvPr>
          <p:cNvSpPr/>
          <p:nvPr/>
        </p:nvSpPr>
        <p:spPr>
          <a:xfrm>
            <a:off x="2757710" y="2116609"/>
            <a:ext cx="6676576" cy="6676574"/>
          </a:xfrm>
          <a:prstGeom prst="ellipse">
            <a:avLst/>
          </a:prstGeom>
          <a:noFill/>
          <a:ln w="12700">
            <a:solidFill>
              <a:srgbClr val="D71E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B63C7847-DFCA-43FF-6AFA-5EDAD39BA68C}"/>
              </a:ext>
            </a:extLst>
          </p:cNvPr>
          <p:cNvSpPr/>
          <p:nvPr/>
        </p:nvSpPr>
        <p:spPr>
          <a:xfrm>
            <a:off x="3092043" y="4462684"/>
            <a:ext cx="334317" cy="334317"/>
          </a:xfrm>
          <a:prstGeom prst="ellipse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3810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ABCE9C9-C3DF-14AE-64C7-694C5A55A12D}"/>
              </a:ext>
            </a:extLst>
          </p:cNvPr>
          <p:cNvGrpSpPr/>
          <p:nvPr/>
        </p:nvGrpSpPr>
        <p:grpSpPr>
          <a:xfrm>
            <a:off x="9536877" y="4228808"/>
            <a:ext cx="1636744" cy="1278187"/>
            <a:chOff x="283599" y="1906534"/>
            <a:chExt cx="1636744" cy="1278187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BC48BD3-F6C0-AF1A-E43F-8DE2534ED863}"/>
                </a:ext>
              </a:extLst>
            </p:cNvPr>
            <p:cNvSpPr txBox="1"/>
            <p:nvPr/>
          </p:nvSpPr>
          <p:spPr>
            <a:xfrm>
              <a:off x="283599" y="2190603"/>
              <a:ext cx="16367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7962EC8E-E727-AB95-0975-FAB3FBDF2C4C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F5447B79-5F53-930B-251F-57FFF7A7A76C}"/>
              </a:ext>
            </a:extLst>
          </p:cNvPr>
          <p:cNvGrpSpPr/>
          <p:nvPr/>
        </p:nvGrpSpPr>
        <p:grpSpPr>
          <a:xfrm>
            <a:off x="899190" y="4228808"/>
            <a:ext cx="1610191" cy="1278187"/>
            <a:chOff x="309317" y="1906534"/>
            <a:chExt cx="1610191" cy="1278187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361EB947-46AD-0889-726A-21E1D6E33985}"/>
                </a:ext>
              </a:extLst>
            </p:cNvPr>
            <p:cNvSpPr txBox="1"/>
            <p:nvPr/>
          </p:nvSpPr>
          <p:spPr>
            <a:xfrm>
              <a:off x="309317" y="2190603"/>
              <a:ext cx="161019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4BDD643-BB59-93AC-298D-4A06F89866EC}"/>
                </a:ext>
              </a:extLst>
            </p:cNvPr>
            <p:cNvSpPr txBox="1"/>
            <p:nvPr/>
          </p:nvSpPr>
          <p:spPr>
            <a:xfrm>
              <a:off x="482336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3" name="椭圆 82">
            <a:extLst>
              <a:ext uri="{FF2B5EF4-FFF2-40B4-BE49-F238E27FC236}">
                <a16:creationId xmlns:a16="http://schemas.microsoft.com/office/drawing/2014/main" id="{17273FA3-EF2C-D59F-972A-43C857213991}"/>
              </a:ext>
            </a:extLst>
          </p:cNvPr>
          <p:cNvSpPr/>
          <p:nvPr/>
        </p:nvSpPr>
        <p:spPr>
          <a:xfrm>
            <a:off x="8810670" y="4462684"/>
            <a:ext cx="334317" cy="334317"/>
          </a:xfrm>
          <a:prstGeom prst="ellipse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3810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04FC299F-C56D-3E08-6BB3-A884F47E6354}"/>
              </a:ext>
            </a:extLst>
          </p:cNvPr>
          <p:cNvSpPr/>
          <p:nvPr/>
        </p:nvSpPr>
        <p:spPr>
          <a:xfrm>
            <a:off x="4881948" y="2431363"/>
            <a:ext cx="334317" cy="334317"/>
          </a:xfrm>
          <a:prstGeom prst="ellipse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3810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6ABC8018-6CE4-6C00-3186-32F4060B0766}"/>
              </a:ext>
            </a:extLst>
          </p:cNvPr>
          <p:cNvGrpSpPr/>
          <p:nvPr/>
        </p:nvGrpSpPr>
        <p:grpSpPr>
          <a:xfrm>
            <a:off x="7607769" y="2197487"/>
            <a:ext cx="3273139" cy="816522"/>
            <a:chOff x="283598" y="1906534"/>
            <a:chExt cx="3273139" cy="81652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AF849408-FA90-3E0E-C6E8-22B3E7FBCCFB}"/>
                </a:ext>
              </a:extLst>
            </p:cNvPr>
            <p:cNvSpPr txBox="1"/>
            <p:nvPr/>
          </p:nvSpPr>
          <p:spPr>
            <a:xfrm>
              <a:off x="283598" y="2190603"/>
              <a:ext cx="32731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A0DEF4D2-6616-9CCF-7AF3-F8D26D33519F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3046A159-3DB6-65BF-DC30-D3674292AB64}"/>
              </a:ext>
            </a:extLst>
          </p:cNvPr>
          <p:cNvGrpSpPr/>
          <p:nvPr/>
        </p:nvGrpSpPr>
        <p:grpSpPr>
          <a:xfrm>
            <a:off x="1305597" y="2197487"/>
            <a:ext cx="3273138" cy="816522"/>
            <a:chOff x="-1353629" y="1906534"/>
            <a:chExt cx="3273138" cy="816522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C28407F0-2EB2-CE31-EB0D-6942B9273574}"/>
                </a:ext>
              </a:extLst>
            </p:cNvPr>
            <p:cNvSpPr txBox="1"/>
            <p:nvPr/>
          </p:nvSpPr>
          <p:spPr>
            <a:xfrm>
              <a:off x="-1353629" y="2190603"/>
              <a:ext cx="32731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91EF1203-0418-975D-405F-6F67DCC70F86}"/>
                </a:ext>
              </a:extLst>
            </p:cNvPr>
            <p:cNvSpPr txBox="1"/>
            <p:nvPr/>
          </p:nvSpPr>
          <p:spPr>
            <a:xfrm>
              <a:off x="482336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1" name="椭圆 90">
            <a:extLst>
              <a:ext uri="{FF2B5EF4-FFF2-40B4-BE49-F238E27FC236}">
                <a16:creationId xmlns:a16="http://schemas.microsoft.com/office/drawing/2014/main" id="{896B3E01-4701-0DE4-451D-49568FC4F2CC}"/>
              </a:ext>
            </a:extLst>
          </p:cNvPr>
          <p:cNvSpPr/>
          <p:nvPr/>
        </p:nvSpPr>
        <p:spPr>
          <a:xfrm>
            <a:off x="6970240" y="2431363"/>
            <a:ext cx="334317" cy="334317"/>
          </a:xfrm>
          <a:prstGeom prst="ellipse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3810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156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3449EF40-80E5-B696-3FDC-47CCC4A5AA78}"/>
              </a:ext>
            </a:extLst>
          </p:cNvPr>
          <p:cNvSpPr txBox="1"/>
          <p:nvPr/>
        </p:nvSpPr>
        <p:spPr>
          <a:xfrm>
            <a:off x="3459958" y="1197465"/>
            <a:ext cx="5226842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99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199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72DFDE3-3E54-6E70-23F4-9B25C4DFD4D9}"/>
              </a:ext>
            </a:extLst>
          </p:cNvPr>
          <p:cNvGrpSpPr/>
          <p:nvPr/>
        </p:nvGrpSpPr>
        <p:grpSpPr>
          <a:xfrm>
            <a:off x="4661983" y="-239982"/>
            <a:ext cx="2884610" cy="1446213"/>
            <a:chOff x="3709045" y="-239982"/>
            <a:chExt cx="2884610" cy="1446213"/>
          </a:xfrm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9662B564-7F2E-8326-AB68-60263AEF2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0299" y="-239982"/>
              <a:ext cx="953356" cy="1446213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91E482A2-E082-94B3-4C3F-36E83B58C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4672" y="-239982"/>
              <a:ext cx="953356" cy="1446213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CE3EC1DD-E872-DEAE-305A-AFEC459FC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9045" y="-239982"/>
              <a:ext cx="953356" cy="1446213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0DC6F5A-4CB4-36F7-9E03-E38C9E9070F9}"/>
              </a:ext>
            </a:extLst>
          </p:cNvPr>
          <p:cNvGrpSpPr/>
          <p:nvPr/>
        </p:nvGrpSpPr>
        <p:grpSpPr>
          <a:xfrm>
            <a:off x="5138661" y="5357826"/>
            <a:ext cx="2464776" cy="946246"/>
            <a:chOff x="3062057" y="975823"/>
            <a:chExt cx="7527411" cy="288983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6946A0C-2606-F4B2-1E9C-F26476D670C8}"/>
                </a:ext>
              </a:extLst>
            </p:cNvPr>
            <p:cNvGrpSpPr/>
            <p:nvPr/>
          </p:nvGrpSpPr>
          <p:grpSpPr>
            <a:xfrm>
              <a:off x="3062057" y="976927"/>
              <a:ext cx="6910618" cy="2888726"/>
              <a:chOff x="3776292" y="2795542"/>
              <a:chExt cx="5534903" cy="2313660"/>
            </a:xfr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00"/>
                </a:gs>
              </a:gsLst>
              <a:lin ang="5400000" scaled="1"/>
              <a:tileRect/>
            </a:gradFill>
            <a:effectLst>
              <a:outerShdw blurRad="50800" dist="241300" dir="5400000" algn="t" rotWithShape="0">
                <a:prstClr val="black">
                  <a:alpha val="24000"/>
                </a:prstClr>
              </a:outerShdw>
            </a:effectLst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CDE7BF16-B4F4-0B59-6255-3D6A95E8BBDC}"/>
                  </a:ext>
                </a:extLst>
              </p:cNvPr>
              <p:cNvGrpSpPr/>
              <p:nvPr/>
            </p:nvGrpSpPr>
            <p:grpSpPr>
              <a:xfrm>
                <a:off x="6865172" y="2795542"/>
                <a:ext cx="2446023" cy="1715992"/>
                <a:chOff x="6865172" y="2795542"/>
                <a:chExt cx="2446023" cy="1715992"/>
              </a:xfrm>
              <a:grpFill/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2AD11B42-695B-680F-F616-09BA949EE36D}"/>
                    </a:ext>
                  </a:extLst>
                </p:cNvPr>
                <p:cNvSpPr/>
                <p:nvPr/>
              </p:nvSpPr>
              <p:spPr>
                <a:xfrm flipV="1">
                  <a:off x="6865172" y="2795542"/>
                  <a:ext cx="678190" cy="1715992"/>
                </a:xfrm>
                <a:custGeom>
                  <a:avLst/>
                  <a:gdLst>
                    <a:gd name="connsiteX0" fmla="*/ 284268 w 446983"/>
                    <a:gd name="connsiteY0" fmla="*/ 1100593 h 1130980"/>
                    <a:gd name="connsiteX1" fmla="*/ 214538 w 446983"/>
                    <a:gd name="connsiteY1" fmla="*/ 956031 h 1130980"/>
                    <a:gd name="connsiteX2" fmla="*/ 62324 w 446983"/>
                    <a:gd name="connsiteY2" fmla="*/ 781707 h 1130980"/>
                    <a:gd name="connsiteX3" fmla="*/ 60623 w 446983"/>
                    <a:gd name="connsiteY3" fmla="*/ 773203 h 1130980"/>
                    <a:gd name="connsiteX4" fmla="*/ 57222 w 446983"/>
                    <a:gd name="connsiteY4" fmla="*/ 764700 h 1130980"/>
                    <a:gd name="connsiteX5" fmla="*/ 47868 w 446983"/>
                    <a:gd name="connsiteY5" fmla="*/ 751094 h 1130980"/>
                    <a:gd name="connsiteX6" fmla="*/ 41065 w 446983"/>
                    <a:gd name="connsiteY6" fmla="*/ 742590 h 1130980"/>
                    <a:gd name="connsiteX7" fmla="*/ 13853 w 446983"/>
                    <a:gd name="connsiteY7" fmla="*/ 708576 h 1130980"/>
                    <a:gd name="connsiteX8" fmla="*/ 4499 w 446983"/>
                    <a:gd name="connsiteY8" fmla="*/ 651602 h 1130980"/>
                    <a:gd name="connsiteX9" fmla="*/ 22357 w 446983"/>
                    <a:gd name="connsiteY9" fmla="*/ 609934 h 1130980"/>
                    <a:gd name="connsiteX10" fmla="*/ 47868 w 446983"/>
                    <a:gd name="connsiteY10" fmla="*/ 586124 h 1130980"/>
                    <a:gd name="connsiteX11" fmla="*/ 64875 w 446983"/>
                    <a:gd name="connsiteY11" fmla="*/ 577620 h 1130980"/>
                    <a:gd name="connsiteX12" fmla="*/ 126101 w 446983"/>
                    <a:gd name="connsiteY12" fmla="*/ 628642 h 1130980"/>
                    <a:gd name="connsiteX13" fmla="*/ 194130 w 446983"/>
                    <a:gd name="connsiteY13" fmla="*/ 688167 h 1130980"/>
                    <a:gd name="connsiteX14" fmla="*/ 197531 w 446983"/>
                    <a:gd name="connsiteY14" fmla="*/ 694970 h 1130980"/>
                    <a:gd name="connsiteX15" fmla="*/ 214538 w 446983"/>
                    <a:gd name="connsiteY15" fmla="*/ 711127 h 1130980"/>
                    <a:gd name="connsiteX16" fmla="*/ 234947 w 446983"/>
                    <a:gd name="connsiteY16" fmla="*/ 708576 h 1130980"/>
                    <a:gd name="connsiteX17" fmla="*/ 173721 w 446983"/>
                    <a:gd name="connsiteY17" fmla="*/ 594628 h 1130980"/>
                    <a:gd name="connsiteX18" fmla="*/ 128652 w 446983"/>
                    <a:gd name="connsiteY18" fmla="*/ 539354 h 1130980"/>
                    <a:gd name="connsiteX19" fmla="*/ 61473 w 446983"/>
                    <a:gd name="connsiteY19" fmla="*/ 461121 h 1130980"/>
                    <a:gd name="connsiteX20" fmla="*/ 10452 w 446983"/>
                    <a:gd name="connsiteY20" fmla="*/ 370132 h 1130980"/>
                    <a:gd name="connsiteX21" fmla="*/ 25758 w 446983"/>
                    <a:gd name="connsiteY21" fmla="*/ 245979 h 1130980"/>
                    <a:gd name="connsiteX22" fmla="*/ 107393 w 446983"/>
                    <a:gd name="connsiteY22" fmla="*/ 307205 h 1130980"/>
                    <a:gd name="connsiteX23" fmla="*/ 197531 w 446983"/>
                    <a:gd name="connsiteY23" fmla="*/ 430508 h 1130980"/>
                    <a:gd name="connsiteX24" fmla="*/ 152462 w 446983"/>
                    <a:gd name="connsiteY24" fmla="*/ 315709 h 1130980"/>
                    <a:gd name="connsiteX25" fmla="*/ 124400 w 446983"/>
                    <a:gd name="connsiteY25" fmla="*/ 255333 h 1130980"/>
                    <a:gd name="connsiteX26" fmla="*/ 94637 w 446983"/>
                    <a:gd name="connsiteY26" fmla="*/ 196658 h 1130980"/>
                    <a:gd name="connsiteX27" fmla="*/ 68276 w 446983"/>
                    <a:gd name="connsiteY27" fmla="*/ 121827 h 1130980"/>
                    <a:gd name="connsiteX28" fmla="*/ 72528 w 446983"/>
                    <a:gd name="connsiteY28" fmla="*/ 65703 h 1130980"/>
                    <a:gd name="connsiteX29" fmla="*/ 86134 w 446983"/>
                    <a:gd name="connsiteY29" fmla="*/ 33389 h 1130980"/>
                    <a:gd name="connsiteX30" fmla="*/ 98889 w 446983"/>
                    <a:gd name="connsiteY30" fmla="*/ 16382 h 1130980"/>
                    <a:gd name="connsiteX31" fmla="*/ 129502 w 446983"/>
                    <a:gd name="connsiteY31" fmla="*/ -625 h 1130980"/>
                    <a:gd name="connsiteX32" fmla="*/ 189028 w 446983"/>
                    <a:gd name="connsiteY32" fmla="*/ 28287 h 1130980"/>
                    <a:gd name="connsiteX33" fmla="*/ 217940 w 446983"/>
                    <a:gd name="connsiteY33" fmla="*/ 71655 h 1130980"/>
                    <a:gd name="connsiteX34" fmla="*/ 226444 w 446983"/>
                    <a:gd name="connsiteY34" fmla="*/ 80159 h 1130980"/>
                    <a:gd name="connsiteX35" fmla="*/ 234947 w 446983"/>
                    <a:gd name="connsiteY35" fmla="*/ 87812 h 1130980"/>
                    <a:gd name="connsiteX36" fmla="*/ 241750 w 446983"/>
                    <a:gd name="connsiteY36" fmla="*/ 101418 h 1130980"/>
                    <a:gd name="connsiteX37" fmla="*/ 249403 w 446983"/>
                    <a:gd name="connsiteY37" fmla="*/ 120126 h 1130980"/>
                    <a:gd name="connsiteX38" fmla="*/ 265560 w 446983"/>
                    <a:gd name="connsiteY38" fmla="*/ 149889 h 1130980"/>
                    <a:gd name="connsiteX39" fmla="*/ 274064 w 446983"/>
                    <a:gd name="connsiteY39" fmla="*/ 160943 h 1130980"/>
                    <a:gd name="connsiteX40" fmla="*/ 284268 w 446983"/>
                    <a:gd name="connsiteY40" fmla="*/ 184753 h 1130980"/>
                    <a:gd name="connsiteX41" fmla="*/ 306377 w 446983"/>
                    <a:gd name="connsiteY41" fmla="*/ 225571 h 1130980"/>
                    <a:gd name="connsiteX42" fmla="*/ 328487 w 446983"/>
                    <a:gd name="connsiteY42" fmla="*/ 258735 h 1130980"/>
                    <a:gd name="connsiteX43" fmla="*/ 345494 w 446983"/>
                    <a:gd name="connsiteY43" fmla="*/ 283395 h 1130980"/>
                    <a:gd name="connsiteX44" fmla="*/ 336990 w 446983"/>
                    <a:gd name="connsiteY44" fmla="*/ 279994 h 1130980"/>
                    <a:gd name="connsiteX45" fmla="*/ 328487 w 446983"/>
                    <a:gd name="connsiteY45" fmla="*/ 279994 h 1130980"/>
                    <a:gd name="connsiteX46" fmla="*/ 341242 w 446983"/>
                    <a:gd name="connsiteY46" fmla="*/ 308906 h 1130980"/>
                    <a:gd name="connsiteX47" fmla="*/ 353998 w 446983"/>
                    <a:gd name="connsiteY47" fmla="*/ 349723 h 1130980"/>
                    <a:gd name="connsiteX48" fmla="*/ 362501 w 446983"/>
                    <a:gd name="connsiteY48" fmla="*/ 373534 h 1130980"/>
                    <a:gd name="connsiteX49" fmla="*/ 371005 w 446983"/>
                    <a:gd name="connsiteY49" fmla="*/ 393942 h 1130980"/>
                    <a:gd name="connsiteX50" fmla="*/ 382060 w 446983"/>
                    <a:gd name="connsiteY50" fmla="*/ 426256 h 1130980"/>
                    <a:gd name="connsiteX51" fmla="*/ 394815 w 446983"/>
                    <a:gd name="connsiteY51" fmla="*/ 454318 h 1130980"/>
                    <a:gd name="connsiteX52" fmla="*/ 415224 w 446983"/>
                    <a:gd name="connsiteY52" fmla="*/ 498537 h 1130980"/>
                    <a:gd name="connsiteX53" fmla="*/ 426278 w 446983"/>
                    <a:gd name="connsiteY53" fmla="*/ 535102 h 1130980"/>
                    <a:gd name="connsiteX54" fmla="*/ 434782 w 446983"/>
                    <a:gd name="connsiteY54" fmla="*/ 569967 h 1130980"/>
                    <a:gd name="connsiteX55" fmla="*/ 388863 w 446983"/>
                    <a:gd name="connsiteY55" fmla="*/ 522347 h 1130980"/>
                    <a:gd name="connsiteX56" fmla="*/ 329337 w 446983"/>
                    <a:gd name="connsiteY56" fmla="*/ 437311 h 1130980"/>
                    <a:gd name="connsiteX57" fmla="*/ 251954 w 446983"/>
                    <a:gd name="connsiteY57" fmla="*/ 501938 h 1130980"/>
                    <a:gd name="connsiteX58" fmla="*/ 285969 w 446983"/>
                    <a:gd name="connsiteY58" fmla="*/ 566566 h 1130980"/>
                    <a:gd name="connsiteX59" fmla="*/ 297874 w 446983"/>
                    <a:gd name="connsiteY59" fmla="*/ 728985 h 1130980"/>
                    <a:gd name="connsiteX60" fmla="*/ 275764 w 446983"/>
                    <a:gd name="connsiteY60" fmla="*/ 766401 h 1130980"/>
                    <a:gd name="connsiteX61" fmla="*/ 294472 w 446983"/>
                    <a:gd name="connsiteY61" fmla="*/ 783408 h 1130980"/>
                    <a:gd name="connsiteX62" fmla="*/ 378658 w 446983"/>
                    <a:gd name="connsiteY62" fmla="*/ 915214 h 1130980"/>
                    <a:gd name="connsiteX63" fmla="*/ 354848 w 446983"/>
                    <a:gd name="connsiteY63" fmla="*/ 1050421 h 1130980"/>
                    <a:gd name="connsiteX64" fmla="*/ 285969 w 446983"/>
                    <a:gd name="connsiteY64" fmla="*/ 1130355 h 1130980"/>
                    <a:gd name="connsiteX65" fmla="*/ 284268 w 446983"/>
                    <a:gd name="connsiteY65" fmla="*/ 1100593 h 1130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446983" h="1130980">
                      <a:moveTo>
                        <a:pt x="284268" y="1100593"/>
                      </a:moveTo>
                      <a:cubicBezTo>
                        <a:pt x="288520" y="1064877"/>
                        <a:pt x="267261" y="1021509"/>
                        <a:pt x="214538" y="956031"/>
                      </a:cubicBezTo>
                      <a:cubicBezTo>
                        <a:pt x="118448" y="838681"/>
                        <a:pt x="69127" y="781707"/>
                        <a:pt x="62324" y="781707"/>
                      </a:cubicBezTo>
                      <a:cubicBezTo>
                        <a:pt x="58922" y="781707"/>
                        <a:pt x="58072" y="778306"/>
                        <a:pt x="60623" y="773203"/>
                      </a:cubicBezTo>
                      <a:cubicBezTo>
                        <a:pt x="63174" y="768952"/>
                        <a:pt x="61473" y="764700"/>
                        <a:pt x="57222" y="764700"/>
                      </a:cubicBezTo>
                      <a:cubicBezTo>
                        <a:pt x="52119" y="764700"/>
                        <a:pt x="47868" y="758747"/>
                        <a:pt x="47868" y="751094"/>
                      </a:cubicBezTo>
                      <a:cubicBezTo>
                        <a:pt x="47868" y="744291"/>
                        <a:pt x="44466" y="740039"/>
                        <a:pt x="41065" y="742590"/>
                      </a:cubicBezTo>
                      <a:cubicBezTo>
                        <a:pt x="36813" y="745142"/>
                        <a:pt x="24908" y="729835"/>
                        <a:pt x="13853" y="708576"/>
                      </a:cubicBezTo>
                      <a:cubicBezTo>
                        <a:pt x="-1453" y="677113"/>
                        <a:pt x="-3154" y="666058"/>
                        <a:pt x="4499" y="651602"/>
                      </a:cubicBezTo>
                      <a:cubicBezTo>
                        <a:pt x="9601" y="641397"/>
                        <a:pt x="17255" y="622689"/>
                        <a:pt x="22357" y="609934"/>
                      </a:cubicBezTo>
                      <a:cubicBezTo>
                        <a:pt x="27459" y="594628"/>
                        <a:pt x="36813" y="586124"/>
                        <a:pt x="47868" y="586124"/>
                      </a:cubicBezTo>
                      <a:cubicBezTo>
                        <a:pt x="57222" y="586124"/>
                        <a:pt x="64875" y="581872"/>
                        <a:pt x="64875" y="577620"/>
                      </a:cubicBezTo>
                      <a:cubicBezTo>
                        <a:pt x="64875" y="572518"/>
                        <a:pt x="92086" y="595478"/>
                        <a:pt x="126101" y="628642"/>
                      </a:cubicBezTo>
                      <a:cubicBezTo>
                        <a:pt x="159265" y="660956"/>
                        <a:pt x="190728" y="688167"/>
                        <a:pt x="194130" y="688167"/>
                      </a:cubicBezTo>
                      <a:cubicBezTo>
                        <a:pt x="198382" y="688167"/>
                        <a:pt x="200082" y="690718"/>
                        <a:pt x="197531" y="694970"/>
                      </a:cubicBezTo>
                      <a:cubicBezTo>
                        <a:pt x="195830" y="698372"/>
                        <a:pt x="203484" y="705175"/>
                        <a:pt x="214538" y="711127"/>
                      </a:cubicBezTo>
                      <a:cubicBezTo>
                        <a:pt x="231546" y="718780"/>
                        <a:pt x="234947" y="717930"/>
                        <a:pt x="234947" y="708576"/>
                      </a:cubicBezTo>
                      <a:cubicBezTo>
                        <a:pt x="234947" y="689868"/>
                        <a:pt x="201783" y="628642"/>
                        <a:pt x="173721" y="594628"/>
                      </a:cubicBezTo>
                      <a:cubicBezTo>
                        <a:pt x="160115" y="578471"/>
                        <a:pt x="139707" y="553810"/>
                        <a:pt x="128652" y="539354"/>
                      </a:cubicBezTo>
                      <a:cubicBezTo>
                        <a:pt x="116747" y="525748"/>
                        <a:pt x="86984" y="490033"/>
                        <a:pt x="61473" y="461121"/>
                      </a:cubicBezTo>
                      <a:cubicBezTo>
                        <a:pt x="26609" y="420303"/>
                        <a:pt x="14704" y="399044"/>
                        <a:pt x="10452" y="370132"/>
                      </a:cubicBezTo>
                      <a:cubicBezTo>
                        <a:pt x="2798" y="323362"/>
                        <a:pt x="13003" y="245979"/>
                        <a:pt x="25758" y="245979"/>
                      </a:cubicBezTo>
                      <a:cubicBezTo>
                        <a:pt x="41915" y="245979"/>
                        <a:pt x="107393" y="295300"/>
                        <a:pt x="107393" y="307205"/>
                      </a:cubicBezTo>
                      <a:cubicBezTo>
                        <a:pt x="107393" y="317410"/>
                        <a:pt x="193279" y="434760"/>
                        <a:pt x="197531" y="430508"/>
                      </a:cubicBezTo>
                      <a:cubicBezTo>
                        <a:pt x="203484" y="425406"/>
                        <a:pt x="182225" y="372683"/>
                        <a:pt x="152462" y="315709"/>
                      </a:cubicBezTo>
                      <a:cubicBezTo>
                        <a:pt x="137156" y="286797"/>
                        <a:pt x="124400" y="259585"/>
                        <a:pt x="124400" y="255333"/>
                      </a:cubicBezTo>
                      <a:cubicBezTo>
                        <a:pt x="124400" y="251082"/>
                        <a:pt x="110794" y="224720"/>
                        <a:pt x="94637" y="196658"/>
                      </a:cubicBezTo>
                      <a:cubicBezTo>
                        <a:pt x="72528" y="160093"/>
                        <a:pt x="64875" y="138834"/>
                        <a:pt x="68276" y="121827"/>
                      </a:cubicBezTo>
                      <a:cubicBezTo>
                        <a:pt x="69977" y="108221"/>
                        <a:pt x="72528" y="82710"/>
                        <a:pt x="72528" y="65703"/>
                      </a:cubicBezTo>
                      <a:cubicBezTo>
                        <a:pt x="73378" y="42743"/>
                        <a:pt x="76780" y="33389"/>
                        <a:pt x="86134" y="33389"/>
                      </a:cubicBezTo>
                      <a:cubicBezTo>
                        <a:pt x="92937" y="33389"/>
                        <a:pt x="98889" y="25736"/>
                        <a:pt x="98889" y="16382"/>
                      </a:cubicBezTo>
                      <a:cubicBezTo>
                        <a:pt x="98889" y="2776"/>
                        <a:pt x="104842" y="-625"/>
                        <a:pt x="129502" y="-625"/>
                      </a:cubicBezTo>
                      <a:cubicBezTo>
                        <a:pt x="153312" y="-625"/>
                        <a:pt x="166918" y="6177"/>
                        <a:pt x="189028" y="28287"/>
                      </a:cubicBezTo>
                      <a:cubicBezTo>
                        <a:pt x="205184" y="44444"/>
                        <a:pt x="217940" y="63152"/>
                        <a:pt x="217940" y="71655"/>
                      </a:cubicBezTo>
                      <a:cubicBezTo>
                        <a:pt x="217940" y="79309"/>
                        <a:pt x="221341" y="82710"/>
                        <a:pt x="226444" y="80159"/>
                      </a:cubicBezTo>
                      <a:cubicBezTo>
                        <a:pt x="231546" y="77608"/>
                        <a:pt x="234947" y="81009"/>
                        <a:pt x="234947" y="87812"/>
                      </a:cubicBezTo>
                      <a:cubicBezTo>
                        <a:pt x="234947" y="95465"/>
                        <a:pt x="238349" y="101418"/>
                        <a:pt x="241750" y="101418"/>
                      </a:cubicBezTo>
                      <a:cubicBezTo>
                        <a:pt x="245151" y="101418"/>
                        <a:pt x="249403" y="109922"/>
                        <a:pt x="249403" y="120126"/>
                      </a:cubicBezTo>
                      <a:cubicBezTo>
                        <a:pt x="250254" y="131181"/>
                        <a:pt x="257907" y="143936"/>
                        <a:pt x="265560" y="149889"/>
                      </a:cubicBezTo>
                      <a:cubicBezTo>
                        <a:pt x="274064" y="155841"/>
                        <a:pt x="277465" y="160943"/>
                        <a:pt x="274064" y="160943"/>
                      </a:cubicBezTo>
                      <a:cubicBezTo>
                        <a:pt x="270662" y="160943"/>
                        <a:pt x="274914" y="171148"/>
                        <a:pt x="284268" y="184753"/>
                      </a:cubicBezTo>
                      <a:cubicBezTo>
                        <a:pt x="293622" y="197509"/>
                        <a:pt x="302976" y="216217"/>
                        <a:pt x="306377" y="225571"/>
                      </a:cubicBezTo>
                      <a:cubicBezTo>
                        <a:pt x="309779" y="235775"/>
                        <a:pt x="319133" y="250231"/>
                        <a:pt x="328487" y="258735"/>
                      </a:cubicBezTo>
                      <a:cubicBezTo>
                        <a:pt x="337841" y="267238"/>
                        <a:pt x="345494" y="278293"/>
                        <a:pt x="345494" y="283395"/>
                      </a:cubicBezTo>
                      <a:cubicBezTo>
                        <a:pt x="345494" y="288497"/>
                        <a:pt x="341242" y="286797"/>
                        <a:pt x="336990" y="279994"/>
                      </a:cubicBezTo>
                      <a:cubicBezTo>
                        <a:pt x="329337" y="268939"/>
                        <a:pt x="328487" y="268939"/>
                        <a:pt x="328487" y="279994"/>
                      </a:cubicBezTo>
                      <a:cubicBezTo>
                        <a:pt x="329337" y="286797"/>
                        <a:pt x="334439" y="300402"/>
                        <a:pt x="341242" y="308906"/>
                      </a:cubicBezTo>
                      <a:cubicBezTo>
                        <a:pt x="348045" y="318260"/>
                        <a:pt x="353998" y="336118"/>
                        <a:pt x="353998" y="349723"/>
                      </a:cubicBezTo>
                      <a:cubicBezTo>
                        <a:pt x="353998" y="362479"/>
                        <a:pt x="358250" y="373534"/>
                        <a:pt x="362501" y="373534"/>
                      </a:cubicBezTo>
                      <a:cubicBezTo>
                        <a:pt x="367603" y="373534"/>
                        <a:pt x="371005" y="382888"/>
                        <a:pt x="371005" y="393942"/>
                      </a:cubicBezTo>
                      <a:cubicBezTo>
                        <a:pt x="371005" y="405847"/>
                        <a:pt x="376107" y="420303"/>
                        <a:pt x="382060" y="426256"/>
                      </a:cubicBezTo>
                      <a:cubicBezTo>
                        <a:pt x="387162" y="432209"/>
                        <a:pt x="393965" y="444964"/>
                        <a:pt x="394815" y="454318"/>
                      </a:cubicBezTo>
                      <a:cubicBezTo>
                        <a:pt x="396516" y="463672"/>
                        <a:pt x="405870" y="484081"/>
                        <a:pt x="415224" y="498537"/>
                      </a:cubicBezTo>
                      <a:cubicBezTo>
                        <a:pt x="423727" y="513843"/>
                        <a:pt x="429680" y="530000"/>
                        <a:pt x="426278" y="535102"/>
                      </a:cubicBezTo>
                      <a:cubicBezTo>
                        <a:pt x="423727" y="539354"/>
                        <a:pt x="427129" y="554661"/>
                        <a:pt x="434782" y="569967"/>
                      </a:cubicBezTo>
                      <a:cubicBezTo>
                        <a:pt x="462844" y="623540"/>
                        <a:pt x="440735" y="600580"/>
                        <a:pt x="388863" y="522347"/>
                      </a:cubicBezTo>
                      <a:cubicBezTo>
                        <a:pt x="359950" y="478128"/>
                        <a:pt x="332739" y="439862"/>
                        <a:pt x="329337" y="437311"/>
                      </a:cubicBezTo>
                      <a:cubicBezTo>
                        <a:pt x="320834" y="433059"/>
                        <a:pt x="251954" y="490883"/>
                        <a:pt x="251954" y="501938"/>
                      </a:cubicBezTo>
                      <a:cubicBezTo>
                        <a:pt x="251954" y="507040"/>
                        <a:pt x="267261" y="535953"/>
                        <a:pt x="285969" y="566566"/>
                      </a:cubicBezTo>
                      <a:cubicBezTo>
                        <a:pt x="327637" y="635445"/>
                        <a:pt x="330188" y="673711"/>
                        <a:pt x="297874" y="728985"/>
                      </a:cubicBezTo>
                      <a:lnTo>
                        <a:pt x="275764" y="766401"/>
                      </a:lnTo>
                      <a:lnTo>
                        <a:pt x="294472" y="783408"/>
                      </a:lnTo>
                      <a:cubicBezTo>
                        <a:pt x="316582" y="804667"/>
                        <a:pt x="363352" y="877798"/>
                        <a:pt x="378658" y="915214"/>
                      </a:cubicBezTo>
                      <a:cubicBezTo>
                        <a:pt x="392264" y="950079"/>
                        <a:pt x="386311" y="983243"/>
                        <a:pt x="354848" y="1050421"/>
                      </a:cubicBezTo>
                      <a:cubicBezTo>
                        <a:pt x="333589" y="1095490"/>
                        <a:pt x="302976" y="1130355"/>
                        <a:pt x="285969" y="1130355"/>
                      </a:cubicBezTo>
                      <a:cubicBezTo>
                        <a:pt x="283418" y="1130355"/>
                        <a:pt x="282567" y="1116749"/>
                        <a:pt x="284268" y="1100593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AB43AE2-343F-1049-949D-DCD01C255894}"/>
                    </a:ext>
                  </a:extLst>
                </p:cNvPr>
                <p:cNvSpPr/>
                <p:nvPr/>
              </p:nvSpPr>
              <p:spPr>
                <a:xfrm rot="21049256">
                  <a:off x="7594423" y="3092156"/>
                  <a:ext cx="1716772" cy="988300"/>
                </a:xfrm>
                <a:custGeom>
                  <a:avLst/>
                  <a:gdLst>
                    <a:gd name="connsiteX0" fmla="*/ 763600 w 1716772"/>
                    <a:gd name="connsiteY0" fmla="*/ 2245 h 988300"/>
                    <a:gd name="connsiteX1" fmla="*/ 796680 w 1716772"/>
                    <a:gd name="connsiteY1" fmla="*/ 10857 h 988300"/>
                    <a:gd name="connsiteX2" fmla="*/ 930319 w 1716772"/>
                    <a:gd name="connsiteY2" fmla="*/ 227189 h 988300"/>
                    <a:gd name="connsiteX3" fmla="*/ 847020 w 1716772"/>
                    <a:gd name="connsiteY3" fmla="*/ 411080 h 988300"/>
                    <a:gd name="connsiteX4" fmla="*/ 779362 w 1716772"/>
                    <a:gd name="connsiteY4" fmla="*/ 498168 h 988300"/>
                    <a:gd name="connsiteX5" fmla="*/ 738258 w 1716772"/>
                    <a:gd name="connsiteY5" fmla="*/ 550339 h 988300"/>
                    <a:gd name="connsiteX6" fmla="*/ 721428 w 1716772"/>
                    <a:gd name="connsiteY6" fmla="*/ 564348 h 988300"/>
                    <a:gd name="connsiteX7" fmla="*/ 726788 w 1716772"/>
                    <a:gd name="connsiteY7" fmla="*/ 564677 h 988300"/>
                    <a:gd name="connsiteX8" fmla="*/ 768196 w 1716772"/>
                    <a:gd name="connsiteY8" fmla="*/ 567598 h 988300"/>
                    <a:gd name="connsiteX9" fmla="*/ 804544 w 1716772"/>
                    <a:gd name="connsiteY9" fmla="*/ 555482 h 988300"/>
                    <a:gd name="connsiteX10" fmla="*/ 856469 w 1716772"/>
                    <a:gd name="connsiteY10" fmla="*/ 555482 h 988300"/>
                    <a:gd name="connsiteX11" fmla="*/ 877240 w 1716772"/>
                    <a:gd name="connsiteY11" fmla="*/ 553751 h 988300"/>
                    <a:gd name="connsiteX12" fmla="*/ 908395 w 1716772"/>
                    <a:gd name="connsiteY12" fmla="*/ 560674 h 988300"/>
                    <a:gd name="connsiteX13" fmla="*/ 1046863 w 1716772"/>
                    <a:gd name="connsiteY13" fmla="*/ 574521 h 988300"/>
                    <a:gd name="connsiteX14" fmla="*/ 1091865 w 1716772"/>
                    <a:gd name="connsiteY14" fmla="*/ 571059 h 988300"/>
                    <a:gd name="connsiteX15" fmla="*/ 1143790 w 1716772"/>
                    <a:gd name="connsiteY15" fmla="*/ 579714 h 988300"/>
                    <a:gd name="connsiteX16" fmla="*/ 1443262 w 1716772"/>
                    <a:gd name="connsiteY16" fmla="*/ 642024 h 988300"/>
                    <a:gd name="connsiteX17" fmla="*/ 1448455 w 1716772"/>
                    <a:gd name="connsiteY17" fmla="*/ 647217 h 988300"/>
                    <a:gd name="connsiteX18" fmla="*/ 1534997 w 1716772"/>
                    <a:gd name="connsiteY18" fmla="*/ 673179 h 988300"/>
                    <a:gd name="connsiteX19" fmla="*/ 1521150 w 1716772"/>
                    <a:gd name="connsiteY19" fmla="*/ 673179 h 988300"/>
                    <a:gd name="connsiteX20" fmla="*/ 1519420 w 1716772"/>
                    <a:gd name="connsiteY20" fmla="*/ 676641 h 988300"/>
                    <a:gd name="connsiteX21" fmla="*/ 1526343 w 1716772"/>
                    <a:gd name="connsiteY21" fmla="*/ 683565 h 988300"/>
                    <a:gd name="connsiteX22" fmla="*/ 1564422 w 1716772"/>
                    <a:gd name="connsiteY22" fmla="*/ 699142 h 988300"/>
                    <a:gd name="connsiteX23" fmla="*/ 1550575 w 1716772"/>
                    <a:gd name="connsiteY23" fmla="*/ 711258 h 988300"/>
                    <a:gd name="connsiteX24" fmla="*/ 1560960 w 1716772"/>
                    <a:gd name="connsiteY24" fmla="*/ 730297 h 988300"/>
                    <a:gd name="connsiteX25" fmla="*/ 1557498 w 1716772"/>
                    <a:gd name="connsiteY25" fmla="*/ 735490 h 988300"/>
                    <a:gd name="connsiteX26" fmla="*/ 1607729 w 1716772"/>
                    <a:gd name="connsiteY26" fmla="*/ 763184 h 988300"/>
                    <a:gd name="connsiteX27" fmla="*/ 1593882 w 1716772"/>
                    <a:gd name="connsiteY27" fmla="*/ 768376 h 988300"/>
                    <a:gd name="connsiteX28" fmla="*/ 1716772 w 1716772"/>
                    <a:gd name="connsiteY28" fmla="*/ 818607 h 988300"/>
                    <a:gd name="connsiteX29" fmla="*/ 1706387 w 1716772"/>
                    <a:gd name="connsiteY29" fmla="*/ 818607 h 988300"/>
                    <a:gd name="connsiteX30" fmla="*/ 1702925 w 1716772"/>
                    <a:gd name="connsiteY30" fmla="*/ 822068 h 988300"/>
                    <a:gd name="connsiteX31" fmla="*/ 1709849 w 1716772"/>
                    <a:gd name="connsiteY31" fmla="*/ 827261 h 988300"/>
                    <a:gd name="connsiteX32" fmla="*/ 1654462 w 1716772"/>
                    <a:gd name="connsiteY32" fmla="*/ 818607 h 988300"/>
                    <a:gd name="connsiteX33" fmla="*/ 1642346 w 1716772"/>
                    <a:gd name="connsiteY33" fmla="*/ 820338 h 988300"/>
                    <a:gd name="connsiteX34" fmla="*/ 1638884 w 1716772"/>
                    <a:gd name="connsiteY34" fmla="*/ 825530 h 988300"/>
                    <a:gd name="connsiteX35" fmla="*/ 1645807 w 1716772"/>
                    <a:gd name="connsiteY35" fmla="*/ 828992 h 988300"/>
                    <a:gd name="connsiteX36" fmla="*/ 1618114 w 1716772"/>
                    <a:gd name="connsiteY36" fmla="*/ 827261 h 988300"/>
                    <a:gd name="connsiteX37" fmla="*/ 1579999 w 1716772"/>
                    <a:gd name="connsiteY37" fmla="*/ 834184 h 988300"/>
                    <a:gd name="connsiteX38" fmla="*/ 1616383 w 1716772"/>
                    <a:gd name="connsiteY38" fmla="*/ 848031 h 988300"/>
                    <a:gd name="connsiteX39" fmla="*/ 1588653 w 1716772"/>
                    <a:gd name="connsiteY39" fmla="*/ 853224 h 988300"/>
                    <a:gd name="connsiteX40" fmla="*/ 1526343 w 1716772"/>
                    <a:gd name="connsiteY40" fmla="*/ 846300 h 988300"/>
                    <a:gd name="connsiteX41" fmla="*/ 1528074 w 1716772"/>
                    <a:gd name="connsiteY41" fmla="*/ 853224 h 988300"/>
                    <a:gd name="connsiteX42" fmla="*/ 1514227 w 1716772"/>
                    <a:gd name="connsiteY42" fmla="*/ 854955 h 988300"/>
                    <a:gd name="connsiteX43" fmla="*/ 1510765 w 1716772"/>
                    <a:gd name="connsiteY43" fmla="*/ 858416 h 988300"/>
                    <a:gd name="connsiteX44" fmla="*/ 1536728 w 1716772"/>
                    <a:gd name="connsiteY44" fmla="*/ 872263 h 988300"/>
                    <a:gd name="connsiteX45" fmla="*/ 1308256 w 1716772"/>
                    <a:gd name="connsiteY45" fmla="*/ 846300 h 988300"/>
                    <a:gd name="connsiteX46" fmla="*/ 1296140 w 1716772"/>
                    <a:gd name="connsiteY46" fmla="*/ 853224 h 988300"/>
                    <a:gd name="connsiteX47" fmla="*/ 1393068 w 1716772"/>
                    <a:gd name="connsiteY47" fmla="*/ 875725 h 988300"/>
                    <a:gd name="connsiteX48" fmla="*/ 1380952 w 1716772"/>
                    <a:gd name="connsiteY48" fmla="*/ 879186 h 988300"/>
                    <a:gd name="connsiteX49" fmla="*/ 1349797 w 1716772"/>
                    <a:gd name="connsiteY49" fmla="*/ 884379 h 988300"/>
                    <a:gd name="connsiteX50" fmla="*/ 1408645 w 1716772"/>
                    <a:gd name="connsiteY50" fmla="*/ 896495 h 988300"/>
                    <a:gd name="connsiteX51" fmla="*/ 1505573 w 1716772"/>
                    <a:gd name="connsiteY51" fmla="*/ 925919 h 988300"/>
                    <a:gd name="connsiteX52" fmla="*/ 1457109 w 1716772"/>
                    <a:gd name="connsiteY52" fmla="*/ 927650 h 988300"/>
                    <a:gd name="connsiteX53" fmla="*/ 1500380 w 1716772"/>
                    <a:gd name="connsiteY53" fmla="*/ 939766 h 988300"/>
                    <a:gd name="connsiteX54" fmla="*/ 1519420 w 1716772"/>
                    <a:gd name="connsiteY54" fmla="*/ 943228 h 988300"/>
                    <a:gd name="connsiteX55" fmla="*/ 1519420 w 1716772"/>
                    <a:gd name="connsiteY55" fmla="*/ 946690 h 988300"/>
                    <a:gd name="connsiteX56" fmla="*/ 1581730 w 1716772"/>
                    <a:gd name="connsiteY56" fmla="*/ 965729 h 988300"/>
                    <a:gd name="connsiteX57" fmla="*/ 1626768 w 1716772"/>
                    <a:gd name="connsiteY57" fmla="*/ 983037 h 988300"/>
                    <a:gd name="connsiteX58" fmla="*/ 1038208 w 1716772"/>
                    <a:gd name="connsiteY58" fmla="*/ 905149 h 988300"/>
                    <a:gd name="connsiteX59" fmla="*/ 1045132 w 1716772"/>
                    <a:gd name="connsiteY59" fmla="*/ 899957 h 988300"/>
                    <a:gd name="connsiteX60" fmla="*/ 949935 w 1716772"/>
                    <a:gd name="connsiteY60" fmla="*/ 889572 h 988300"/>
                    <a:gd name="connsiteX61" fmla="*/ 910126 w 1716772"/>
                    <a:gd name="connsiteY61" fmla="*/ 891302 h 988300"/>
                    <a:gd name="connsiteX62" fmla="*/ 922242 w 1716772"/>
                    <a:gd name="connsiteY62" fmla="*/ 894764 h 988300"/>
                    <a:gd name="connsiteX63" fmla="*/ 686810 w 1716772"/>
                    <a:gd name="connsiteY63" fmla="*/ 875725 h 988300"/>
                    <a:gd name="connsiteX64" fmla="*/ 612384 w 1716772"/>
                    <a:gd name="connsiteY64" fmla="*/ 877456 h 988300"/>
                    <a:gd name="connsiteX65" fmla="*/ 368335 w 1716772"/>
                    <a:gd name="connsiteY65" fmla="*/ 898226 h 988300"/>
                    <a:gd name="connsiteX66" fmla="*/ 359681 w 1716772"/>
                    <a:gd name="connsiteY66" fmla="*/ 901687 h 988300"/>
                    <a:gd name="connsiteX67" fmla="*/ 331951 w 1716772"/>
                    <a:gd name="connsiteY67" fmla="*/ 903418 h 988300"/>
                    <a:gd name="connsiteX68" fmla="*/ 307482 w 1716772"/>
                    <a:gd name="connsiteY68" fmla="*/ 909163 h 988300"/>
                    <a:gd name="connsiteX69" fmla="*/ 260935 w 1716772"/>
                    <a:gd name="connsiteY69" fmla="*/ 928192 h 988300"/>
                    <a:gd name="connsiteX70" fmla="*/ 232136 w 1716772"/>
                    <a:gd name="connsiteY70" fmla="*/ 932524 h 988300"/>
                    <a:gd name="connsiteX71" fmla="*/ 224849 w 1716772"/>
                    <a:gd name="connsiteY71" fmla="*/ 929884 h 988300"/>
                    <a:gd name="connsiteX72" fmla="*/ 222302 w 1716772"/>
                    <a:gd name="connsiteY72" fmla="*/ 930483 h 988300"/>
                    <a:gd name="connsiteX73" fmla="*/ 218575 w 1716772"/>
                    <a:gd name="connsiteY73" fmla="*/ 935561 h 988300"/>
                    <a:gd name="connsiteX74" fmla="*/ 206738 w 1716772"/>
                    <a:gd name="connsiteY74" fmla="*/ 944105 h 988300"/>
                    <a:gd name="connsiteX75" fmla="*/ 159561 w 1716772"/>
                    <a:gd name="connsiteY75" fmla="*/ 969155 h 988300"/>
                    <a:gd name="connsiteX76" fmla="*/ 1825 w 1716772"/>
                    <a:gd name="connsiteY76" fmla="*/ 812971 h 988300"/>
                    <a:gd name="connsiteX77" fmla="*/ 103434 w 1716772"/>
                    <a:gd name="connsiteY77" fmla="*/ 685624 h 988300"/>
                    <a:gd name="connsiteX78" fmla="*/ 165202 w 1716772"/>
                    <a:gd name="connsiteY78" fmla="*/ 651168 h 988300"/>
                    <a:gd name="connsiteX79" fmla="*/ 170052 w 1716772"/>
                    <a:gd name="connsiteY79" fmla="*/ 645418 h 988300"/>
                    <a:gd name="connsiteX80" fmla="*/ 375588 w 1716772"/>
                    <a:gd name="connsiteY80" fmla="*/ 473438 h 988300"/>
                    <a:gd name="connsiteX81" fmla="*/ 378959 w 1716772"/>
                    <a:gd name="connsiteY81" fmla="*/ 468754 h 988300"/>
                    <a:gd name="connsiteX82" fmla="*/ 447595 w 1716772"/>
                    <a:gd name="connsiteY82" fmla="*/ 407963 h 988300"/>
                    <a:gd name="connsiteX83" fmla="*/ 508756 w 1716772"/>
                    <a:gd name="connsiteY83" fmla="*/ 336814 h 988300"/>
                    <a:gd name="connsiteX84" fmla="*/ 469027 w 1716772"/>
                    <a:gd name="connsiteY84" fmla="*/ 323859 h 988300"/>
                    <a:gd name="connsiteX85" fmla="*/ 298220 w 1716772"/>
                    <a:gd name="connsiteY85" fmla="*/ 183861 h 988300"/>
                    <a:gd name="connsiteX86" fmla="*/ 252622 w 1716772"/>
                    <a:gd name="connsiteY86" fmla="*/ 142512 h 988300"/>
                    <a:gd name="connsiteX87" fmla="*/ 334730 w 1716772"/>
                    <a:gd name="connsiteY87" fmla="*/ 103501 h 988300"/>
                    <a:gd name="connsiteX88" fmla="*/ 532177 w 1716772"/>
                    <a:gd name="connsiteY88" fmla="*/ 54376 h 988300"/>
                    <a:gd name="connsiteX89" fmla="*/ 722599 w 1716772"/>
                    <a:gd name="connsiteY89" fmla="*/ 195 h 988300"/>
                    <a:gd name="connsiteX90" fmla="*/ 763600 w 1716772"/>
                    <a:gd name="connsiteY90" fmla="*/ 2245 h 98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1716772" h="988300">
                      <a:moveTo>
                        <a:pt x="763600" y="2245"/>
                      </a:moveTo>
                      <a:cubicBezTo>
                        <a:pt x="777185" y="4113"/>
                        <a:pt x="789449" y="7075"/>
                        <a:pt x="796680" y="10857"/>
                      </a:cubicBezTo>
                      <a:cubicBezTo>
                        <a:pt x="830902" y="25537"/>
                        <a:pt x="926060" y="180756"/>
                        <a:pt x="930319" y="227189"/>
                      </a:cubicBezTo>
                      <a:cubicBezTo>
                        <a:pt x="933923" y="269594"/>
                        <a:pt x="893013" y="361006"/>
                        <a:pt x="847020" y="411080"/>
                      </a:cubicBezTo>
                      <a:cubicBezTo>
                        <a:pt x="826551" y="432603"/>
                        <a:pt x="796626" y="472205"/>
                        <a:pt x="779362" y="498168"/>
                      </a:cubicBezTo>
                      <a:cubicBezTo>
                        <a:pt x="760823" y="523926"/>
                        <a:pt x="743970" y="547341"/>
                        <a:pt x="738258" y="550339"/>
                      </a:cubicBezTo>
                      <a:lnTo>
                        <a:pt x="721428" y="564348"/>
                      </a:lnTo>
                      <a:lnTo>
                        <a:pt x="726788" y="564677"/>
                      </a:lnTo>
                      <a:cubicBezTo>
                        <a:pt x="740590" y="565650"/>
                        <a:pt x="765600" y="567598"/>
                        <a:pt x="768196" y="567598"/>
                      </a:cubicBezTo>
                      <a:cubicBezTo>
                        <a:pt x="778581" y="567598"/>
                        <a:pt x="790697" y="555482"/>
                        <a:pt x="804544" y="555482"/>
                      </a:cubicBezTo>
                      <a:cubicBezTo>
                        <a:pt x="846084" y="553751"/>
                        <a:pt x="851277" y="557213"/>
                        <a:pt x="856469" y="555482"/>
                      </a:cubicBezTo>
                      <a:cubicBezTo>
                        <a:pt x="863393" y="555482"/>
                        <a:pt x="872047" y="553751"/>
                        <a:pt x="877240" y="553751"/>
                      </a:cubicBezTo>
                      <a:cubicBezTo>
                        <a:pt x="880701" y="553751"/>
                        <a:pt x="898010" y="560674"/>
                        <a:pt x="908395" y="560674"/>
                      </a:cubicBezTo>
                      <a:cubicBezTo>
                        <a:pt x="951666" y="565867"/>
                        <a:pt x="1041670" y="574521"/>
                        <a:pt x="1046863" y="574521"/>
                      </a:cubicBezTo>
                      <a:cubicBezTo>
                        <a:pt x="1050324" y="574521"/>
                        <a:pt x="1088403" y="571059"/>
                        <a:pt x="1091865" y="571059"/>
                      </a:cubicBezTo>
                      <a:cubicBezTo>
                        <a:pt x="1097057" y="571059"/>
                        <a:pt x="1124751" y="579714"/>
                        <a:pt x="1143790" y="579714"/>
                      </a:cubicBezTo>
                      <a:cubicBezTo>
                        <a:pt x="1244215" y="583175"/>
                        <a:pt x="1346335" y="614331"/>
                        <a:pt x="1443262" y="642024"/>
                      </a:cubicBezTo>
                      <a:cubicBezTo>
                        <a:pt x="1444993" y="643755"/>
                        <a:pt x="1446724" y="647217"/>
                        <a:pt x="1448455" y="647217"/>
                      </a:cubicBezTo>
                      <a:cubicBezTo>
                        <a:pt x="1474418" y="659333"/>
                        <a:pt x="1505573" y="664525"/>
                        <a:pt x="1534997" y="673179"/>
                      </a:cubicBezTo>
                      <a:lnTo>
                        <a:pt x="1521150" y="673179"/>
                      </a:lnTo>
                      <a:cubicBezTo>
                        <a:pt x="1521150" y="673179"/>
                        <a:pt x="1519420" y="671449"/>
                        <a:pt x="1519420" y="676641"/>
                      </a:cubicBezTo>
                      <a:cubicBezTo>
                        <a:pt x="1519420" y="680103"/>
                        <a:pt x="1521150" y="681834"/>
                        <a:pt x="1526343" y="683565"/>
                      </a:cubicBezTo>
                      <a:cubicBezTo>
                        <a:pt x="1534997" y="687026"/>
                        <a:pt x="1554037" y="687026"/>
                        <a:pt x="1564422" y="699142"/>
                      </a:cubicBezTo>
                      <a:cubicBezTo>
                        <a:pt x="1562691" y="702604"/>
                        <a:pt x="1550575" y="707796"/>
                        <a:pt x="1550575" y="711258"/>
                      </a:cubicBezTo>
                      <a:cubicBezTo>
                        <a:pt x="1550575" y="716451"/>
                        <a:pt x="1560960" y="725105"/>
                        <a:pt x="1560960" y="730297"/>
                      </a:cubicBezTo>
                      <a:cubicBezTo>
                        <a:pt x="1560960" y="733759"/>
                        <a:pt x="1559229" y="733759"/>
                        <a:pt x="1557498" y="735490"/>
                      </a:cubicBezTo>
                      <a:cubicBezTo>
                        <a:pt x="1574807" y="744144"/>
                        <a:pt x="1592151" y="744144"/>
                        <a:pt x="1607729" y="763184"/>
                      </a:cubicBezTo>
                      <a:cubicBezTo>
                        <a:pt x="1604267" y="763184"/>
                        <a:pt x="1599075" y="764914"/>
                        <a:pt x="1593882" y="768376"/>
                      </a:cubicBezTo>
                      <a:cubicBezTo>
                        <a:pt x="1631961" y="789182"/>
                        <a:pt x="1675232" y="787452"/>
                        <a:pt x="1716772" y="818607"/>
                      </a:cubicBezTo>
                      <a:lnTo>
                        <a:pt x="1706387" y="818607"/>
                      </a:lnTo>
                      <a:lnTo>
                        <a:pt x="1702925" y="822068"/>
                      </a:lnTo>
                      <a:cubicBezTo>
                        <a:pt x="1704656" y="823799"/>
                        <a:pt x="1708118" y="825530"/>
                        <a:pt x="1709849" y="827261"/>
                      </a:cubicBezTo>
                      <a:cubicBezTo>
                        <a:pt x="1692540" y="823799"/>
                        <a:pt x="1657923" y="818607"/>
                        <a:pt x="1654462" y="818607"/>
                      </a:cubicBezTo>
                      <a:cubicBezTo>
                        <a:pt x="1649269" y="818607"/>
                        <a:pt x="1647538" y="820338"/>
                        <a:pt x="1642346" y="820338"/>
                      </a:cubicBezTo>
                      <a:cubicBezTo>
                        <a:pt x="1642346" y="822068"/>
                        <a:pt x="1640615" y="823799"/>
                        <a:pt x="1638884" y="825530"/>
                      </a:cubicBezTo>
                      <a:cubicBezTo>
                        <a:pt x="1640615" y="827261"/>
                        <a:pt x="1644076" y="828992"/>
                        <a:pt x="1645807" y="828992"/>
                      </a:cubicBezTo>
                      <a:cubicBezTo>
                        <a:pt x="1637153" y="827261"/>
                        <a:pt x="1623307" y="827261"/>
                        <a:pt x="1618114" y="827261"/>
                      </a:cubicBezTo>
                      <a:cubicBezTo>
                        <a:pt x="1605998" y="827261"/>
                        <a:pt x="1590384" y="825530"/>
                        <a:pt x="1579999" y="834184"/>
                      </a:cubicBezTo>
                      <a:cubicBezTo>
                        <a:pt x="1583461" y="846300"/>
                        <a:pt x="1604267" y="844569"/>
                        <a:pt x="1616383" y="848031"/>
                      </a:cubicBezTo>
                      <a:cubicBezTo>
                        <a:pt x="1607729" y="851493"/>
                        <a:pt x="1593882" y="853224"/>
                        <a:pt x="1588653" y="853224"/>
                      </a:cubicBezTo>
                      <a:lnTo>
                        <a:pt x="1526343" y="846300"/>
                      </a:lnTo>
                      <a:cubicBezTo>
                        <a:pt x="1526343" y="851493"/>
                        <a:pt x="1528074" y="851493"/>
                        <a:pt x="1528074" y="853224"/>
                      </a:cubicBezTo>
                      <a:cubicBezTo>
                        <a:pt x="1524612" y="853224"/>
                        <a:pt x="1519420" y="854955"/>
                        <a:pt x="1514227" y="854955"/>
                      </a:cubicBezTo>
                      <a:cubicBezTo>
                        <a:pt x="1514227" y="856685"/>
                        <a:pt x="1512496" y="856685"/>
                        <a:pt x="1510765" y="858416"/>
                      </a:cubicBezTo>
                      <a:cubicBezTo>
                        <a:pt x="1519420" y="865340"/>
                        <a:pt x="1528074" y="868801"/>
                        <a:pt x="1536728" y="872263"/>
                      </a:cubicBezTo>
                      <a:lnTo>
                        <a:pt x="1308256" y="846300"/>
                      </a:lnTo>
                      <a:cubicBezTo>
                        <a:pt x="1304795" y="848031"/>
                        <a:pt x="1299602" y="849762"/>
                        <a:pt x="1296140" y="853224"/>
                      </a:cubicBezTo>
                      <a:lnTo>
                        <a:pt x="1393068" y="875725"/>
                      </a:lnTo>
                      <a:cubicBezTo>
                        <a:pt x="1386144" y="873994"/>
                        <a:pt x="1386144" y="877456"/>
                        <a:pt x="1380952" y="879186"/>
                      </a:cubicBezTo>
                      <a:cubicBezTo>
                        <a:pt x="1374028" y="882648"/>
                        <a:pt x="1356720" y="877456"/>
                        <a:pt x="1349797" y="884379"/>
                      </a:cubicBezTo>
                      <a:cubicBezTo>
                        <a:pt x="1363643" y="894764"/>
                        <a:pt x="1389606" y="891302"/>
                        <a:pt x="1408645" y="896495"/>
                      </a:cubicBezTo>
                      <a:cubicBezTo>
                        <a:pt x="1439801" y="905149"/>
                        <a:pt x="1472687" y="915534"/>
                        <a:pt x="1505573" y="925919"/>
                      </a:cubicBezTo>
                      <a:cubicBezTo>
                        <a:pt x="1491726" y="925919"/>
                        <a:pt x="1469225" y="918996"/>
                        <a:pt x="1457109" y="927650"/>
                      </a:cubicBezTo>
                      <a:cubicBezTo>
                        <a:pt x="1470956" y="932843"/>
                        <a:pt x="1484803" y="936304"/>
                        <a:pt x="1500380" y="939766"/>
                      </a:cubicBezTo>
                      <a:cubicBezTo>
                        <a:pt x="1505573" y="941497"/>
                        <a:pt x="1514227" y="943228"/>
                        <a:pt x="1519420" y="943228"/>
                      </a:cubicBezTo>
                      <a:cubicBezTo>
                        <a:pt x="1519420" y="943228"/>
                        <a:pt x="1521150" y="944959"/>
                        <a:pt x="1519420" y="946690"/>
                      </a:cubicBezTo>
                      <a:cubicBezTo>
                        <a:pt x="1538459" y="958805"/>
                        <a:pt x="1560960" y="958805"/>
                        <a:pt x="1581730" y="965729"/>
                      </a:cubicBezTo>
                      <a:cubicBezTo>
                        <a:pt x="1595613" y="969191"/>
                        <a:pt x="1611190" y="977845"/>
                        <a:pt x="1626768" y="983037"/>
                      </a:cubicBezTo>
                      <a:cubicBezTo>
                        <a:pt x="1432877" y="941497"/>
                        <a:pt x="1230368" y="913803"/>
                        <a:pt x="1038208" y="905149"/>
                      </a:cubicBezTo>
                      <a:cubicBezTo>
                        <a:pt x="1039939" y="903418"/>
                        <a:pt x="1043401" y="901687"/>
                        <a:pt x="1045132" y="899957"/>
                      </a:cubicBezTo>
                      <a:cubicBezTo>
                        <a:pt x="1013976" y="894764"/>
                        <a:pt x="981090" y="891302"/>
                        <a:pt x="949935" y="889572"/>
                      </a:cubicBezTo>
                      <a:lnTo>
                        <a:pt x="910126" y="891302"/>
                      </a:lnTo>
                      <a:cubicBezTo>
                        <a:pt x="913587" y="893033"/>
                        <a:pt x="918780" y="894764"/>
                        <a:pt x="922242" y="894764"/>
                      </a:cubicBezTo>
                      <a:lnTo>
                        <a:pt x="686810" y="875725"/>
                      </a:lnTo>
                      <a:lnTo>
                        <a:pt x="612384" y="877456"/>
                      </a:lnTo>
                      <a:cubicBezTo>
                        <a:pt x="531034" y="884379"/>
                        <a:pt x="447954" y="889572"/>
                        <a:pt x="368335" y="898226"/>
                      </a:cubicBezTo>
                      <a:cubicBezTo>
                        <a:pt x="364873" y="898226"/>
                        <a:pt x="363142" y="901687"/>
                        <a:pt x="359681" y="901687"/>
                      </a:cubicBezTo>
                      <a:cubicBezTo>
                        <a:pt x="351026" y="903418"/>
                        <a:pt x="340605" y="901687"/>
                        <a:pt x="331951" y="903418"/>
                      </a:cubicBezTo>
                      <a:lnTo>
                        <a:pt x="307482" y="909163"/>
                      </a:lnTo>
                      <a:lnTo>
                        <a:pt x="260935" y="928192"/>
                      </a:lnTo>
                      <a:cubicBezTo>
                        <a:pt x="245767" y="933093"/>
                        <a:pt x="235012" y="934949"/>
                        <a:pt x="232136" y="932524"/>
                      </a:cubicBezTo>
                      <a:lnTo>
                        <a:pt x="224849" y="929884"/>
                      </a:lnTo>
                      <a:lnTo>
                        <a:pt x="222302" y="930483"/>
                      </a:lnTo>
                      <a:lnTo>
                        <a:pt x="218575" y="935561"/>
                      </a:lnTo>
                      <a:cubicBezTo>
                        <a:pt x="217340" y="943203"/>
                        <a:pt x="211422" y="947474"/>
                        <a:pt x="206738" y="944105"/>
                      </a:cubicBezTo>
                      <a:cubicBezTo>
                        <a:pt x="201850" y="942007"/>
                        <a:pt x="180481" y="952930"/>
                        <a:pt x="159561" y="969155"/>
                      </a:cubicBezTo>
                      <a:cubicBezTo>
                        <a:pt x="87927" y="1024234"/>
                        <a:pt x="19082" y="956911"/>
                        <a:pt x="1825" y="812971"/>
                      </a:cubicBezTo>
                      <a:cubicBezTo>
                        <a:pt x="-7028" y="738350"/>
                        <a:pt x="14676" y="709183"/>
                        <a:pt x="103434" y="685624"/>
                      </a:cubicBezTo>
                      <a:cubicBezTo>
                        <a:pt x="144527" y="673967"/>
                        <a:pt x="169061" y="659634"/>
                        <a:pt x="165202" y="651168"/>
                      </a:cubicBezTo>
                      <a:cubicBezTo>
                        <a:pt x="161341" y="642703"/>
                        <a:pt x="163027" y="640362"/>
                        <a:pt x="170052" y="645418"/>
                      </a:cubicBezTo>
                      <a:cubicBezTo>
                        <a:pt x="190713" y="663133"/>
                        <a:pt x="385688" y="499902"/>
                        <a:pt x="375588" y="473438"/>
                      </a:cubicBezTo>
                      <a:cubicBezTo>
                        <a:pt x="373002" y="465178"/>
                        <a:pt x="373413" y="462631"/>
                        <a:pt x="378959" y="468754"/>
                      </a:cubicBezTo>
                      <a:cubicBezTo>
                        <a:pt x="383230" y="474673"/>
                        <a:pt x="415123" y="447153"/>
                        <a:pt x="447595" y="407963"/>
                      </a:cubicBezTo>
                      <a:lnTo>
                        <a:pt x="508756" y="336814"/>
                      </a:lnTo>
                      <a:lnTo>
                        <a:pt x="469027" y="323859"/>
                      </a:lnTo>
                      <a:cubicBezTo>
                        <a:pt x="430571" y="311112"/>
                        <a:pt x="354328" y="249127"/>
                        <a:pt x="298220" y="183861"/>
                      </a:cubicBezTo>
                      <a:cubicBezTo>
                        <a:pt x="281584" y="165489"/>
                        <a:pt x="261128" y="146501"/>
                        <a:pt x="252622" y="142512"/>
                      </a:cubicBezTo>
                      <a:cubicBezTo>
                        <a:pt x="224974" y="127589"/>
                        <a:pt x="278727" y="102294"/>
                        <a:pt x="334730" y="103501"/>
                      </a:cubicBezTo>
                      <a:cubicBezTo>
                        <a:pt x="363369" y="104208"/>
                        <a:pt x="451923" y="81923"/>
                        <a:pt x="532177" y="54376"/>
                      </a:cubicBezTo>
                      <a:cubicBezTo>
                        <a:pt x="611364" y="25348"/>
                        <a:pt x="697576" y="1378"/>
                        <a:pt x="722599" y="195"/>
                      </a:cubicBezTo>
                      <a:cubicBezTo>
                        <a:pt x="735112" y="-398"/>
                        <a:pt x="750016" y="377"/>
                        <a:pt x="763600" y="2245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8C8184D-8743-E2B0-D50D-D76B141E362E}"/>
                  </a:ext>
                </a:extLst>
              </p:cNvPr>
              <p:cNvSpPr/>
              <p:nvPr/>
            </p:nvSpPr>
            <p:spPr>
              <a:xfrm rot="5825516">
                <a:off x="3380762" y="3290257"/>
                <a:ext cx="2214475" cy="1423415"/>
              </a:xfrm>
              <a:custGeom>
                <a:avLst/>
                <a:gdLst>
                  <a:gd name="connsiteX0" fmla="*/ 2071342 w 2214475"/>
                  <a:gd name="connsiteY0" fmla="*/ 218621 h 1423415"/>
                  <a:gd name="connsiteX1" fmla="*/ 2071559 w 2214475"/>
                  <a:gd name="connsiteY1" fmla="*/ 218403 h 1423415"/>
                  <a:gd name="connsiteX2" fmla="*/ 2071532 w 2214475"/>
                  <a:gd name="connsiteY2" fmla="*/ 218522 h 1423415"/>
                  <a:gd name="connsiteX3" fmla="*/ 2059464 w 2214475"/>
                  <a:gd name="connsiteY3" fmla="*/ 215402 h 1423415"/>
                  <a:gd name="connsiteX4" fmla="*/ 2059726 w 2214475"/>
                  <a:gd name="connsiteY4" fmla="*/ 215532 h 1423415"/>
                  <a:gd name="connsiteX5" fmla="*/ 2059554 w 2214475"/>
                  <a:gd name="connsiteY5" fmla="*/ 215597 h 1423415"/>
                  <a:gd name="connsiteX6" fmla="*/ 2059726 w 2214475"/>
                  <a:gd name="connsiteY6" fmla="*/ 319945 h 1423415"/>
                  <a:gd name="connsiteX7" fmla="*/ 2066773 w 2214475"/>
                  <a:gd name="connsiteY7" fmla="*/ 326080 h 1423415"/>
                  <a:gd name="connsiteX8" fmla="*/ 2067992 w 2214475"/>
                  <a:gd name="connsiteY8" fmla="*/ 324122 h 1423415"/>
                  <a:gd name="connsiteX9" fmla="*/ 2065251 w 2214475"/>
                  <a:gd name="connsiteY9" fmla="*/ 318553 h 1423415"/>
                  <a:gd name="connsiteX10" fmla="*/ 2061031 w 2214475"/>
                  <a:gd name="connsiteY10" fmla="*/ 316900 h 1423415"/>
                  <a:gd name="connsiteX11" fmla="*/ 2059726 w 2214475"/>
                  <a:gd name="connsiteY11" fmla="*/ 319945 h 1423415"/>
                  <a:gd name="connsiteX12" fmla="*/ 2058159 w 2214475"/>
                  <a:gd name="connsiteY12" fmla="*/ 348964 h 1423415"/>
                  <a:gd name="connsiteX13" fmla="*/ 2058513 w 2214475"/>
                  <a:gd name="connsiteY13" fmla="*/ 348115 h 1423415"/>
                  <a:gd name="connsiteX14" fmla="*/ 2062901 w 2214475"/>
                  <a:gd name="connsiteY14" fmla="*/ 352531 h 1423415"/>
                  <a:gd name="connsiteX15" fmla="*/ 2058159 w 2214475"/>
                  <a:gd name="connsiteY15" fmla="*/ 348964 h 1423415"/>
                  <a:gd name="connsiteX16" fmla="*/ 2022833 w 2214475"/>
                  <a:gd name="connsiteY16" fmla="*/ 214705 h 1423415"/>
                  <a:gd name="connsiteX17" fmla="*/ 2033579 w 2214475"/>
                  <a:gd name="connsiteY17" fmla="*/ 220622 h 1423415"/>
                  <a:gd name="connsiteX18" fmla="*/ 2035015 w 2214475"/>
                  <a:gd name="connsiteY18" fmla="*/ 215793 h 1423415"/>
                  <a:gd name="connsiteX19" fmla="*/ 2022833 w 2214475"/>
                  <a:gd name="connsiteY19" fmla="*/ 214705 h 1423415"/>
                  <a:gd name="connsiteX20" fmla="*/ 1999383 w 2214475"/>
                  <a:gd name="connsiteY20" fmla="*/ 210138 h 1423415"/>
                  <a:gd name="connsiteX21" fmla="*/ 2012870 w 2214475"/>
                  <a:gd name="connsiteY21" fmla="*/ 235371 h 1423415"/>
                  <a:gd name="connsiteX22" fmla="*/ 1999383 w 2214475"/>
                  <a:gd name="connsiteY22" fmla="*/ 210138 h 1423415"/>
                  <a:gd name="connsiteX23" fmla="*/ 1962882 w 2214475"/>
                  <a:gd name="connsiteY23" fmla="*/ 342829 h 1423415"/>
                  <a:gd name="connsiteX24" fmla="*/ 1975499 w 2214475"/>
                  <a:gd name="connsiteY24" fmla="*/ 347658 h 1423415"/>
                  <a:gd name="connsiteX25" fmla="*/ 1977283 w 2214475"/>
                  <a:gd name="connsiteY25" fmla="*/ 338044 h 1423415"/>
                  <a:gd name="connsiteX26" fmla="*/ 1962882 w 2214475"/>
                  <a:gd name="connsiteY26" fmla="*/ 342829 h 1423415"/>
                  <a:gd name="connsiteX27" fmla="*/ 1932690 w 2214475"/>
                  <a:gd name="connsiteY27" fmla="*/ 208745 h 1423415"/>
                  <a:gd name="connsiteX28" fmla="*/ 1942218 w 2214475"/>
                  <a:gd name="connsiteY28" fmla="*/ 216707 h 1423415"/>
                  <a:gd name="connsiteX29" fmla="*/ 1954051 w 2214475"/>
                  <a:gd name="connsiteY29" fmla="*/ 218969 h 1423415"/>
                  <a:gd name="connsiteX30" fmla="*/ 1961882 w 2214475"/>
                  <a:gd name="connsiteY30" fmla="*/ 234240 h 1423415"/>
                  <a:gd name="connsiteX31" fmla="*/ 1965537 w 2214475"/>
                  <a:gd name="connsiteY31" fmla="*/ 227322 h 1423415"/>
                  <a:gd name="connsiteX32" fmla="*/ 1976108 w 2214475"/>
                  <a:gd name="connsiteY32" fmla="*/ 218708 h 1423415"/>
                  <a:gd name="connsiteX33" fmla="*/ 1961012 w 2214475"/>
                  <a:gd name="connsiteY33" fmla="*/ 216968 h 1423415"/>
                  <a:gd name="connsiteX34" fmla="*/ 1957879 w 2214475"/>
                  <a:gd name="connsiteY34" fmla="*/ 212661 h 1423415"/>
                  <a:gd name="connsiteX35" fmla="*/ 1939259 w 2214475"/>
                  <a:gd name="connsiteY35" fmla="*/ 206614 h 1423415"/>
                  <a:gd name="connsiteX36" fmla="*/ 1932690 w 2214475"/>
                  <a:gd name="connsiteY36" fmla="*/ 208745 h 1423415"/>
                  <a:gd name="connsiteX37" fmla="*/ 1933734 w 2214475"/>
                  <a:gd name="connsiteY37" fmla="*/ 298975 h 1423415"/>
                  <a:gd name="connsiteX38" fmla="*/ 1944349 w 2214475"/>
                  <a:gd name="connsiteY38" fmla="*/ 303718 h 1423415"/>
                  <a:gd name="connsiteX39" fmla="*/ 1943174 w 2214475"/>
                  <a:gd name="connsiteY39" fmla="*/ 296844 h 1423415"/>
                  <a:gd name="connsiteX40" fmla="*/ 1945611 w 2214475"/>
                  <a:gd name="connsiteY40" fmla="*/ 292494 h 1423415"/>
                  <a:gd name="connsiteX41" fmla="*/ 1944697 w 2214475"/>
                  <a:gd name="connsiteY41" fmla="*/ 287273 h 1423415"/>
                  <a:gd name="connsiteX42" fmla="*/ 1940912 w 2214475"/>
                  <a:gd name="connsiteY42" fmla="*/ 288534 h 1423415"/>
                  <a:gd name="connsiteX43" fmla="*/ 1933734 w 2214475"/>
                  <a:gd name="connsiteY43" fmla="*/ 298975 h 1423415"/>
                  <a:gd name="connsiteX44" fmla="*/ 1927382 w 2214475"/>
                  <a:gd name="connsiteY44" fmla="*/ 315377 h 1423415"/>
                  <a:gd name="connsiteX45" fmla="*/ 1932124 w 2214475"/>
                  <a:gd name="connsiteY45" fmla="*/ 327167 h 1423415"/>
                  <a:gd name="connsiteX46" fmla="*/ 1937649 w 2214475"/>
                  <a:gd name="connsiteY46" fmla="*/ 334607 h 1423415"/>
                  <a:gd name="connsiteX47" fmla="*/ 1942652 w 2214475"/>
                  <a:gd name="connsiteY47" fmla="*/ 332519 h 1423415"/>
                  <a:gd name="connsiteX48" fmla="*/ 1939041 w 2214475"/>
                  <a:gd name="connsiteY48" fmla="*/ 324122 h 1423415"/>
                  <a:gd name="connsiteX49" fmla="*/ 1927382 w 2214475"/>
                  <a:gd name="connsiteY49" fmla="*/ 315377 h 1423415"/>
                  <a:gd name="connsiteX50" fmla="*/ 1872435 w 2214475"/>
                  <a:gd name="connsiteY50" fmla="*/ 202916 h 1423415"/>
                  <a:gd name="connsiteX51" fmla="*/ 1879308 w 2214475"/>
                  <a:gd name="connsiteY51" fmla="*/ 205265 h 1423415"/>
                  <a:gd name="connsiteX52" fmla="*/ 1882832 w 2214475"/>
                  <a:gd name="connsiteY52" fmla="*/ 215576 h 1423415"/>
                  <a:gd name="connsiteX53" fmla="*/ 1904411 w 2214475"/>
                  <a:gd name="connsiteY53" fmla="*/ 207397 h 1423415"/>
                  <a:gd name="connsiteX54" fmla="*/ 1902366 w 2214475"/>
                  <a:gd name="connsiteY54" fmla="*/ 196868 h 1423415"/>
                  <a:gd name="connsiteX55" fmla="*/ 1873087 w 2214475"/>
                  <a:gd name="connsiteY55" fmla="*/ 196868 h 1423415"/>
                  <a:gd name="connsiteX56" fmla="*/ 1872435 w 2214475"/>
                  <a:gd name="connsiteY56" fmla="*/ 202916 h 1423415"/>
                  <a:gd name="connsiteX57" fmla="*/ 1881179 w 2214475"/>
                  <a:gd name="connsiteY57" fmla="*/ 289100 h 1423415"/>
                  <a:gd name="connsiteX58" fmla="*/ 1889228 w 2214475"/>
                  <a:gd name="connsiteY58" fmla="*/ 298193 h 1423415"/>
                  <a:gd name="connsiteX59" fmla="*/ 1891577 w 2214475"/>
                  <a:gd name="connsiteY59" fmla="*/ 313115 h 1423415"/>
                  <a:gd name="connsiteX60" fmla="*/ 1898668 w 2214475"/>
                  <a:gd name="connsiteY60" fmla="*/ 291231 h 1423415"/>
                  <a:gd name="connsiteX61" fmla="*/ 1891533 w 2214475"/>
                  <a:gd name="connsiteY61" fmla="*/ 292581 h 1423415"/>
                  <a:gd name="connsiteX62" fmla="*/ 1890098 w 2214475"/>
                  <a:gd name="connsiteY62" fmla="*/ 291058 h 1423415"/>
                  <a:gd name="connsiteX63" fmla="*/ 1895971 w 2214475"/>
                  <a:gd name="connsiteY63" fmla="*/ 283488 h 1423415"/>
                  <a:gd name="connsiteX64" fmla="*/ 1887922 w 2214475"/>
                  <a:gd name="connsiteY64" fmla="*/ 276092 h 1423415"/>
                  <a:gd name="connsiteX65" fmla="*/ 1884268 w 2214475"/>
                  <a:gd name="connsiteY65" fmla="*/ 281878 h 1423415"/>
                  <a:gd name="connsiteX66" fmla="*/ 1881179 w 2214475"/>
                  <a:gd name="connsiteY66" fmla="*/ 289100 h 1423415"/>
                  <a:gd name="connsiteX67" fmla="*/ 1855903 w 2214475"/>
                  <a:gd name="connsiteY67" fmla="*/ 195606 h 1423415"/>
                  <a:gd name="connsiteX68" fmla="*/ 1867083 w 2214475"/>
                  <a:gd name="connsiteY68" fmla="*/ 198043 h 1423415"/>
                  <a:gd name="connsiteX69" fmla="*/ 1867997 w 2214475"/>
                  <a:gd name="connsiteY69" fmla="*/ 195868 h 1423415"/>
                  <a:gd name="connsiteX70" fmla="*/ 1864865 w 2214475"/>
                  <a:gd name="connsiteY70" fmla="*/ 190560 h 1423415"/>
                  <a:gd name="connsiteX71" fmla="*/ 1855903 w 2214475"/>
                  <a:gd name="connsiteY71" fmla="*/ 195606 h 1423415"/>
                  <a:gd name="connsiteX72" fmla="*/ 1855598 w 2214475"/>
                  <a:gd name="connsiteY72" fmla="*/ 241679 h 1423415"/>
                  <a:gd name="connsiteX73" fmla="*/ 1866866 w 2214475"/>
                  <a:gd name="connsiteY73" fmla="*/ 252294 h 1423415"/>
                  <a:gd name="connsiteX74" fmla="*/ 1855598 w 2214475"/>
                  <a:gd name="connsiteY74" fmla="*/ 241679 h 1423415"/>
                  <a:gd name="connsiteX75" fmla="*/ 1859774 w 2214475"/>
                  <a:gd name="connsiteY75" fmla="*/ 299280 h 1423415"/>
                  <a:gd name="connsiteX76" fmla="*/ 1862689 w 2214475"/>
                  <a:gd name="connsiteY76" fmla="*/ 300759 h 1423415"/>
                  <a:gd name="connsiteX77" fmla="*/ 1874001 w 2214475"/>
                  <a:gd name="connsiteY77" fmla="*/ 300020 h 1423415"/>
                  <a:gd name="connsiteX78" fmla="*/ 1871825 w 2214475"/>
                  <a:gd name="connsiteY78" fmla="*/ 291623 h 1423415"/>
                  <a:gd name="connsiteX79" fmla="*/ 1861384 w 2214475"/>
                  <a:gd name="connsiteY79" fmla="*/ 296670 h 1423415"/>
                  <a:gd name="connsiteX80" fmla="*/ 1859774 w 2214475"/>
                  <a:gd name="connsiteY80" fmla="*/ 299280 h 1423415"/>
                  <a:gd name="connsiteX81" fmla="*/ 1853814 w 2214475"/>
                  <a:gd name="connsiteY81" fmla="*/ 270306 h 1423415"/>
                  <a:gd name="connsiteX82" fmla="*/ 1854025 w 2214475"/>
                  <a:gd name="connsiteY82" fmla="*/ 270069 h 1423415"/>
                  <a:gd name="connsiteX83" fmla="*/ 1854075 w 2214475"/>
                  <a:gd name="connsiteY83" fmla="*/ 270088 h 1423415"/>
                  <a:gd name="connsiteX84" fmla="*/ 1853814 w 2214475"/>
                  <a:gd name="connsiteY84" fmla="*/ 270306 h 1423415"/>
                  <a:gd name="connsiteX85" fmla="*/ 1844069 w 2214475"/>
                  <a:gd name="connsiteY85" fmla="*/ 249423 h 1423415"/>
                  <a:gd name="connsiteX86" fmla="*/ 1851030 w 2214475"/>
                  <a:gd name="connsiteY86" fmla="*/ 251555 h 1423415"/>
                  <a:gd name="connsiteX87" fmla="*/ 1848985 w 2214475"/>
                  <a:gd name="connsiteY87" fmla="*/ 239765 h 1423415"/>
                  <a:gd name="connsiteX88" fmla="*/ 1844069 w 2214475"/>
                  <a:gd name="connsiteY88" fmla="*/ 249423 h 1423415"/>
                  <a:gd name="connsiteX89" fmla="*/ 1840849 w 2214475"/>
                  <a:gd name="connsiteY89" fmla="*/ 295713 h 1423415"/>
                  <a:gd name="connsiteX90" fmla="*/ 1846810 w 2214475"/>
                  <a:gd name="connsiteY90" fmla="*/ 303152 h 1423415"/>
                  <a:gd name="connsiteX91" fmla="*/ 1849028 w 2214475"/>
                  <a:gd name="connsiteY91" fmla="*/ 298758 h 1423415"/>
                  <a:gd name="connsiteX92" fmla="*/ 1853684 w 2214475"/>
                  <a:gd name="connsiteY92" fmla="*/ 302543 h 1423415"/>
                  <a:gd name="connsiteX93" fmla="*/ 1859905 w 2214475"/>
                  <a:gd name="connsiteY93" fmla="*/ 291232 h 1423415"/>
                  <a:gd name="connsiteX94" fmla="*/ 1851639 w 2214475"/>
                  <a:gd name="connsiteY94" fmla="*/ 295930 h 1423415"/>
                  <a:gd name="connsiteX95" fmla="*/ 1849116 w 2214475"/>
                  <a:gd name="connsiteY95" fmla="*/ 287577 h 1423415"/>
                  <a:gd name="connsiteX96" fmla="*/ 1840849 w 2214475"/>
                  <a:gd name="connsiteY96" fmla="*/ 295713 h 1423415"/>
                  <a:gd name="connsiteX97" fmla="*/ 1833019 w 2214475"/>
                  <a:gd name="connsiteY97" fmla="*/ 264171 h 1423415"/>
                  <a:gd name="connsiteX98" fmla="*/ 1850508 w 2214475"/>
                  <a:gd name="connsiteY98" fmla="*/ 272698 h 1423415"/>
                  <a:gd name="connsiteX99" fmla="*/ 1842329 w 2214475"/>
                  <a:gd name="connsiteY99" fmla="*/ 279311 h 1423415"/>
                  <a:gd name="connsiteX100" fmla="*/ 1856338 w 2214475"/>
                  <a:gd name="connsiteY100" fmla="*/ 283053 h 1423415"/>
                  <a:gd name="connsiteX101" fmla="*/ 1865082 w 2214475"/>
                  <a:gd name="connsiteY101" fmla="*/ 284923 h 1423415"/>
                  <a:gd name="connsiteX102" fmla="*/ 1872174 w 2214475"/>
                  <a:gd name="connsiteY102" fmla="*/ 278572 h 1423415"/>
                  <a:gd name="connsiteX103" fmla="*/ 1864343 w 2214475"/>
                  <a:gd name="connsiteY103" fmla="*/ 263562 h 1423415"/>
                  <a:gd name="connsiteX104" fmla="*/ 1867475 w 2214475"/>
                  <a:gd name="connsiteY104" fmla="*/ 259516 h 1423415"/>
                  <a:gd name="connsiteX105" fmla="*/ 1865256 w 2214475"/>
                  <a:gd name="connsiteY105" fmla="*/ 257428 h 1423415"/>
                  <a:gd name="connsiteX106" fmla="*/ 1854025 w 2214475"/>
                  <a:gd name="connsiteY106" fmla="*/ 270069 h 1423415"/>
                  <a:gd name="connsiteX107" fmla="*/ 1848985 w 2214475"/>
                  <a:gd name="connsiteY107" fmla="*/ 268174 h 1423415"/>
                  <a:gd name="connsiteX108" fmla="*/ 1846288 w 2214475"/>
                  <a:gd name="connsiteY108" fmla="*/ 265825 h 1423415"/>
                  <a:gd name="connsiteX109" fmla="*/ 1833019 w 2214475"/>
                  <a:gd name="connsiteY109" fmla="*/ 264171 h 1423415"/>
                  <a:gd name="connsiteX110" fmla="*/ 1829625 w 2214475"/>
                  <a:gd name="connsiteY110" fmla="*/ 250119 h 1423415"/>
                  <a:gd name="connsiteX111" fmla="*/ 1845374 w 2214475"/>
                  <a:gd name="connsiteY111" fmla="*/ 261648 h 1423415"/>
                  <a:gd name="connsiteX112" fmla="*/ 1851247 w 2214475"/>
                  <a:gd name="connsiteY112" fmla="*/ 258211 h 1423415"/>
                  <a:gd name="connsiteX113" fmla="*/ 1858643 w 2214475"/>
                  <a:gd name="connsiteY113" fmla="*/ 259255 h 1423415"/>
                  <a:gd name="connsiteX114" fmla="*/ 1858948 w 2214475"/>
                  <a:gd name="connsiteY114" fmla="*/ 256384 h 1423415"/>
                  <a:gd name="connsiteX115" fmla="*/ 1852248 w 2214475"/>
                  <a:gd name="connsiteY115" fmla="*/ 255992 h 1423415"/>
                  <a:gd name="connsiteX116" fmla="*/ 1839414 w 2214475"/>
                  <a:gd name="connsiteY116" fmla="*/ 249423 h 1423415"/>
                  <a:gd name="connsiteX117" fmla="*/ 1829625 w 2214475"/>
                  <a:gd name="connsiteY117" fmla="*/ 250119 h 1423415"/>
                  <a:gd name="connsiteX118" fmla="*/ 1783727 w 2214475"/>
                  <a:gd name="connsiteY118" fmla="*/ 279355 h 1423415"/>
                  <a:gd name="connsiteX119" fmla="*/ 1787164 w 2214475"/>
                  <a:gd name="connsiteY119" fmla="*/ 282922 h 1423415"/>
                  <a:gd name="connsiteX120" fmla="*/ 1794560 w 2214475"/>
                  <a:gd name="connsiteY120" fmla="*/ 277092 h 1423415"/>
                  <a:gd name="connsiteX121" fmla="*/ 1791819 w 2214475"/>
                  <a:gd name="connsiteY121" fmla="*/ 273569 h 1423415"/>
                  <a:gd name="connsiteX122" fmla="*/ 1783727 w 2214475"/>
                  <a:gd name="connsiteY122" fmla="*/ 279355 h 1423415"/>
                  <a:gd name="connsiteX123" fmla="*/ 1670047 w 2214475"/>
                  <a:gd name="connsiteY123" fmla="*/ 378460 h 1423415"/>
                  <a:gd name="connsiteX124" fmla="*/ 1683142 w 2214475"/>
                  <a:gd name="connsiteY124" fmla="*/ 375763 h 1423415"/>
                  <a:gd name="connsiteX125" fmla="*/ 1670047 w 2214475"/>
                  <a:gd name="connsiteY125" fmla="*/ 378460 h 1423415"/>
                  <a:gd name="connsiteX126" fmla="*/ 1628064 w 2214475"/>
                  <a:gd name="connsiteY126" fmla="*/ 399865 h 1423415"/>
                  <a:gd name="connsiteX127" fmla="*/ 1638244 w 2214475"/>
                  <a:gd name="connsiteY127" fmla="*/ 404390 h 1423415"/>
                  <a:gd name="connsiteX128" fmla="*/ 1644944 w 2214475"/>
                  <a:gd name="connsiteY128" fmla="*/ 398821 h 1423415"/>
                  <a:gd name="connsiteX129" fmla="*/ 1646946 w 2214475"/>
                  <a:gd name="connsiteY129" fmla="*/ 394775 h 1423415"/>
                  <a:gd name="connsiteX130" fmla="*/ 1642856 w 2214475"/>
                  <a:gd name="connsiteY130" fmla="*/ 391251 h 1423415"/>
                  <a:gd name="connsiteX131" fmla="*/ 1628064 w 2214475"/>
                  <a:gd name="connsiteY131" fmla="*/ 399865 h 1423415"/>
                  <a:gd name="connsiteX132" fmla="*/ 667458 w 2214475"/>
                  <a:gd name="connsiteY132" fmla="*/ 1024916 h 1423415"/>
                  <a:gd name="connsiteX133" fmla="*/ 679614 w 2214475"/>
                  <a:gd name="connsiteY133" fmla="*/ 1019972 h 1423415"/>
                  <a:gd name="connsiteX134" fmla="*/ 667458 w 2214475"/>
                  <a:gd name="connsiteY134" fmla="*/ 1024916 h 1423415"/>
                  <a:gd name="connsiteX135" fmla="*/ 0 w 2214475"/>
                  <a:gd name="connsiteY135" fmla="*/ 335951 h 1423415"/>
                  <a:gd name="connsiteX136" fmla="*/ 21186 w 2214475"/>
                  <a:gd name="connsiteY136" fmla="*/ 284186 h 1423415"/>
                  <a:gd name="connsiteX137" fmla="*/ 49756 w 2214475"/>
                  <a:gd name="connsiteY137" fmla="*/ 243927 h 1423415"/>
                  <a:gd name="connsiteX138" fmla="*/ 146802 w 2214475"/>
                  <a:gd name="connsiteY138" fmla="*/ 244668 h 1423415"/>
                  <a:gd name="connsiteX139" fmla="*/ 188745 w 2214475"/>
                  <a:gd name="connsiteY139" fmla="*/ 284321 h 1423415"/>
                  <a:gd name="connsiteX140" fmla="*/ 213315 w 2214475"/>
                  <a:gd name="connsiteY140" fmla="*/ 428390 h 1423415"/>
                  <a:gd name="connsiteX141" fmla="*/ 264489 w 2214475"/>
                  <a:gd name="connsiteY141" fmla="*/ 489874 h 1423415"/>
                  <a:gd name="connsiteX142" fmla="*/ 286167 w 2214475"/>
                  <a:gd name="connsiteY142" fmla="*/ 542604 h 1423415"/>
                  <a:gd name="connsiteX143" fmla="*/ 327684 w 2214475"/>
                  <a:gd name="connsiteY143" fmla="*/ 596645 h 1423415"/>
                  <a:gd name="connsiteX144" fmla="*/ 392232 w 2214475"/>
                  <a:gd name="connsiteY144" fmla="*/ 683919 h 1423415"/>
                  <a:gd name="connsiteX145" fmla="*/ 490497 w 2214475"/>
                  <a:gd name="connsiteY145" fmla="*/ 796405 h 1423415"/>
                  <a:gd name="connsiteX146" fmla="*/ 610732 w 2214475"/>
                  <a:gd name="connsiteY146" fmla="*/ 935347 h 1423415"/>
                  <a:gd name="connsiteX147" fmla="*/ 595625 w 2214475"/>
                  <a:gd name="connsiteY147" fmla="*/ 858257 h 1423415"/>
                  <a:gd name="connsiteX148" fmla="*/ 602715 w 2214475"/>
                  <a:gd name="connsiteY148" fmla="*/ 783963 h 1423415"/>
                  <a:gd name="connsiteX149" fmla="*/ 707436 w 2214475"/>
                  <a:gd name="connsiteY149" fmla="*/ 687880 h 1423415"/>
                  <a:gd name="connsiteX150" fmla="*/ 671593 w 2214475"/>
                  <a:gd name="connsiteY150" fmla="*/ 568063 h 1423415"/>
                  <a:gd name="connsiteX151" fmla="*/ 653632 w 2214475"/>
                  <a:gd name="connsiteY151" fmla="*/ 551488 h 1423415"/>
                  <a:gd name="connsiteX152" fmla="*/ 556447 w 2214475"/>
                  <a:gd name="connsiteY152" fmla="*/ 565013 h 1423415"/>
                  <a:gd name="connsiteX153" fmla="*/ 529597 w 2214475"/>
                  <a:gd name="connsiteY153" fmla="*/ 613139 h 1423415"/>
                  <a:gd name="connsiteX154" fmla="*/ 470024 w 2214475"/>
                  <a:gd name="connsiteY154" fmla="*/ 540016 h 1423415"/>
                  <a:gd name="connsiteX155" fmla="*/ 480538 w 2214475"/>
                  <a:gd name="connsiteY155" fmla="*/ 359176 h 1423415"/>
                  <a:gd name="connsiteX156" fmla="*/ 549918 w 2214475"/>
                  <a:gd name="connsiteY156" fmla="*/ 310016 h 1423415"/>
                  <a:gd name="connsiteX157" fmla="*/ 533089 w 2214475"/>
                  <a:gd name="connsiteY157" fmla="*/ 100739 h 1423415"/>
                  <a:gd name="connsiteX158" fmla="*/ 565254 w 2214475"/>
                  <a:gd name="connsiteY158" fmla="*/ 0 h 1423415"/>
                  <a:gd name="connsiteX159" fmla="*/ 699520 w 2214475"/>
                  <a:gd name="connsiteY159" fmla="*/ 35942 h 1423415"/>
                  <a:gd name="connsiteX160" fmla="*/ 745435 w 2214475"/>
                  <a:gd name="connsiteY160" fmla="*/ 221409 h 1423415"/>
                  <a:gd name="connsiteX161" fmla="*/ 758822 w 2214475"/>
                  <a:gd name="connsiteY161" fmla="*/ 277261 h 1423415"/>
                  <a:gd name="connsiteX162" fmla="*/ 764262 w 2214475"/>
                  <a:gd name="connsiteY162" fmla="*/ 274134 h 1423415"/>
                  <a:gd name="connsiteX163" fmla="*/ 785014 w 2214475"/>
                  <a:gd name="connsiteY163" fmla="*/ 261213 h 1423415"/>
                  <a:gd name="connsiteX164" fmla="*/ 800328 w 2214475"/>
                  <a:gd name="connsiteY164" fmla="*/ 259777 h 1423415"/>
                  <a:gd name="connsiteX165" fmla="*/ 809551 w 2214475"/>
                  <a:gd name="connsiteY165" fmla="*/ 255427 h 1423415"/>
                  <a:gd name="connsiteX166" fmla="*/ 825605 w 2214475"/>
                  <a:gd name="connsiteY166" fmla="*/ 251119 h 1423415"/>
                  <a:gd name="connsiteX167" fmla="*/ 826693 w 2214475"/>
                  <a:gd name="connsiteY167" fmla="*/ 253295 h 1423415"/>
                  <a:gd name="connsiteX168" fmla="*/ 830434 w 2214475"/>
                  <a:gd name="connsiteY168" fmla="*/ 248118 h 1423415"/>
                  <a:gd name="connsiteX169" fmla="*/ 838613 w 2214475"/>
                  <a:gd name="connsiteY169" fmla="*/ 248118 h 1423415"/>
                  <a:gd name="connsiteX170" fmla="*/ 845617 w 2214475"/>
                  <a:gd name="connsiteY170" fmla="*/ 250162 h 1423415"/>
                  <a:gd name="connsiteX171" fmla="*/ 856233 w 2214475"/>
                  <a:gd name="connsiteY171" fmla="*/ 243898 h 1423415"/>
                  <a:gd name="connsiteX172" fmla="*/ 869241 w 2214475"/>
                  <a:gd name="connsiteY172" fmla="*/ 247552 h 1423415"/>
                  <a:gd name="connsiteX173" fmla="*/ 878246 w 2214475"/>
                  <a:gd name="connsiteY173" fmla="*/ 240983 h 1423415"/>
                  <a:gd name="connsiteX174" fmla="*/ 889601 w 2214475"/>
                  <a:gd name="connsiteY174" fmla="*/ 240505 h 1423415"/>
                  <a:gd name="connsiteX175" fmla="*/ 893865 w 2214475"/>
                  <a:gd name="connsiteY175" fmla="*/ 240722 h 1423415"/>
                  <a:gd name="connsiteX176" fmla="*/ 917228 w 2214475"/>
                  <a:gd name="connsiteY176" fmla="*/ 237459 h 1423415"/>
                  <a:gd name="connsiteX177" fmla="*/ 921230 w 2214475"/>
                  <a:gd name="connsiteY177" fmla="*/ 235719 h 1423415"/>
                  <a:gd name="connsiteX178" fmla="*/ 930714 w 2214475"/>
                  <a:gd name="connsiteY178" fmla="*/ 234631 h 1423415"/>
                  <a:gd name="connsiteX179" fmla="*/ 947768 w 2214475"/>
                  <a:gd name="connsiteY179" fmla="*/ 230368 h 1423415"/>
                  <a:gd name="connsiteX180" fmla="*/ 954686 w 2214475"/>
                  <a:gd name="connsiteY180" fmla="*/ 227670 h 1423415"/>
                  <a:gd name="connsiteX181" fmla="*/ 966650 w 2214475"/>
                  <a:gd name="connsiteY181" fmla="*/ 223929 h 1423415"/>
                  <a:gd name="connsiteX182" fmla="*/ 975786 w 2214475"/>
                  <a:gd name="connsiteY182" fmla="*/ 221318 h 1423415"/>
                  <a:gd name="connsiteX183" fmla="*/ 981964 w 2214475"/>
                  <a:gd name="connsiteY183" fmla="*/ 211573 h 1423415"/>
                  <a:gd name="connsiteX184" fmla="*/ 983660 w 2214475"/>
                  <a:gd name="connsiteY184" fmla="*/ 217055 h 1423415"/>
                  <a:gd name="connsiteX185" fmla="*/ 990491 w 2214475"/>
                  <a:gd name="connsiteY185" fmla="*/ 213879 h 1423415"/>
                  <a:gd name="connsiteX186" fmla="*/ 985270 w 2214475"/>
                  <a:gd name="connsiteY186" fmla="*/ 207135 h 1423415"/>
                  <a:gd name="connsiteX187" fmla="*/ 996016 w 2214475"/>
                  <a:gd name="connsiteY187" fmla="*/ 205308 h 1423415"/>
                  <a:gd name="connsiteX188" fmla="*/ 993971 w 2214475"/>
                  <a:gd name="connsiteY188" fmla="*/ 199522 h 1423415"/>
                  <a:gd name="connsiteX189" fmla="*/ 1001976 w 2214475"/>
                  <a:gd name="connsiteY189" fmla="*/ 205352 h 1423415"/>
                  <a:gd name="connsiteX190" fmla="*/ 1015245 w 2214475"/>
                  <a:gd name="connsiteY190" fmla="*/ 206048 h 1423415"/>
                  <a:gd name="connsiteX191" fmla="*/ 1034083 w 2214475"/>
                  <a:gd name="connsiteY191" fmla="*/ 203698 h 1423415"/>
                  <a:gd name="connsiteX192" fmla="*/ 1081809 w 2214475"/>
                  <a:gd name="connsiteY192" fmla="*/ 192170 h 1423415"/>
                  <a:gd name="connsiteX193" fmla="*/ 1135930 w 2214475"/>
                  <a:gd name="connsiteY193" fmla="*/ 179423 h 1423415"/>
                  <a:gd name="connsiteX194" fmla="*/ 1168254 w 2214475"/>
                  <a:gd name="connsiteY194" fmla="*/ 174115 h 1423415"/>
                  <a:gd name="connsiteX195" fmla="*/ 1206800 w 2214475"/>
                  <a:gd name="connsiteY195" fmla="*/ 172331 h 1423415"/>
                  <a:gd name="connsiteX196" fmla="*/ 1228814 w 2214475"/>
                  <a:gd name="connsiteY196" fmla="*/ 174158 h 1423415"/>
                  <a:gd name="connsiteX197" fmla="*/ 1230815 w 2214475"/>
                  <a:gd name="connsiteY197" fmla="*/ 171983 h 1423415"/>
                  <a:gd name="connsiteX198" fmla="*/ 1252133 w 2214475"/>
                  <a:gd name="connsiteY198" fmla="*/ 171331 h 1423415"/>
                  <a:gd name="connsiteX199" fmla="*/ 1260181 w 2214475"/>
                  <a:gd name="connsiteY199" fmla="*/ 170504 h 1423415"/>
                  <a:gd name="connsiteX200" fmla="*/ 1286764 w 2214475"/>
                  <a:gd name="connsiteY200" fmla="*/ 173071 h 1423415"/>
                  <a:gd name="connsiteX201" fmla="*/ 1284893 w 2214475"/>
                  <a:gd name="connsiteY201" fmla="*/ 164674 h 1423415"/>
                  <a:gd name="connsiteX202" fmla="*/ 1300119 w 2214475"/>
                  <a:gd name="connsiteY202" fmla="*/ 171853 h 1423415"/>
                  <a:gd name="connsiteX203" fmla="*/ 1299510 w 2214475"/>
                  <a:gd name="connsiteY203" fmla="*/ 173288 h 1423415"/>
                  <a:gd name="connsiteX204" fmla="*/ 1312518 w 2214475"/>
                  <a:gd name="connsiteY204" fmla="*/ 169416 h 1423415"/>
                  <a:gd name="connsiteX205" fmla="*/ 1312040 w 2214475"/>
                  <a:gd name="connsiteY205" fmla="*/ 167850 h 1423415"/>
                  <a:gd name="connsiteX206" fmla="*/ 1338057 w 2214475"/>
                  <a:gd name="connsiteY206" fmla="*/ 171505 h 1423415"/>
                  <a:gd name="connsiteX207" fmla="*/ 1340188 w 2214475"/>
                  <a:gd name="connsiteY207" fmla="*/ 168720 h 1423415"/>
                  <a:gd name="connsiteX208" fmla="*/ 1342798 w 2214475"/>
                  <a:gd name="connsiteY208" fmla="*/ 172200 h 1423415"/>
                  <a:gd name="connsiteX209" fmla="*/ 1345670 w 2214475"/>
                  <a:gd name="connsiteY209" fmla="*/ 174507 h 1423415"/>
                  <a:gd name="connsiteX210" fmla="*/ 1393439 w 2214475"/>
                  <a:gd name="connsiteY210" fmla="*/ 178248 h 1423415"/>
                  <a:gd name="connsiteX211" fmla="*/ 1433247 w 2214475"/>
                  <a:gd name="connsiteY211" fmla="*/ 179553 h 1423415"/>
                  <a:gd name="connsiteX212" fmla="*/ 1449256 w 2214475"/>
                  <a:gd name="connsiteY212" fmla="*/ 177595 h 1423415"/>
                  <a:gd name="connsiteX213" fmla="*/ 1491892 w 2214475"/>
                  <a:gd name="connsiteY213" fmla="*/ 173767 h 1423415"/>
                  <a:gd name="connsiteX214" fmla="*/ 1524173 w 2214475"/>
                  <a:gd name="connsiteY214" fmla="*/ 174724 h 1423415"/>
                  <a:gd name="connsiteX215" fmla="*/ 1535919 w 2214475"/>
                  <a:gd name="connsiteY215" fmla="*/ 172375 h 1423415"/>
                  <a:gd name="connsiteX216" fmla="*/ 1546361 w 2214475"/>
                  <a:gd name="connsiteY216" fmla="*/ 174941 h 1423415"/>
                  <a:gd name="connsiteX217" fmla="*/ 1566025 w 2214475"/>
                  <a:gd name="connsiteY217" fmla="*/ 172288 h 1423415"/>
                  <a:gd name="connsiteX218" fmla="*/ 1577641 w 2214475"/>
                  <a:gd name="connsiteY218" fmla="*/ 168764 h 1423415"/>
                  <a:gd name="connsiteX219" fmla="*/ 1575422 w 2214475"/>
                  <a:gd name="connsiteY219" fmla="*/ 173767 h 1423415"/>
                  <a:gd name="connsiteX220" fmla="*/ 1581426 w 2214475"/>
                  <a:gd name="connsiteY220" fmla="*/ 174637 h 1423415"/>
                  <a:gd name="connsiteX221" fmla="*/ 1590997 w 2214475"/>
                  <a:gd name="connsiteY221" fmla="*/ 174724 h 1423415"/>
                  <a:gd name="connsiteX222" fmla="*/ 1606007 w 2214475"/>
                  <a:gd name="connsiteY222" fmla="*/ 166110 h 1423415"/>
                  <a:gd name="connsiteX223" fmla="*/ 1618145 w 2214475"/>
                  <a:gd name="connsiteY223" fmla="*/ 165414 h 1423415"/>
                  <a:gd name="connsiteX224" fmla="*/ 1619580 w 2214475"/>
                  <a:gd name="connsiteY224" fmla="*/ 172722 h 1423415"/>
                  <a:gd name="connsiteX225" fmla="*/ 1636809 w 2214475"/>
                  <a:gd name="connsiteY225" fmla="*/ 173549 h 1423415"/>
                  <a:gd name="connsiteX226" fmla="*/ 1640637 w 2214475"/>
                  <a:gd name="connsiteY226" fmla="*/ 173245 h 1423415"/>
                  <a:gd name="connsiteX227" fmla="*/ 1639593 w 2214475"/>
                  <a:gd name="connsiteY227" fmla="*/ 169764 h 1423415"/>
                  <a:gd name="connsiteX228" fmla="*/ 1644379 w 2214475"/>
                  <a:gd name="connsiteY228" fmla="*/ 161367 h 1423415"/>
                  <a:gd name="connsiteX229" fmla="*/ 1655124 w 2214475"/>
                  <a:gd name="connsiteY229" fmla="*/ 173332 h 1423415"/>
                  <a:gd name="connsiteX230" fmla="*/ 1679313 w 2214475"/>
                  <a:gd name="connsiteY230" fmla="*/ 171200 h 1423415"/>
                  <a:gd name="connsiteX231" fmla="*/ 1690364 w 2214475"/>
                  <a:gd name="connsiteY231" fmla="*/ 172983 h 1423415"/>
                  <a:gd name="connsiteX232" fmla="*/ 1689146 w 2214475"/>
                  <a:gd name="connsiteY232" fmla="*/ 159932 h 1423415"/>
                  <a:gd name="connsiteX233" fmla="*/ 1697151 w 2214475"/>
                  <a:gd name="connsiteY233" fmla="*/ 160758 h 1423415"/>
                  <a:gd name="connsiteX234" fmla="*/ 1701763 w 2214475"/>
                  <a:gd name="connsiteY234" fmla="*/ 166632 h 1423415"/>
                  <a:gd name="connsiteX235" fmla="*/ 1709158 w 2214475"/>
                  <a:gd name="connsiteY235" fmla="*/ 173898 h 1423415"/>
                  <a:gd name="connsiteX236" fmla="*/ 1725299 w 2214475"/>
                  <a:gd name="connsiteY236" fmla="*/ 163543 h 1423415"/>
                  <a:gd name="connsiteX237" fmla="*/ 1727953 w 2214475"/>
                  <a:gd name="connsiteY237" fmla="*/ 162151 h 1423415"/>
                  <a:gd name="connsiteX238" fmla="*/ 1729910 w 2214475"/>
                  <a:gd name="connsiteY238" fmla="*/ 172244 h 1423415"/>
                  <a:gd name="connsiteX239" fmla="*/ 1731651 w 2214475"/>
                  <a:gd name="connsiteY239" fmla="*/ 172070 h 1423415"/>
                  <a:gd name="connsiteX240" fmla="*/ 1731999 w 2214475"/>
                  <a:gd name="connsiteY240" fmla="*/ 166632 h 1423415"/>
                  <a:gd name="connsiteX241" fmla="*/ 1734174 w 2214475"/>
                  <a:gd name="connsiteY241" fmla="*/ 159497 h 1423415"/>
                  <a:gd name="connsiteX242" fmla="*/ 1737306 w 2214475"/>
                  <a:gd name="connsiteY242" fmla="*/ 160933 h 1423415"/>
                  <a:gd name="connsiteX243" fmla="*/ 1736828 w 2214475"/>
                  <a:gd name="connsiteY243" fmla="*/ 170069 h 1423415"/>
                  <a:gd name="connsiteX244" fmla="*/ 1746617 w 2214475"/>
                  <a:gd name="connsiteY244" fmla="*/ 173071 h 1423415"/>
                  <a:gd name="connsiteX245" fmla="*/ 1747356 w 2214475"/>
                  <a:gd name="connsiteY245" fmla="*/ 173071 h 1423415"/>
                  <a:gd name="connsiteX246" fmla="*/ 1777636 w 2214475"/>
                  <a:gd name="connsiteY246" fmla="*/ 172418 h 1423415"/>
                  <a:gd name="connsiteX247" fmla="*/ 1806567 w 2214475"/>
                  <a:gd name="connsiteY247" fmla="*/ 178074 h 1423415"/>
                  <a:gd name="connsiteX248" fmla="*/ 1813833 w 2214475"/>
                  <a:gd name="connsiteY248" fmla="*/ 176029 h 1423415"/>
                  <a:gd name="connsiteX249" fmla="*/ 1817008 w 2214475"/>
                  <a:gd name="connsiteY249" fmla="*/ 174072 h 1423415"/>
                  <a:gd name="connsiteX250" fmla="*/ 1840154 w 2214475"/>
                  <a:gd name="connsiteY250" fmla="*/ 176377 h 1423415"/>
                  <a:gd name="connsiteX251" fmla="*/ 1849899 w 2214475"/>
                  <a:gd name="connsiteY251" fmla="*/ 182947 h 1423415"/>
                  <a:gd name="connsiteX252" fmla="*/ 1857730 w 2214475"/>
                  <a:gd name="connsiteY252" fmla="*/ 185078 h 1423415"/>
                  <a:gd name="connsiteX253" fmla="*/ 1859644 w 2214475"/>
                  <a:gd name="connsiteY253" fmla="*/ 180510 h 1423415"/>
                  <a:gd name="connsiteX254" fmla="*/ 1867866 w 2214475"/>
                  <a:gd name="connsiteY254" fmla="*/ 187079 h 1423415"/>
                  <a:gd name="connsiteX255" fmla="*/ 1876263 w 2214475"/>
                  <a:gd name="connsiteY255" fmla="*/ 183947 h 1423415"/>
                  <a:gd name="connsiteX256" fmla="*/ 1881745 w 2214475"/>
                  <a:gd name="connsiteY256" fmla="*/ 192822 h 1423415"/>
                  <a:gd name="connsiteX257" fmla="*/ 1885965 w 2214475"/>
                  <a:gd name="connsiteY257" fmla="*/ 186645 h 1423415"/>
                  <a:gd name="connsiteX258" fmla="*/ 1889837 w 2214475"/>
                  <a:gd name="connsiteY258" fmla="*/ 179727 h 1423415"/>
                  <a:gd name="connsiteX259" fmla="*/ 1897885 w 2214475"/>
                  <a:gd name="connsiteY259" fmla="*/ 184425 h 1423415"/>
                  <a:gd name="connsiteX260" fmla="*/ 1901366 w 2214475"/>
                  <a:gd name="connsiteY260" fmla="*/ 182859 h 1423415"/>
                  <a:gd name="connsiteX261" fmla="*/ 1901366 w 2214475"/>
                  <a:gd name="connsiteY261" fmla="*/ 191648 h 1423415"/>
                  <a:gd name="connsiteX262" fmla="*/ 1902714 w 2214475"/>
                  <a:gd name="connsiteY262" fmla="*/ 192344 h 1423415"/>
                  <a:gd name="connsiteX263" fmla="*/ 1905238 w 2214475"/>
                  <a:gd name="connsiteY263" fmla="*/ 187471 h 1423415"/>
                  <a:gd name="connsiteX264" fmla="*/ 1910545 w 2214475"/>
                  <a:gd name="connsiteY264" fmla="*/ 181772 h 1423415"/>
                  <a:gd name="connsiteX265" fmla="*/ 1919594 w 2214475"/>
                  <a:gd name="connsiteY265" fmla="*/ 185296 h 1423415"/>
                  <a:gd name="connsiteX266" fmla="*/ 1924510 w 2214475"/>
                  <a:gd name="connsiteY266" fmla="*/ 189560 h 1423415"/>
                  <a:gd name="connsiteX267" fmla="*/ 1931385 w 2214475"/>
                  <a:gd name="connsiteY267" fmla="*/ 183121 h 1423415"/>
                  <a:gd name="connsiteX268" fmla="*/ 1932690 w 2214475"/>
                  <a:gd name="connsiteY268" fmla="*/ 199783 h 1423415"/>
                  <a:gd name="connsiteX269" fmla="*/ 1921987 w 2214475"/>
                  <a:gd name="connsiteY269" fmla="*/ 201871 h 1423415"/>
                  <a:gd name="connsiteX270" fmla="*/ 1940564 w 2214475"/>
                  <a:gd name="connsiteY270" fmla="*/ 196955 h 1423415"/>
                  <a:gd name="connsiteX271" fmla="*/ 1946872 w 2214475"/>
                  <a:gd name="connsiteY271" fmla="*/ 204830 h 1423415"/>
                  <a:gd name="connsiteX272" fmla="*/ 1943653 w 2214475"/>
                  <a:gd name="connsiteY272" fmla="*/ 183730 h 1423415"/>
                  <a:gd name="connsiteX273" fmla="*/ 1960533 w 2214475"/>
                  <a:gd name="connsiteY273" fmla="*/ 194389 h 1423415"/>
                  <a:gd name="connsiteX274" fmla="*/ 1971714 w 2214475"/>
                  <a:gd name="connsiteY274" fmla="*/ 204047 h 1423415"/>
                  <a:gd name="connsiteX275" fmla="*/ 1967973 w 2214475"/>
                  <a:gd name="connsiteY275" fmla="*/ 209616 h 1423415"/>
                  <a:gd name="connsiteX276" fmla="*/ 1972758 w 2214475"/>
                  <a:gd name="connsiteY276" fmla="*/ 212922 h 1423415"/>
                  <a:gd name="connsiteX277" fmla="*/ 1975630 w 2214475"/>
                  <a:gd name="connsiteY277" fmla="*/ 204699 h 1423415"/>
                  <a:gd name="connsiteX278" fmla="*/ 1977544 w 2214475"/>
                  <a:gd name="connsiteY278" fmla="*/ 203960 h 1423415"/>
                  <a:gd name="connsiteX279" fmla="*/ 1981285 w 2214475"/>
                  <a:gd name="connsiteY279" fmla="*/ 213661 h 1423415"/>
                  <a:gd name="connsiteX280" fmla="*/ 1985244 w 2214475"/>
                  <a:gd name="connsiteY280" fmla="*/ 212835 h 1423415"/>
                  <a:gd name="connsiteX281" fmla="*/ 1991205 w 2214475"/>
                  <a:gd name="connsiteY281" fmla="*/ 220796 h 1423415"/>
                  <a:gd name="connsiteX282" fmla="*/ 1993206 w 2214475"/>
                  <a:gd name="connsiteY282" fmla="*/ 219317 h 1423415"/>
                  <a:gd name="connsiteX283" fmla="*/ 1986071 w 2214475"/>
                  <a:gd name="connsiteY283" fmla="*/ 208180 h 1423415"/>
                  <a:gd name="connsiteX284" fmla="*/ 1982068 w 2214475"/>
                  <a:gd name="connsiteY284" fmla="*/ 198173 h 1423415"/>
                  <a:gd name="connsiteX285" fmla="*/ 1974498 w 2214475"/>
                  <a:gd name="connsiteY285" fmla="*/ 189864 h 1423415"/>
                  <a:gd name="connsiteX286" fmla="*/ 1983374 w 2214475"/>
                  <a:gd name="connsiteY286" fmla="*/ 191473 h 1423415"/>
                  <a:gd name="connsiteX287" fmla="*/ 1988029 w 2214475"/>
                  <a:gd name="connsiteY287" fmla="*/ 194519 h 1423415"/>
                  <a:gd name="connsiteX288" fmla="*/ 2000297 w 2214475"/>
                  <a:gd name="connsiteY288" fmla="*/ 203612 h 1423415"/>
                  <a:gd name="connsiteX289" fmla="*/ 2009216 w 2214475"/>
                  <a:gd name="connsiteY289" fmla="*/ 211573 h 1423415"/>
                  <a:gd name="connsiteX290" fmla="*/ 2018134 w 2214475"/>
                  <a:gd name="connsiteY290" fmla="*/ 229193 h 1423415"/>
                  <a:gd name="connsiteX291" fmla="*/ 2019265 w 2214475"/>
                  <a:gd name="connsiteY291" fmla="*/ 207788 h 1423415"/>
                  <a:gd name="connsiteX292" fmla="*/ 2044151 w 2214475"/>
                  <a:gd name="connsiteY292" fmla="*/ 219143 h 1423415"/>
                  <a:gd name="connsiteX293" fmla="*/ 2053809 w 2214475"/>
                  <a:gd name="connsiteY293" fmla="*/ 227148 h 1423415"/>
                  <a:gd name="connsiteX294" fmla="*/ 2056419 w 2214475"/>
                  <a:gd name="connsiteY294" fmla="*/ 219448 h 1423415"/>
                  <a:gd name="connsiteX295" fmla="*/ 2051286 w 2214475"/>
                  <a:gd name="connsiteY295" fmla="*/ 220492 h 1423415"/>
                  <a:gd name="connsiteX296" fmla="*/ 2050590 w 2214475"/>
                  <a:gd name="connsiteY296" fmla="*/ 218969 h 1423415"/>
                  <a:gd name="connsiteX297" fmla="*/ 2059554 w 2214475"/>
                  <a:gd name="connsiteY297" fmla="*/ 215597 h 1423415"/>
                  <a:gd name="connsiteX298" fmla="*/ 2063511 w 2214475"/>
                  <a:gd name="connsiteY298" fmla="*/ 224233 h 1423415"/>
                  <a:gd name="connsiteX299" fmla="*/ 2061944 w 2214475"/>
                  <a:gd name="connsiteY299" fmla="*/ 226061 h 1423415"/>
                  <a:gd name="connsiteX300" fmla="*/ 2069732 w 2214475"/>
                  <a:gd name="connsiteY300" fmla="*/ 226495 h 1423415"/>
                  <a:gd name="connsiteX301" fmla="*/ 2071532 w 2214475"/>
                  <a:gd name="connsiteY301" fmla="*/ 218522 h 1423415"/>
                  <a:gd name="connsiteX302" fmla="*/ 2077955 w 2214475"/>
                  <a:gd name="connsiteY302" fmla="*/ 215184 h 1423415"/>
                  <a:gd name="connsiteX303" fmla="*/ 2081174 w 2214475"/>
                  <a:gd name="connsiteY303" fmla="*/ 229323 h 1423415"/>
                  <a:gd name="connsiteX304" fmla="*/ 2079303 w 2214475"/>
                  <a:gd name="connsiteY304" fmla="*/ 229802 h 1423415"/>
                  <a:gd name="connsiteX305" fmla="*/ 2088787 w 2214475"/>
                  <a:gd name="connsiteY305" fmla="*/ 234674 h 1423415"/>
                  <a:gd name="connsiteX306" fmla="*/ 2090789 w 2214475"/>
                  <a:gd name="connsiteY306" fmla="*/ 224103 h 1423415"/>
                  <a:gd name="connsiteX307" fmla="*/ 2104101 w 2214475"/>
                  <a:gd name="connsiteY307" fmla="*/ 238590 h 1423415"/>
                  <a:gd name="connsiteX308" fmla="*/ 2100229 w 2214475"/>
                  <a:gd name="connsiteY308" fmla="*/ 243724 h 1423415"/>
                  <a:gd name="connsiteX309" fmla="*/ 2076214 w 2214475"/>
                  <a:gd name="connsiteY309" fmla="*/ 237850 h 1423415"/>
                  <a:gd name="connsiteX310" fmla="*/ 2083393 w 2214475"/>
                  <a:gd name="connsiteY310" fmla="*/ 252120 h 1423415"/>
                  <a:gd name="connsiteX311" fmla="*/ 2081565 w 2214475"/>
                  <a:gd name="connsiteY311" fmla="*/ 253513 h 1423415"/>
                  <a:gd name="connsiteX312" fmla="*/ 2070341 w 2214475"/>
                  <a:gd name="connsiteY312" fmla="*/ 253948 h 1423415"/>
                  <a:gd name="connsiteX313" fmla="*/ 2073560 w 2214475"/>
                  <a:gd name="connsiteY313" fmla="*/ 258820 h 1423415"/>
                  <a:gd name="connsiteX314" fmla="*/ 2064250 w 2214475"/>
                  <a:gd name="connsiteY314" fmla="*/ 259168 h 1423415"/>
                  <a:gd name="connsiteX315" fmla="*/ 2060900 w 2214475"/>
                  <a:gd name="connsiteY315" fmla="*/ 252947 h 1423415"/>
                  <a:gd name="connsiteX316" fmla="*/ 2062380 w 2214475"/>
                  <a:gd name="connsiteY316" fmla="*/ 240983 h 1423415"/>
                  <a:gd name="connsiteX317" fmla="*/ 2043193 w 2214475"/>
                  <a:gd name="connsiteY317" fmla="*/ 248379 h 1423415"/>
                  <a:gd name="connsiteX318" fmla="*/ 2035319 w 2214475"/>
                  <a:gd name="connsiteY318" fmla="*/ 258342 h 1423415"/>
                  <a:gd name="connsiteX319" fmla="*/ 2024617 w 2214475"/>
                  <a:gd name="connsiteY319" fmla="*/ 248857 h 1423415"/>
                  <a:gd name="connsiteX320" fmla="*/ 2016176 w 2214475"/>
                  <a:gd name="connsiteY320" fmla="*/ 249162 h 1423415"/>
                  <a:gd name="connsiteX321" fmla="*/ 1990030 w 2214475"/>
                  <a:gd name="connsiteY321" fmla="*/ 249684 h 1423415"/>
                  <a:gd name="connsiteX322" fmla="*/ 1977283 w 2214475"/>
                  <a:gd name="connsiteY322" fmla="*/ 243332 h 1423415"/>
                  <a:gd name="connsiteX323" fmla="*/ 1978110 w 2214475"/>
                  <a:gd name="connsiteY323" fmla="*/ 248335 h 1423415"/>
                  <a:gd name="connsiteX324" fmla="*/ 1956096 w 2214475"/>
                  <a:gd name="connsiteY324" fmla="*/ 244463 h 1423415"/>
                  <a:gd name="connsiteX325" fmla="*/ 1950788 w 2214475"/>
                  <a:gd name="connsiteY325" fmla="*/ 247465 h 1423415"/>
                  <a:gd name="connsiteX326" fmla="*/ 1941217 w 2214475"/>
                  <a:gd name="connsiteY326" fmla="*/ 248857 h 1423415"/>
                  <a:gd name="connsiteX327" fmla="*/ 1938998 w 2214475"/>
                  <a:gd name="connsiteY327" fmla="*/ 246334 h 1423415"/>
                  <a:gd name="connsiteX328" fmla="*/ 1934691 w 2214475"/>
                  <a:gd name="connsiteY328" fmla="*/ 249815 h 1423415"/>
                  <a:gd name="connsiteX329" fmla="*/ 1927991 w 2214475"/>
                  <a:gd name="connsiteY329" fmla="*/ 243549 h 1423415"/>
                  <a:gd name="connsiteX330" fmla="*/ 1910850 w 2214475"/>
                  <a:gd name="connsiteY330" fmla="*/ 243550 h 1423415"/>
                  <a:gd name="connsiteX331" fmla="*/ 1909414 w 2214475"/>
                  <a:gd name="connsiteY331" fmla="*/ 248988 h 1423415"/>
                  <a:gd name="connsiteX332" fmla="*/ 1879091 w 2214475"/>
                  <a:gd name="connsiteY332" fmla="*/ 242853 h 1423415"/>
                  <a:gd name="connsiteX333" fmla="*/ 1879091 w 2214475"/>
                  <a:gd name="connsiteY333" fmla="*/ 234631 h 1423415"/>
                  <a:gd name="connsiteX334" fmla="*/ 1877655 w 2214475"/>
                  <a:gd name="connsiteY334" fmla="*/ 234457 h 1423415"/>
                  <a:gd name="connsiteX335" fmla="*/ 1876002 w 2214475"/>
                  <a:gd name="connsiteY335" fmla="*/ 243419 h 1423415"/>
                  <a:gd name="connsiteX336" fmla="*/ 1869606 w 2214475"/>
                  <a:gd name="connsiteY336" fmla="*/ 250032 h 1423415"/>
                  <a:gd name="connsiteX337" fmla="*/ 1871129 w 2214475"/>
                  <a:gd name="connsiteY337" fmla="*/ 251642 h 1423415"/>
                  <a:gd name="connsiteX338" fmla="*/ 1880831 w 2214475"/>
                  <a:gd name="connsiteY338" fmla="*/ 250467 h 1423415"/>
                  <a:gd name="connsiteX339" fmla="*/ 1891272 w 2214475"/>
                  <a:gd name="connsiteY339" fmla="*/ 253947 h 1423415"/>
                  <a:gd name="connsiteX340" fmla="*/ 1873609 w 2214475"/>
                  <a:gd name="connsiteY340" fmla="*/ 256340 h 1423415"/>
                  <a:gd name="connsiteX341" fmla="*/ 1874262 w 2214475"/>
                  <a:gd name="connsiteY341" fmla="*/ 261735 h 1423415"/>
                  <a:gd name="connsiteX342" fmla="*/ 1891490 w 2214475"/>
                  <a:gd name="connsiteY342" fmla="*/ 270219 h 1423415"/>
                  <a:gd name="connsiteX343" fmla="*/ 1892752 w 2214475"/>
                  <a:gd name="connsiteY343" fmla="*/ 268435 h 1423415"/>
                  <a:gd name="connsiteX344" fmla="*/ 1890228 w 2214475"/>
                  <a:gd name="connsiteY344" fmla="*/ 264476 h 1423415"/>
                  <a:gd name="connsiteX345" fmla="*/ 1904411 w 2214475"/>
                  <a:gd name="connsiteY345" fmla="*/ 250771 h 1423415"/>
                  <a:gd name="connsiteX346" fmla="*/ 1905934 w 2214475"/>
                  <a:gd name="connsiteY346" fmla="*/ 251424 h 1423415"/>
                  <a:gd name="connsiteX347" fmla="*/ 1901801 w 2214475"/>
                  <a:gd name="connsiteY347" fmla="*/ 260256 h 1423415"/>
                  <a:gd name="connsiteX348" fmla="*/ 1900974 w 2214475"/>
                  <a:gd name="connsiteY348" fmla="*/ 267782 h 1423415"/>
                  <a:gd name="connsiteX349" fmla="*/ 1908370 w 2214475"/>
                  <a:gd name="connsiteY349" fmla="*/ 278876 h 1423415"/>
                  <a:gd name="connsiteX350" fmla="*/ 1920682 w 2214475"/>
                  <a:gd name="connsiteY350" fmla="*/ 277353 h 1423415"/>
                  <a:gd name="connsiteX351" fmla="*/ 1930775 w 2214475"/>
                  <a:gd name="connsiteY351" fmla="*/ 278093 h 1423415"/>
                  <a:gd name="connsiteX352" fmla="*/ 1927164 w 2214475"/>
                  <a:gd name="connsiteY352" fmla="*/ 272785 h 1423415"/>
                  <a:gd name="connsiteX353" fmla="*/ 1943610 w 2214475"/>
                  <a:gd name="connsiteY353" fmla="*/ 273177 h 1423415"/>
                  <a:gd name="connsiteX354" fmla="*/ 1954529 w 2214475"/>
                  <a:gd name="connsiteY354" fmla="*/ 282617 h 1423415"/>
                  <a:gd name="connsiteX355" fmla="*/ 1950875 w 2214475"/>
                  <a:gd name="connsiteY355" fmla="*/ 294756 h 1423415"/>
                  <a:gd name="connsiteX356" fmla="*/ 1950092 w 2214475"/>
                  <a:gd name="connsiteY356" fmla="*/ 296583 h 1423415"/>
                  <a:gd name="connsiteX357" fmla="*/ 1958358 w 2214475"/>
                  <a:gd name="connsiteY357" fmla="*/ 301020 h 1423415"/>
                  <a:gd name="connsiteX358" fmla="*/ 1964971 w 2214475"/>
                  <a:gd name="connsiteY358" fmla="*/ 300238 h 1423415"/>
                  <a:gd name="connsiteX359" fmla="*/ 1969060 w 2214475"/>
                  <a:gd name="connsiteY359" fmla="*/ 296061 h 1423415"/>
                  <a:gd name="connsiteX360" fmla="*/ 1961708 w 2214475"/>
                  <a:gd name="connsiteY360" fmla="*/ 285924 h 1423415"/>
                  <a:gd name="connsiteX361" fmla="*/ 1967407 w 2214475"/>
                  <a:gd name="connsiteY361" fmla="*/ 279615 h 1423415"/>
                  <a:gd name="connsiteX362" fmla="*/ 1977283 w 2214475"/>
                  <a:gd name="connsiteY362" fmla="*/ 273742 h 1423415"/>
                  <a:gd name="connsiteX363" fmla="*/ 1982242 w 2214475"/>
                  <a:gd name="connsiteY363" fmla="*/ 286490 h 1423415"/>
                  <a:gd name="connsiteX364" fmla="*/ 1984200 w 2214475"/>
                  <a:gd name="connsiteY364" fmla="*/ 285706 h 1423415"/>
                  <a:gd name="connsiteX365" fmla="*/ 1982678 w 2214475"/>
                  <a:gd name="connsiteY365" fmla="*/ 281617 h 1423415"/>
                  <a:gd name="connsiteX366" fmla="*/ 1992510 w 2214475"/>
                  <a:gd name="connsiteY366" fmla="*/ 284967 h 1423415"/>
                  <a:gd name="connsiteX367" fmla="*/ 2005909 w 2214475"/>
                  <a:gd name="connsiteY367" fmla="*/ 282835 h 1423415"/>
                  <a:gd name="connsiteX368" fmla="*/ 2022050 w 2214475"/>
                  <a:gd name="connsiteY368" fmla="*/ 285402 h 1423415"/>
                  <a:gd name="connsiteX369" fmla="*/ 2026444 w 2214475"/>
                  <a:gd name="connsiteY369" fmla="*/ 297931 h 1423415"/>
                  <a:gd name="connsiteX370" fmla="*/ 2014828 w 2214475"/>
                  <a:gd name="connsiteY370" fmla="*/ 295626 h 1423415"/>
                  <a:gd name="connsiteX371" fmla="*/ 1989247 w 2214475"/>
                  <a:gd name="connsiteY371" fmla="*/ 291058 h 1423415"/>
                  <a:gd name="connsiteX372" fmla="*/ 1977413 w 2214475"/>
                  <a:gd name="connsiteY372" fmla="*/ 294973 h 1423415"/>
                  <a:gd name="connsiteX373" fmla="*/ 1990030 w 2214475"/>
                  <a:gd name="connsiteY373" fmla="*/ 301151 h 1423415"/>
                  <a:gd name="connsiteX374" fmla="*/ 1996033 w 2214475"/>
                  <a:gd name="connsiteY374" fmla="*/ 300977 h 1423415"/>
                  <a:gd name="connsiteX375" fmla="*/ 2008824 w 2214475"/>
                  <a:gd name="connsiteY375" fmla="*/ 299150 h 1423415"/>
                  <a:gd name="connsiteX376" fmla="*/ 2015394 w 2214475"/>
                  <a:gd name="connsiteY376" fmla="*/ 304022 h 1423415"/>
                  <a:gd name="connsiteX377" fmla="*/ 2050416 w 2214475"/>
                  <a:gd name="connsiteY377" fmla="*/ 307372 h 1423415"/>
                  <a:gd name="connsiteX378" fmla="*/ 2077041 w 2214475"/>
                  <a:gd name="connsiteY378" fmla="*/ 309113 h 1423415"/>
                  <a:gd name="connsiteX379" fmla="*/ 2083784 w 2214475"/>
                  <a:gd name="connsiteY379" fmla="*/ 311723 h 1423415"/>
                  <a:gd name="connsiteX380" fmla="*/ 2098881 w 2214475"/>
                  <a:gd name="connsiteY380" fmla="*/ 313637 h 1423415"/>
                  <a:gd name="connsiteX381" fmla="*/ 2117631 w 2214475"/>
                  <a:gd name="connsiteY381" fmla="*/ 316639 h 1423415"/>
                  <a:gd name="connsiteX382" fmla="*/ 2123462 w 2214475"/>
                  <a:gd name="connsiteY382" fmla="*/ 320337 h 1423415"/>
                  <a:gd name="connsiteX383" fmla="*/ 2149217 w 2214475"/>
                  <a:gd name="connsiteY383" fmla="*/ 325079 h 1423415"/>
                  <a:gd name="connsiteX384" fmla="*/ 2143344 w 2214475"/>
                  <a:gd name="connsiteY384" fmla="*/ 328646 h 1423415"/>
                  <a:gd name="connsiteX385" fmla="*/ 2127464 w 2214475"/>
                  <a:gd name="connsiteY385" fmla="*/ 326123 h 1423415"/>
                  <a:gd name="connsiteX386" fmla="*/ 2111236 w 2214475"/>
                  <a:gd name="connsiteY386" fmla="*/ 323904 h 1423415"/>
                  <a:gd name="connsiteX387" fmla="*/ 2092833 w 2214475"/>
                  <a:gd name="connsiteY387" fmla="*/ 327646 h 1423415"/>
                  <a:gd name="connsiteX388" fmla="*/ 2106929 w 2214475"/>
                  <a:gd name="connsiteY388" fmla="*/ 341872 h 1423415"/>
                  <a:gd name="connsiteX389" fmla="*/ 2102840 w 2214475"/>
                  <a:gd name="connsiteY389" fmla="*/ 329821 h 1423415"/>
                  <a:gd name="connsiteX390" fmla="*/ 2117109 w 2214475"/>
                  <a:gd name="connsiteY390" fmla="*/ 334607 h 1423415"/>
                  <a:gd name="connsiteX391" fmla="*/ 2150435 w 2214475"/>
                  <a:gd name="connsiteY391" fmla="*/ 340785 h 1423415"/>
                  <a:gd name="connsiteX392" fmla="*/ 2158353 w 2214475"/>
                  <a:gd name="connsiteY392" fmla="*/ 344396 h 1423415"/>
                  <a:gd name="connsiteX393" fmla="*/ 2159310 w 2214475"/>
                  <a:gd name="connsiteY393" fmla="*/ 342220 h 1423415"/>
                  <a:gd name="connsiteX394" fmla="*/ 2153915 w 2214475"/>
                  <a:gd name="connsiteY394" fmla="*/ 338435 h 1423415"/>
                  <a:gd name="connsiteX395" fmla="*/ 2154786 w 2214475"/>
                  <a:gd name="connsiteY395" fmla="*/ 336434 h 1423415"/>
                  <a:gd name="connsiteX396" fmla="*/ 2163573 w 2214475"/>
                  <a:gd name="connsiteY396" fmla="*/ 340480 h 1423415"/>
                  <a:gd name="connsiteX397" fmla="*/ 2171926 w 2214475"/>
                  <a:gd name="connsiteY397" fmla="*/ 347267 h 1423415"/>
                  <a:gd name="connsiteX398" fmla="*/ 2181963 w 2214475"/>
                  <a:gd name="connsiteY398" fmla="*/ 350221 h 1423415"/>
                  <a:gd name="connsiteX399" fmla="*/ 2181585 w 2214475"/>
                  <a:gd name="connsiteY399" fmla="*/ 350182 h 1423415"/>
                  <a:gd name="connsiteX400" fmla="*/ 2181976 w 2214475"/>
                  <a:gd name="connsiteY400" fmla="*/ 350225 h 1423415"/>
                  <a:gd name="connsiteX401" fmla="*/ 2181963 w 2214475"/>
                  <a:gd name="connsiteY401" fmla="*/ 350221 h 1423415"/>
                  <a:gd name="connsiteX402" fmla="*/ 2214388 w 2214475"/>
                  <a:gd name="connsiteY402" fmla="*/ 353618 h 1423415"/>
                  <a:gd name="connsiteX403" fmla="*/ 2214475 w 2214475"/>
                  <a:gd name="connsiteY403" fmla="*/ 355620 h 1423415"/>
                  <a:gd name="connsiteX404" fmla="*/ 2211604 w 2214475"/>
                  <a:gd name="connsiteY404" fmla="*/ 357273 h 1423415"/>
                  <a:gd name="connsiteX405" fmla="*/ 2188720 w 2214475"/>
                  <a:gd name="connsiteY405" fmla="*/ 354576 h 1423415"/>
                  <a:gd name="connsiteX406" fmla="*/ 2179366 w 2214475"/>
                  <a:gd name="connsiteY406" fmla="*/ 352705 h 1423415"/>
                  <a:gd name="connsiteX407" fmla="*/ 2169229 w 2214475"/>
                  <a:gd name="connsiteY407" fmla="*/ 355098 h 1423415"/>
                  <a:gd name="connsiteX408" fmla="*/ 2159832 w 2214475"/>
                  <a:gd name="connsiteY408" fmla="*/ 356099 h 1423415"/>
                  <a:gd name="connsiteX409" fmla="*/ 2137079 w 2214475"/>
                  <a:gd name="connsiteY409" fmla="*/ 348398 h 1423415"/>
                  <a:gd name="connsiteX410" fmla="*/ 2131945 w 2214475"/>
                  <a:gd name="connsiteY410" fmla="*/ 353009 h 1423415"/>
                  <a:gd name="connsiteX411" fmla="*/ 2120503 w 2214475"/>
                  <a:gd name="connsiteY411" fmla="*/ 350660 h 1423415"/>
                  <a:gd name="connsiteX412" fmla="*/ 2073343 w 2214475"/>
                  <a:gd name="connsiteY412" fmla="*/ 346223 h 1423415"/>
                  <a:gd name="connsiteX413" fmla="*/ 2083393 w 2214475"/>
                  <a:gd name="connsiteY413" fmla="*/ 342699 h 1423415"/>
                  <a:gd name="connsiteX414" fmla="*/ 2067905 w 2214475"/>
                  <a:gd name="connsiteY414" fmla="*/ 336347 h 1423415"/>
                  <a:gd name="connsiteX415" fmla="*/ 2066426 w 2214475"/>
                  <a:gd name="connsiteY415" fmla="*/ 341655 h 1423415"/>
                  <a:gd name="connsiteX416" fmla="*/ 2073125 w 2214475"/>
                  <a:gd name="connsiteY416" fmla="*/ 345353 h 1423415"/>
                  <a:gd name="connsiteX417" fmla="*/ 2072777 w 2214475"/>
                  <a:gd name="connsiteY417" fmla="*/ 347397 h 1423415"/>
                  <a:gd name="connsiteX418" fmla="*/ 2058812 w 2214475"/>
                  <a:gd name="connsiteY418" fmla="*/ 347398 h 1423415"/>
                  <a:gd name="connsiteX419" fmla="*/ 2058513 w 2214475"/>
                  <a:gd name="connsiteY419" fmla="*/ 348115 h 1423415"/>
                  <a:gd name="connsiteX420" fmla="*/ 2055984 w 2214475"/>
                  <a:gd name="connsiteY420" fmla="*/ 345570 h 1423415"/>
                  <a:gd name="connsiteX421" fmla="*/ 2057463 w 2214475"/>
                  <a:gd name="connsiteY421" fmla="*/ 331257 h 1423415"/>
                  <a:gd name="connsiteX422" fmla="*/ 2041105 w 2214475"/>
                  <a:gd name="connsiteY422" fmla="*/ 344004 h 1423415"/>
                  <a:gd name="connsiteX423" fmla="*/ 2030577 w 2214475"/>
                  <a:gd name="connsiteY423" fmla="*/ 344004 h 1423415"/>
                  <a:gd name="connsiteX424" fmla="*/ 2027793 w 2214475"/>
                  <a:gd name="connsiteY424" fmla="*/ 332214 h 1423415"/>
                  <a:gd name="connsiteX425" fmla="*/ 2026749 w 2214475"/>
                  <a:gd name="connsiteY425" fmla="*/ 332301 h 1423415"/>
                  <a:gd name="connsiteX426" fmla="*/ 2026749 w 2214475"/>
                  <a:gd name="connsiteY426" fmla="*/ 341959 h 1423415"/>
                  <a:gd name="connsiteX427" fmla="*/ 2009085 w 2214475"/>
                  <a:gd name="connsiteY427" fmla="*/ 346832 h 1423415"/>
                  <a:gd name="connsiteX428" fmla="*/ 2000558 w 2214475"/>
                  <a:gd name="connsiteY428" fmla="*/ 340132 h 1423415"/>
                  <a:gd name="connsiteX429" fmla="*/ 2013131 w 2214475"/>
                  <a:gd name="connsiteY429" fmla="*/ 336956 h 1423415"/>
                  <a:gd name="connsiteX430" fmla="*/ 1998774 w 2214475"/>
                  <a:gd name="connsiteY430" fmla="*/ 331213 h 1423415"/>
                  <a:gd name="connsiteX431" fmla="*/ 1999949 w 2214475"/>
                  <a:gd name="connsiteY431" fmla="*/ 343351 h 1423415"/>
                  <a:gd name="connsiteX432" fmla="*/ 1991901 w 2214475"/>
                  <a:gd name="connsiteY432" fmla="*/ 341611 h 1423415"/>
                  <a:gd name="connsiteX433" fmla="*/ 1993467 w 2214475"/>
                  <a:gd name="connsiteY433" fmla="*/ 337261 h 1423415"/>
                  <a:gd name="connsiteX434" fmla="*/ 1985288 w 2214475"/>
                  <a:gd name="connsiteY434" fmla="*/ 342307 h 1423415"/>
                  <a:gd name="connsiteX435" fmla="*/ 1988551 w 2214475"/>
                  <a:gd name="connsiteY435" fmla="*/ 352488 h 1423415"/>
                  <a:gd name="connsiteX436" fmla="*/ 1990769 w 2214475"/>
                  <a:gd name="connsiteY436" fmla="*/ 352444 h 1423415"/>
                  <a:gd name="connsiteX437" fmla="*/ 1984896 w 2214475"/>
                  <a:gd name="connsiteY437" fmla="*/ 360536 h 1423415"/>
                  <a:gd name="connsiteX438" fmla="*/ 1977848 w 2214475"/>
                  <a:gd name="connsiteY438" fmla="*/ 352748 h 1423415"/>
                  <a:gd name="connsiteX439" fmla="*/ 1974281 w 2214475"/>
                  <a:gd name="connsiteY439" fmla="*/ 358578 h 1423415"/>
                  <a:gd name="connsiteX440" fmla="*/ 1970626 w 2214475"/>
                  <a:gd name="connsiteY440" fmla="*/ 354271 h 1423415"/>
                  <a:gd name="connsiteX441" fmla="*/ 1951658 w 2214475"/>
                  <a:gd name="connsiteY441" fmla="*/ 360014 h 1423415"/>
                  <a:gd name="connsiteX442" fmla="*/ 1945654 w 2214475"/>
                  <a:gd name="connsiteY442" fmla="*/ 355141 h 1423415"/>
                  <a:gd name="connsiteX443" fmla="*/ 1913243 w 2214475"/>
                  <a:gd name="connsiteY443" fmla="*/ 358665 h 1423415"/>
                  <a:gd name="connsiteX444" fmla="*/ 1912112 w 2214475"/>
                  <a:gd name="connsiteY444" fmla="*/ 369933 h 1423415"/>
                  <a:gd name="connsiteX445" fmla="*/ 1910632 w 2214475"/>
                  <a:gd name="connsiteY445" fmla="*/ 370716 h 1423415"/>
                  <a:gd name="connsiteX446" fmla="*/ 1907630 w 2214475"/>
                  <a:gd name="connsiteY446" fmla="*/ 362581 h 1423415"/>
                  <a:gd name="connsiteX447" fmla="*/ 1857512 w 2214475"/>
                  <a:gd name="connsiteY447" fmla="*/ 363451 h 1423415"/>
                  <a:gd name="connsiteX448" fmla="*/ 1854945 w 2214475"/>
                  <a:gd name="connsiteY448" fmla="*/ 372544 h 1423415"/>
                  <a:gd name="connsiteX449" fmla="*/ 1845070 w 2214475"/>
                  <a:gd name="connsiteY449" fmla="*/ 366496 h 1423415"/>
                  <a:gd name="connsiteX450" fmla="*/ 1849246 w 2214475"/>
                  <a:gd name="connsiteY450" fmla="*/ 374458 h 1423415"/>
                  <a:gd name="connsiteX451" fmla="*/ 1835020 w 2214475"/>
                  <a:gd name="connsiteY451" fmla="*/ 373327 h 1423415"/>
                  <a:gd name="connsiteX452" fmla="*/ 1833366 w 2214475"/>
                  <a:gd name="connsiteY452" fmla="*/ 362494 h 1423415"/>
                  <a:gd name="connsiteX453" fmla="*/ 1823404 w 2214475"/>
                  <a:gd name="connsiteY453" fmla="*/ 363320 h 1423415"/>
                  <a:gd name="connsiteX454" fmla="*/ 1823621 w 2214475"/>
                  <a:gd name="connsiteY454" fmla="*/ 363190 h 1423415"/>
                  <a:gd name="connsiteX455" fmla="*/ 1813658 w 2214475"/>
                  <a:gd name="connsiteY455" fmla="*/ 362711 h 1423415"/>
                  <a:gd name="connsiteX456" fmla="*/ 1810178 w 2214475"/>
                  <a:gd name="connsiteY456" fmla="*/ 354271 h 1423415"/>
                  <a:gd name="connsiteX457" fmla="*/ 1809265 w 2214475"/>
                  <a:gd name="connsiteY457" fmla="*/ 352618 h 1423415"/>
                  <a:gd name="connsiteX458" fmla="*/ 1792819 w 2214475"/>
                  <a:gd name="connsiteY458" fmla="*/ 361449 h 1423415"/>
                  <a:gd name="connsiteX459" fmla="*/ 1791688 w 2214475"/>
                  <a:gd name="connsiteY459" fmla="*/ 364495 h 1423415"/>
                  <a:gd name="connsiteX460" fmla="*/ 1790600 w 2214475"/>
                  <a:gd name="connsiteY460" fmla="*/ 368324 h 1423415"/>
                  <a:gd name="connsiteX461" fmla="*/ 1792559 w 2214475"/>
                  <a:gd name="connsiteY461" fmla="*/ 375719 h 1423415"/>
                  <a:gd name="connsiteX462" fmla="*/ 1780464 w 2214475"/>
                  <a:gd name="connsiteY462" fmla="*/ 365365 h 1423415"/>
                  <a:gd name="connsiteX463" fmla="*/ 1778985 w 2214475"/>
                  <a:gd name="connsiteY463" fmla="*/ 370542 h 1423415"/>
                  <a:gd name="connsiteX464" fmla="*/ 1768631 w 2214475"/>
                  <a:gd name="connsiteY464" fmla="*/ 378722 h 1423415"/>
                  <a:gd name="connsiteX465" fmla="*/ 1755318 w 2214475"/>
                  <a:gd name="connsiteY465" fmla="*/ 387031 h 1423415"/>
                  <a:gd name="connsiteX466" fmla="*/ 1737785 w 2214475"/>
                  <a:gd name="connsiteY466" fmla="*/ 376328 h 1423415"/>
                  <a:gd name="connsiteX467" fmla="*/ 1731564 w 2214475"/>
                  <a:gd name="connsiteY467" fmla="*/ 380505 h 1423415"/>
                  <a:gd name="connsiteX468" fmla="*/ 1711290 w 2214475"/>
                  <a:gd name="connsiteY468" fmla="*/ 384812 h 1423415"/>
                  <a:gd name="connsiteX469" fmla="*/ 1709289 w 2214475"/>
                  <a:gd name="connsiteY469" fmla="*/ 385421 h 1423415"/>
                  <a:gd name="connsiteX470" fmla="*/ 1702676 w 2214475"/>
                  <a:gd name="connsiteY470" fmla="*/ 383507 h 1423415"/>
                  <a:gd name="connsiteX471" fmla="*/ 1691712 w 2214475"/>
                  <a:gd name="connsiteY471" fmla="*/ 388771 h 1423415"/>
                  <a:gd name="connsiteX472" fmla="*/ 1664173 w 2214475"/>
                  <a:gd name="connsiteY472" fmla="*/ 391599 h 1423415"/>
                  <a:gd name="connsiteX473" fmla="*/ 1664435 w 2214475"/>
                  <a:gd name="connsiteY473" fmla="*/ 396384 h 1423415"/>
                  <a:gd name="connsiteX474" fmla="*/ 1670134 w 2214475"/>
                  <a:gd name="connsiteY474" fmla="*/ 397298 h 1423415"/>
                  <a:gd name="connsiteX475" fmla="*/ 1682403 w 2214475"/>
                  <a:gd name="connsiteY475" fmla="*/ 396733 h 1423415"/>
                  <a:gd name="connsiteX476" fmla="*/ 1686666 w 2214475"/>
                  <a:gd name="connsiteY476" fmla="*/ 400604 h 1423415"/>
                  <a:gd name="connsiteX477" fmla="*/ 1685491 w 2214475"/>
                  <a:gd name="connsiteY477" fmla="*/ 401997 h 1423415"/>
                  <a:gd name="connsiteX478" fmla="*/ 1678835 w 2214475"/>
                  <a:gd name="connsiteY478" fmla="*/ 399691 h 1423415"/>
                  <a:gd name="connsiteX479" fmla="*/ 1681489 w 2214475"/>
                  <a:gd name="connsiteY479" fmla="*/ 409523 h 1423415"/>
                  <a:gd name="connsiteX480" fmla="*/ 1668481 w 2214475"/>
                  <a:gd name="connsiteY480" fmla="*/ 402171 h 1423415"/>
                  <a:gd name="connsiteX481" fmla="*/ 1665827 w 2214475"/>
                  <a:gd name="connsiteY481" fmla="*/ 404129 h 1423415"/>
                  <a:gd name="connsiteX482" fmla="*/ 1651122 w 2214475"/>
                  <a:gd name="connsiteY482" fmla="*/ 415005 h 1423415"/>
                  <a:gd name="connsiteX483" fmla="*/ 1633242 w 2214475"/>
                  <a:gd name="connsiteY483" fmla="*/ 414483 h 1423415"/>
                  <a:gd name="connsiteX484" fmla="*/ 1621495 w 2214475"/>
                  <a:gd name="connsiteY484" fmla="*/ 415571 h 1423415"/>
                  <a:gd name="connsiteX485" fmla="*/ 1594869 w 2214475"/>
                  <a:gd name="connsiteY485" fmla="*/ 419094 h 1423415"/>
                  <a:gd name="connsiteX486" fmla="*/ 1590127 w 2214475"/>
                  <a:gd name="connsiteY486" fmla="*/ 420356 h 1423415"/>
                  <a:gd name="connsiteX487" fmla="*/ 1583515 w 2214475"/>
                  <a:gd name="connsiteY487" fmla="*/ 422619 h 1423415"/>
                  <a:gd name="connsiteX488" fmla="*/ 1539487 w 2214475"/>
                  <a:gd name="connsiteY488" fmla="*/ 426229 h 1423415"/>
                  <a:gd name="connsiteX489" fmla="*/ 1504204 w 2214475"/>
                  <a:gd name="connsiteY489" fmla="*/ 428883 h 1423415"/>
                  <a:gd name="connsiteX490" fmla="*/ 1482451 w 2214475"/>
                  <a:gd name="connsiteY490" fmla="*/ 431058 h 1423415"/>
                  <a:gd name="connsiteX491" fmla="*/ 1477361 w 2214475"/>
                  <a:gd name="connsiteY491" fmla="*/ 431885 h 1423415"/>
                  <a:gd name="connsiteX492" fmla="*/ 1435030 w 2214475"/>
                  <a:gd name="connsiteY492" fmla="*/ 435018 h 1423415"/>
                  <a:gd name="connsiteX493" fmla="*/ 1398181 w 2214475"/>
                  <a:gd name="connsiteY493" fmla="*/ 440238 h 1423415"/>
                  <a:gd name="connsiteX494" fmla="*/ 1379648 w 2214475"/>
                  <a:gd name="connsiteY494" fmla="*/ 437497 h 1423415"/>
                  <a:gd name="connsiteX495" fmla="*/ 1339536 w 2214475"/>
                  <a:gd name="connsiteY495" fmla="*/ 439063 h 1423415"/>
                  <a:gd name="connsiteX496" fmla="*/ 1299206 w 2214475"/>
                  <a:gd name="connsiteY496" fmla="*/ 443719 h 1423415"/>
                  <a:gd name="connsiteX497" fmla="*/ 1293724 w 2214475"/>
                  <a:gd name="connsiteY497" fmla="*/ 445067 h 1423415"/>
                  <a:gd name="connsiteX498" fmla="*/ 1270449 w 2214475"/>
                  <a:gd name="connsiteY498" fmla="*/ 450027 h 1423415"/>
                  <a:gd name="connsiteX499" fmla="*/ 1261965 w 2214475"/>
                  <a:gd name="connsiteY499" fmla="*/ 451376 h 1423415"/>
                  <a:gd name="connsiteX500" fmla="*/ 1249871 w 2214475"/>
                  <a:gd name="connsiteY500" fmla="*/ 451419 h 1423415"/>
                  <a:gd name="connsiteX501" fmla="*/ 1231903 w 2214475"/>
                  <a:gd name="connsiteY501" fmla="*/ 456031 h 1423415"/>
                  <a:gd name="connsiteX502" fmla="*/ 1228439 w 2214475"/>
                  <a:gd name="connsiteY502" fmla="*/ 455881 h 1423415"/>
                  <a:gd name="connsiteX503" fmla="*/ 1186620 w 2214475"/>
                  <a:gd name="connsiteY503" fmla="*/ 464897 h 1423415"/>
                  <a:gd name="connsiteX504" fmla="*/ 1183481 w 2214475"/>
                  <a:gd name="connsiteY504" fmla="*/ 466298 h 1423415"/>
                  <a:gd name="connsiteX505" fmla="*/ 1182859 w 2214475"/>
                  <a:gd name="connsiteY505" fmla="*/ 465708 h 1423415"/>
                  <a:gd name="connsiteX506" fmla="*/ 1158733 w 2214475"/>
                  <a:gd name="connsiteY506" fmla="*/ 470909 h 1423415"/>
                  <a:gd name="connsiteX507" fmla="*/ 1155560 w 2214475"/>
                  <a:gd name="connsiteY507" fmla="*/ 471585 h 1423415"/>
                  <a:gd name="connsiteX508" fmla="*/ 1147024 w 2214475"/>
                  <a:gd name="connsiteY508" fmla="*/ 475390 h 1423415"/>
                  <a:gd name="connsiteX509" fmla="*/ 1145744 w 2214475"/>
                  <a:gd name="connsiteY509" fmla="*/ 473675 h 1423415"/>
                  <a:gd name="connsiteX510" fmla="*/ 1078496 w 2214475"/>
                  <a:gd name="connsiteY510" fmla="*/ 487993 h 1423415"/>
                  <a:gd name="connsiteX511" fmla="*/ 1049189 w 2214475"/>
                  <a:gd name="connsiteY511" fmla="*/ 494165 h 1423415"/>
                  <a:gd name="connsiteX512" fmla="*/ 1044351 w 2214475"/>
                  <a:gd name="connsiteY512" fmla="*/ 496839 h 1423415"/>
                  <a:gd name="connsiteX513" fmla="*/ 1043420 w 2214475"/>
                  <a:gd name="connsiteY513" fmla="*/ 495380 h 1423415"/>
                  <a:gd name="connsiteX514" fmla="*/ 1019586 w 2214475"/>
                  <a:gd name="connsiteY514" fmla="*/ 500399 h 1423415"/>
                  <a:gd name="connsiteX515" fmla="*/ 999090 w 2214475"/>
                  <a:gd name="connsiteY515" fmla="*/ 502078 h 1423415"/>
                  <a:gd name="connsiteX516" fmla="*/ 989392 w 2214475"/>
                  <a:gd name="connsiteY516" fmla="*/ 508439 h 1423415"/>
                  <a:gd name="connsiteX517" fmla="*/ 978483 w 2214475"/>
                  <a:gd name="connsiteY517" fmla="*/ 514110 h 1423415"/>
                  <a:gd name="connsiteX518" fmla="*/ 964779 w 2214475"/>
                  <a:gd name="connsiteY518" fmla="*/ 516242 h 1423415"/>
                  <a:gd name="connsiteX519" fmla="*/ 952597 w 2214475"/>
                  <a:gd name="connsiteY519" fmla="*/ 512892 h 1423415"/>
                  <a:gd name="connsiteX520" fmla="*/ 919011 w 2214475"/>
                  <a:gd name="connsiteY520" fmla="*/ 519810 h 1423415"/>
                  <a:gd name="connsiteX521" fmla="*/ 914225 w 2214475"/>
                  <a:gd name="connsiteY521" fmla="*/ 520288 h 1423415"/>
                  <a:gd name="connsiteX522" fmla="*/ 884511 w 2214475"/>
                  <a:gd name="connsiteY522" fmla="*/ 529120 h 1423415"/>
                  <a:gd name="connsiteX523" fmla="*/ 868365 w 2214475"/>
                  <a:gd name="connsiteY523" fmla="*/ 529985 h 1423415"/>
                  <a:gd name="connsiteX524" fmla="*/ 854652 w 2214475"/>
                  <a:gd name="connsiteY524" fmla="*/ 524883 h 1423415"/>
                  <a:gd name="connsiteX525" fmla="*/ 880610 w 2214475"/>
                  <a:gd name="connsiteY525" fmla="*/ 603262 h 1423415"/>
                  <a:gd name="connsiteX526" fmla="*/ 923678 w 2214475"/>
                  <a:gd name="connsiteY526" fmla="*/ 675008 h 1423415"/>
                  <a:gd name="connsiteX527" fmla="*/ 1151244 w 2214475"/>
                  <a:gd name="connsiteY527" fmla="*/ 672499 h 1423415"/>
                  <a:gd name="connsiteX528" fmla="*/ 1234684 w 2214475"/>
                  <a:gd name="connsiteY528" fmla="*/ 709117 h 1423415"/>
                  <a:gd name="connsiteX529" fmla="*/ 1311231 w 2214475"/>
                  <a:gd name="connsiteY529" fmla="*/ 777262 h 1423415"/>
                  <a:gd name="connsiteX530" fmla="*/ 1165816 w 2214475"/>
                  <a:gd name="connsiteY530" fmla="*/ 898910 h 1423415"/>
                  <a:gd name="connsiteX531" fmla="*/ 1053113 w 2214475"/>
                  <a:gd name="connsiteY531" fmla="*/ 929786 h 1423415"/>
                  <a:gd name="connsiteX532" fmla="*/ 1151215 w 2214475"/>
                  <a:gd name="connsiteY532" fmla="*/ 1175387 h 1423415"/>
                  <a:gd name="connsiteX533" fmla="*/ 1192775 w 2214475"/>
                  <a:gd name="connsiteY533" fmla="*/ 1389668 h 1423415"/>
                  <a:gd name="connsiteX534" fmla="*/ 1160949 w 2214475"/>
                  <a:gd name="connsiteY534" fmla="*/ 1420864 h 1423415"/>
                  <a:gd name="connsiteX535" fmla="*/ 1089115 w 2214475"/>
                  <a:gd name="connsiteY535" fmla="*/ 1423415 h 1423415"/>
                  <a:gd name="connsiteX536" fmla="*/ 1012049 w 2214475"/>
                  <a:gd name="connsiteY536" fmla="*/ 1385655 h 1423415"/>
                  <a:gd name="connsiteX537" fmla="*/ 926758 w 2214475"/>
                  <a:gd name="connsiteY537" fmla="*/ 1379196 h 1423415"/>
                  <a:gd name="connsiteX538" fmla="*/ 840279 w 2214475"/>
                  <a:gd name="connsiteY538" fmla="*/ 1223890 h 1423415"/>
                  <a:gd name="connsiteX539" fmla="*/ 788661 w 2214475"/>
                  <a:gd name="connsiteY539" fmla="*/ 1161983 h 1423415"/>
                  <a:gd name="connsiteX540" fmla="*/ 701475 w 2214475"/>
                  <a:gd name="connsiteY540" fmla="*/ 1038344 h 1423415"/>
                  <a:gd name="connsiteX541" fmla="*/ 730260 w 2214475"/>
                  <a:gd name="connsiteY541" fmla="*/ 1024599 h 1423415"/>
                  <a:gd name="connsiteX542" fmla="*/ 814749 w 2214475"/>
                  <a:gd name="connsiteY542" fmla="*/ 1112953 h 1423415"/>
                  <a:gd name="connsiteX543" fmla="*/ 870362 w 2214475"/>
                  <a:gd name="connsiteY543" fmla="*/ 1182182 h 1423415"/>
                  <a:gd name="connsiteX544" fmla="*/ 812199 w 2214475"/>
                  <a:gd name="connsiteY544" fmla="*/ 937431 h 1423415"/>
                  <a:gd name="connsiteX545" fmla="*/ 796400 w 2214475"/>
                  <a:gd name="connsiteY545" fmla="*/ 908555 h 1423415"/>
                  <a:gd name="connsiteX546" fmla="*/ 697305 w 2214475"/>
                  <a:gd name="connsiteY546" fmla="*/ 918235 h 1423415"/>
                  <a:gd name="connsiteX547" fmla="*/ 616600 w 2214475"/>
                  <a:gd name="connsiteY547" fmla="*/ 939917 h 1423415"/>
                  <a:gd name="connsiteX548" fmla="*/ 641257 w 2214475"/>
                  <a:gd name="connsiteY548" fmla="*/ 990410 h 1423415"/>
                  <a:gd name="connsiteX549" fmla="*/ 424239 w 2214475"/>
                  <a:gd name="connsiteY549" fmla="*/ 756475 h 1423415"/>
                  <a:gd name="connsiteX550" fmla="*/ 252086 w 2214475"/>
                  <a:gd name="connsiteY550" fmla="*/ 637022 h 1423415"/>
                  <a:gd name="connsiteX551" fmla="*/ 274499 w 2214475"/>
                  <a:gd name="connsiteY551" fmla="*/ 739659 h 1423415"/>
                  <a:gd name="connsiteX552" fmla="*/ 235750 w 2214475"/>
                  <a:gd name="connsiteY552" fmla="*/ 1028741 h 1423415"/>
                  <a:gd name="connsiteX553" fmla="*/ 177005 w 2214475"/>
                  <a:gd name="connsiteY553" fmla="*/ 920026 h 1423415"/>
                  <a:gd name="connsiteX554" fmla="*/ 119592 w 2214475"/>
                  <a:gd name="connsiteY554" fmla="*/ 745900 h 1423415"/>
                  <a:gd name="connsiteX555" fmla="*/ 65965 w 2214475"/>
                  <a:gd name="connsiteY555" fmla="*/ 606401 h 1423415"/>
                  <a:gd name="connsiteX556" fmla="*/ 36110 w 2214475"/>
                  <a:gd name="connsiteY556" fmla="*/ 521805 h 1423415"/>
                  <a:gd name="connsiteX557" fmla="*/ 0 w 2214475"/>
                  <a:gd name="connsiteY557" fmla="*/ 335951 h 142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</a:cxnLst>
                <a:rect l="l" t="t" r="r" b="b"/>
                <a:pathLst>
                  <a:path w="2214475" h="1423415">
                    <a:moveTo>
                      <a:pt x="2071342" y="218621"/>
                    </a:moveTo>
                    <a:lnTo>
                      <a:pt x="2071559" y="218403"/>
                    </a:lnTo>
                    <a:lnTo>
                      <a:pt x="2071532" y="218522"/>
                    </a:lnTo>
                    <a:close/>
                    <a:moveTo>
                      <a:pt x="2059464" y="215402"/>
                    </a:moveTo>
                    <a:cubicBezTo>
                      <a:pt x="2059464" y="215402"/>
                      <a:pt x="2059726" y="215532"/>
                      <a:pt x="2059726" y="215532"/>
                    </a:cubicBezTo>
                    <a:lnTo>
                      <a:pt x="2059554" y="215597"/>
                    </a:lnTo>
                    <a:close/>
                    <a:moveTo>
                      <a:pt x="2059726" y="319945"/>
                    </a:moveTo>
                    <a:cubicBezTo>
                      <a:pt x="2061901" y="322164"/>
                      <a:pt x="2064381" y="324078"/>
                      <a:pt x="2066773" y="326080"/>
                    </a:cubicBezTo>
                    <a:cubicBezTo>
                      <a:pt x="2067165" y="325427"/>
                      <a:pt x="2067600" y="324774"/>
                      <a:pt x="2067992" y="324122"/>
                    </a:cubicBezTo>
                    <a:cubicBezTo>
                      <a:pt x="2067122" y="322251"/>
                      <a:pt x="2066556" y="320076"/>
                      <a:pt x="2065251" y="318553"/>
                    </a:cubicBezTo>
                    <a:cubicBezTo>
                      <a:pt x="2064381" y="317509"/>
                      <a:pt x="2062510" y="317074"/>
                      <a:pt x="2061031" y="316900"/>
                    </a:cubicBezTo>
                    <a:cubicBezTo>
                      <a:pt x="2060683" y="316856"/>
                      <a:pt x="2059378" y="319598"/>
                      <a:pt x="2059726" y="319945"/>
                    </a:cubicBezTo>
                    <a:close/>
                    <a:moveTo>
                      <a:pt x="2058159" y="348964"/>
                    </a:moveTo>
                    <a:lnTo>
                      <a:pt x="2058513" y="348115"/>
                    </a:lnTo>
                    <a:lnTo>
                      <a:pt x="2062901" y="352531"/>
                    </a:lnTo>
                    <a:cubicBezTo>
                      <a:pt x="2061379" y="351400"/>
                      <a:pt x="2059769" y="350182"/>
                      <a:pt x="2058159" y="348964"/>
                    </a:cubicBezTo>
                    <a:close/>
                    <a:moveTo>
                      <a:pt x="2022833" y="214705"/>
                    </a:moveTo>
                    <a:cubicBezTo>
                      <a:pt x="2026792" y="216881"/>
                      <a:pt x="2030186" y="218752"/>
                      <a:pt x="2033579" y="220622"/>
                    </a:cubicBezTo>
                    <a:cubicBezTo>
                      <a:pt x="2034101" y="218969"/>
                      <a:pt x="2035624" y="216663"/>
                      <a:pt x="2035015" y="215793"/>
                    </a:cubicBezTo>
                    <a:cubicBezTo>
                      <a:pt x="2032361" y="212008"/>
                      <a:pt x="2028924" y="209441"/>
                      <a:pt x="2022833" y="214705"/>
                    </a:cubicBezTo>
                    <a:close/>
                    <a:moveTo>
                      <a:pt x="1999383" y="210138"/>
                    </a:moveTo>
                    <a:cubicBezTo>
                      <a:pt x="1997252" y="223798"/>
                      <a:pt x="2003255" y="234544"/>
                      <a:pt x="2012870" y="235371"/>
                    </a:cubicBezTo>
                    <a:cubicBezTo>
                      <a:pt x="2008476" y="227148"/>
                      <a:pt x="2004343" y="219491"/>
                      <a:pt x="1999383" y="210138"/>
                    </a:cubicBezTo>
                    <a:close/>
                    <a:moveTo>
                      <a:pt x="1962882" y="342829"/>
                    </a:moveTo>
                    <a:cubicBezTo>
                      <a:pt x="1966667" y="344265"/>
                      <a:pt x="1970757" y="345831"/>
                      <a:pt x="1975499" y="347658"/>
                    </a:cubicBezTo>
                    <a:cubicBezTo>
                      <a:pt x="1981764" y="342873"/>
                      <a:pt x="1981764" y="342873"/>
                      <a:pt x="1977283" y="338044"/>
                    </a:cubicBezTo>
                    <a:cubicBezTo>
                      <a:pt x="1971801" y="339871"/>
                      <a:pt x="1966711" y="341567"/>
                      <a:pt x="1962882" y="342829"/>
                    </a:cubicBezTo>
                    <a:close/>
                    <a:moveTo>
                      <a:pt x="1932690" y="208745"/>
                    </a:moveTo>
                    <a:cubicBezTo>
                      <a:pt x="1932863" y="215228"/>
                      <a:pt x="1937649" y="215837"/>
                      <a:pt x="1942218" y="216707"/>
                    </a:cubicBezTo>
                    <a:cubicBezTo>
                      <a:pt x="1946785" y="217577"/>
                      <a:pt x="1951310" y="218447"/>
                      <a:pt x="1954051" y="218969"/>
                    </a:cubicBezTo>
                    <a:cubicBezTo>
                      <a:pt x="1956748" y="224190"/>
                      <a:pt x="1959097" y="228801"/>
                      <a:pt x="1961882" y="234240"/>
                    </a:cubicBezTo>
                    <a:cubicBezTo>
                      <a:pt x="1963622" y="230977"/>
                      <a:pt x="1964623" y="229106"/>
                      <a:pt x="1965537" y="227322"/>
                    </a:cubicBezTo>
                    <a:cubicBezTo>
                      <a:pt x="1975673" y="229237"/>
                      <a:pt x="1977718" y="227496"/>
                      <a:pt x="1976108" y="218708"/>
                    </a:cubicBezTo>
                    <a:cubicBezTo>
                      <a:pt x="1971366" y="218142"/>
                      <a:pt x="1966624" y="217620"/>
                      <a:pt x="1961012" y="216968"/>
                    </a:cubicBezTo>
                    <a:cubicBezTo>
                      <a:pt x="1960402" y="216141"/>
                      <a:pt x="1959098" y="214358"/>
                      <a:pt x="1957879" y="212661"/>
                    </a:cubicBezTo>
                    <a:cubicBezTo>
                      <a:pt x="1949526" y="215358"/>
                      <a:pt x="1943827" y="212313"/>
                      <a:pt x="1939259" y="206614"/>
                    </a:cubicBezTo>
                    <a:cubicBezTo>
                      <a:pt x="1936736" y="207440"/>
                      <a:pt x="1934691" y="208092"/>
                      <a:pt x="1932690" y="208745"/>
                    </a:cubicBezTo>
                    <a:close/>
                    <a:moveTo>
                      <a:pt x="1933734" y="298975"/>
                    </a:moveTo>
                    <a:cubicBezTo>
                      <a:pt x="1936779" y="300368"/>
                      <a:pt x="1939781" y="301716"/>
                      <a:pt x="1944349" y="303718"/>
                    </a:cubicBezTo>
                    <a:cubicBezTo>
                      <a:pt x="1943609" y="299933"/>
                      <a:pt x="1942870" y="298280"/>
                      <a:pt x="1943174" y="296844"/>
                    </a:cubicBezTo>
                    <a:cubicBezTo>
                      <a:pt x="1943523" y="295278"/>
                      <a:pt x="1945350" y="294060"/>
                      <a:pt x="1945611" y="292494"/>
                    </a:cubicBezTo>
                    <a:cubicBezTo>
                      <a:pt x="1945872" y="290840"/>
                      <a:pt x="1945045" y="289013"/>
                      <a:pt x="1944697" y="287273"/>
                    </a:cubicBezTo>
                    <a:cubicBezTo>
                      <a:pt x="1943392" y="287664"/>
                      <a:pt x="1941608" y="287664"/>
                      <a:pt x="1940912" y="288534"/>
                    </a:cubicBezTo>
                    <a:cubicBezTo>
                      <a:pt x="1938563" y="291493"/>
                      <a:pt x="1936605" y="294712"/>
                      <a:pt x="1933734" y="298975"/>
                    </a:cubicBezTo>
                    <a:close/>
                    <a:moveTo>
                      <a:pt x="1927382" y="315377"/>
                    </a:moveTo>
                    <a:cubicBezTo>
                      <a:pt x="1929296" y="319771"/>
                      <a:pt x="1932820" y="323905"/>
                      <a:pt x="1932124" y="327167"/>
                    </a:cubicBezTo>
                    <a:cubicBezTo>
                      <a:pt x="1930862" y="332910"/>
                      <a:pt x="1934734" y="333432"/>
                      <a:pt x="1937649" y="334607"/>
                    </a:cubicBezTo>
                    <a:cubicBezTo>
                      <a:pt x="1938911" y="335129"/>
                      <a:pt x="1942740" y="332779"/>
                      <a:pt x="1942652" y="332519"/>
                    </a:cubicBezTo>
                    <a:cubicBezTo>
                      <a:pt x="1941826" y="329560"/>
                      <a:pt x="1941043" y="326210"/>
                      <a:pt x="1939041" y="324122"/>
                    </a:cubicBezTo>
                    <a:cubicBezTo>
                      <a:pt x="1936127" y="321033"/>
                      <a:pt x="1932167" y="318858"/>
                      <a:pt x="1927382" y="315377"/>
                    </a:cubicBezTo>
                    <a:close/>
                    <a:moveTo>
                      <a:pt x="1872435" y="202916"/>
                    </a:moveTo>
                    <a:cubicBezTo>
                      <a:pt x="1876306" y="201002"/>
                      <a:pt x="1879352" y="198652"/>
                      <a:pt x="1879308" y="205265"/>
                    </a:cubicBezTo>
                    <a:cubicBezTo>
                      <a:pt x="1879265" y="208180"/>
                      <a:pt x="1881222" y="211138"/>
                      <a:pt x="1882832" y="215576"/>
                    </a:cubicBezTo>
                    <a:cubicBezTo>
                      <a:pt x="1888096" y="205265"/>
                      <a:pt x="1895623" y="205570"/>
                      <a:pt x="1904411" y="207397"/>
                    </a:cubicBezTo>
                    <a:cubicBezTo>
                      <a:pt x="1903541" y="202959"/>
                      <a:pt x="1902889" y="199522"/>
                      <a:pt x="1902366" y="196868"/>
                    </a:cubicBezTo>
                    <a:cubicBezTo>
                      <a:pt x="1892404" y="196868"/>
                      <a:pt x="1883137" y="196868"/>
                      <a:pt x="1873087" y="196868"/>
                    </a:cubicBezTo>
                    <a:cubicBezTo>
                      <a:pt x="1872957" y="197956"/>
                      <a:pt x="1872739" y="200175"/>
                      <a:pt x="1872435" y="202916"/>
                    </a:cubicBezTo>
                    <a:close/>
                    <a:moveTo>
                      <a:pt x="1881179" y="289100"/>
                    </a:moveTo>
                    <a:cubicBezTo>
                      <a:pt x="1883528" y="291623"/>
                      <a:pt x="1887400" y="294407"/>
                      <a:pt x="1889228" y="298193"/>
                    </a:cubicBezTo>
                    <a:cubicBezTo>
                      <a:pt x="1891011" y="301847"/>
                      <a:pt x="1890663" y="306502"/>
                      <a:pt x="1891577" y="313115"/>
                    </a:cubicBezTo>
                    <a:cubicBezTo>
                      <a:pt x="1894230" y="304892"/>
                      <a:pt x="1896275" y="298541"/>
                      <a:pt x="1898668" y="291231"/>
                    </a:cubicBezTo>
                    <a:cubicBezTo>
                      <a:pt x="1895057" y="291928"/>
                      <a:pt x="1893274" y="292276"/>
                      <a:pt x="1891533" y="292581"/>
                    </a:cubicBezTo>
                    <a:cubicBezTo>
                      <a:pt x="1891055" y="292058"/>
                      <a:pt x="1890576" y="291580"/>
                      <a:pt x="1890098" y="291058"/>
                    </a:cubicBezTo>
                    <a:cubicBezTo>
                      <a:pt x="1892143" y="288447"/>
                      <a:pt x="1894144" y="285837"/>
                      <a:pt x="1895971" y="283488"/>
                    </a:cubicBezTo>
                    <a:cubicBezTo>
                      <a:pt x="1893622" y="281356"/>
                      <a:pt x="1890750" y="278702"/>
                      <a:pt x="1887922" y="276092"/>
                    </a:cubicBezTo>
                    <a:cubicBezTo>
                      <a:pt x="1886965" y="277571"/>
                      <a:pt x="1885486" y="279616"/>
                      <a:pt x="1884268" y="281878"/>
                    </a:cubicBezTo>
                    <a:cubicBezTo>
                      <a:pt x="1883181" y="283923"/>
                      <a:pt x="1882441" y="286142"/>
                      <a:pt x="1881179" y="289100"/>
                    </a:cubicBezTo>
                    <a:close/>
                    <a:moveTo>
                      <a:pt x="1855903" y="195606"/>
                    </a:moveTo>
                    <a:cubicBezTo>
                      <a:pt x="1860775" y="196651"/>
                      <a:pt x="1863951" y="197347"/>
                      <a:pt x="1867083" y="198043"/>
                    </a:cubicBezTo>
                    <a:cubicBezTo>
                      <a:pt x="1867388" y="197303"/>
                      <a:pt x="1867692" y="196607"/>
                      <a:pt x="1867997" y="195868"/>
                    </a:cubicBezTo>
                    <a:cubicBezTo>
                      <a:pt x="1866996" y="194171"/>
                      <a:pt x="1865996" y="192431"/>
                      <a:pt x="1864865" y="190560"/>
                    </a:cubicBezTo>
                    <a:cubicBezTo>
                      <a:pt x="1862167" y="192039"/>
                      <a:pt x="1860123" y="193170"/>
                      <a:pt x="1855903" y="195606"/>
                    </a:cubicBezTo>
                    <a:close/>
                    <a:moveTo>
                      <a:pt x="1855598" y="241679"/>
                    </a:moveTo>
                    <a:cubicBezTo>
                      <a:pt x="1854728" y="251424"/>
                      <a:pt x="1855946" y="252599"/>
                      <a:pt x="1866866" y="252294"/>
                    </a:cubicBezTo>
                    <a:cubicBezTo>
                      <a:pt x="1869345" y="242114"/>
                      <a:pt x="1861253" y="243202"/>
                      <a:pt x="1855598" y="241679"/>
                    </a:cubicBezTo>
                    <a:close/>
                    <a:moveTo>
                      <a:pt x="1859774" y="299280"/>
                    </a:moveTo>
                    <a:cubicBezTo>
                      <a:pt x="1860731" y="299802"/>
                      <a:pt x="1861732" y="300760"/>
                      <a:pt x="1862689" y="300759"/>
                    </a:cubicBezTo>
                    <a:cubicBezTo>
                      <a:pt x="1866300" y="300716"/>
                      <a:pt x="1869955" y="300325"/>
                      <a:pt x="1874001" y="300020"/>
                    </a:cubicBezTo>
                    <a:cubicBezTo>
                      <a:pt x="1873435" y="297844"/>
                      <a:pt x="1872739" y="295104"/>
                      <a:pt x="1871825" y="291623"/>
                    </a:cubicBezTo>
                    <a:cubicBezTo>
                      <a:pt x="1868171" y="293364"/>
                      <a:pt x="1864691" y="294886"/>
                      <a:pt x="1861384" y="296670"/>
                    </a:cubicBezTo>
                    <a:cubicBezTo>
                      <a:pt x="1860601" y="297105"/>
                      <a:pt x="1860297" y="298410"/>
                      <a:pt x="1859774" y="299280"/>
                    </a:cubicBezTo>
                    <a:close/>
                    <a:moveTo>
                      <a:pt x="1853814" y="270306"/>
                    </a:moveTo>
                    <a:lnTo>
                      <a:pt x="1854025" y="270069"/>
                    </a:lnTo>
                    <a:lnTo>
                      <a:pt x="1854075" y="270088"/>
                    </a:lnTo>
                    <a:cubicBezTo>
                      <a:pt x="1854075" y="270088"/>
                      <a:pt x="1853857" y="270306"/>
                      <a:pt x="1853814" y="270306"/>
                    </a:cubicBezTo>
                    <a:close/>
                    <a:moveTo>
                      <a:pt x="1844069" y="249423"/>
                    </a:moveTo>
                    <a:cubicBezTo>
                      <a:pt x="1845418" y="250946"/>
                      <a:pt x="1848637" y="250902"/>
                      <a:pt x="1851030" y="251555"/>
                    </a:cubicBezTo>
                    <a:cubicBezTo>
                      <a:pt x="1850203" y="246899"/>
                      <a:pt x="1849681" y="243680"/>
                      <a:pt x="1848985" y="239765"/>
                    </a:cubicBezTo>
                    <a:cubicBezTo>
                      <a:pt x="1845200" y="241809"/>
                      <a:pt x="1842155" y="247335"/>
                      <a:pt x="1844069" y="249423"/>
                    </a:cubicBezTo>
                    <a:close/>
                    <a:moveTo>
                      <a:pt x="1840849" y="295713"/>
                    </a:moveTo>
                    <a:cubicBezTo>
                      <a:pt x="1843634" y="299193"/>
                      <a:pt x="1845331" y="301282"/>
                      <a:pt x="1846810" y="303152"/>
                    </a:cubicBezTo>
                    <a:cubicBezTo>
                      <a:pt x="1847463" y="301890"/>
                      <a:pt x="1848159" y="300498"/>
                      <a:pt x="1849028" y="298758"/>
                    </a:cubicBezTo>
                    <a:cubicBezTo>
                      <a:pt x="1850943" y="300281"/>
                      <a:pt x="1852422" y="301499"/>
                      <a:pt x="1853684" y="302543"/>
                    </a:cubicBezTo>
                    <a:cubicBezTo>
                      <a:pt x="1855598" y="299019"/>
                      <a:pt x="1857469" y="295669"/>
                      <a:pt x="1859905" y="291232"/>
                    </a:cubicBezTo>
                    <a:cubicBezTo>
                      <a:pt x="1856729" y="293059"/>
                      <a:pt x="1854423" y="294364"/>
                      <a:pt x="1851639" y="295930"/>
                    </a:cubicBezTo>
                    <a:cubicBezTo>
                      <a:pt x="1850856" y="293320"/>
                      <a:pt x="1850247" y="291362"/>
                      <a:pt x="1849116" y="287577"/>
                    </a:cubicBezTo>
                    <a:cubicBezTo>
                      <a:pt x="1845809" y="290840"/>
                      <a:pt x="1843155" y="293407"/>
                      <a:pt x="1840849" y="295713"/>
                    </a:cubicBezTo>
                    <a:close/>
                    <a:moveTo>
                      <a:pt x="1833019" y="264171"/>
                    </a:moveTo>
                    <a:cubicBezTo>
                      <a:pt x="1836629" y="271741"/>
                      <a:pt x="1838848" y="272959"/>
                      <a:pt x="1850508" y="272698"/>
                    </a:cubicBezTo>
                    <a:cubicBezTo>
                      <a:pt x="1847506" y="275091"/>
                      <a:pt x="1845591" y="276701"/>
                      <a:pt x="1842329" y="279311"/>
                    </a:cubicBezTo>
                    <a:cubicBezTo>
                      <a:pt x="1848028" y="280834"/>
                      <a:pt x="1852379" y="282008"/>
                      <a:pt x="1856338" y="283053"/>
                    </a:cubicBezTo>
                    <a:cubicBezTo>
                      <a:pt x="1859601" y="283749"/>
                      <a:pt x="1862080" y="284271"/>
                      <a:pt x="1865082" y="284923"/>
                    </a:cubicBezTo>
                    <a:cubicBezTo>
                      <a:pt x="1864386" y="279703"/>
                      <a:pt x="1864995" y="275222"/>
                      <a:pt x="1872174" y="278572"/>
                    </a:cubicBezTo>
                    <a:cubicBezTo>
                      <a:pt x="1871869" y="272524"/>
                      <a:pt x="1868867" y="266868"/>
                      <a:pt x="1864343" y="263562"/>
                    </a:cubicBezTo>
                    <a:cubicBezTo>
                      <a:pt x="1865387" y="262213"/>
                      <a:pt x="1866431" y="260865"/>
                      <a:pt x="1867475" y="259516"/>
                    </a:cubicBezTo>
                    <a:cubicBezTo>
                      <a:pt x="1866735" y="258820"/>
                      <a:pt x="1865996" y="258124"/>
                      <a:pt x="1865256" y="257428"/>
                    </a:cubicBezTo>
                    <a:lnTo>
                      <a:pt x="1854025" y="270069"/>
                    </a:lnTo>
                    <a:lnTo>
                      <a:pt x="1848985" y="268174"/>
                    </a:lnTo>
                    <a:cubicBezTo>
                      <a:pt x="1847941" y="267651"/>
                      <a:pt x="1847288" y="265998"/>
                      <a:pt x="1846288" y="265825"/>
                    </a:cubicBezTo>
                    <a:cubicBezTo>
                      <a:pt x="1841893" y="265085"/>
                      <a:pt x="1837413" y="264693"/>
                      <a:pt x="1833019" y="264171"/>
                    </a:cubicBezTo>
                    <a:close/>
                    <a:moveTo>
                      <a:pt x="1829625" y="250119"/>
                    </a:moveTo>
                    <a:cubicBezTo>
                      <a:pt x="1835150" y="254165"/>
                      <a:pt x="1840327" y="257994"/>
                      <a:pt x="1845374" y="261648"/>
                    </a:cubicBezTo>
                    <a:cubicBezTo>
                      <a:pt x="1847506" y="260343"/>
                      <a:pt x="1849246" y="258515"/>
                      <a:pt x="1851247" y="258211"/>
                    </a:cubicBezTo>
                    <a:cubicBezTo>
                      <a:pt x="1853597" y="257907"/>
                      <a:pt x="1856163" y="258864"/>
                      <a:pt x="1858643" y="259255"/>
                    </a:cubicBezTo>
                    <a:cubicBezTo>
                      <a:pt x="1858730" y="258298"/>
                      <a:pt x="1858817" y="257341"/>
                      <a:pt x="1858948" y="256384"/>
                    </a:cubicBezTo>
                    <a:cubicBezTo>
                      <a:pt x="1856729" y="256253"/>
                      <a:pt x="1854467" y="255905"/>
                      <a:pt x="1852248" y="255992"/>
                    </a:cubicBezTo>
                    <a:cubicBezTo>
                      <a:pt x="1846723" y="256210"/>
                      <a:pt x="1841981" y="256427"/>
                      <a:pt x="1839414" y="249423"/>
                    </a:cubicBezTo>
                    <a:cubicBezTo>
                      <a:pt x="1837891" y="245246"/>
                      <a:pt x="1833236" y="244986"/>
                      <a:pt x="1829625" y="250119"/>
                    </a:cubicBezTo>
                    <a:close/>
                    <a:moveTo>
                      <a:pt x="1783727" y="279355"/>
                    </a:moveTo>
                    <a:cubicBezTo>
                      <a:pt x="1784901" y="280617"/>
                      <a:pt x="1786903" y="283096"/>
                      <a:pt x="1787164" y="282922"/>
                    </a:cubicBezTo>
                    <a:cubicBezTo>
                      <a:pt x="1789774" y="281226"/>
                      <a:pt x="1792123" y="279094"/>
                      <a:pt x="1794560" y="277092"/>
                    </a:cubicBezTo>
                    <a:cubicBezTo>
                      <a:pt x="1793646" y="275918"/>
                      <a:pt x="1792732" y="274743"/>
                      <a:pt x="1791819" y="273569"/>
                    </a:cubicBezTo>
                    <a:cubicBezTo>
                      <a:pt x="1789121" y="275483"/>
                      <a:pt x="1786424" y="277440"/>
                      <a:pt x="1783727" y="279355"/>
                    </a:cubicBezTo>
                    <a:close/>
                    <a:moveTo>
                      <a:pt x="1670047" y="378460"/>
                    </a:moveTo>
                    <a:cubicBezTo>
                      <a:pt x="1675311" y="377329"/>
                      <a:pt x="1679183" y="376546"/>
                      <a:pt x="1683142" y="375763"/>
                    </a:cubicBezTo>
                    <a:cubicBezTo>
                      <a:pt x="1677791" y="368454"/>
                      <a:pt x="1673875" y="368889"/>
                      <a:pt x="1670047" y="378460"/>
                    </a:cubicBezTo>
                    <a:close/>
                    <a:moveTo>
                      <a:pt x="1628064" y="399865"/>
                    </a:moveTo>
                    <a:cubicBezTo>
                      <a:pt x="1631457" y="401344"/>
                      <a:pt x="1634720" y="402823"/>
                      <a:pt x="1638244" y="404390"/>
                    </a:cubicBezTo>
                    <a:cubicBezTo>
                      <a:pt x="1640550" y="402519"/>
                      <a:pt x="1642943" y="400822"/>
                      <a:pt x="1644944" y="398821"/>
                    </a:cubicBezTo>
                    <a:cubicBezTo>
                      <a:pt x="1645988" y="397777"/>
                      <a:pt x="1647337" y="395601"/>
                      <a:pt x="1646946" y="394775"/>
                    </a:cubicBezTo>
                    <a:cubicBezTo>
                      <a:pt x="1646162" y="393209"/>
                      <a:pt x="1642943" y="391164"/>
                      <a:pt x="1642856" y="391251"/>
                    </a:cubicBezTo>
                    <a:cubicBezTo>
                      <a:pt x="1638766" y="395732"/>
                      <a:pt x="1628673" y="390337"/>
                      <a:pt x="1628064" y="399865"/>
                    </a:cubicBezTo>
                    <a:close/>
                    <a:moveTo>
                      <a:pt x="667458" y="1024916"/>
                    </a:moveTo>
                    <a:cubicBezTo>
                      <a:pt x="663908" y="1017322"/>
                      <a:pt x="676833" y="1011934"/>
                      <a:pt x="679614" y="1019972"/>
                    </a:cubicBezTo>
                    <a:cubicBezTo>
                      <a:pt x="683235" y="1027774"/>
                      <a:pt x="670276" y="1032905"/>
                      <a:pt x="667458" y="1024916"/>
                    </a:cubicBezTo>
                    <a:close/>
                    <a:moveTo>
                      <a:pt x="0" y="335951"/>
                    </a:moveTo>
                    <a:cubicBezTo>
                      <a:pt x="561" y="316725"/>
                      <a:pt x="13515" y="301083"/>
                      <a:pt x="21186" y="284186"/>
                    </a:cubicBezTo>
                    <a:cubicBezTo>
                      <a:pt x="29059" y="269958"/>
                      <a:pt x="34144" y="251820"/>
                      <a:pt x="49756" y="243927"/>
                    </a:cubicBezTo>
                    <a:cubicBezTo>
                      <a:pt x="80876" y="238492"/>
                      <a:pt x="117743" y="225478"/>
                      <a:pt x="146802" y="244668"/>
                    </a:cubicBezTo>
                    <a:cubicBezTo>
                      <a:pt x="162510" y="255353"/>
                      <a:pt x="180243" y="266613"/>
                      <a:pt x="188745" y="284321"/>
                    </a:cubicBezTo>
                    <a:cubicBezTo>
                      <a:pt x="201309" y="331538"/>
                      <a:pt x="205001" y="380425"/>
                      <a:pt x="213315" y="428390"/>
                    </a:cubicBezTo>
                    <a:cubicBezTo>
                      <a:pt x="226994" y="451404"/>
                      <a:pt x="247997" y="469034"/>
                      <a:pt x="264489" y="489874"/>
                    </a:cubicBezTo>
                    <a:cubicBezTo>
                      <a:pt x="275874" y="505616"/>
                      <a:pt x="273809" y="527418"/>
                      <a:pt x="286167" y="542604"/>
                    </a:cubicBezTo>
                    <a:cubicBezTo>
                      <a:pt x="299967" y="560652"/>
                      <a:pt x="311434" y="580553"/>
                      <a:pt x="327684" y="596645"/>
                    </a:cubicBezTo>
                    <a:cubicBezTo>
                      <a:pt x="352376" y="623329"/>
                      <a:pt x="369482" y="655734"/>
                      <a:pt x="392232" y="683919"/>
                    </a:cubicBezTo>
                    <a:cubicBezTo>
                      <a:pt x="425948" y="720642"/>
                      <a:pt x="471395" y="747958"/>
                      <a:pt x="490497" y="796405"/>
                    </a:cubicBezTo>
                    <a:cubicBezTo>
                      <a:pt x="527800" y="844846"/>
                      <a:pt x="568210" y="891379"/>
                      <a:pt x="610732" y="935347"/>
                    </a:cubicBezTo>
                    <a:cubicBezTo>
                      <a:pt x="606733" y="909479"/>
                      <a:pt x="596765" y="884525"/>
                      <a:pt x="595625" y="858257"/>
                    </a:cubicBezTo>
                    <a:cubicBezTo>
                      <a:pt x="598158" y="833573"/>
                      <a:pt x="598911" y="808546"/>
                      <a:pt x="602715" y="783963"/>
                    </a:cubicBezTo>
                    <a:cubicBezTo>
                      <a:pt x="623459" y="740160"/>
                      <a:pt x="659378" y="701374"/>
                      <a:pt x="707436" y="687880"/>
                    </a:cubicBezTo>
                    <a:cubicBezTo>
                      <a:pt x="699092" y="647001"/>
                      <a:pt x="690551" y="605581"/>
                      <a:pt x="671593" y="568063"/>
                    </a:cubicBezTo>
                    <a:cubicBezTo>
                      <a:pt x="667650" y="560821"/>
                      <a:pt x="662945" y="551981"/>
                      <a:pt x="653632" y="551488"/>
                    </a:cubicBezTo>
                    <a:cubicBezTo>
                      <a:pt x="620944" y="548171"/>
                      <a:pt x="586505" y="551022"/>
                      <a:pt x="556447" y="565013"/>
                    </a:cubicBezTo>
                    <a:cubicBezTo>
                      <a:pt x="538457" y="574028"/>
                      <a:pt x="535541" y="595979"/>
                      <a:pt x="529597" y="613139"/>
                    </a:cubicBezTo>
                    <a:cubicBezTo>
                      <a:pt x="502339" y="596549"/>
                      <a:pt x="474501" y="573904"/>
                      <a:pt x="470024" y="540016"/>
                    </a:cubicBezTo>
                    <a:cubicBezTo>
                      <a:pt x="458423" y="480993"/>
                      <a:pt x="442808" y="412392"/>
                      <a:pt x="480538" y="359176"/>
                    </a:cubicBezTo>
                    <a:cubicBezTo>
                      <a:pt x="500520" y="338924"/>
                      <a:pt x="525951" y="325117"/>
                      <a:pt x="549918" y="310016"/>
                    </a:cubicBezTo>
                    <a:cubicBezTo>
                      <a:pt x="548066" y="239964"/>
                      <a:pt x="535969" y="170665"/>
                      <a:pt x="533089" y="100739"/>
                    </a:cubicBezTo>
                    <a:cubicBezTo>
                      <a:pt x="539232" y="65962"/>
                      <a:pt x="552939" y="32981"/>
                      <a:pt x="565254" y="0"/>
                    </a:cubicBezTo>
                    <a:cubicBezTo>
                      <a:pt x="611212" y="3838"/>
                      <a:pt x="666213" y="-4134"/>
                      <a:pt x="699520" y="35942"/>
                    </a:cubicBezTo>
                    <a:cubicBezTo>
                      <a:pt x="732582" y="92459"/>
                      <a:pt x="734785" y="158018"/>
                      <a:pt x="745435" y="221409"/>
                    </a:cubicBezTo>
                    <a:lnTo>
                      <a:pt x="758822" y="277261"/>
                    </a:lnTo>
                    <a:lnTo>
                      <a:pt x="764262" y="274134"/>
                    </a:lnTo>
                    <a:cubicBezTo>
                      <a:pt x="772310" y="271045"/>
                      <a:pt x="778184" y="265607"/>
                      <a:pt x="785014" y="261213"/>
                    </a:cubicBezTo>
                    <a:cubicBezTo>
                      <a:pt x="788843" y="258777"/>
                      <a:pt x="795238" y="260604"/>
                      <a:pt x="800328" y="259777"/>
                    </a:cubicBezTo>
                    <a:cubicBezTo>
                      <a:pt x="803548" y="259255"/>
                      <a:pt x="806593" y="257428"/>
                      <a:pt x="809551" y="255427"/>
                    </a:cubicBezTo>
                    <a:cubicBezTo>
                      <a:pt x="814903" y="253991"/>
                      <a:pt x="820254" y="252555"/>
                      <a:pt x="825605" y="251119"/>
                    </a:cubicBezTo>
                    <a:cubicBezTo>
                      <a:pt x="825953" y="251859"/>
                      <a:pt x="826344" y="252599"/>
                      <a:pt x="826693" y="253295"/>
                    </a:cubicBezTo>
                    <a:cubicBezTo>
                      <a:pt x="827954" y="251555"/>
                      <a:pt x="829085" y="249771"/>
                      <a:pt x="830434" y="248118"/>
                    </a:cubicBezTo>
                    <a:cubicBezTo>
                      <a:pt x="833131" y="244811"/>
                      <a:pt x="835481" y="243985"/>
                      <a:pt x="838613" y="248118"/>
                    </a:cubicBezTo>
                    <a:cubicBezTo>
                      <a:pt x="839875" y="249727"/>
                      <a:pt x="843703" y="250858"/>
                      <a:pt x="845617" y="250162"/>
                    </a:cubicBezTo>
                    <a:cubicBezTo>
                      <a:pt x="849402" y="248814"/>
                      <a:pt x="852622" y="245856"/>
                      <a:pt x="856233" y="243898"/>
                    </a:cubicBezTo>
                    <a:cubicBezTo>
                      <a:pt x="863759" y="239765"/>
                      <a:pt x="866195" y="240635"/>
                      <a:pt x="869241" y="247552"/>
                    </a:cubicBezTo>
                    <a:cubicBezTo>
                      <a:pt x="872156" y="245333"/>
                      <a:pt x="874853" y="242158"/>
                      <a:pt x="878246" y="240983"/>
                    </a:cubicBezTo>
                    <a:cubicBezTo>
                      <a:pt x="881683" y="239808"/>
                      <a:pt x="885773" y="240548"/>
                      <a:pt x="889601" y="240505"/>
                    </a:cubicBezTo>
                    <a:cubicBezTo>
                      <a:pt x="891037" y="240504"/>
                      <a:pt x="892473" y="240896"/>
                      <a:pt x="893865" y="240722"/>
                    </a:cubicBezTo>
                    <a:cubicBezTo>
                      <a:pt x="901652" y="239721"/>
                      <a:pt x="909440" y="238677"/>
                      <a:pt x="917228" y="237459"/>
                    </a:cubicBezTo>
                    <a:cubicBezTo>
                      <a:pt x="918620" y="237241"/>
                      <a:pt x="919838" y="235980"/>
                      <a:pt x="921230" y="235719"/>
                    </a:cubicBezTo>
                    <a:cubicBezTo>
                      <a:pt x="924406" y="235110"/>
                      <a:pt x="928408" y="233413"/>
                      <a:pt x="930714" y="234631"/>
                    </a:cubicBezTo>
                    <a:cubicBezTo>
                      <a:pt x="938197" y="238634"/>
                      <a:pt x="942852" y="235414"/>
                      <a:pt x="947768" y="230368"/>
                    </a:cubicBezTo>
                    <a:cubicBezTo>
                      <a:pt x="949334" y="228758"/>
                      <a:pt x="952336" y="228410"/>
                      <a:pt x="954686" y="227670"/>
                    </a:cubicBezTo>
                    <a:cubicBezTo>
                      <a:pt x="958645" y="226365"/>
                      <a:pt x="962647" y="225191"/>
                      <a:pt x="966650" y="223929"/>
                    </a:cubicBezTo>
                    <a:cubicBezTo>
                      <a:pt x="966084" y="217577"/>
                      <a:pt x="966954" y="217316"/>
                      <a:pt x="975786" y="221318"/>
                    </a:cubicBezTo>
                    <a:cubicBezTo>
                      <a:pt x="977613" y="218447"/>
                      <a:pt x="979440" y="215532"/>
                      <a:pt x="981964" y="211573"/>
                    </a:cubicBezTo>
                    <a:cubicBezTo>
                      <a:pt x="982703" y="213966"/>
                      <a:pt x="983138" y="215315"/>
                      <a:pt x="983660" y="217055"/>
                    </a:cubicBezTo>
                    <a:cubicBezTo>
                      <a:pt x="985749" y="216054"/>
                      <a:pt x="987880" y="215054"/>
                      <a:pt x="990491" y="213879"/>
                    </a:cubicBezTo>
                    <a:cubicBezTo>
                      <a:pt x="988707" y="211573"/>
                      <a:pt x="987184" y="209572"/>
                      <a:pt x="985270" y="207135"/>
                    </a:cubicBezTo>
                    <a:cubicBezTo>
                      <a:pt x="988837" y="206526"/>
                      <a:pt x="992100" y="205961"/>
                      <a:pt x="996016" y="205308"/>
                    </a:cubicBezTo>
                    <a:cubicBezTo>
                      <a:pt x="995233" y="203089"/>
                      <a:pt x="994667" y="201437"/>
                      <a:pt x="993971" y="199522"/>
                    </a:cubicBezTo>
                    <a:cubicBezTo>
                      <a:pt x="1000976" y="197651"/>
                      <a:pt x="1001237" y="203133"/>
                      <a:pt x="1001976" y="205352"/>
                    </a:cubicBezTo>
                    <a:cubicBezTo>
                      <a:pt x="1007066" y="205657"/>
                      <a:pt x="1011199" y="206353"/>
                      <a:pt x="1015245" y="206048"/>
                    </a:cubicBezTo>
                    <a:cubicBezTo>
                      <a:pt x="1021554" y="205569"/>
                      <a:pt x="1027775" y="203873"/>
                      <a:pt x="1034083" y="203698"/>
                    </a:cubicBezTo>
                    <a:cubicBezTo>
                      <a:pt x="1050876" y="203307"/>
                      <a:pt x="1066277" y="197912"/>
                      <a:pt x="1081809" y="192170"/>
                    </a:cubicBezTo>
                    <a:cubicBezTo>
                      <a:pt x="1099255" y="185774"/>
                      <a:pt x="1117048" y="180554"/>
                      <a:pt x="1135930" y="179423"/>
                    </a:cubicBezTo>
                    <a:cubicBezTo>
                      <a:pt x="1146763" y="178770"/>
                      <a:pt x="1157421" y="175202"/>
                      <a:pt x="1168254" y="174115"/>
                    </a:cubicBezTo>
                    <a:cubicBezTo>
                      <a:pt x="1181045" y="172810"/>
                      <a:pt x="1193923" y="172461"/>
                      <a:pt x="1206800" y="172331"/>
                    </a:cubicBezTo>
                    <a:cubicBezTo>
                      <a:pt x="1213587" y="172244"/>
                      <a:pt x="1220417" y="173419"/>
                      <a:pt x="1228814" y="174158"/>
                    </a:cubicBezTo>
                    <a:cubicBezTo>
                      <a:pt x="1228509" y="174506"/>
                      <a:pt x="1229597" y="173332"/>
                      <a:pt x="1230815" y="171983"/>
                    </a:cubicBezTo>
                    <a:cubicBezTo>
                      <a:pt x="1237906" y="176421"/>
                      <a:pt x="1244911" y="177857"/>
                      <a:pt x="1252133" y="171331"/>
                    </a:cubicBezTo>
                    <a:cubicBezTo>
                      <a:pt x="1253786" y="169851"/>
                      <a:pt x="1257832" y="169677"/>
                      <a:pt x="1260181" y="170504"/>
                    </a:cubicBezTo>
                    <a:cubicBezTo>
                      <a:pt x="1272319" y="174680"/>
                      <a:pt x="1272233" y="174854"/>
                      <a:pt x="1286764" y="173071"/>
                    </a:cubicBezTo>
                    <a:cubicBezTo>
                      <a:pt x="1286285" y="170982"/>
                      <a:pt x="1285850" y="168938"/>
                      <a:pt x="1284893" y="164674"/>
                    </a:cubicBezTo>
                    <a:cubicBezTo>
                      <a:pt x="1290983" y="167546"/>
                      <a:pt x="1295551" y="169677"/>
                      <a:pt x="1300119" y="171853"/>
                    </a:cubicBezTo>
                    <a:cubicBezTo>
                      <a:pt x="1299902" y="172331"/>
                      <a:pt x="1299685" y="172810"/>
                      <a:pt x="1299510" y="173288"/>
                    </a:cubicBezTo>
                    <a:cubicBezTo>
                      <a:pt x="1303861" y="171983"/>
                      <a:pt x="1308168" y="170722"/>
                      <a:pt x="1312518" y="169416"/>
                    </a:cubicBezTo>
                    <a:cubicBezTo>
                      <a:pt x="1312345" y="168894"/>
                      <a:pt x="1312214" y="168372"/>
                      <a:pt x="1312040" y="167850"/>
                    </a:cubicBezTo>
                    <a:cubicBezTo>
                      <a:pt x="1320567" y="169068"/>
                      <a:pt x="1329094" y="170243"/>
                      <a:pt x="1338057" y="171505"/>
                    </a:cubicBezTo>
                    <a:cubicBezTo>
                      <a:pt x="1338318" y="171157"/>
                      <a:pt x="1339275" y="169938"/>
                      <a:pt x="1340188" y="168720"/>
                    </a:cubicBezTo>
                    <a:cubicBezTo>
                      <a:pt x="1341058" y="169895"/>
                      <a:pt x="1341798" y="171113"/>
                      <a:pt x="1342798" y="172200"/>
                    </a:cubicBezTo>
                    <a:cubicBezTo>
                      <a:pt x="1343625" y="173114"/>
                      <a:pt x="1344626" y="174419"/>
                      <a:pt x="1345670" y="174507"/>
                    </a:cubicBezTo>
                    <a:cubicBezTo>
                      <a:pt x="1361593" y="175855"/>
                      <a:pt x="1377516" y="177291"/>
                      <a:pt x="1393439" y="178248"/>
                    </a:cubicBezTo>
                    <a:cubicBezTo>
                      <a:pt x="1406665" y="179031"/>
                      <a:pt x="1419977" y="179466"/>
                      <a:pt x="1433247" y="179553"/>
                    </a:cubicBezTo>
                    <a:cubicBezTo>
                      <a:pt x="1438597" y="179597"/>
                      <a:pt x="1443905" y="178161"/>
                      <a:pt x="1449256" y="177595"/>
                    </a:cubicBezTo>
                    <a:cubicBezTo>
                      <a:pt x="1463483" y="176116"/>
                      <a:pt x="1477753" y="173245"/>
                      <a:pt x="1491892" y="173767"/>
                    </a:cubicBezTo>
                    <a:cubicBezTo>
                      <a:pt x="1502594" y="174158"/>
                      <a:pt x="1513383" y="171200"/>
                      <a:pt x="1524173" y="174724"/>
                    </a:cubicBezTo>
                    <a:cubicBezTo>
                      <a:pt x="1527479" y="175812"/>
                      <a:pt x="1531961" y="172505"/>
                      <a:pt x="1535919" y="172375"/>
                    </a:cubicBezTo>
                    <a:cubicBezTo>
                      <a:pt x="1539400" y="172288"/>
                      <a:pt x="1543359" y="173158"/>
                      <a:pt x="1546361" y="174941"/>
                    </a:cubicBezTo>
                    <a:cubicBezTo>
                      <a:pt x="1550668" y="177508"/>
                      <a:pt x="1562849" y="176464"/>
                      <a:pt x="1566025" y="172288"/>
                    </a:cubicBezTo>
                    <a:cubicBezTo>
                      <a:pt x="1569027" y="168372"/>
                      <a:pt x="1572290" y="165457"/>
                      <a:pt x="1577641" y="168764"/>
                    </a:cubicBezTo>
                    <a:cubicBezTo>
                      <a:pt x="1576902" y="170417"/>
                      <a:pt x="1576162" y="172070"/>
                      <a:pt x="1575422" y="173767"/>
                    </a:cubicBezTo>
                    <a:cubicBezTo>
                      <a:pt x="1577424" y="174072"/>
                      <a:pt x="1579425" y="174550"/>
                      <a:pt x="1581426" y="174637"/>
                    </a:cubicBezTo>
                    <a:cubicBezTo>
                      <a:pt x="1584602" y="174768"/>
                      <a:pt x="1588039" y="173897"/>
                      <a:pt x="1590997" y="174724"/>
                    </a:cubicBezTo>
                    <a:cubicBezTo>
                      <a:pt x="1599046" y="176943"/>
                      <a:pt x="1602613" y="170069"/>
                      <a:pt x="1606007" y="166110"/>
                    </a:cubicBezTo>
                    <a:cubicBezTo>
                      <a:pt x="1610792" y="160541"/>
                      <a:pt x="1614621" y="163413"/>
                      <a:pt x="1618145" y="165414"/>
                    </a:cubicBezTo>
                    <a:cubicBezTo>
                      <a:pt x="1619711" y="166327"/>
                      <a:pt x="1619276" y="170808"/>
                      <a:pt x="1619580" y="172722"/>
                    </a:cubicBezTo>
                    <a:cubicBezTo>
                      <a:pt x="1624410" y="172984"/>
                      <a:pt x="1630631" y="173288"/>
                      <a:pt x="1636809" y="173549"/>
                    </a:cubicBezTo>
                    <a:cubicBezTo>
                      <a:pt x="1638070" y="173593"/>
                      <a:pt x="1639375" y="173332"/>
                      <a:pt x="1640637" y="173245"/>
                    </a:cubicBezTo>
                    <a:cubicBezTo>
                      <a:pt x="1640289" y="172070"/>
                      <a:pt x="1640115" y="170852"/>
                      <a:pt x="1639593" y="169764"/>
                    </a:cubicBezTo>
                    <a:cubicBezTo>
                      <a:pt x="1637418" y="165501"/>
                      <a:pt x="1638897" y="163151"/>
                      <a:pt x="1644379" y="161367"/>
                    </a:cubicBezTo>
                    <a:cubicBezTo>
                      <a:pt x="1641246" y="172288"/>
                      <a:pt x="1647511" y="172331"/>
                      <a:pt x="1655124" y="173332"/>
                    </a:cubicBezTo>
                    <a:cubicBezTo>
                      <a:pt x="1663564" y="174419"/>
                      <a:pt x="1671309" y="176073"/>
                      <a:pt x="1679313" y="171200"/>
                    </a:cubicBezTo>
                    <a:cubicBezTo>
                      <a:pt x="1681402" y="169895"/>
                      <a:pt x="1685665" y="172113"/>
                      <a:pt x="1690364" y="172983"/>
                    </a:cubicBezTo>
                    <a:cubicBezTo>
                      <a:pt x="1689929" y="168198"/>
                      <a:pt x="1689538" y="164282"/>
                      <a:pt x="1689146" y="159932"/>
                    </a:cubicBezTo>
                    <a:cubicBezTo>
                      <a:pt x="1691625" y="160106"/>
                      <a:pt x="1694802" y="159627"/>
                      <a:pt x="1697151" y="160758"/>
                    </a:cubicBezTo>
                    <a:cubicBezTo>
                      <a:pt x="1699239" y="161759"/>
                      <a:pt x="1701806" y="164631"/>
                      <a:pt x="1701763" y="166632"/>
                    </a:cubicBezTo>
                    <a:cubicBezTo>
                      <a:pt x="1701632" y="172244"/>
                      <a:pt x="1703068" y="174550"/>
                      <a:pt x="1709158" y="173898"/>
                    </a:cubicBezTo>
                    <a:cubicBezTo>
                      <a:pt x="1716511" y="173114"/>
                      <a:pt x="1722210" y="170678"/>
                      <a:pt x="1725299" y="163543"/>
                    </a:cubicBezTo>
                    <a:cubicBezTo>
                      <a:pt x="1725560" y="162890"/>
                      <a:pt x="1726821" y="162716"/>
                      <a:pt x="1727953" y="162151"/>
                    </a:cubicBezTo>
                    <a:cubicBezTo>
                      <a:pt x="1728649" y="165805"/>
                      <a:pt x="1729258" y="169025"/>
                      <a:pt x="1729910" y="172244"/>
                    </a:cubicBezTo>
                    <a:cubicBezTo>
                      <a:pt x="1730476" y="172201"/>
                      <a:pt x="1731085" y="172157"/>
                      <a:pt x="1731651" y="172070"/>
                    </a:cubicBezTo>
                    <a:cubicBezTo>
                      <a:pt x="1731738" y="170243"/>
                      <a:pt x="1731651" y="168372"/>
                      <a:pt x="1731999" y="166632"/>
                    </a:cubicBezTo>
                    <a:cubicBezTo>
                      <a:pt x="1732521" y="164195"/>
                      <a:pt x="1733434" y="161890"/>
                      <a:pt x="1734174" y="159497"/>
                    </a:cubicBezTo>
                    <a:cubicBezTo>
                      <a:pt x="1735262" y="159976"/>
                      <a:pt x="1737263" y="160367"/>
                      <a:pt x="1737306" y="160933"/>
                    </a:cubicBezTo>
                    <a:cubicBezTo>
                      <a:pt x="1737480" y="163456"/>
                      <a:pt x="1737132" y="165979"/>
                      <a:pt x="1736828" y="170069"/>
                    </a:cubicBezTo>
                    <a:cubicBezTo>
                      <a:pt x="1738220" y="173114"/>
                      <a:pt x="1741483" y="175333"/>
                      <a:pt x="1746617" y="173071"/>
                    </a:cubicBezTo>
                    <a:cubicBezTo>
                      <a:pt x="1746834" y="172984"/>
                      <a:pt x="1747139" y="173027"/>
                      <a:pt x="1747356" y="173071"/>
                    </a:cubicBezTo>
                    <a:cubicBezTo>
                      <a:pt x="1757580" y="176029"/>
                      <a:pt x="1767630" y="172027"/>
                      <a:pt x="1777636" y="172418"/>
                    </a:cubicBezTo>
                    <a:cubicBezTo>
                      <a:pt x="1787338" y="172810"/>
                      <a:pt x="1797039" y="175551"/>
                      <a:pt x="1806567" y="178074"/>
                    </a:cubicBezTo>
                    <a:cubicBezTo>
                      <a:pt x="1810004" y="178987"/>
                      <a:pt x="1812354" y="180858"/>
                      <a:pt x="1813833" y="176029"/>
                    </a:cubicBezTo>
                    <a:cubicBezTo>
                      <a:pt x="1814137" y="175072"/>
                      <a:pt x="1816312" y="173767"/>
                      <a:pt x="1817008" y="174072"/>
                    </a:cubicBezTo>
                    <a:cubicBezTo>
                      <a:pt x="1824579" y="177160"/>
                      <a:pt x="1832888" y="173201"/>
                      <a:pt x="1840154" y="176377"/>
                    </a:cubicBezTo>
                    <a:cubicBezTo>
                      <a:pt x="1843852" y="177987"/>
                      <a:pt x="1846592" y="181728"/>
                      <a:pt x="1849899" y="182947"/>
                    </a:cubicBezTo>
                    <a:cubicBezTo>
                      <a:pt x="1852335" y="183599"/>
                      <a:pt x="1854728" y="184251"/>
                      <a:pt x="1857730" y="185078"/>
                    </a:cubicBezTo>
                    <a:cubicBezTo>
                      <a:pt x="1857991" y="184469"/>
                      <a:pt x="1858687" y="182816"/>
                      <a:pt x="1859644" y="180510"/>
                    </a:cubicBezTo>
                    <a:cubicBezTo>
                      <a:pt x="1863081" y="182729"/>
                      <a:pt x="1869520" y="180467"/>
                      <a:pt x="1867866" y="187079"/>
                    </a:cubicBezTo>
                    <a:cubicBezTo>
                      <a:pt x="1870825" y="185861"/>
                      <a:pt x="1874088" y="183251"/>
                      <a:pt x="1876263" y="183947"/>
                    </a:cubicBezTo>
                    <a:cubicBezTo>
                      <a:pt x="1878395" y="184643"/>
                      <a:pt x="1879395" y="188733"/>
                      <a:pt x="1881745" y="192822"/>
                    </a:cubicBezTo>
                    <a:cubicBezTo>
                      <a:pt x="1883006" y="191082"/>
                      <a:pt x="1885791" y="188950"/>
                      <a:pt x="1885965" y="186645"/>
                    </a:cubicBezTo>
                    <a:cubicBezTo>
                      <a:pt x="1886182" y="183294"/>
                      <a:pt x="1885138" y="179640"/>
                      <a:pt x="1889837" y="179727"/>
                    </a:cubicBezTo>
                    <a:cubicBezTo>
                      <a:pt x="1892665" y="179770"/>
                      <a:pt x="1895405" y="181641"/>
                      <a:pt x="1897885" y="184425"/>
                    </a:cubicBezTo>
                    <a:cubicBezTo>
                      <a:pt x="1899060" y="183903"/>
                      <a:pt x="1900278" y="183338"/>
                      <a:pt x="1901366" y="182859"/>
                    </a:cubicBezTo>
                    <a:cubicBezTo>
                      <a:pt x="1901366" y="186036"/>
                      <a:pt x="1901366" y="188863"/>
                      <a:pt x="1901366" y="191648"/>
                    </a:cubicBezTo>
                    <a:cubicBezTo>
                      <a:pt x="1901801" y="191865"/>
                      <a:pt x="1902279" y="192083"/>
                      <a:pt x="1902714" y="192344"/>
                    </a:cubicBezTo>
                    <a:cubicBezTo>
                      <a:pt x="1903541" y="190691"/>
                      <a:pt x="1904150" y="188907"/>
                      <a:pt x="1905238" y="187471"/>
                    </a:cubicBezTo>
                    <a:cubicBezTo>
                      <a:pt x="1906847" y="185339"/>
                      <a:pt x="1908718" y="181815"/>
                      <a:pt x="1910545" y="181772"/>
                    </a:cubicBezTo>
                    <a:cubicBezTo>
                      <a:pt x="1913547" y="181685"/>
                      <a:pt x="1916767" y="183686"/>
                      <a:pt x="1919594" y="185296"/>
                    </a:cubicBezTo>
                    <a:cubicBezTo>
                      <a:pt x="1921509" y="186383"/>
                      <a:pt x="1923945" y="189908"/>
                      <a:pt x="1924510" y="189560"/>
                    </a:cubicBezTo>
                    <a:cubicBezTo>
                      <a:pt x="1926990" y="188080"/>
                      <a:pt x="1928905" y="185600"/>
                      <a:pt x="1931385" y="183121"/>
                    </a:cubicBezTo>
                    <a:cubicBezTo>
                      <a:pt x="1936344" y="185861"/>
                      <a:pt x="1936997" y="190647"/>
                      <a:pt x="1932690" y="199783"/>
                    </a:cubicBezTo>
                    <a:cubicBezTo>
                      <a:pt x="1928905" y="200523"/>
                      <a:pt x="1925468" y="201175"/>
                      <a:pt x="1921987" y="201871"/>
                    </a:cubicBezTo>
                    <a:cubicBezTo>
                      <a:pt x="1931211" y="208876"/>
                      <a:pt x="1934909" y="200349"/>
                      <a:pt x="1940564" y="196955"/>
                    </a:cubicBezTo>
                    <a:cubicBezTo>
                      <a:pt x="1942304" y="199130"/>
                      <a:pt x="1944132" y="201393"/>
                      <a:pt x="1946872" y="204830"/>
                    </a:cubicBezTo>
                    <a:cubicBezTo>
                      <a:pt x="1948830" y="196085"/>
                      <a:pt x="1936170" y="191604"/>
                      <a:pt x="1943653" y="183730"/>
                    </a:cubicBezTo>
                    <a:cubicBezTo>
                      <a:pt x="1950919" y="184817"/>
                      <a:pt x="1948134" y="201741"/>
                      <a:pt x="1960533" y="194389"/>
                    </a:cubicBezTo>
                    <a:cubicBezTo>
                      <a:pt x="1964100" y="197477"/>
                      <a:pt x="1967755" y="200610"/>
                      <a:pt x="1971714" y="204047"/>
                    </a:cubicBezTo>
                    <a:cubicBezTo>
                      <a:pt x="1970452" y="205917"/>
                      <a:pt x="1969278" y="207614"/>
                      <a:pt x="1967973" y="209616"/>
                    </a:cubicBezTo>
                    <a:cubicBezTo>
                      <a:pt x="1969452" y="210659"/>
                      <a:pt x="1970800" y="211573"/>
                      <a:pt x="1972758" y="212922"/>
                    </a:cubicBezTo>
                    <a:cubicBezTo>
                      <a:pt x="1973802" y="209920"/>
                      <a:pt x="1974716" y="207309"/>
                      <a:pt x="1975630" y="204699"/>
                    </a:cubicBezTo>
                    <a:cubicBezTo>
                      <a:pt x="1976282" y="204438"/>
                      <a:pt x="1976891" y="204221"/>
                      <a:pt x="1977544" y="203960"/>
                    </a:cubicBezTo>
                    <a:cubicBezTo>
                      <a:pt x="1978719" y="206962"/>
                      <a:pt x="1979893" y="210007"/>
                      <a:pt x="1981285" y="213661"/>
                    </a:cubicBezTo>
                    <a:cubicBezTo>
                      <a:pt x="1981938" y="213531"/>
                      <a:pt x="1983983" y="213096"/>
                      <a:pt x="1985244" y="212835"/>
                    </a:cubicBezTo>
                    <a:cubicBezTo>
                      <a:pt x="1987420" y="215750"/>
                      <a:pt x="1989290" y="218273"/>
                      <a:pt x="1991205" y="220796"/>
                    </a:cubicBezTo>
                    <a:cubicBezTo>
                      <a:pt x="1991857" y="220318"/>
                      <a:pt x="1992553" y="219796"/>
                      <a:pt x="1993206" y="219317"/>
                    </a:cubicBezTo>
                    <a:cubicBezTo>
                      <a:pt x="1992901" y="214444"/>
                      <a:pt x="1992945" y="209963"/>
                      <a:pt x="1986071" y="208180"/>
                    </a:cubicBezTo>
                    <a:cubicBezTo>
                      <a:pt x="1981677" y="207049"/>
                      <a:pt x="1976152" y="204003"/>
                      <a:pt x="1982068" y="198173"/>
                    </a:cubicBezTo>
                    <a:cubicBezTo>
                      <a:pt x="1979980" y="194606"/>
                      <a:pt x="1970670" y="196912"/>
                      <a:pt x="1974498" y="189864"/>
                    </a:cubicBezTo>
                    <a:cubicBezTo>
                      <a:pt x="1978196" y="190473"/>
                      <a:pt x="1980894" y="190647"/>
                      <a:pt x="1983374" y="191473"/>
                    </a:cubicBezTo>
                    <a:cubicBezTo>
                      <a:pt x="1985114" y="192039"/>
                      <a:pt x="1987768" y="193214"/>
                      <a:pt x="1988029" y="194519"/>
                    </a:cubicBezTo>
                    <a:cubicBezTo>
                      <a:pt x="1989508" y="201436"/>
                      <a:pt x="1994989" y="201958"/>
                      <a:pt x="2000297" y="203612"/>
                    </a:cubicBezTo>
                    <a:cubicBezTo>
                      <a:pt x="2004126" y="204786"/>
                      <a:pt x="2008041" y="205744"/>
                      <a:pt x="2009216" y="211573"/>
                    </a:cubicBezTo>
                    <a:cubicBezTo>
                      <a:pt x="2010347" y="217185"/>
                      <a:pt x="2014436" y="222188"/>
                      <a:pt x="2018134" y="229193"/>
                    </a:cubicBezTo>
                    <a:cubicBezTo>
                      <a:pt x="2018570" y="220448"/>
                      <a:pt x="2018918" y="214097"/>
                      <a:pt x="2019265" y="207788"/>
                    </a:cubicBezTo>
                    <a:cubicBezTo>
                      <a:pt x="2028924" y="204569"/>
                      <a:pt x="2039539" y="209833"/>
                      <a:pt x="2044151" y="219143"/>
                    </a:cubicBezTo>
                    <a:cubicBezTo>
                      <a:pt x="2045587" y="222058"/>
                      <a:pt x="2049589" y="223755"/>
                      <a:pt x="2053809" y="227148"/>
                    </a:cubicBezTo>
                    <a:cubicBezTo>
                      <a:pt x="2054853" y="224059"/>
                      <a:pt x="2055636" y="221753"/>
                      <a:pt x="2056419" y="219448"/>
                    </a:cubicBezTo>
                    <a:cubicBezTo>
                      <a:pt x="2054723" y="219796"/>
                      <a:pt x="2052982" y="220144"/>
                      <a:pt x="2051286" y="220492"/>
                    </a:cubicBezTo>
                    <a:cubicBezTo>
                      <a:pt x="2051068" y="219970"/>
                      <a:pt x="2050850" y="219491"/>
                      <a:pt x="2050590" y="218969"/>
                    </a:cubicBezTo>
                    <a:lnTo>
                      <a:pt x="2059554" y="215597"/>
                    </a:lnTo>
                    <a:lnTo>
                      <a:pt x="2063511" y="224233"/>
                    </a:lnTo>
                    <a:cubicBezTo>
                      <a:pt x="2062989" y="224842"/>
                      <a:pt x="2062467" y="225451"/>
                      <a:pt x="2061944" y="226061"/>
                    </a:cubicBezTo>
                    <a:cubicBezTo>
                      <a:pt x="2064598" y="226191"/>
                      <a:pt x="2067252" y="226365"/>
                      <a:pt x="2069732" y="226495"/>
                    </a:cubicBezTo>
                    <a:lnTo>
                      <a:pt x="2071532" y="218522"/>
                    </a:lnTo>
                    <a:lnTo>
                      <a:pt x="2077955" y="215184"/>
                    </a:lnTo>
                    <a:cubicBezTo>
                      <a:pt x="2079085" y="220187"/>
                      <a:pt x="2080130" y="224755"/>
                      <a:pt x="2081174" y="229323"/>
                    </a:cubicBezTo>
                    <a:cubicBezTo>
                      <a:pt x="2080565" y="229497"/>
                      <a:pt x="2079912" y="229628"/>
                      <a:pt x="2079303" y="229802"/>
                    </a:cubicBezTo>
                    <a:cubicBezTo>
                      <a:pt x="2082523" y="231455"/>
                      <a:pt x="2085698" y="233065"/>
                      <a:pt x="2088787" y="234674"/>
                    </a:cubicBezTo>
                    <a:cubicBezTo>
                      <a:pt x="2089310" y="232021"/>
                      <a:pt x="2089875" y="228888"/>
                      <a:pt x="2090789" y="224103"/>
                    </a:cubicBezTo>
                    <a:cubicBezTo>
                      <a:pt x="2096096" y="229845"/>
                      <a:pt x="2100012" y="234153"/>
                      <a:pt x="2104101" y="238590"/>
                    </a:cubicBezTo>
                    <a:cubicBezTo>
                      <a:pt x="2102535" y="240678"/>
                      <a:pt x="2101186" y="242418"/>
                      <a:pt x="2100229" y="243724"/>
                    </a:cubicBezTo>
                    <a:cubicBezTo>
                      <a:pt x="2092181" y="241766"/>
                      <a:pt x="2084437" y="239852"/>
                      <a:pt x="2076214" y="237850"/>
                    </a:cubicBezTo>
                    <a:cubicBezTo>
                      <a:pt x="2078825" y="243028"/>
                      <a:pt x="2081131" y="247552"/>
                      <a:pt x="2083393" y="252120"/>
                    </a:cubicBezTo>
                    <a:cubicBezTo>
                      <a:pt x="2082784" y="252599"/>
                      <a:pt x="2082175" y="253034"/>
                      <a:pt x="2081565" y="253513"/>
                    </a:cubicBezTo>
                    <a:cubicBezTo>
                      <a:pt x="2077824" y="252381"/>
                      <a:pt x="2073909" y="246943"/>
                      <a:pt x="2070341" y="253948"/>
                    </a:cubicBezTo>
                    <a:cubicBezTo>
                      <a:pt x="2071168" y="255209"/>
                      <a:pt x="2072212" y="256775"/>
                      <a:pt x="2073560" y="258820"/>
                    </a:cubicBezTo>
                    <a:cubicBezTo>
                      <a:pt x="2070037" y="259038"/>
                      <a:pt x="2066774" y="260082"/>
                      <a:pt x="2064250" y="259168"/>
                    </a:cubicBezTo>
                    <a:cubicBezTo>
                      <a:pt x="2062510" y="258515"/>
                      <a:pt x="2060857" y="255122"/>
                      <a:pt x="2060900" y="252947"/>
                    </a:cubicBezTo>
                    <a:cubicBezTo>
                      <a:pt x="2060900" y="249075"/>
                      <a:pt x="2062206" y="245247"/>
                      <a:pt x="2062380" y="240983"/>
                    </a:cubicBezTo>
                    <a:cubicBezTo>
                      <a:pt x="2057811" y="250380"/>
                      <a:pt x="2050764" y="251859"/>
                      <a:pt x="2043193" y="248379"/>
                    </a:cubicBezTo>
                    <a:cubicBezTo>
                      <a:pt x="2040496" y="251816"/>
                      <a:pt x="2038321" y="254513"/>
                      <a:pt x="2035319" y="258342"/>
                    </a:cubicBezTo>
                    <a:cubicBezTo>
                      <a:pt x="2033448" y="251903"/>
                      <a:pt x="2024312" y="256949"/>
                      <a:pt x="2024617" y="248857"/>
                    </a:cubicBezTo>
                    <a:cubicBezTo>
                      <a:pt x="2021745" y="248901"/>
                      <a:pt x="2017743" y="247726"/>
                      <a:pt x="2016176" y="249162"/>
                    </a:cubicBezTo>
                    <a:cubicBezTo>
                      <a:pt x="2007432" y="257123"/>
                      <a:pt x="1998601" y="250597"/>
                      <a:pt x="1990030" y="249684"/>
                    </a:cubicBezTo>
                    <a:cubicBezTo>
                      <a:pt x="1985723" y="249249"/>
                      <a:pt x="1981721" y="245681"/>
                      <a:pt x="1977283" y="243332"/>
                    </a:cubicBezTo>
                    <a:cubicBezTo>
                      <a:pt x="1977457" y="244420"/>
                      <a:pt x="1977718" y="245986"/>
                      <a:pt x="1978110" y="248335"/>
                    </a:cubicBezTo>
                    <a:cubicBezTo>
                      <a:pt x="1970844" y="247074"/>
                      <a:pt x="1963796" y="245812"/>
                      <a:pt x="1956096" y="244463"/>
                    </a:cubicBezTo>
                    <a:cubicBezTo>
                      <a:pt x="1955313" y="244942"/>
                      <a:pt x="1953181" y="246682"/>
                      <a:pt x="1950788" y="247465"/>
                    </a:cubicBezTo>
                    <a:cubicBezTo>
                      <a:pt x="1948134" y="248335"/>
                      <a:pt x="1945176" y="248335"/>
                      <a:pt x="1941217" y="248857"/>
                    </a:cubicBezTo>
                    <a:cubicBezTo>
                      <a:pt x="1941173" y="248814"/>
                      <a:pt x="1940129" y="247596"/>
                      <a:pt x="1938998" y="246334"/>
                    </a:cubicBezTo>
                    <a:cubicBezTo>
                      <a:pt x="1937649" y="247422"/>
                      <a:pt x="1936388" y="248422"/>
                      <a:pt x="1934691" y="249815"/>
                    </a:cubicBezTo>
                    <a:cubicBezTo>
                      <a:pt x="1931906" y="247204"/>
                      <a:pt x="1929296" y="244768"/>
                      <a:pt x="1927991" y="243549"/>
                    </a:cubicBezTo>
                    <a:cubicBezTo>
                      <a:pt x="1922074" y="243549"/>
                      <a:pt x="1917115" y="243550"/>
                      <a:pt x="1910850" y="243550"/>
                    </a:cubicBezTo>
                    <a:cubicBezTo>
                      <a:pt x="1910676" y="244289"/>
                      <a:pt x="1909979" y="246769"/>
                      <a:pt x="1909414" y="248988"/>
                    </a:cubicBezTo>
                    <a:cubicBezTo>
                      <a:pt x="1899582" y="246987"/>
                      <a:pt x="1889793" y="245029"/>
                      <a:pt x="1879091" y="242853"/>
                    </a:cubicBezTo>
                    <a:cubicBezTo>
                      <a:pt x="1879091" y="240939"/>
                      <a:pt x="1879091" y="237763"/>
                      <a:pt x="1879091" y="234631"/>
                    </a:cubicBezTo>
                    <a:cubicBezTo>
                      <a:pt x="1878612" y="234588"/>
                      <a:pt x="1878134" y="234544"/>
                      <a:pt x="1877655" y="234457"/>
                    </a:cubicBezTo>
                    <a:cubicBezTo>
                      <a:pt x="1877176" y="237502"/>
                      <a:pt x="1877351" y="240852"/>
                      <a:pt x="1876002" y="243419"/>
                    </a:cubicBezTo>
                    <a:cubicBezTo>
                      <a:pt x="1874653" y="246030"/>
                      <a:pt x="1871825" y="247857"/>
                      <a:pt x="1869606" y="250032"/>
                    </a:cubicBezTo>
                    <a:cubicBezTo>
                      <a:pt x="1870128" y="250554"/>
                      <a:pt x="1870651" y="251120"/>
                      <a:pt x="1871129" y="251642"/>
                    </a:cubicBezTo>
                    <a:cubicBezTo>
                      <a:pt x="1874218" y="251250"/>
                      <a:pt x="1877307" y="250902"/>
                      <a:pt x="1880831" y="250467"/>
                    </a:cubicBezTo>
                    <a:cubicBezTo>
                      <a:pt x="1880178" y="262649"/>
                      <a:pt x="1886835" y="255079"/>
                      <a:pt x="1891272" y="253947"/>
                    </a:cubicBezTo>
                    <a:cubicBezTo>
                      <a:pt x="1887139" y="262344"/>
                      <a:pt x="1883137" y="262779"/>
                      <a:pt x="1873609" y="256340"/>
                    </a:cubicBezTo>
                    <a:cubicBezTo>
                      <a:pt x="1873783" y="258211"/>
                      <a:pt x="1873348" y="261213"/>
                      <a:pt x="1874262" y="261735"/>
                    </a:cubicBezTo>
                    <a:cubicBezTo>
                      <a:pt x="1879830" y="264868"/>
                      <a:pt x="1885704" y="267434"/>
                      <a:pt x="1891490" y="270219"/>
                    </a:cubicBezTo>
                    <a:cubicBezTo>
                      <a:pt x="1891925" y="269610"/>
                      <a:pt x="1892360" y="269044"/>
                      <a:pt x="1892752" y="268435"/>
                    </a:cubicBezTo>
                    <a:cubicBezTo>
                      <a:pt x="1891664" y="266738"/>
                      <a:pt x="1890576" y="265041"/>
                      <a:pt x="1890228" y="264476"/>
                    </a:cubicBezTo>
                    <a:cubicBezTo>
                      <a:pt x="1895275" y="259603"/>
                      <a:pt x="1899843" y="255209"/>
                      <a:pt x="1904411" y="250771"/>
                    </a:cubicBezTo>
                    <a:cubicBezTo>
                      <a:pt x="1904933" y="250989"/>
                      <a:pt x="1905455" y="251207"/>
                      <a:pt x="1905934" y="251424"/>
                    </a:cubicBezTo>
                    <a:cubicBezTo>
                      <a:pt x="1904541" y="254382"/>
                      <a:pt x="1902801" y="257210"/>
                      <a:pt x="1901801" y="260256"/>
                    </a:cubicBezTo>
                    <a:cubicBezTo>
                      <a:pt x="1901017" y="262649"/>
                      <a:pt x="1899974" y="265955"/>
                      <a:pt x="1900974" y="267782"/>
                    </a:cubicBezTo>
                    <a:cubicBezTo>
                      <a:pt x="1903106" y="271654"/>
                      <a:pt x="1902192" y="278311"/>
                      <a:pt x="1908370" y="278876"/>
                    </a:cubicBezTo>
                    <a:cubicBezTo>
                      <a:pt x="1912373" y="279267"/>
                      <a:pt x="1916549" y="277571"/>
                      <a:pt x="1920682" y="277353"/>
                    </a:cubicBezTo>
                    <a:cubicBezTo>
                      <a:pt x="1923814" y="277179"/>
                      <a:pt x="1927034" y="277789"/>
                      <a:pt x="1930775" y="278093"/>
                    </a:cubicBezTo>
                    <a:cubicBezTo>
                      <a:pt x="1929775" y="276614"/>
                      <a:pt x="1928339" y="274482"/>
                      <a:pt x="1927164" y="272785"/>
                    </a:cubicBezTo>
                    <a:cubicBezTo>
                      <a:pt x="1932515" y="272786"/>
                      <a:pt x="1938519" y="271567"/>
                      <a:pt x="1943610" y="273177"/>
                    </a:cubicBezTo>
                    <a:cubicBezTo>
                      <a:pt x="1947960" y="274569"/>
                      <a:pt x="1952833" y="278571"/>
                      <a:pt x="1954529" y="282617"/>
                    </a:cubicBezTo>
                    <a:cubicBezTo>
                      <a:pt x="1955791" y="285663"/>
                      <a:pt x="1952310" y="290666"/>
                      <a:pt x="1950875" y="294756"/>
                    </a:cubicBezTo>
                    <a:cubicBezTo>
                      <a:pt x="1950440" y="296017"/>
                      <a:pt x="1949787" y="297192"/>
                      <a:pt x="1950092" y="296583"/>
                    </a:cubicBezTo>
                    <a:cubicBezTo>
                      <a:pt x="1953398" y="298410"/>
                      <a:pt x="1955748" y="300281"/>
                      <a:pt x="1958358" y="301020"/>
                    </a:cubicBezTo>
                    <a:cubicBezTo>
                      <a:pt x="1960403" y="301586"/>
                      <a:pt x="1963013" y="301107"/>
                      <a:pt x="1964971" y="300238"/>
                    </a:cubicBezTo>
                    <a:cubicBezTo>
                      <a:pt x="1966580" y="299542"/>
                      <a:pt x="1967625" y="297627"/>
                      <a:pt x="1969060" y="296061"/>
                    </a:cubicBezTo>
                    <a:cubicBezTo>
                      <a:pt x="1967146" y="292711"/>
                      <a:pt x="1960011" y="294277"/>
                      <a:pt x="1961708" y="285924"/>
                    </a:cubicBezTo>
                    <a:cubicBezTo>
                      <a:pt x="1962752" y="280877"/>
                      <a:pt x="1966494" y="282313"/>
                      <a:pt x="1967407" y="279615"/>
                    </a:cubicBezTo>
                    <a:cubicBezTo>
                      <a:pt x="1973759" y="282792"/>
                      <a:pt x="1974716" y="276875"/>
                      <a:pt x="1977283" y="273742"/>
                    </a:cubicBezTo>
                    <a:cubicBezTo>
                      <a:pt x="1978936" y="277962"/>
                      <a:pt x="1980589" y="282226"/>
                      <a:pt x="1982242" y="286490"/>
                    </a:cubicBezTo>
                    <a:cubicBezTo>
                      <a:pt x="1982895" y="286228"/>
                      <a:pt x="1983548" y="285967"/>
                      <a:pt x="1984200" y="285706"/>
                    </a:cubicBezTo>
                    <a:cubicBezTo>
                      <a:pt x="1983678" y="284358"/>
                      <a:pt x="1983199" y="283009"/>
                      <a:pt x="1982678" y="281617"/>
                    </a:cubicBezTo>
                    <a:cubicBezTo>
                      <a:pt x="1989160" y="278485"/>
                      <a:pt x="1989160" y="278485"/>
                      <a:pt x="1992510" y="284967"/>
                    </a:cubicBezTo>
                    <a:cubicBezTo>
                      <a:pt x="1997165" y="284097"/>
                      <a:pt x="2003169" y="281008"/>
                      <a:pt x="2005909" y="282835"/>
                    </a:cubicBezTo>
                    <a:cubicBezTo>
                      <a:pt x="2011565" y="286620"/>
                      <a:pt x="2016916" y="284227"/>
                      <a:pt x="2022050" y="285402"/>
                    </a:cubicBezTo>
                    <a:cubicBezTo>
                      <a:pt x="2024051" y="285881"/>
                      <a:pt x="2024660" y="292450"/>
                      <a:pt x="2026444" y="297931"/>
                    </a:cubicBezTo>
                    <a:cubicBezTo>
                      <a:pt x="2021006" y="296844"/>
                      <a:pt x="2017917" y="296235"/>
                      <a:pt x="2014828" y="295626"/>
                    </a:cubicBezTo>
                    <a:cubicBezTo>
                      <a:pt x="2006301" y="293972"/>
                      <a:pt x="1997861" y="291754"/>
                      <a:pt x="1989247" y="291058"/>
                    </a:cubicBezTo>
                    <a:cubicBezTo>
                      <a:pt x="1985418" y="290753"/>
                      <a:pt x="1981372" y="293581"/>
                      <a:pt x="1977413" y="294973"/>
                    </a:cubicBezTo>
                    <a:cubicBezTo>
                      <a:pt x="1980328" y="303370"/>
                      <a:pt x="1983460" y="304458"/>
                      <a:pt x="1990030" y="301151"/>
                    </a:cubicBezTo>
                    <a:cubicBezTo>
                      <a:pt x="1991683" y="300324"/>
                      <a:pt x="1994120" y="300542"/>
                      <a:pt x="1996033" y="300977"/>
                    </a:cubicBezTo>
                    <a:cubicBezTo>
                      <a:pt x="2003952" y="302761"/>
                      <a:pt x="2005953" y="302369"/>
                      <a:pt x="2008824" y="299150"/>
                    </a:cubicBezTo>
                    <a:cubicBezTo>
                      <a:pt x="2011130" y="300933"/>
                      <a:pt x="2013740" y="304458"/>
                      <a:pt x="2015394" y="304022"/>
                    </a:cubicBezTo>
                    <a:cubicBezTo>
                      <a:pt x="2027575" y="300846"/>
                      <a:pt x="2038539" y="307894"/>
                      <a:pt x="2050416" y="307372"/>
                    </a:cubicBezTo>
                    <a:cubicBezTo>
                      <a:pt x="2059247" y="306981"/>
                      <a:pt x="2068166" y="308242"/>
                      <a:pt x="2077041" y="309113"/>
                    </a:cubicBezTo>
                    <a:cubicBezTo>
                      <a:pt x="2079347" y="309330"/>
                      <a:pt x="2081479" y="311331"/>
                      <a:pt x="2083784" y="311723"/>
                    </a:cubicBezTo>
                    <a:cubicBezTo>
                      <a:pt x="2088787" y="312593"/>
                      <a:pt x="2093965" y="312506"/>
                      <a:pt x="2098881" y="313637"/>
                    </a:cubicBezTo>
                    <a:cubicBezTo>
                      <a:pt x="2105058" y="315073"/>
                      <a:pt x="2110410" y="320163"/>
                      <a:pt x="2117631" y="316639"/>
                    </a:cubicBezTo>
                    <a:cubicBezTo>
                      <a:pt x="2118502" y="316204"/>
                      <a:pt x="2121330" y="319858"/>
                      <a:pt x="2123462" y="320337"/>
                    </a:cubicBezTo>
                    <a:cubicBezTo>
                      <a:pt x="2131292" y="321772"/>
                      <a:pt x="2139167" y="323252"/>
                      <a:pt x="2149217" y="325079"/>
                    </a:cubicBezTo>
                    <a:cubicBezTo>
                      <a:pt x="2146302" y="326906"/>
                      <a:pt x="2144735" y="328777"/>
                      <a:pt x="2143344" y="328646"/>
                    </a:cubicBezTo>
                    <a:cubicBezTo>
                      <a:pt x="2138036" y="328125"/>
                      <a:pt x="2132771" y="326950"/>
                      <a:pt x="2127464" y="326123"/>
                    </a:cubicBezTo>
                    <a:cubicBezTo>
                      <a:pt x="2122069" y="325253"/>
                      <a:pt x="2116587" y="323600"/>
                      <a:pt x="2111236" y="323904"/>
                    </a:cubicBezTo>
                    <a:cubicBezTo>
                      <a:pt x="2105058" y="324252"/>
                      <a:pt x="2098968" y="326297"/>
                      <a:pt x="2092833" y="327646"/>
                    </a:cubicBezTo>
                    <a:cubicBezTo>
                      <a:pt x="2098315" y="330517"/>
                      <a:pt x="2095052" y="342568"/>
                      <a:pt x="2106929" y="341872"/>
                    </a:cubicBezTo>
                    <a:cubicBezTo>
                      <a:pt x="2105755" y="338392"/>
                      <a:pt x="2104754" y="335433"/>
                      <a:pt x="2102840" y="329821"/>
                    </a:cubicBezTo>
                    <a:cubicBezTo>
                      <a:pt x="2108408" y="331692"/>
                      <a:pt x="2111976" y="332867"/>
                      <a:pt x="2117109" y="334607"/>
                    </a:cubicBezTo>
                    <a:cubicBezTo>
                      <a:pt x="2124766" y="330865"/>
                      <a:pt x="2142473" y="333649"/>
                      <a:pt x="2150435" y="340785"/>
                    </a:cubicBezTo>
                    <a:cubicBezTo>
                      <a:pt x="2152480" y="342612"/>
                      <a:pt x="2155655" y="343221"/>
                      <a:pt x="2158353" y="344396"/>
                    </a:cubicBezTo>
                    <a:cubicBezTo>
                      <a:pt x="2158657" y="343656"/>
                      <a:pt x="2158962" y="342960"/>
                      <a:pt x="2159310" y="342220"/>
                    </a:cubicBezTo>
                    <a:cubicBezTo>
                      <a:pt x="2157526" y="340958"/>
                      <a:pt x="2155699" y="339697"/>
                      <a:pt x="2153915" y="338435"/>
                    </a:cubicBezTo>
                    <a:cubicBezTo>
                      <a:pt x="2154220" y="337783"/>
                      <a:pt x="2154481" y="337130"/>
                      <a:pt x="2154786" y="336434"/>
                    </a:cubicBezTo>
                    <a:cubicBezTo>
                      <a:pt x="2157744" y="337739"/>
                      <a:pt x="2160920" y="338740"/>
                      <a:pt x="2163573" y="340480"/>
                    </a:cubicBezTo>
                    <a:cubicBezTo>
                      <a:pt x="2166575" y="342437"/>
                      <a:pt x="2168837" y="345613"/>
                      <a:pt x="2171926" y="347267"/>
                    </a:cubicBezTo>
                    <a:lnTo>
                      <a:pt x="2181963" y="350221"/>
                    </a:lnTo>
                    <a:lnTo>
                      <a:pt x="2181585" y="350182"/>
                    </a:lnTo>
                    <a:cubicBezTo>
                      <a:pt x="2181585" y="350182"/>
                      <a:pt x="2181976" y="350225"/>
                      <a:pt x="2181976" y="350225"/>
                    </a:cubicBezTo>
                    <a:lnTo>
                      <a:pt x="2181963" y="350221"/>
                    </a:lnTo>
                    <a:lnTo>
                      <a:pt x="2214388" y="353618"/>
                    </a:lnTo>
                    <a:cubicBezTo>
                      <a:pt x="2214431" y="354271"/>
                      <a:pt x="2214431" y="354967"/>
                      <a:pt x="2214475" y="355620"/>
                    </a:cubicBezTo>
                    <a:cubicBezTo>
                      <a:pt x="2213518" y="356186"/>
                      <a:pt x="2212517" y="357360"/>
                      <a:pt x="2211604" y="357273"/>
                    </a:cubicBezTo>
                    <a:cubicBezTo>
                      <a:pt x="2203946" y="356490"/>
                      <a:pt x="2196333" y="355620"/>
                      <a:pt x="2188720" y="354576"/>
                    </a:cubicBezTo>
                    <a:cubicBezTo>
                      <a:pt x="2185544" y="354141"/>
                      <a:pt x="2182455" y="352705"/>
                      <a:pt x="2179366" y="352705"/>
                    </a:cubicBezTo>
                    <a:cubicBezTo>
                      <a:pt x="2176364" y="352705"/>
                      <a:pt x="2173405" y="354054"/>
                      <a:pt x="2169229" y="355098"/>
                    </a:cubicBezTo>
                    <a:cubicBezTo>
                      <a:pt x="2164226" y="350095"/>
                      <a:pt x="2162355" y="350051"/>
                      <a:pt x="2159832" y="356099"/>
                    </a:cubicBezTo>
                    <a:cubicBezTo>
                      <a:pt x="2151218" y="355577"/>
                      <a:pt x="2142082" y="356794"/>
                      <a:pt x="2137079" y="348398"/>
                    </a:cubicBezTo>
                    <a:cubicBezTo>
                      <a:pt x="2134729" y="350617"/>
                      <a:pt x="2133337" y="353010"/>
                      <a:pt x="2131945" y="353009"/>
                    </a:cubicBezTo>
                    <a:cubicBezTo>
                      <a:pt x="2128856" y="353053"/>
                      <a:pt x="2125767" y="351835"/>
                      <a:pt x="2120503" y="350660"/>
                    </a:cubicBezTo>
                    <a:cubicBezTo>
                      <a:pt x="2107059" y="350965"/>
                      <a:pt x="2091050" y="351313"/>
                      <a:pt x="2073343" y="346223"/>
                    </a:cubicBezTo>
                    <a:cubicBezTo>
                      <a:pt x="2077737" y="344700"/>
                      <a:pt x="2080565" y="343699"/>
                      <a:pt x="2083393" y="342699"/>
                    </a:cubicBezTo>
                    <a:cubicBezTo>
                      <a:pt x="2079651" y="337304"/>
                      <a:pt x="2075040" y="333910"/>
                      <a:pt x="2067905" y="336347"/>
                    </a:cubicBezTo>
                    <a:cubicBezTo>
                      <a:pt x="2067513" y="337783"/>
                      <a:pt x="2066948" y="339784"/>
                      <a:pt x="2066426" y="341655"/>
                    </a:cubicBezTo>
                    <a:cubicBezTo>
                      <a:pt x="2068688" y="342916"/>
                      <a:pt x="2070907" y="344134"/>
                      <a:pt x="2073125" y="345353"/>
                    </a:cubicBezTo>
                    <a:cubicBezTo>
                      <a:pt x="2072995" y="346049"/>
                      <a:pt x="2072908" y="346701"/>
                      <a:pt x="2072777" y="347397"/>
                    </a:cubicBezTo>
                    <a:cubicBezTo>
                      <a:pt x="2068122" y="347397"/>
                      <a:pt x="2063467" y="347397"/>
                      <a:pt x="2058812" y="347398"/>
                    </a:cubicBezTo>
                    <a:lnTo>
                      <a:pt x="2058513" y="348115"/>
                    </a:lnTo>
                    <a:lnTo>
                      <a:pt x="2055984" y="345570"/>
                    </a:lnTo>
                    <a:cubicBezTo>
                      <a:pt x="2058333" y="340219"/>
                      <a:pt x="2056767" y="335912"/>
                      <a:pt x="2057463" y="331257"/>
                    </a:cubicBezTo>
                    <a:cubicBezTo>
                      <a:pt x="2043020" y="331953"/>
                      <a:pt x="2040192" y="334085"/>
                      <a:pt x="2041105" y="344004"/>
                    </a:cubicBezTo>
                    <a:cubicBezTo>
                      <a:pt x="2037494" y="344004"/>
                      <a:pt x="2033883" y="344004"/>
                      <a:pt x="2030577" y="344004"/>
                    </a:cubicBezTo>
                    <a:cubicBezTo>
                      <a:pt x="2029576" y="339740"/>
                      <a:pt x="2028663" y="335999"/>
                      <a:pt x="2027793" y="332214"/>
                    </a:cubicBezTo>
                    <a:cubicBezTo>
                      <a:pt x="2027445" y="332257"/>
                      <a:pt x="2027097" y="332257"/>
                      <a:pt x="2026749" y="332301"/>
                    </a:cubicBezTo>
                    <a:cubicBezTo>
                      <a:pt x="2026749" y="335477"/>
                      <a:pt x="2026749" y="338696"/>
                      <a:pt x="2026749" y="341959"/>
                    </a:cubicBezTo>
                    <a:cubicBezTo>
                      <a:pt x="2020614" y="343656"/>
                      <a:pt x="2015046" y="345179"/>
                      <a:pt x="2009085" y="346832"/>
                    </a:cubicBezTo>
                    <a:cubicBezTo>
                      <a:pt x="2007041" y="345222"/>
                      <a:pt x="2004604" y="343308"/>
                      <a:pt x="2000558" y="340132"/>
                    </a:cubicBezTo>
                    <a:cubicBezTo>
                      <a:pt x="2005996" y="338740"/>
                      <a:pt x="2008868" y="338044"/>
                      <a:pt x="2013131" y="336956"/>
                    </a:cubicBezTo>
                    <a:cubicBezTo>
                      <a:pt x="2007824" y="333954"/>
                      <a:pt x="2005866" y="326645"/>
                      <a:pt x="1998774" y="331213"/>
                    </a:cubicBezTo>
                    <a:cubicBezTo>
                      <a:pt x="1999123" y="334781"/>
                      <a:pt x="1999471" y="338305"/>
                      <a:pt x="1999949" y="343351"/>
                    </a:cubicBezTo>
                    <a:cubicBezTo>
                      <a:pt x="1996991" y="342699"/>
                      <a:pt x="1994424" y="342177"/>
                      <a:pt x="1991901" y="341611"/>
                    </a:cubicBezTo>
                    <a:cubicBezTo>
                      <a:pt x="1992423" y="340219"/>
                      <a:pt x="1992901" y="338783"/>
                      <a:pt x="1993467" y="337261"/>
                    </a:cubicBezTo>
                    <a:cubicBezTo>
                      <a:pt x="1989421" y="335869"/>
                      <a:pt x="1985766" y="338044"/>
                      <a:pt x="1985288" y="342307"/>
                    </a:cubicBezTo>
                    <a:cubicBezTo>
                      <a:pt x="1984896" y="345526"/>
                      <a:pt x="1987376" y="349051"/>
                      <a:pt x="1988551" y="352488"/>
                    </a:cubicBezTo>
                    <a:cubicBezTo>
                      <a:pt x="1989290" y="352487"/>
                      <a:pt x="1990030" y="352444"/>
                      <a:pt x="1990769" y="352444"/>
                    </a:cubicBezTo>
                    <a:cubicBezTo>
                      <a:pt x="1988812" y="355141"/>
                      <a:pt x="1986854" y="357839"/>
                      <a:pt x="1984896" y="360536"/>
                    </a:cubicBezTo>
                    <a:cubicBezTo>
                      <a:pt x="1982765" y="358187"/>
                      <a:pt x="1980589" y="355794"/>
                      <a:pt x="1977848" y="352748"/>
                    </a:cubicBezTo>
                    <a:cubicBezTo>
                      <a:pt x="1976804" y="354489"/>
                      <a:pt x="1975629" y="356359"/>
                      <a:pt x="1974281" y="358578"/>
                    </a:cubicBezTo>
                    <a:cubicBezTo>
                      <a:pt x="1972976" y="357012"/>
                      <a:pt x="1971497" y="355272"/>
                      <a:pt x="1970626" y="354271"/>
                    </a:cubicBezTo>
                    <a:cubicBezTo>
                      <a:pt x="1963926" y="356403"/>
                      <a:pt x="1957879" y="358883"/>
                      <a:pt x="1951658" y="360014"/>
                    </a:cubicBezTo>
                    <a:cubicBezTo>
                      <a:pt x="1949918" y="360319"/>
                      <a:pt x="1947482" y="356707"/>
                      <a:pt x="1945654" y="355141"/>
                    </a:cubicBezTo>
                    <a:cubicBezTo>
                      <a:pt x="1936779" y="362798"/>
                      <a:pt x="1925468" y="359013"/>
                      <a:pt x="1913243" y="358665"/>
                    </a:cubicBezTo>
                    <a:cubicBezTo>
                      <a:pt x="1912938" y="361841"/>
                      <a:pt x="1912547" y="365887"/>
                      <a:pt x="1912112" y="369933"/>
                    </a:cubicBezTo>
                    <a:cubicBezTo>
                      <a:pt x="1911633" y="370194"/>
                      <a:pt x="1911111" y="370455"/>
                      <a:pt x="1910632" y="370716"/>
                    </a:cubicBezTo>
                    <a:cubicBezTo>
                      <a:pt x="1909806" y="368498"/>
                      <a:pt x="1908979" y="366279"/>
                      <a:pt x="1907630" y="362581"/>
                    </a:cubicBezTo>
                    <a:cubicBezTo>
                      <a:pt x="1891664" y="359840"/>
                      <a:pt x="1874262" y="358796"/>
                      <a:pt x="1857512" y="363451"/>
                    </a:cubicBezTo>
                    <a:cubicBezTo>
                      <a:pt x="1856772" y="366105"/>
                      <a:pt x="1855859" y="369324"/>
                      <a:pt x="1854945" y="372544"/>
                    </a:cubicBezTo>
                    <a:cubicBezTo>
                      <a:pt x="1851900" y="370673"/>
                      <a:pt x="1848855" y="368802"/>
                      <a:pt x="1845070" y="366496"/>
                    </a:cubicBezTo>
                    <a:cubicBezTo>
                      <a:pt x="1846288" y="368802"/>
                      <a:pt x="1847201" y="370586"/>
                      <a:pt x="1849246" y="374458"/>
                    </a:cubicBezTo>
                    <a:cubicBezTo>
                      <a:pt x="1843503" y="374196"/>
                      <a:pt x="1838805" y="374849"/>
                      <a:pt x="1835020" y="373327"/>
                    </a:cubicBezTo>
                    <a:cubicBezTo>
                      <a:pt x="1833497" y="372718"/>
                      <a:pt x="1833976" y="367192"/>
                      <a:pt x="1833366" y="362494"/>
                    </a:cubicBezTo>
                    <a:cubicBezTo>
                      <a:pt x="1831148" y="362668"/>
                      <a:pt x="1827276" y="362973"/>
                      <a:pt x="1823404" y="363320"/>
                    </a:cubicBezTo>
                    <a:lnTo>
                      <a:pt x="1823621" y="363190"/>
                    </a:lnTo>
                    <a:cubicBezTo>
                      <a:pt x="1820271" y="363103"/>
                      <a:pt x="1816660" y="363755"/>
                      <a:pt x="1813658" y="362711"/>
                    </a:cubicBezTo>
                    <a:cubicBezTo>
                      <a:pt x="1810178" y="361536"/>
                      <a:pt x="1804044" y="360101"/>
                      <a:pt x="1810178" y="354271"/>
                    </a:cubicBezTo>
                    <a:cubicBezTo>
                      <a:pt x="1810352" y="354097"/>
                      <a:pt x="1809221" y="352487"/>
                      <a:pt x="1809265" y="352618"/>
                    </a:cubicBezTo>
                    <a:cubicBezTo>
                      <a:pt x="1803435" y="355707"/>
                      <a:pt x="1798083" y="358448"/>
                      <a:pt x="1792819" y="361449"/>
                    </a:cubicBezTo>
                    <a:cubicBezTo>
                      <a:pt x="1791950" y="361972"/>
                      <a:pt x="1791993" y="363494"/>
                      <a:pt x="1791688" y="364495"/>
                    </a:cubicBezTo>
                    <a:cubicBezTo>
                      <a:pt x="1791340" y="365800"/>
                      <a:pt x="1791384" y="367453"/>
                      <a:pt x="1790600" y="368324"/>
                    </a:cubicBezTo>
                    <a:cubicBezTo>
                      <a:pt x="1787686" y="371499"/>
                      <a:pt x="1786772" y="374109"/>
                      <a:pt x="1792559" y="375719"/>
                    </a:cubicBezTo>
                    <a:cubicBezTo>
                      <a:pt x="1784945" y="379635"/>
                      <a:pt x="1784945" y="379635"/>
                      <a:pt x="1780464" y="365365"/>
                    </a:cubicBezTo>
                    <a:cubicBezTo>
                      <a:pt x="1779811" y="367802"/>
                      <a:pt x="1779724" y="369367"/>
                      <a:pt x="1778985" y="370542"/>
                    </a:cubicBezTo>
                    <a:cubicBezTo>
                      <a:pt x="1776548" y="374501"/>
                      <a:pt x="1774634" y="380070"/>
                      <a:pt x="1768631" y="378722"/>
                    </a:cubicBezTo>
                    <a:cubicBezTo>
                      <a:pt x="1760321" y="376851"/>
                      <a:pt x="1756014" y="379852"/>
                      <a:pt x="1755318" y="387031"/>
                    </a:cubicBezTo>
                    <a:cubicBezTo>
                      <a:pt x="1749140" y="383246"/>
                      <a:pt x="1743093" y="379548"/>
                      <a:pt x="1737785" y="376328"/>
                    </a:cubicBezTo>
                    <a:cubicBezTo>
                      <a:pt x="1735958" y="377590"/>
                      <a:pt x="1733957" y="379853"/>
                      <a:pt x="1731564" y="380505"/>
                    </a:cubicBezTo>
                    <a:cubicBezTo>
                      <a:pt x="1724907" y="382288"/>
                      <a:pt x="1718077" y="383420"/>
                      <a:pt x="1711290" y="384812"/>
                    </a:cubicBezTo>
                    <a:cubicBezTo>
                      <a:pt x="1710594" y="384942"/>
                      <a:pt x="1709594" y="384942"/>
                      <a:pt x="1709289" y="385421"/>
                    </a:cubicBezTo>
                    <a:cubicBezTo>
                      <a:pt x="1705069" y="391599"/>
                      <a:pt x="1703894" y="387205"/>
                      <a:pt x="1702676" y="383507"/>
                    </a:cubicBezTo>
                    <a:cubicBezTo>
                      <a:pt x="1690495" y="385203"/>
                      <a:pt x="1690495" y="385203"/>
                      <a:pt x="1691712" y="388771"/>
                    </a:cubicBezTo>
                    <a:cubicBezTo>
                      <a:pt x="1682968" y="389684"/>
                      <a:pt x="1674267" y="390555"/>
                      <a:pt x="1664173" y="391599"/>
                    </a:cubicBezTo>
                    <a:cubicBezTo>
                      <a:pt x="1664173" y="392251"/>
                      <a:pt x="1663434" y="394862"/>
                      <a:pt x="1664435" y="396384"/>
                    </a:cubicBezTo>
                    <a:cubicBezTo>
                      <a:pt x="1665174" y="397472"/>
                      <a:pt x="1668176" y="397342"/>
                      <a:pt x="1670134" y="397298"/>
                    </a:cubicBezTo>
                    <a:cubicBezTo>
                      <a:pt x="1674224" y="397211"/>
                      <a:pt x="1678356" y="396385"/>
                      <a:pt x="1682403" y="396733"/>
                    </a:cubicBezTo>
                    <a:cubicBezTo>
                      <a:pt x="1683925" y="396863"/>
                      <a:pt x="1685274" y="399256"/>
                      <a:pt x="1686666" y="400604"/>
                    </a:cubicBezTo>
                    <a:cubicBezTo>
                      <a:pt x="1686274" y="401083"/>
                      <a:pt x="1685883" y="401518"/>
                      <a:pt x="1685491" y="401997"/>
                    </a:cubicBezTo>
                    <a:cubicBezTo>
                      <a:pt x="1683403" y="401257"/>
                      <a:pt x="1681315" y="400517"/>
                      <a:pt x="1678835" y="399691"/>
                    </a:cubicBezTo>
                    <a:cubicBezTo>
                      <a:pt x="1679835" y="403345"/>
                      <a:pt x="1680619" y="406391"/>
                      <a:pt x="1681489" y="409523"/>
                    </a:cubicBezTo>
                    <a:cubicBezTo>
                      <a:pt x="1673266" y="413395"/>
                      <a:pt x="1671265" y="407217"/>
                      <a:pt x="1668481" y="402171"/>
                    </a:cubicBezTo>
                    <a:cubicBezTo>
                      <a:pt x="1667306" y="403041"/>
                      <a:pt x="1666219" y="403389"/>
                      <a:pt x="1665827" y="404129"/>
                    </a:cubicBezTo>
                    <a:cubicBezTo>
                      <a:pt x="1662694" y="410220"/>
                      <a:pt x="1657822" y="413134"/>
                      <a:pt x="1651122" y="415005"/>
                    </a:cubicBezTo>
                    <a:cubicBezTo>
                      <a:pt x="1644727" y="416789"/>
                      <a:pt x="1639593" y="418268"/>
                      <a:pt x="1633242" y="414483"/>
                    </a:cubicBezTo>
                    <a:cubicBezTo>
                      <a:pt x="1630457" y="412830"/>
                      <a:pt x="1624801" y="413787"/>
                      <a:pt x="1621495" y="415571"/>
                    </a:cubicBezTo>
                    <a:cubicBezTo>
                      <a:pt x="1612880" y="420182"/>
                      <a:pt x="1604223" y="421096"/>
                      <a:pt x="1594869" y="419094"/>
                    </a:cubicBezTo>
                    <a:cubicBezTo>
                      <a:pt x="1593434" y="418790"/>
                      <a:pt x="1591693" y="419834"/>
                      <a:pt x="1590127" y="420356"/>
                    </a:cubicBezTo>
                    <a:cubicBezTo>
                      <a:pt x="1587909" y="421095"/>
                      <a:pt x="1585777" y="422401"/>
                      <a:pt x="1583515" y="422619"/>
                    </a:cubicBezTo>
                    <a:cubicBezTo>
                      <a:pt x="1568853" y="423967"/>
                      <a:pt x="1554192" y="425054"/>
                      <a:pt x="1539487" y="426229"/>
                    </a:cubicBezTo>
                    <a:cubicBezTo>
                      <a:pt x="1527740" y="427143"/>
                      <a:pt x="1515950" y="427926"/>
                      <a:pt x="1504204" y="428883"/>
                    </a:cubicBezTo>
                    <a:cubicBezTo>
                      <a:pt x="1496938" y="429492"/>
                      <a:pt x="1489673" y="430275"/>
                      <a:pt x="1482451" y="431058"/>
                    </a:cubicBezTo>
                    <a:cubicBezTo>
                      <a:pt x="1480754" y="431232"/>
                      <a:pt x="1479058" y="431754"/>
                      <a:pt x="1477361" y="431885"/>
                    </a:cubicBezTo>
                    <a:cubicBezTo>
                      <a:pt x="1463265" y="432929"/>
                      <a:pt x="1449126" y="433495"/>
                      <a:pt x="1435030" y="435018"/>
                    </a:cubicBezTo>
                    <a:cubicBezTo>
                      <a:pt x="1422674" y="436323"/>
                      <a:pt x="1410493" y="439281"/>
                      <a:pt x="1398181" y="440238"/>
                    </a:cubicBezTo>
                    <a:cubicBezTo>
                      <a:pt x="1392134" y="440717"/>
                      <a:pt x="1385826" y="437497"/>
                      <a:pt x="1379648" y="437497"/>
                    </a:cubicBezTo>
                    <a:cubicBezTo>
                      <a:pt x="1366291" y="437454"/>
                      <a:pt x="1352892" y="438020"/>
                      <a:pt x="1339536" y="439063"/>
                    </a:cubicBezTo>
                    <a:cubicBezTo>
                      <a:pt x="1326049" y="440151"/>
                      <a:pt x="1312649" y="442109"/>
                      <a:pt x="1299206" y="443719"/>
                    </a:cubicBezTo>
                    <a:cubicBezTo>
                      <a:pt x="1297292" y="443936"/>
                      <a:pt x="1294159" y="444023"/>
                      <a:pt x="1293724" y="445067"/>
                    </a:cubicBezTo>
                    <a:cubicBezTo>
                      <a:pt x="1288156" y="457684"/>
                      <a:pt x="1278410" y="449505"/>
                      <a:pt x="1270449" y="450027"/>
                    </a:cubicBezTo>
                    <a:cubicBezTo>
                      <a:pt x="1267621" y="450201"/>
                      <a:pt x="1264837" y="451158"/>
                      <a:pt x="1261965" y="451376"/>
                    </a:cubicBezTo>
                    <a:cubicBezTo>
                      <a:pt x="1258441" y="451637"/>
                      <a:pt x="1254917" y="451419"/>
                      <a:pt x="1249871" y="451419"/>
                    </a:cubicBezTo>
                    <a:cubicBezTo>
                      <a:pt x="1245128" y="452681"/>
                      <a:pt x="1238603" y="455334"/>
                      <a:pt x="1231903" y="456031"/>
                    </a:cubicBezTo>
                    <a:lnTo>
                      <a:pt x="1228439" y="455881"/>
                    </a:lnTo>
                    <a:lnTo>
                      <a:pt x="1186620" y="464897"/>
                    </a:lnTo>
                    <a:lnTo>
                      <a:pt x="1183481" y="466298"/>
                    </a:lnTo>
                    <a:lnTo>
                      <a:pt x="1182859" y="465708"/>
                    </a:lnTo>
                    <a:lnTo>
                      <a:pt x="1158733" y="470909"/>
                    </a:lnTo>
                    <a:lnTo>
                      <a:pt x="1155560" y="471585"/>
                    </a:lnTo>
                    <a:lnTo>
                      <a:pt x="1147024" y="475390"/>
                    </a:lnTo>
                    <a:lnTo>
                      <a:pt x="1145744" y="473675"/>
                    </a:lnTo>
                    <a:lnTo>
                      <a:pt x="1078496" y="487993"/>
                    </a:lnTo>
                    <a:lnTo>
                      <a:pt x="1049189" y="494165"/>
                    </a:lnTo>
                    <a:lnTo>
                      <a:pt x="1044351" y="496839"/>
                    </a:lnTo>
                    <a:lnTo>
                      <a:pt x="1043420" y="495380"/>
                    </a:lnTo>
                    <a:lnTo>
                      <a:pt x="1019586" y="500399"/>
                    </a:lnTo>
                    <a:lnTo>
                      <a:pt x="999090" y="502078"/>
                    </a:lnTo>
                    <a:lnTo>
                      <a:pt x="989392" y="508439"/>
                    </a:lnTo>
                    <a:cubicBezTo>
                      <a:pt x="986368" y="511304"/>
                      <a:pt x="983225" y="514002"/>
                      <a:pt x="978483" y="514110"/>
                    </a:cubicBezTo>
                    <a:cubicBezTo>
                      <a:pt x="973915" y="514241"/>
                      <a:pt x="969347" y="516329"/>
                      <a:pt x="964779" y="516242"/>
                    </a:cubicBezTo>
                    <a:cubicBezTo>
                      <a:pt x="960907" y="516155"/>
                      <a:pt x="957035" y="514198"/>
                      <a:pt x="952597" y="512892"/>
                    </a:cubicBezTo>
                    <a:cubicBezTo>
                      <a:pt x="942461" y="517112"/>
                      <a:pt x="931889" y="523464"/>
                      <a:pt x="919011" y="519810"/>
                    </a:cubicBezTo>
                    <a:cubicBezTo>
                      <a:pt x="917532" y="519375"/>
                      <a:pt x="915052" y="519418"/>
                      <a:pt x="914225" y="520288"/>
                    </a:cubicBezTo>
                    <a:cubicBezTo>
                      <a:pt x="906090" y="529120"/>
                      <a:pt x="894387" y="527423"/>
                      <a:pt x="884511" y="529120"/>
                    </a:cubicBezTo>
                    <a:cubicBezTo>
                      <a:pt x="879334" y="530012"/>
                      <a:pt x="873809" y="530556"/>
                      <a:pt x="868365" y="529985"/>
                    </a:cubicBezTo>
                    <a:lnTo>
                      <a:pt x="854652" y="524883"/>
                    </a:lnTo>
                    <a:lnTo>
                      <a:pt x="880610" y="603262"/>
                    </a:lnTo>
                    <a:cubicBezTo>
                      <a:pt x="891877" y="628880"/>
                      <a:pt x="908315" y="651725"/>
                      <a:pt x="923678" y="675008"/>
                    </a:cubicBezTo>
                    <a:cubicBezTo>
                      <a:pt x="999153" y="663662"/>
                      <a:pt x="1075611" y="670354"/>
                      <a:pt x="1151244" y="672499"/>
                    </a:cubicBezTo>
                    <a:cubicBezTo>
                      <a:pt x="1176641" y="689841"/>
                      <a:pt x="1204430" y="703020"/>
                      <a:pt x="1234684" y="709117"/>
                    </a:cubicBezTo>
                    <a:cubicBezTo>
                      <a:pt x="1260404" y="731503"/>
                      <a:pt x="1284547" y="755865"/>
                      <a:pt x="1311231" y="777262"/>
                    </a:cubicBezTo>
                    <a:cubicBezTo>
                      <a:pt x="1278578" y="833580"/>
                      <a:pt x="1218084" y="864086"/>
                      <a:pt x="1165816" y="898910"/>
                    </a:cubicBezTo>
                    <a:cubicBezTo>
                      <a:pt x="1127893" y="908320"/>
                      <a:pt x="1092701" y="927120"/>
                      <a:pt x="1053113" y="929786"/>
                    </a:cubicBezTo>
                    <a:cubicBezTo>
                      <a:pt x="1082401" y="1012975"/>
                      <a:pt x="1122178" y="1092124"/>
                      <a:pt x="1151215" y="1175387"/>
                    </a:cubicBezTo>
                    <a:cubicBezTo>
                      <a:pt x="1159996" y="1247706"/>
                      <a:pt x="1185609" y="1317062"/>
                      <a:pt x="1192775" y="1389668"/>
                    </a:cubicBezTo>
                    <a:cubicBezTo>
                      <a:pt x="1192284" y="1405975"/>
                      <a:pt x="1178533" y="1423237"/>
                      <a:pt x="1160949" y="1420864"/>
                    </a:cubicBezTo>
                    <a:cubicBezTo>
                      <a:pt x="1136949" y="1418593"/>
                      <a:pt x="1113005" y="1423050"/>
                      <a:pt x="1089115" y="1423415"/>
                    </a:cubicBezTo>
                    <a:cubicBezTo>
                      <a:pt x="1061852" y="1414819"/>
                      <a:pt x="1034720" y="1403425"/>
                      <a:pt x="1012049" y="1385655"/>
                    </a:cubicBezTo>
                    <a:cubicBezTo>
                      <a:pt x="987395" y="1369045"/>
                      <a:pt x="952491" y="1360138"/>
                      <a:pt x="926758" y="1379196"/>
                    </a:cubicBezTo>
                    <a:cubicBezTo>
                      <a:pt x="883998" y="1336473"/>
                      <a:pt x="861742" y="1279078"/>
                      <a:pt x="840279" y="1223890"/>
                    </a:cubicBezTo>
                    <a:cubicBezTo>
                      <a:pt x="829868" y="1198167"/>
                      <a:pt x="804453" y="1183823"/>
                      <a:pt x="788661" y="1161983"/>
                    </a:cubicBezTo>
                    <a:cubicBezTo>
                      <a:pt x="757369" y="1122394"/>
                      <a:pt x="729618" y="1080194"/>
                      <a:pt x="701475" y="1038344"/>
                    </a:cubicBezTo>
                    <a:cubicBezTo>
                      <a:pt x="710958" y="1033560"/>
                      <a:pt x="720546" y="1028935"/>
                      <a:pt x="730260" y="1024599"/>
                    </a:cubicBezTo>
                    <a:cubicBezTo>
                      <a:pt x="757371" y="1055021"/>
                      <a:pt x="787323" y="1082787"/>
                      <a:pt x="814749" y="1112953"/>
                    </a:cubicBezTo>
                    <a:cubicBezTo>
                      <a:pt x="835396" y="1134362"/>
                      <a:pt x="848074" y="1162236"/>
                      <a:pt x="870362" y="1182182"/>
                    </a:cubicBezTo>
                    <a:cubicBezTo>
                      <a:pt x="870091" y="1096902"/>
                      <a:pt x="842138" y="1016066"/>
                      <a:pt x="812199" y="937431"/>
                    </a:cubicBezTo>
                    <a:cubicBezTo>
                      <a:pt x="807901" y="927325"/>
                      <a:pt x="802089" y="917970"/>
                      <a:pt x="796400" y="908555"/>
                    </a:cubicBezTo>
                    <a:cubicBezTo>
                      <a:pt x="763302" y="911024"/>
                      <a:pt x="729721" y="910292"/>
                      <a:pt x="697305" y="918235"/>
                    </a:cubicBezTo>
                    <a:cubicBezTo>
                      <a:pt x="670151" y="924481"/>
                      <a:pt x="641283" y="925682"/>
                      <a:pt x="616600" y="939917"/>
                    </a:cubicBezTo>
                    <a:cubicBezTo>
                      <a:pt x="625109" y="956626"/>
                      <a:pt x="633740" y="973275"/>
                      <a:pt x="641257" y="990410"/>
                    </a:cubicBezTo>
                    <a:cubicBezTo>
                      <a:pt x="571188" y="910425"/>
                      <a:pt x="505413" y="825868"/>
                      <a:pt x="424239" y="756475"/>
                    </a:cubicBezTo>
                    <a:cubicBezTo>
                      <a:pt x="371910" y="710859"/>
                      <a:pt x="321465" y="655236"/>
                      <a:pt x="252086" y="637022"/>
                    </a:cubicBezTo>
                    <a:cubicBezTo>
                      <a:pt x="257702" y="671682"/>
                      <a:pt x="273349" y="704226"/>
                      <a:pt x="274499" y="739659"/>
                    </a:cubicBezTo>
                    <a:cubicBezTo>
                      <a:pt x="281458" y="837138"/>
                      <a:pt x="269809" y="936931"/>
                      <a:pt x="235750" y="1028741"/>
                    </a:cubicBezTo>
                    <a:cubicBezTo>
                      <a:pt x="211807" y="995144"/>
                      <a:pt x="189949" y="959464"/>
                      <a:pt x="177005" y="920026"/>
                    </a:cubicBezTo>
                    <a:cubicBezTo>
                      <a:pt x="157047" y="862260"/>
                      <a:pt x="134914" y="805156"/>
                      <a:pt x="119592" y="745900"/>
                    </a:cubicBezTo>
                    <a:cubicBezTo>
                      <a:pt x="106440" y="697799"/>
                      <a:pt x="89968" y="650241"/>
                      <a:pt x="65965" y="606401"/>
                    </a:cubicBezTo>
                    <a:cubicBezTo>
                      <a:pt x="51480" y="580055"/>
                      <a:pt x="41403" y="551423"/>
                      <a:pt x="36110" y="521805"/>
                    </a:cubicBezTo>
                    <a:cubicBezTo>
                      <a:pt x="24866" y="459698"/>
                      <a:pt x="4353" y="399221"/>
                      <a:pt x="0" y="335951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rgbClr val="FFFF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E424D59A-729B-F323-376F-365D6E642CB3}"/>
                  </a:ext>
                </a:extLst>
              </p:cNvPr>
              <p:cNvGrpSpPr/>
              <p:nvPr/>
            </p:nvGrpSpPr>
            <p:grpSpPr>
              <a:xfrm>
                <a:off x="5449664" y="2911046"/>
                <a:ext cx="1411374" cy="1590423"/>
                <a:chOff x="5404986" y="2911046"/>
                <a:chExt cx="1411374" cy="1590423"/>
              </a:xfrm>
              <a:grpFill/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7508701-F79E-1D5D-D3D0-C0B521B1C39D}"/>
                    </a:ext>
                  </a:extLst>
                </p:cNvPr>
                <p:cNvSpPr/>
                <p:nvPr/>
              </p:nvSpPr>
              <p:spPr>
                <a:xfrm>
                  <a:off x="5404986" y="3488098"/>
                  <a:ext cx="321149" cy="865115"/>
                </a:xfrm>
                <a:custGeom>
                  <a:avLst/>
                  <a:gdLst>
                    <a:gd name="connsiteX0" fmla="*/ 90581 w 221686"/>
                    <a:gd name="connsiteY0" fmla="*/ 0 h 597180"/>
                    <a:gd name="connsiteX1" fmla="*/ 124464 w 221686"/>
                    <a:gd name="connsiteY1" fmla="*/ 22806 h 597180"/>
                    <a:gd name="connsiteX2" fmla="*/ 150062 w 221686"/>
                    <a:gd name="connsiteY2" fmla="*/ 46767 h 597180"/>
                    <a:gd name="connsiteX3" fmla="*/ 155066 w 221686"/>
                    <a:gd name="connsiteY3" fmla="*/ 54618 h 597180"/>
                    <a:gd name="connsiteX4" fmla="*/ 155034 w 221686"/>
                    <a:gd name="connsiteY4" fmla="*/ 56631 h 597180"/>
                    <a:gd name="connsiteX5" fmla="*/ 151609 w 221686"/>
                    <a:gd name="connsiteY5" fmla="*/ 57567 h 597180"/>
                    <a:gd name="connsiteX6" fmla="*/ 175765 w 221686"/>
                    <a:gd name="connsiteY6" fmla="*/ 102769 h 597180"/>
                    <a:gd name="connsiteX7" fmla="*/ 214031 w 221686"/>
                    <a:gd name="connsiteY7" fmla="*/ 242228 h 597180"/>
                    <a:gd name="connsiteX8" fmla="*/ 200425 w 221686"/>
                    <a:gd name="connsiteY8" fmla="*/ 381688 h 597180"/>
                    <a:gd name="connsiteX9" fmla="*/ 187670 w 221686"/>
                    <a:gd name="connsiteY9" fmla="*/ 475228 h 597180"/>
                    <a:gd name="connsiteX10" fmla="*/ 187670 w 221686"/>
                    <a:gd name="connsiteY10" fmla="*/ 514344 h 597180"/>
                    <a:gd name="connsiteX11" fmla="*/ 141750 w 221686"/>
                    <a:gd name="connsiteY11" fmla="*/ 590026 h 597180"/>
                    <a:gd name="connsiteX12" fmla="*/ 108586 w 221686"/>
                    <a:gd name="connsiteY12" fmla="*/ 594278 h 597180"/>
                    <a:gd name="connsiteX13" fmla="*/ 32904 w 221686"/>
                    <a:gd name="connsiteY13" fmla="*/ 580672 h 597180"/>
                    <a:gd name="connsiteX14" fmla="*/ 590 w 221686"/>
                    <a:gd name="connsiteY14" fmla="*/ 445465 h 597180"/>
                    <a:gd name="connsiteX15" fmla="*/ 8244 w 221686"/>
                    <a:gd name="connsiteY15" fmla="*/ 288998 h 597180"/>
                    <a:gd name="connsiteX16" fmla="*/ 20999 w 221686"/>
                    <a:gd name="connsiteY16" fmla="*/ 137634 h 597180"/>
                    <a:gd name="connsiteX17" fmla="*/ 78824 w 221686"/>
                    <a:gd name="connsiteY17" fmla="*/ 16883 h 597180"/>
                    <a:gd name="connsiteX18" fmla="*/ 94662 w 221686"/>
                    <a:gd name="connsiteY18" fmla="*/ 10611 h 597180"/>
                    <a:gd name="connsiteX19" fmla="*/ 90581 w 221686"/>
                    <a:gd name="connsiteY19" fmla="*/ 0 h 597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21686" h="597180">
                      <a:moveTo>
                        <a:pt x="90581" y="0"/>
                      </a:moveTo>
                      <a:lnTo>
                        <a:pt x="124464" y="22806"/>
                      </a:lnTo>
                      <a:cubicBezTo>
                        <a:pt x="135279" y="31884"/>
                        <a:pt x="143911" y="40616"/>
                        <a:pt x="150062" y="46767"/>
                      </a:cubicBezTo>
                      <a:cubicBezTo>
                        <a:pt x="153138" y="49843"/>
                        <a:pt x="154527" y="52398"/>
                        <a:pt x="155066" y="54618"/>
                      </a:cubicBezTo>
                      <a:lnTo>
                        <a:pt x="155034" y="56631"/>
                      </a:lnTo>
                      <a:lnTo>
                        <a:pt x="151609" y="57567"/>
                      </a:lnTo>
                      <a:cubicBezTo>
                        <a:pt x="146747" y="62590"/>
                        <a:pt x="154081" y="75983"/>
                        <a:pt x="175765" y="102769"/>
                      </a:cubicBezTo>
                      <a:cubicBezTo>
                        <a:pt x="225936" y="165696"/>
                        <a:pt x="228487" y="176751"/>
                        <a:pt x="214031" y="242228"/>
                      </a:cubicBezTo>
                      <a:cubicBezTo>
                        <a:pt x="206378" y="274542"/>
                        <a:pt x="200425" y="337469"/>
                        <a:pt x="200425" y="381688"/>
                      </a:cubicBezTo>
                      <a:cubicBezTo>
                        <a:pt x="200425" y="442063"/>
                        <a:pt x="197024" y="465023"/>
                        <a:pt x="187670" y="475228"/>
                      </a:cubicBezTo>
                      <a:cubicBezTo>
                        <a:pt x="171513" y="491384"/>
                        <a:pt x="171513" y="500738"/>
                        <a:pt x="187670" y="514344"/>
                      </a:cubicBezTo>
                      <a:cubicBezTo>
                        <a:pt x="216582" y="539005"/>
                        <a:pt x="183418" y="594278"/>
                        <a:pt x="141750" y="590026"/>
                      </a:cubicBezTo>
                      <a:cubicBezTo>
                        <a:pt x="129845" y="588326"/>
                        <a:pt x="114539" y="590026"/>
                        <a:pt x="108586" y="594278"/>
                      </a:cubicBezTo>
                      <a:cubicBezTo>
                        <a:pt x="96681" y="601931"/>
                        <a:pt x="48211" y="593428"/>
                        <a:pt x="32904" y="580672"/>
                      </a:cubicBezTo>
                      <a:cubicBezTo>
                        <a:pt x="15897" y="567067"/>
                        <a:pt x="-3661" y="484582"/>
                        <a:pt x="590" y="445465"/>
                      </a:cubicBezTo>
                      <a:cubicBezTo>
                        <a:pt x="3141" y="425056"/>
                        <a:pt x="6543" y="354476"/>
                        <a:pt x="8244" y="288998"/>
                      </a:cubicBezTo>
                      <a:cubicBezTo>
                        <a:pt x="10795" y="223521"/>
                        <a:pt x="15897" y="155492"/>
                        <a:pt x="20999" y="137634"/>
                      </a:cubicBezTo>
                      <a:cubicBezTo>
                        <a:pt x="34605" y="80660"/>
                        <a:pt x="67769" y="12631"/>
                        <a:pt x="78824" y="16883"/>
                      </a:cubicBezTo>
                      <a:cubicBezTo>
                        <a:pt x="87753" y="19859"/>
                        <a:pt x="93280" y="16670"/>
                        <a:pt x="94662" y="10611"/>
                      </a:cubicBezTo>
                      <a:lnTo>
                        <a:pt x="90581" y="0"/>
                      </a:lnTo>
                      <a:close/>
                    </a:path>
                  </a:pathLst>
                </a:custGeom>
                <a:grpFill/>
                <a:ln w="28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8E18C94-44AF-F67E-B0F5-941FD66095D6}"/>
                    </a:ext>
                  </a:extLst>
                </p:cNvPr>
                <p:cNvSpPr/>
                <p:nvPr/>
              </p:nvSpPr>
              <p:spPr>
                <a:xfrm rot="11700000">
                  <a:off x="5515715" y="2911046"/>
                  <a:ext cx="1300645" cy="1590423"/>
                </a:xfrm>
                <a:custGeom>
                  <a:avLst/>
                  <a:gdLst>
                    <a:gd name="connsiteX0" fmla="*/ 578355 w 1300645"/>
                    <a:gd name="connsiteY0" fmla="*/ 187515 h 1590423"/>
                    <a:gd name="connsiteX1" fmla="*/ 578355 w 1300645"/>
                    <a:gd name="connsiteY1" fmla="*/ 187513 h 1590423"/>
                    <a:gd name="connsiteX2" fmla="*/ 578358 w 1300645"/>
                    <a:gd name="connsiteY2" fmla="*/ 187513 h 1590423"/>
                    <a:gd name="connsiteX3" fmla="*/ 581502 w 1300645"/>
                    <a:gd name="connsiteY3" fmla="*/ 188456 h 1590423"/>
                    <a:gd name="connsiteX4" fmla="*/ 578358 w 1300645"/>
                    <a:gd name="connsiteY4" fmla="*/ 187513 h 1590423"/>
                    <a:gd name="connsiteX5" fmla="*/ 580678 w 1300645"/>
                    <a:gd name="connsiteY5" fmla="*/ 186080 h 1590423"/>
                    <a:gd name="connsiteX6" fmla="*/ 581502 w 1300645"/>
                    <a:gd name="connsiteY6" fmla="*/ 188456 h 1590423"/>
                    <a:gd name="connsiteX7" fmla="*/ 589388 w 1300645"/>
                    <a:gd name="connsiteY7" fmla="*/ 192364 h 1590423"/>
                    <a:gd name="connsiteX8" fmla="*/ 589633 w 1300645"/>
                    <a:gd name="connsiteY8" fmla="*/ 192114 h 1590423"/>
                    <a:gd name="connsiteX9" fmla="*/ 590850 w 1300645"/>
                    <a:gd name="connsiteY9" fmla="*/ 191209 h 1590423"/>
                    <a:gd name="connsiteX10" fmla="*/ 589335 w 1300645"/>
                    <a:gd name="connsiteY10" fmla="*/ 228650 h 1590423"/>
                    <a:gd name="connsiteX11" fmla="*/ 592143 w 1300645"/>
                    <a:gd name="connsiteY11" fmla="*/ 224586 h 1590423"/>
                    <a:gd name="connsiteX12" fmla="*/ 584013 w 1300645"/>
                    <a:gd name="connsiteY12" fmla="*/ 223153 h 1590423"/>
                    <a:gd name="connsiteX13" fmla="*/ 589335 w 1300645"/>
                    <a:gd name="connsiteY13" fmla="*/ 228650 h 1590423"/>
                    <a:gd name="connsiteX14" fmla="*/ 599344 w 1300645"/>
                    <a:gd name="connsiteY14" fmla="*/ 232675 h 1590423"/>
                    <a:gd name="connsiteX15" fmla="*/ 599374 w 1300645"/>
                    <a:gd name="connsiteY15" fmla="*/ 232657 h 1590423"/>
                    <a:gd name="connsiteX16" fmla="*/ 599693 w 1300645"/>
                    <a:gd name="connsiteY16" fmla="*/ 228470 h 1590423"/>
                    <a:gd name="connsiteX17" fmla="*/ 598119 w 1300645"/>
                    <a:gd name="connsiteY17" fmla="*/ 227415 h 1590423"/>
                    <a:gd name="connsiteX18" fmla="*/ 597669 w 1300645"/>
                    <a:gd name="connsiteY18" fmla="*/ 228169 h 1590423"/>
                    <a:gd name="connsiteX19" fmla="*/ 598674 w 1300645"/>
                    <a:gd name="connsiteY19" fmla="*/ 232413 h 1590423"/>
                    <a:gd name="connsiteX20" fmla="*/ 599122 w 1300645"/>
                    <a:gd name="connsiteY20" fmla="*/ 232559 h 1590423"/>
                    <a:gd name="connsiteX21" fmla="*/ 574646 w 1300645"/>
                    <a:gd name="connsiteY21" fmla="*/ 248195 h 1590423"/>
                    <a:gd name="connsiteX22" fmla="*/ 576145 w 1300645"/>
                    <a:gd name="connsiteY22" fmla="*/ 246422 h 1590423"/>
                    <a:gd name="connsiteX23" fmla="*/ 577082 w 1300645"/>
                    <a:gd name="connsiteY23" fmla="*/ 244537 h 1590423"/>
                    <a:gd name="connsiteX24" fmla="*/ 576332 w 1300645"/>
                    <a:gd name="connsiteY24" fmla="*/ 241444 h 1590423"/>
                    <a:gd name="connsiteX25" fmla="*/ 573035 w 1300645"/>
                    <a:gd name="connsiteY25" fmla="*/ 240237 h 1590423"/>
                    <a:gd name="connsiteX26" fmla="*/ 574646 w 1300645"/>
                    <a:gd name="connsiteY26" fmla="*/ 248195 h 1590423"/>
                    <a:gd name="connsiteX27" fmla="*/ 618782 w 1300645"/>
                    <a:gd name="connsiteY27" fmla="*/ 241067 h 1590423"/>
                    <a:gd name="connsiteX28" fmla="*/ 619025 w 1300645"/>
                    <a:gd name="connsiteY28" fmla="*/ 240200 h 1590423"/>
                    <a:gd name="connsiteX29" fmla="*/ 615916 w 1300645"/>
                    <a:gd name="connsiteY29" fmla="*/ 236466 h 1590423"/>
                    <a:gd name="connsiteX30" fmla="*/ 613686 w 1300645"/>
                    <a:gd name="connsiteY30" fmla="*/ 235938 h 1590423"/>
                    <a:gd name="connsiteX31" fmla="*/ 609284 w 1300645"/>
                    <a:gd name="connsiteY31" fmla="*/ 232242 h 1590423"/>
                    <a:gd name="connsiteX32" fmla="*/ 609883 w 1300645"/>
                    <a:gd name="connsiteY32" fmla="*/ 234731 h 1590423"/>
                    <a:gd name="connsiteX33" fmla="*/ 612300 w 1300645"/>
                    <a:gd name="connsiteY33" fmla="*/ 237711 h 1590423"/>
                    <a:gd name="connsiteX34" fmla="*/ 614305 w 1300645"/>
                    <a:gd name="connsiteY34" fmla="*/ 237786 h 1590423"/>
                    <a:gd name="connsiteX35" fmla="*/ 618782 w 1300645"/>
                    <a:gd name="connsiteY35" fmla="*/ 241067 h 1590423"/>
                    <a:gd name="connsiteX36" fmla="*/ 587459 w 1300645"/>
                    <a:gd name="connsiteY36" fmla="*/ 256869 h 1590423"/>
                    <a:gd name="connsiteX37" fmla="*/ 588003 w 1300645"/>
                    <a:gd name="connsiteY37" fmla="*/ 256379 h 1590423"/>
                    <a:gd name="connsiteX38" fmla="*/ 587122 w 1300645"/>
                    <a:gd name="connsiteY38" fmla="*/ 242915 h 1590423"/>
                    <a:gd name="connsiteX39" fmla="*/ 585137 w 1300645"/>
                    <a:gd name="connsiteY39" fmla="*/ 244424 h 1590423"/>
                    <a:gd name="connsiteX40" fmla="*/ 586654 w 1300645"/>
                    <a:gd name="connsiteY40" fmla="*/ 253136 h 1590423"/>
                    <a:gd name="connsiteX41" fmla="*/ 587459 w 1300645"/>
                    <a:gd name="connsiteY41" fmla="*/ 256869 h 1590423"/>
                    <a:gd name="connsiteX42" fmla="*/ 629122 w 1300645"/>
                    <a:gd name="connsiteY42" fmla="*/ 246159 h 1590423"/>
                    <a:gd name="connsiteX43" fmla="*/ 628860 w 1300645"/>
                    <a:gd name="connsiteY43" fmla="*/ 245668 h 1590423"/>
                    <a:gd name="connsiteX44" fmla="*/ 628142 w 1300645"/>
                    <a:gd name="connsiteY44" fmla="*/ 245922 h 1590423"/>
                    <a:gd name="connsiteX45" fmla="*/ 627571 w 1300645"/>
                    <a:gd name="connsiteY45" fmla="*/ 245785 h 1590423"/>
                    <a:gd name="connsiteX46" fmla="*/ 627699 w 1300645"/>
                    <a:gd name="connsiteY46" fmla="*/ 245291 h 1590423"/>
                    <a:gd name="connsiteX47" fmla="*/ 621910 w 1300645"/>
                    <a:gd name="connsiteY47" fmla="*/ 239068 h 1590423"/>
                    <a:gd name="connsiteX48" fmla="*/ 620749 w 1300645"/>
                    <a:gd name="connsiteY48" fmla="*/ 241746 h 1590423"/>
                    <a:gd name="connsiteX49" fmla="*/ 623521 w 1300645"/>
                    <a:gd name="connsiteY49" fmla="*/ 242802 h 1590423"/>
                    <a:gd name="connsiteX50" fmla="*/ 626462 w 1300645"/>
                    <a:gd name="connsiteY50" fmla="*/ 245517 h 1590423"/>
                    <a:gd name="connsiteX51" fmla="*/ 627571 w 1300645"/>
                    <a:gd name="connsiteY51" fmla="*/ 245785 h 1590423"/>
                    <a:gd name="connsiteX52" fmla="*/ 627474 w 1300645"/>
                    <a:gd name="connsiteY52" fmla="*/ 246159 h 1590423"/>
                    <a:gd name="connsiteX53" fmla="*/ 628142 w 1300645"/>
                    <a:gd name="connsiteY53" fmla="*/ 245922 h 1590423"/>
                    <a:gd name="connsiteX54" fmla="*/ 444188 w 1300645"/>
                    <a:gd name="connsiteY54" fmla="*/ 309292 h 1590423"/>
                    <a:gd name="connsiteX55" fmla="*/ 448627 w 1300645"/>
                    <a:gd name="connsiteY55" fmla="*/ 306840 h 1590423"/>
                    <a:gd name="connsiteX56" fmla="*/ 448459 w 1300645"/>
                    <a:gd name="connsiteY56" fmla="*/ 305106 h 1590423"/>
                    <a:gd name="connsiteX57" fmla="*/ 444019 w 1300645"/>
                    <a:gd name="connsiteY57" fmla="*/ 308538 h 1590423"/>
                    <a:gd name="connsiteX58" fmla="*/ 444188 w 1300645"/>
                    <a:gd name="connsiteY58" fmla="*/ 309292 h 1590423"/>
                    <a:gd name="connsiteX59" fmla="*/ 625226 w 1300645"/>
                    <a:gd name="connsiteY59" fmla="*/ 263960 h 1590423"/>
                    <a:gd name="connsiteX60" fmla="*/ 627099 w 1300645"/>
                    <a:gd name="connsiteY60" fmla="*/ 261357 h 1590423"/>
                    <a:gd name="connsiteX61" fmla="*/ 621910 w 1300645"/>
                    <a:gd name="connsiteY61" fmla="*/ 254946 h 1590423"/>
                    <a:gd name="connsiteX62" fmla="*/ 617039 w 1300645"/>
                    <a:gd name="connsiteY62" fmla="*/ 253060 h 1590423"/>
                    <a:gd name="connsiteX63" fmla="*/ 615466 w 1300645"/>
                    <a:gd name="connsiteY63" fmla="*/ 248233 h 1590423"/>
                    <a:gd name="connsiteX64" fmla="*/ 613368 w 1300645"/>
                    <a:gd name="connsiteY64" fmla="*/ 248497 h 1590423"/>
                    <a:gd name="connsiteX65" fmla="*/ 612956 w 1300645"/>
                    <a:gd name="connsiteY65" fmla="*/ 250873 h 1590423"/>
                    <a:gd name="connsiteX66" fmla="*/ 606193 w 1300645"/>
                    <a:gd name="connsiteY66" fmla="*/ 246422 h 1590423"/>
                    <a:gd name="connsiteX67" fmla="*/ 606024 w 1300645"/>
                    <a:gd name="connsiteY67" fmla="*/ 241180 h 1590423"/>
                    <a:gd name="connsiteX68" fmla="*/ 606830 w 1300645"/>
                    <a:gd name="connsiteY68" fmla="*/ 238767 h 1590423"/>
                    <a:gd name="connsiteX69" fmla="*/ 606568 w 1300645"/>
                    <a:gd name="connsiteY69" fmla="*/ 237899 h 1590423"/>
                    <a:gd name="connsiteX70" fmla="*/ 604095 w 1300645"/>
                    <a:gd name="connsiteY70" fmla="*/ 239974 h 1590423"/>
                    <a:gd name="connsiteX71" fmla="*/ 603464 w 1300645"/>
                    <a:gd name="connsiteY71" fmla="*/ 240520 h 1590423"/>
                    <a:gd name="connsiteX72" fmla="*/ 603383 w 1300645"/>
                    <a:gd name="connsiteY72" fmla="*/ 239408 h 1590423"/>
                    <a:gd name="connsiteX73" fmla="*/ 601791 w 1300645"/>
                    <a:gd name="connsiteY73" fmla="*/ 241972 h 1590423"/>
                    <a:gd name="connsiteX74" fmla="*/ 603464 w 1300645"/>
                    <a:gd name="connsiteY74" fmla="*/ 240520 h 1590423"/>
                    <a:gd name="connsiteX75" fmla="*/ 603683 w 1300645"/>
                    <a:gd name="connsiteY75" fmla="*/ 243518 h 1590423"/>
                    <a:gd name="connsiteX76" fmla="*/ 600330 w 1300645"/>
                    <a:gd name="connsiteY76" fmla="*/ 241558 h 1590423"/>
                    <a:gd name="connsiteX77" fmla="*/ 596470 w 1300645"/>
                    <a:gd name="connsiteY77" fmla="*/ 238276 h 1590423"/>
                    <a:gd name="connsiteX78" fmla="*/ 594990 w 1300645"/>
                    <a:gd name="connsiteY78" fmla="*/ 238503 h 1590423"/>
                    <a:gd name="connsiteX79" fmla="*/ 594915 w 1300645"/>
                    <a:gd name="connsiteY79" fmla="*/ 239898 h 1590423"/>
                    <a:gd name="connsiteX80" fmla="*/ 598625 w 1300645"/>
                    <a:gd name="connsiteY80" fmla="*/ 242463 h 1590423"/>
                    <a:gd name="connsiteX81" fmla="*/ 597894 w 1300645"/>
                    <a:gd name="connsiteY81" fmla="*/ 244235 h 1590423"/>
                    <a:gd name="connsiteX82" fmla="*/ 600161 w 1300645"/>
                    <a:gd name="connsiteY82" fmla="*/ 246611 h 1590423"/>
                    <a:gd name="connsiteX83" fmla="*/ 599955 w 1300645"/>
                    <a:gd name="connsiteY83" fmla="*/ 247780 h 1590423"/>
                    <a:gd name="connsiteX84" fmla="*/ 595459 w 1300645"/>
                    <a:gd name="connsiteY84" fmla="*/ 245329 h 1590423"/>
                    <a:gd name="connsiteX85" fmla="*/ 598662 w 1300645"/>
                    <a:gd name="connsiteY85" fmla="*/ 249477 h 1590423"/>
                    <a:gd name="connsiteX86" fmla="*/ 602427 w 1300645"/>
                    <a:gd name="connsiteY86" fmla="*/ 254833 h 1590423"/>
                    <a:gd name="connsiteX87" fmla="*/ 605631 w 1300645"/>
                    <a:gd name="connsiteY87" fmla="*/ 249855 h 1590423"/>
                    <a:gd name="connsiteX88" fmla="*/ 604620 w 1300645"/>
                    <a:gd name="connsiteY88" fmla="*/ 253965 h 1590423"/>
                    <a:gd name="connsiteX89" fmla="*/ 608535 w 1300645"/>
                    <a:gd name="connsiteY89" fmla="*/ 258491 h 1590423"/>
                    <a:gd name="connsiteX90" fmla="*/ 609003 w 1300645"/>
                    <a:gd name="connsiteY90" fmla="*/ 254870 h 1590423"/>
                    <a:gd name="connsiteX91" fmla="*/ 614679 w 1300645"/>
                    <a:gd name="connsiteY91" fmla="*/ 255059 h 1590423"/>
                    <a:gd name="connsiteX92" fmla="*/ 614529 w 1300645"/>
                    <a:gd name="connsiteY92" fmla="*/ 261131 h 1590423"/>
                    <a:gd name="connsiteX93" fmla="*/ 616871 w 1300645"/>
                    <a:gd name="connsiteY93" fmla="*/ 258453 h 1590423"/>
                    <a:gd name="connsiteX94" fmla="*/ 617620 w 1300645"/>
                    <a:gd name="connsiteY94" fmla="*/ 263168 h 1590423"/>
                    <a:gd name="connsiteX95" fmla="*/ 618070 w 1300645"/>
                    <a:gd name="connsiteY95" fmla="*/ 263620 h 1590423"/>
                    <a:gd name="connsiteX96" fmla="*/ 619138 w 1300645"/>
                    <a:gd name="connsiteY96" fmla="*/ 264299 h 1590423"/>
                    <a:gd name="connsiteX97" fmla="*/ 620637 w 1300645"/>
                    <a:gd name="connsiteY97" fmla="*/ 259773 h 1590423"/>
                    <a:gd name="connsiteX98" fmla="*/ 625226 w 1300645"/>
                    <a:gd name="connsiteY98" fmla="*/ 263960 h 1590423"/>
                    <a:gd name="connsiteX99" fmla="*/ 578355 w 1300645"/>
                    <a:gd name="connsiteY99" fmla="*/ 277160 h 1590423"/>
                    <a:gd name="connsiteX100" fmla="*/ 579966 w 1300645"/>
                    <a:gd name="connsiteY100" fmla="*/ 271125 h 1590423"/>
                    <a:gd name="connsiteX101" fmla="*/ 579311 w 1300645"/>
                    <a:gd name="connsiteY101" fmla="*/ 270597 h 1590423"/>
                    <a:gd name="connsiteX102" fmla="*/ 578917 w 1300645"/>
                    <a:gd name="connsiteY102" fmla="*/ 273464 h 1590423"/>
                    <a:gd name="connsiteX103" fmla="*/ 570656 w 1300645"/>
                    <a:gd name="connsiteY103" fmla="*/ 270522 h 1590423"/>
                    <a:gd name="connsiteX104" fmla="*/ 578355 w 1300645"/>
                    <a:gd name="connsiteY104" fmla="*/ 277160 h 1590423"/>
                    <a:gd name="connsiteX105" fmla="*/ 612450 w 1300645"/>
                    <a:gd name="connsiteY105" fmla="*/ 269390 h 1590423"/>
                    <a:gd name="connsiteX106" fmla="*/ 616103 w 1300645"/>
                    <a:gd name="connsiteY106" fmla="*/ 268070 h 1590423"/>
                    <a:gd name="connsiteX107" fmla="*/ 615503 w 1300645"/>
                    <a:gd name="connsiteY107" fmla="*/ 264789 h 1590423"/>
                    <a:gd name="connsiteX108" fmla="*/ 612450 w 1300645"/>
                    <a:gd name="connsiteY108" fmla="*/ 269390 h 1590423"/>
                    <a:gd name="connsiteX109" fmla="*/ 586036 w 1300645"/>
                    <a:gd name="connsiteY109" fmla="*/ 277725 h 1590423"/>
                    <a:gd name="connsiteX110" fmla="*/ 586111 w 1300645"/>
                    <a:gd name="connsiteY110" fmla="*/ 276632 h 1590423"/>
                    <a:gd name="connsiteX111" fmla="*/ 583600 w 1300645"/>
                    <a:gd name="connsiteY111" fmla="*/ 265242 h 1590423"/>
                    <a:gd name="connsiteX112" fmla="*/ 580079 w 1300645"/>
                    <a:gd name="connsiteY112" fmla="*/ 258906 h 1590423"/>
                    <a:gd name="connsiteX113" fmla="*/ 580472 w 1300645"/>
                    <a:gd name="connsiteY113" fmla="*/ 257925 h 1590423"/>
                    <a:gd name="connsiteX114" fmla="*/ 583020 w 1300645"/>
                    <a:gd name="connsiteY114" fmla="*/ 258793 h 1590423"/>
                    <a:gd name="connsiteX115" fmla="*/ 583788 w 1300645"/>
                    <a:gd name="connsiteY115" fmla="*/ 254192 h 1590423"/>
                    <a:gd name="connsiteX116" fmla="*/ 580098 w 1300645"/>
                    <a:gd name="connsiteY116" fmla="*/ 248799 h 1590423"/>
                    <a:gd name="connsiteX117" fmla="*/ 579779 w 1300645"/>
                    <a:gd name="connsiteY117" fmla="*/ 249591 h 1590423"/>
                    <a:gd name="connsiteX118" fmla="*/ 578074 w 1300645"/>
                    <a:gd name="connsiteY118" fmla="*/ 254041 h 1590423"/>
                    <a:gd name="connsiteX119" fmla="*/ 580289 w 1300645"/>
                    <a:gd name="connsiteY119" fmla="*/ 263892 h 1590423"/>
                    <a:gd name="connsiteX120" fmla="*/ 580285 w 1300645"/>
                    <a:gd name="connsiteY120" fmla="*/ 263884 h 1590423"/>
                    <a:gd name="connsiteX121" fmla="*/ 580284 w 1300645"/>
                    <a:gd name="connsiteY121" fmla="*/ 263922 h 1590423"/>
                    <a:gd name="connsiteX122" fmla="*/ 577625 w 1300645"/>
                    <a:gd name="connsiteY122" fmla="*/ 258793 h 1590423"/>
                    <a:gd name="connsiteX123" fmla="*/ 577400 w 1300645"/>
                    <a:gd name="connsiteY123" fmla="*/ 259434 h 1590423"/>
                    <a:gd name="connsiteX124" fmla="*/ 579779 w 1300645"/>
                    <a:gd name="connsiteY124" fmla="*/ 267806 h 1590423"/>
                    <a:gd name="connsiteX125" fmla="*/ 580191 w 1300645"/>
                    <a:gd name="connsiteY125" fmla="*/ 267618 h 1590423"/>
                    <a:gd name="connsiteX126" fmla="*/ 580284 w 1300645"/>
                    <a:gd name="connsiteY126" fmla="*/ 263922 h 1590423"/>
                    <a:gd name="connsiteX127" fmla="*/ 580304 w 1300645"/>
                    <a:gd name="connsiteY127" fmla="*/ 263959 h 1590423"/>
                    <a:gd name="connsiteX128" fmla="*/ 580289 w 1300645"/>
                    <a:gd name="connsiteY128" fmla="*/ 263892 h 1590423"/>
                    <a:gd name="connsiteX129" fmla="*/ 584612 w 1300645"/>
                    <a:gd name="connsiteY129" fmla="*/ 273690 h 1590423"/>
                    <a:gd name="connsiteX130" fmla="*/ 584294 w 1300645"/>
                    <a:gd name="connsiteY130" fmla="*/ 274520 h 1590423"/>
                    <a:gd name="connsiteX131" fmla="*/ 581634 w 1300645"/>
                    <a:gd name="connsiteY131" fmla="*/ 271352 h 1590423"/>
                    <a:gd name="connsiteX132" fmla="*/ 586036 w 1300645"/>
                    <a:gd name="connsiteY132" fmla="*/ 277725 h 1590423"/>
                    <a:gd name="connsiteX133" fmla="*/ 260465 w 1300645"/>
                    <a:gd name="connsiteY133" fmla="*/ 366603 h 1590423"/>
                    <a:gd name="connsiteX134" fmla="*/ 264048 w 1300645"/>
                    <a:gd name="connsiteY134" fmla="*/ 362733 h 1590423"/>
                    <a:gd name="connsiteX135" fmla="*/ 266896 w 1300645"/>
                    <a:gd name="connsiteY135" fmla="*/ 360093 h 1590423"/>
                    <a:gd name="connsiteX136" fmla="*/ 263767 w 1300645"/>
                    <a:gd name="connsiteY136" fmla="*/ 355568 h 1590423"/>
                    <a:gd name="connsiteX137" fmla="*/ 262400 w 1300645"/>
                    <a:gd name="connsiteY137" fmla="*/ 356095 h 1590423"/>
                    <a:gd name="connsiteX138" fmla="*/ 257604 w 1300645"/>
                    <a:gd name="connsiteY138" fmla="*/ 357868 h 1590423"/>
                    <a:gd name="connsiteX139" fmla="*/ 257572 w 1300645"/>
                    <a:gd name="connsiteY139" fmla="*/ 357882 h 1590423"/>
                    <a:gd name="connsiteX140" fmla="*/ 621835 w 1300645"/>
                    <a:gd name="connsiteY140" fmla="*/ 271465 h 1590423"/>
                    <a:gd name="connsiteX141" fmla="*/ 617564 w 1300645"/>
                    <a:gd name="connsiteY141" fmla="*/ 266449 h 1590423"/>
                    <a:gd name="connsiteX142" fmla="*/ 619362 w 1300645"/>
                    <a:gd name="connsiteY142" fmla="*/ 269542 h 1590423"/>
                    <a:gd name="connsiteX143" fmla="*/ 617583 w 1300645"/>
                    <a:gd name="connsiteY143" fmla="*/ 269278 h 1590423"/>
                    <a:gd name="connsiteX144" fmla="*/ 617508 w 1300645"/>
                    <a:gd name="connsiteY144" fmla="*/ 270710 h 1590423"/>
                    <a:gd name="connsiteX145" fmla="*/ 621835 w 1300645"/>
                    <a:gd name="connsiteY145" fmla="*/ 271465 h 1590423"/>
                    <a:gd name="connsiteX146" fmla="*/ 581090 w 1300645"/>
                    <a:gd name="connsiteY146" fmla="*/ 287267 h 1590423"/>
                    <a:gd name="connsiteX147" fmla="*/ 581259 w 1300645"/>
                    <a:gd name="connsiteY147" fmla="*/ 286588 h 1590423"/>
                    <a:gd name="connsiteX148" fmla="*/ 577756 w 1300645"/>
                    <a:gd name="connsiteY148" fmla="*/ 284174 h 1590423"/>
                    <a:gd name="connsiteX149" fmla="*/ 576332 w 1300645"/>
                    <a:gd name="connsiteY149" fmla="*/ 285759 h 1590423"/>
                    <a:gd name="connsiteX150" fmla="*/ 581090 w 1300645"/>
                    <a:gd name="connsiteY150" fmla="*/ 287267 h 1590423"/>
                    <a:gd name="connsiteX151" fmla="*/ 618632 w 1300645"/>
                    <a:gd name="connsiteY151" fmla="*/ 277763 h 1590423"/>
                    <a:gd name="connsiteX152" fmla="*/ 620562 w 1300645"/>
                    <a:gd name="connsiteY152" fmla="*/ 275387 h 1590423"/>
                    <a:gd name="connsiteX153" fmla="*/ 606455 w 1300645"/>
                    <a:gd name="connsiteY153" fmla="*/ 270182 h 1590423"/>
                    <a:gd name="connsiteX154" fmla="*/ 604544 w 1300645"/>
                    <a:gd name="connsiteY154" fmla="*/ 275161 h 1590423"/>
                    <a:gd name="connsiteX155" fmla="*/ 604994 w 1300645"/>
                    <a:gd name="connsiteY155" fmla="*/ 276103 h 1590423"/>
                    <a:gd name="connsiteX156" fmla="*/ 607448 w 1300645"/>
                    <a:gd name="connsiteY156" fmla="*/ 272332 h 1590423"/>
                    <a:gd name="connsiteX157" fmla="*/ 611120 w 1300645"/>
                    <a:gd name="connsiteY157" fmla="*/ 274293 h 1590423"/>
                    <a:gd name="connsiteX158" fmla="*/ 612207 w 1300645"/>
                    <a:gd name="connsiteY158" fmla="*/ 274256 h 1590423"/>
                    <a:gd name="connsiteX159" fmla="*/ 614829 w 1300645"/>
                    <a:gd name="connsiteY159" fmla="*/ 276971 h 1590423"/>
                    <a:gd name="connsiteX160" fmla="*/ 618632 w 1300645"/>
                    <a:gd name="connsiteY160" fmla="*/ 277763 h 1590423"/>
                    <a:gd name="connsiteX161" fmla="*/ 631221 w 1300645"/>
                    <a:gd name="connsiteY161" fmla="*/ 275953 h 1590423"/>
                    <a:gd name="connsiteX162" fmla="*/ 631370 w 1300645"/>
                    <a:gd name="connsiteY162" fmla="*/ 274859 h 1590423"/>
                    <a:gd name="connsiteX163" fmla="*/ 626013 w 1300645"/>
                    <a:gd name="connsiteY163" fmla="*/ 270711 h 1590423"/>
                    <a:gd name="connsiteX164" fmla="*/ 626669 w 1300645"/>
                    <a:gd name="connsiteY164" fmla="*/ 268448 h 1590423"/>
                    <a:gd name="connsiteX165" fmla="*/ 624645 w 1300645"/>
                    <a:gd name="connsiteY165" fmla="*/ 268146 h 1590423"/>
                    <a:gd name="connsiteX166" fmla="*/ 624908 w 1300645"/>
                    <a:gd name="connsiteY166" fmla="*/ 269013 h 1590423"/>
                    <a:gd name="connsiteX167" fmla="*/ 623053 w 1300645"/>
                    <a:gd name="connsiteY167" fmla="*/ 272257 h 1590423"/>
                    <a:gd name="connsiteX168" fmla="*/ 631221 w 1300645"/>
                    <a:gd name="connsiteY168" fmla="*/ 275953 h 1590423"/>
                    <a:gd name="connsiteX169" fmla="*/ 645420 w 1300645"/>
                    <a:gd name="connsiteY169" fmla="*/ 278668 h 1590423"/>
                    <a:gd name="connsiteX170" fmla="*/ 646076 w 1300645"/>
                    <a:gd name="connsiteY170" fmla="*/ 274482 h 1590423"/>
                    <a:gd name="connsiteX171" fmla="*/ 644016 w 1300645"/>
                    <a:gd name="connsiteY171" fmla="*/ 276292 h 1590423"/>
                    <a:gd name="connsiteX172" fmla="*/ 642985 w 1300645"/>
                    <a:gd name="connsiteY172" fmla="*/ 274482 h 1590423"/>
                    <a:gd name="connsiteX173" fmla="*/ 642517 w 1300645"/>
                    <a:gd name="connsiteY173" fmla="*/ 275425 h 1590423"/>
                    <a:gd name="connsiteX174" fmla="*/ 645420 w 1300645"/>
                    <a:gd name="connsiteY174" fmla="*/ 278668 h 1590423"/>
                    <a:gd name="connsiteX175" fmla="*/ 620243 w 1300645"/>
                    <a:gd name="connsiteY175" fmla="*/ 292698 h 1590423"/>
                    <a:gd name="connsiteX176" fmla="*/ 619306 w 1300645"/>
                    <a:gd name="connsiteY176" fmla="*/ 290925 h 1590423"/>
                    <a:gd name="connsiteX177" fmla="*/ 619429 w 1300645"/>
                    <a:gd name="connsiteY177" fmla="*/ 290942 h 1590423"/>
                    <a:gd name="connsiteX178" fmla="*/ 644297 w 1300645"/>
                    <a:gd name="connsiteY178" fmla="*/ 289303 h 1590423"/>
                    <a:gd name="connsiteX179" fmla="*/ 644296 w 1300645"/>
                    <a:gd name="connsiteY179" fmla="*/ 284061 h 1590423"/>
                    <a:gd name="connsiteX180" fmla="*/ 648268 w 1300645"/>
                    <a:gd name="connsiteY180" fmla="*/ 287380 h 1590423"/>
                    <a:gd name="connsiteX181" fmla="*/ 648605 w 1300645"/>
                    <a:gd name="connsiteY181" fmla="*/ 282930 h 1590423"/>
                    <a:gd name="connsiteX182" fmla="*/ 644990 w 1300645"/>
                    <a:gd name="connsiteY182" fmla="*/ 282930 h 1590423"/>
                    <a:gd name="connsiteX183" fmla="*/ 638320 w 1300645"/>
                    <a:gd name="connsiteY183" fmla="*/ 277009 h 1590423"/>
                    <a:gd name="connsiteX184" fmla="*/ 639819 w 1300645"/>
                    <a:gd name="connsiteY184" fmla="*/ 270371 h 1590423"/>
                    <a:gd name="connsiteX185" fmla="*/ 636148 w 1300645"/>
                    <a:gd name="connsiteY185" fmla="*/ 264186 h 1590423"/>
                    <a:gd name="connsiteX186" fmla="*/ 636110 w 1300645"/>
                    <a:gd name="connsiteY186" fmla="*/ 263997 h 1590423"/>
                    <a:gd name="connsiteX187" fmla="*/ 636260 w 1300645"/>
                    <a:gd name="connsiteY187" fmla="*/ 263809 h 1590423"/>
                    <a:gd name="connsiteX188" fmla="*/ 637084 w 1300645"/>
                    <a:gd name="connsiteY188" fmla="*/ 262451 h 1590423"/>
                    <a:gd name="connsiteX189" fmla="*/ 635979 w 1300645"/>
                    <a:gd name="connsiteY189" fmla="*/ 258190 h 1590423"/>
                    <a:gd name="connsiteX190" fmla="*/ 632850 w 1300645"/>
                    <a:gd name="connsiteY190" fmla="*/ 258001 h 1590423"/>
                    <a:gd name="connsiteX191" fmla="*/ 632813 w 1300645"/>
                    <a:gd name="connsiteY191" fmla="*/ 259245 h 1590423"/>
                    <a:gd name="connsiteX192" fmla="*/ 635417 w 1300645"/>
                    <a:gd name="connsiteY192" fmla="*/ 262112 h 1590423"/>
                    <a:gd name="connsiteX193" fmla="*/ 635286 w 1300645"/>
                    <a:gd name="connsiteY193" fmla="*/ 263017 h 1590423"/>
                    <a:gd name="connsiteX194" fmla="*/ 629385 w 1300645"/>
                    <a:gd name="connsiteY194" fmla="*/ 261470 h 1590423"/>
                    <a:gd name="connsiteX195" fmla="*/ 629479 w 1300645"/>
                    <a:gd name="connsiteY195" fmla="*/ 260113 h 1590423"/>
                    <a:gd name="connsiteX196" fmla="*/ 630715 w 1300645"/>
                    <a:gd name="connsiteY196" fmla="*/ 260414 h 1590423"/>
                    <a:gd name="connsiteX197" fmla="*/ 630378 w 1300645"/>
                    <a:gd name="connsiteY197" fmla="*/ 255813 h 1590423"/>
                    <a:gd name="connsiteX198" fmla="*/ 626949 w 1300645"/>
                    <a:gd name="connsiteY198" fmla="*/ 255814 h 1590423"/>
                    <a:gd name="connsiteX199" fmla="*/ 628973 w 1300645"/>
                    <a:gd name="connsiteY199" fmla="*/ 263771 h 1590423"/>
                    <a:gd name="connsiteX200" fmla="*/ 629872 w 1300645"/>
                    <a:gd name="connsiteY200" fmla="*/ 263432 h 1590423"/>
                    <a:gd name="connsiteX201" fmla="*/ 631202 w 1300645"/>
                    <a:gd name="connsiteY201" fmla="*/ 265845 h 1590423"/>
                    <a:gd name="connsiteX202" fmla="*/ 633187 w 1300645"/>
                    <a:gd name="connsiteY202" fmla="*/ 266223 h 1590423"/>
                    <a:gd name="connsiteX203" fmla="*/ 632157 w 1300645"/>
                    <a:gd name="connsiteY203" fmla="*/ 264638 h 1590423"/>
                    <a:gd name="connsiteX204" fmla="*/ 632457 w 1300645"/>
                    <a:gd name="connsiteY204" fmla="*/ 263582 h 1590423"/>
                    <a:gd name="connsiteX205" fmla="*/ 634630 w 1300645"/>
                    <a:gd name="connsiteY205" fmla="*/ 266222 h 1590423"/>
                    <a:gd name="connsiteX206" fmla="*/ 636710 w 1300645"/>
                    <a:gd name="connsiteY206" fmla="*/ 271955 h 1590423"/>
                    <a:gd name="connsiteX207" fmla="*/ 634930 w 1300645"/>
                    <a:gd name="connsiteY207" fmla="*/ 273049 h 1590423"/>
                    <a:gd name="connsiteX208" fmla="*/ 634967 w 1300645"/>
                    <a:gd name="connsiteY208" fmla="*/ 273841 h 1590423"/>
                    <a:gd name="connsiteX209" fmla="*/ 638039 w 1300645"/>
                    <a:gd name="connsiteY209" fmla="*/ 274406 h 1590423"/>
                    <a:gd name="connsiteX210" fmla="*/ 633581 w 1300645"/>
                    <a:gd name="connsiteY210" fmla="*/ 274633 h 1590423"/>
                    <a:gd name="connsiteX211" fmla="*/ 635154 w 1300645"/>
                    <a:gd name="connsiteY211" fmla="*/ 279649 h 1590423"/>
                    <a:gd name="connsiteX212" fmla="*/ 630602 w 1300645"/>
                    <a:gd name="connsiteY212" fmla="*/ 282100 h 1590423"/>
                    <a:gd name="connsiteX213" fmla="*/ 631183 w 1300645"/>
                    <a:gd name="connsiteY213" fmla="*/ 285080 h 1590423"/>
                    <a:gd name="connsiteX214" fmla="*/ 635098 w 1300645"/>
                    <a:gd name="connsiteY214" fmla="*/ 284401 h 1590423"/>
                    <a:gd name="connsiteX215" fmla="*/ 637964 w 1300645"/>
                    <a:gd name="connsiteY215" fmla="*/ 285834 h 1590423"/>
                    <a:gd name="connsiteX216" fmla="*/ 643041 w 1300645"/>
                    <a:gd name="connsiteY216" fmla="*/ 285117 h 1590423"/>
                    <a:gd name="connsiteX217" fmla="*/ 644297 w 1300645"/>
                    <a:gd name="connsiteY217" fmla="*/ 289303 h 1590423"/>
                    <a:gd name="connsiteX218" fmla="*/ 677192 w 1300645"/>
                    <a:gd name="connsiteY218" fmla="*/ 291453 h 1590423"/>
                    <a:gd name="connsiteX219" fmla="*/ 677155 w 1300645"/>
                    <a:gd name="connsiteY219" fmla="*/ 291076 h 1590423"/>
                    <a:gd name="connsiteX220" fmla="*/ 677292 w 1300645"/>
                    <a:gd name="connsiteY220" fmla="*/ 291201 h 1590423"/>
                    <a:gd name="connsiteX221" fmla="*/ 632500 w 1300645"/>
                    <a:gd name="connsiteY221" fmla="*/ 1589731 h 1590423"/>
                    <a:gd name="connsiteX222" fmla="*/ 384029 w 1300645"/>
                    <a:gd name="connsiteY222" fmla="*/ 1509644 h 1590423"/>
                    <a:gd name="connsiteX223" fmla="*/ 328791 w 1300645"/>
                    <a:gd name="connsiteY223" fmla="*/ 1370128 h 1590423"/>
                    <a:gd name="connsiteX224" fmla="*/ 325238 w 1300645"/>
                    <a:gd name="connsiteY224" fmla="*/ 1318790 h 1590423"/>
                    <a:gd name="connsiteX225" fmla="*/ 327043 w 1300645"/>
                    <a:gd name="connsiteY225" fmla="*/ 1301727 h 1590423"/>
                    <a:gd name="connsiteX226" fmla="*/ 87300 w 1300645"/>
                    <a:gd name="connsiteY226" fmla="*/ 426035 h 1590423"/>
                    <a:gd name="connsiteX227" fmla="*/ 1533 w 1300645"/>
                    <a:gd name="connsiteY227" fmla="*/ 105948 h 1590423"/>
                    <a:gd name="connsiteX228" fmla="*/ 28833 w 1300645"/>
                    <a:gd name="connsiteY228" fmla="*/ 41243 h 1590423"/>
                    <a:gd name="connsiteX229" fmla="*/ 172174 w 1300645"/>
                    <a:gd name="connsiteY229" fmla="*/ 284 h 1590423"/>
                    <a:gd name="connsiteX230" fmla="*/ 344087 w 1300645"/>
                    <a:gd name="connsiteY230" fmla="*/ 94509 h 1590423"/>
                    <a:gd name="connsiteX231" fmla="*/ 472159 w 1300645"/>
                    <a:gd name="connsiteY231" fmla="*/ 158392 h 1590423"/>
                    <a:gd name="connsiteX232" fmla="*/ 505994 w 1300645"/>
                    <a:gd name="connsiteY232" fmla="*/ 173858 h 1590423"/>
                    <a:gd name="connsiteX233" fmla="*/ 509473 w 1300645"/>
                    <a:gd name="connsiteY233" fmla="*/ 173559 h 1590423"/>
                    <a:gd name="connsiteX234" fmla="*/ 506992 w 1300645"/>
                    <a:gd name="connsiteY234" fmla="*/ 174313 h 1590423"/>
                    <a:gd name="connsiteX235" fmla="*/ 512514 w 1300645"/>
                    <a:gd name="connsiteY235" fmla="*/ 176838 h 1590423"/>
                    <a:gd name="connsiteX236" fmla="*/ 520413 w 1300645"/>
                    <a:gd name="connsiteY236" fmla="*/ 178613 h 1590423"/>
                    <a:gd name="connsiteX237" fmla="*/ 522193 w 1300645"/>
                    <a:gd name="connsiteY237" fmla="*/ 178235 h 1590423"/>
                    <a:gd name="connsiteX238" fmla="*/ 527420 w 1300645"/>
                    <a:gd name="connsiteY238" fmla="*/ 176123 h 1590423"/>
                    <a:gd name="connsiteX239" fmla="*/ 533864 w 1300645"/>
                    <a:gd name="connsiteY239" fmla="*/ 175972 h 1590423"/>
                    <a:gd name="connsiteX240" fmla="*/ 534931 w 1300645"/>
                    <a:gd name="connsiteY240" fmla="*/ 177783 h 1590423"/>
                    <a:gd name="connsiteX241" fmla="*/ 535756 w 1300645"/>
                    <a:gd name="connsiteY241" fmla="*/ 183855 h 1590423"/>
                    <a:gd name="connsiteX242" fmla="*/ 536224 w 1300645"/>
                    <a:gd name="connsiteY242" fmla="*/ 183666 h 1590423"/>
                    <a:gd name="connsiteX243" fmla="*/ 536561 w 1300645"/>
                    <a:gd name="connsiteY243" fmla="*/ 179970 h 1590423"/>
                    <a:gd name="connsiteX244" fmla="*/ 538397 w 1300645"/>
                    <a:gd name="connsiteY244" fmla="*/ 183855 h 1590423"/>
                    <a:gd name="connsiteX245" fmla="*/ 538397 w 1300645"/>
                    <a:gd name="connsiteY245" fmla="*/ 179819 h 1590423"/>
                    <a:gd name="connsiteX246" fmla="*/ 540214 w 1300645"/>
                    <a:gd name="connsiteY246" fmla="*/ 179367 h 1590423"/>
                    <a:gd name="connsiteX247" fmla="*/ 544766 w 1300645"/>
                    <a:gd name="connsiteY247" fmla="*/ 179254 h 1590423"/>
                    <a:gd name="connsiteX248" fmla="*/ 546359 w 1300645"/>
                    <a:gd name="connsiteY248" fmla="*/ 176161 h 1590423"/>
                    <a:gd name="connsiteX249" fmla="*/ 550855 w 1300645"/>
                    <a:gd name="connsiteY249" fmla="*/ 178537 h 1590423"/>
                    <a:gd name="connsiteX250" fmla="*/ 550518 w 1300645"/>
                    <a:gd name="connsiteY250" fmla="*/ 180234 h 1590423"/>
                    <a:gd name="connsiteX251" fmla="*/ 553047 w 1300645"/>
                    <a:gd name="connsiteY251" fmla="*/ 182158 h 1590423"/>
                    <a:gd name="connsiteX252" fmla="*/ 555782 w 1300645"/>
                    <a:gd name="connsiteY252" fmla="*/ 180272 h 1590423"/>
                    <a:gd name="connsiteX253" fmla="*/ 555557 w 1300645"/>
                    <a:gd name="connsiteY253" fmla="*/ 176764 h 1590423"/>
                    <a:gd name="connsiteX254" fmla="*/ 558198 w 1300645"/>
                    <a:gd name="connsiteY254" fmla="*/ 180913 h 1590423"/>
                    <a:gd name="connsiteX255" fmla="*/ 562095 w 1300645"/>
                    <a:gd name="connsiteY255" fmla="*/ 177519 h 1590423"/>
                    <a:gd name="connsiteX256" fmla="*/ 563130 w 1300645"/>
                    <a:gd name="connsiteY256" fmla="*/ 180110 h 1590423"/>
                    <a:gd name="connsiteX257" fmla="*/ 562638 w 1300645"/>
                    <a:gd name="connsiteY257" fmla="*/ 181630 h 1590423"/>
                    <a:gd name="connsiteX258" fmla="*/ 564099 w 1300645"/>
                    <a:gd name="connsiteY258" fmla="*/ 182535 h 1590423"/>
                    <a:gd name="connsiteX259" fmla="*/ 563130 w 1300645"/>
                    <a:gd name="connsiteY259" fmla="*/ 180110 h 1590423"/>
                    <a:gd name="connsiteX260" fmla="*/ 563200 w 1300645"/>
                    <a:gd name="connsiteY260" fmla="*/ 179895 h 1590423"/>
                    <a:gd name="connsiteX261" fmla="*/ 565748 w 1300645"/>
                    <a:gd name="connsiteY261" fmla="*/ 182421 h 1590423"/>
                    <a:gd name="connsiteX262" fmla="*/ 567434 w 1300645"/>
                    <a:gd name="connsiteY262" fmla="*/ 187589 h 1590423"/>
                    <a:gd name="connsiteX263" fmla="*/ 573972 w 1300645"/>
                    <a:gd name="connsiteY263" fmla="*/ 186306 h 1590423"/>
                    <a:gd name="connsiteX264" fmla="*/ 572529 w 1300645"/>
                    <a:gd name="connsiteY264" fmla="*/ 188230 h 1590423"/>
                    <a:gd name="connsiteX265" fmla="*/ 575733 w 1300645"/>
                    <a:gd name="connsiteY265" fmla="*/ 189135 h 1590423"/>
                    <a:gd name="connsiteX266" fmla="*/ 578355 w 1300645"/>
                    <a:gd name="connsiteY266" fmla="*/ 187515 h 1590423"/>
                    <a:gd name="connsiteX267" fmla="*/ 577906 w 1300645"/>
                    <a:gd name="connsiteY267" fmla="*/ 190983 h 1590423"/>
                    <a:gd name="connsiteX268" fmla="*/ 586842 w 1300645"/>
                    <a:gd name="connsiteY268" fmla="*/ 194377 h 1590423"/>
                    <a:gd name="connsiteX269" fmla="*/ 589388 w 1300645"/>
                    <a:gd name="connsiteY269" fmla="*/ 192364 h 1590423"/>
                    <a:gd name="connsiteX270" fmla="*/ 588453 w 1300645"/>
                    <a:gd name="connsiteY270" fmla="*/ 193321 h 1590423"/>
                    <a:gd name="connsiteX271" fmla="*/ 592630 w 1300645"/>
                    <a:gd name="connsiteY271" fmla="*/ 197960 h 1590423"/>
                    <a:gd name="connsiteX272" fmla="*/ 592930 w 1300645"/>
                    <a:gd name="connsiteY272" fmla="*/ 196866 h 1590423"/>
                    <a:gd name="connsiteX273" fmla="*/ 591188 w 1300645"/>
                    <a:gd name="connsiteY273" fmla="*/ 194792 h 1590423"/>
                    <a:gd name="connsiteX274" fmla="*/ 591056 w 1300645"/>
                    <a:gd name="connsiteY274" fmla="*/ 193736 h 1590423"/>
                    <a:gd name="connsiteX275" fmla="*/ 594859 w 1300645"/>
                    <a:gd name="connsiteY275" fmla="*/ 192152 h 1590423"/>
                    <a:gd name="connsiteX276" fmla="*/ 599936 w 1300645"/>
                    <a:gd name="connsiteY276" fmla="*/ 192340 h 1590423"/>
                    <a:gd name="connsiteX277" fmla="*/ 601191 w 1300645"/>
                    <a:gd name="connsiteY277" fmla="*/ 193208 h 1590423"/>
                    <a:gd name="connsiteX278" fmla="*/ 600292 w 1300645"/>
                    <a:gd name="connsiteY278" fmla="*/ 197092 h 1590423"/>
                    <a:gd name="connsiteX279" fmla="*/ 603907 w 1300645"/>
                    <a:gd name="connsiteY279" fmla="*/ 198601 h 1590423"/>
                    <a:gd name="connsiteX280" fmla="*/ 605444 w 1300645"/>
                    <a:gd name="connsiteY280" fmla="*/ 196074 h 1590423"/>
                    <a:gd name="connsiteX281" fmla="*/ 608066 w 1300645"/>
                    <a:gd name="connsiteY281" fmla="*/ 200901 h 1590423"/>
                    <a:gd name="connsiteX282" fmla="*/ 603552 w 1300645"/>
                    <a:gd name="connsiteY282" fmla="*/ 200901 h 1590423"/>
                    <a:gd name="connsiteX283" fmla="*/ 603552 w 1300645"/>
                    <a:gd name="connsiteY283" fmla="*/ 202033 h 1590423"/>
                    <a:gd name="connsiteX284" fmla="*/ 610431 w 1300645"/>
                    <a:gd name="connsiteY284" fmla="*/ 204106 h 1590423"/>
                    <a:gd name="connsiteX285" fmla="*/ 610576 w 1300645"/>
                    <a:gd name="connsiteY285" fmla="*/ 204183 h 1590423"/>
                    <a:gd name="connsiteX286" fmla="*/ 610578 w 1300645"/>
                    <a:gd name="connsiteY286" fmla="*/ 204151 h 1590423"/>
                    <a:gd name="connsiteX287" fmla="*/ 612937 w 1300645"/>
                    <a:gd name="connsiteY287" fmla="*/ 204862 h 1590423"/>
                    <a:gd name="connsiteX288" fmla="*/ 610708 w 1300645"/>
                    <a:gd name="connsiteY288" fmla="*/ 201769 h 1590423"/>
                    <a:gd name="connsiteX289" fmla="*/ 610578 w 1300645"/>
                    <a:gd name="connsiteY289" fmla="*/ 204151 h 1590423"/>
                    <a:gd name="connsiteX290" fmla="*/ 610431 w 1300645"/>
                    <a:gd name="connsiteY290" fmla="*/ 204106 h 1590423"/>
                    <a:gd name="connsiteX291" fmla="*/ 608572 w 1300645"/>
                    <a:gd name="connsiteY291" fmla="*/ 203127 h 1590423"/>
                    <a:gd name="connsiteX292" fmla="*/ 610033 w 1300645"/>
                    <a:gd name="connsiteY292" fmla="*/ 198978 h 1590423"/>
                    <a:gd name="connsiteX293" fmla="*/ 612525 w 1300645"/>
                    <a:gd name="connsiteY293" fmla="*/ 198940 h 1590423"/>
                    <a:gd name="connsiteX294" fmla="*/ 615504 w 1300645"/>
                    <a:gd name="connsiteY294" fmla="*/ 201995 h 1590423"/>
                    <a:gd name="connsiteX295" fmla="*/ 616983 w 1300645"/>
                    <a:gd name="connsiteY295" fmla="*/ 204145 h 1590423"/>
                    <a:gd name="connsiteX296" fmla="*/ 615878 w 1300645"/>
                    <a:gd name="connsiteY296" fmla="*/ 206596 h 1590423"/>
                    <a:gd name="connsiteX297" fmla="*/ 619437 w 1300645"/>
                    <a:gd name="connsiteY297" fmla="*/ 207162 h 1590423"/>
                    <a:gd name="connsiteX298" fmla="*/ 618463 w 1300645"/>
                    <a:gd name="connsiteY298" fmla="*/ 210255 h 1590423"/>
                    <a:gd name="connsiteX299" fmla="*/ 618744 w 1300645"/>
                    <a:gd name="connsiteY299" fmla="*/ 211235 h 1590423"/>
                    <a:gd name="connsiteX300" fmla="*/ 621236 w 1300645"/>
                    <a:gd name="connsiteY300" fmla="*/ 210858 h 1590423"/>
                    <a:gd name="connsiteX301" fmla="*/ 623334 w 1300645"/>
                    <a:gd name="connsiteY301" fmla="*/ 212329 h 1590423"/>
                    <a:gd name="connsiteX302" fmla="*/ 630153 w 1300645"/>
                    <a:gd name="connsiteY302" fmla="*/ 215686 h 1590423"/>
                    <a:gd name="connsiteX303" fmla="*/ 632439 w 1300645"/>
                    <a:gd name="connsiteY303" fmla="*/ 216930 h 1590423"/>
                    <a:gd name="connsiteX304" fmla="*/ 633581 w 1300645"/>
                    <a:gd name="connsiteY304" fmla="*/ 221531 h 1590423"/>
                    <a:gd name="connsiteX305" fmla="*/ 636035 w 1300645"/>
                    <a:gd name="connsiteY305" fmla="*/ 222059 h 1590423"/>
                    <a:gd name="connsiteX306" fmla="*/ 636110 w 1300645"/>
                    <a:gd name="connsiteY306" fmla="*/ 223304 h 1590423"/>
                    <a:gd name="connsiteX307" fmla="*/ 632420 w 1300645"/>
                    <a:gd name="connsiteY307" fmla="*/ 223379 h 1590423"/>
                    <a:gd name="connsiteX308" fmla="*/ 628036 w 1300645"/>
                    <a:gd name="connsiteY308" fmla="*/ 218099 h 1590423"/>
                    <a:gd name="connsiteX309" fmla="*/ 627605 w 1300645"/>
                    <a:gd name="connsiteY309" fmla="*/ 220739 h 1590423"/>
                    <a:gd name="connsiteX310" fmla="*/ 625900 w 1300645"/>
                    <a:gd name="connsiteY310" fmla="*/ 219042 h 1590423"/>
                    <a:gd name="connsiteX311" fmla="*/ 626238 w 1300645"/>
                    <a:gd name="connsiteY311" fmla="*/ 221984 h 1590423"/>
                    <a:gd name="connsiteX312" fmla="*/ 624777 w 1300645"/>
                    <a:gd name="connsiteY312" fmla="*/ 219910 h 1590423"/>
                    <a:gd name="connsiteX313" fmla="*/ 621967 w 1300645"/>
                    <a:gd name="connsiteY313" fmla="*/ 218514 h 1590423"/>
                    <a:gd name="connsiteX314" fmla="*/ 620224 w 1300645"/>
                    <a:gd name="connsiteY314" fmla="*/ 217458 h 1590423"/>
                    <a:gd name="connsiteX315" fmla="*/ 616796 w 1300645"/>
                    <a:gd name="connsiteY315" fmla="*/ 215006 h 1590423"/>
                    <a:gd name="connsiteX316" fmla="*/ 616290 w 1300645"/>
                    <a:gd name="connsiteY316" fmla="*/ 210406 h 1590423"/>
                    <a:gd name="connsiteX317" fmla="*/ 615878 w 1300645"/>
                    <a:gd name="connsiteY317" fmla="*/ 210519 h 1590423"/>
                    <a:gd name="connsiteX318" fmla="*/ 615822 w 1300645"/>
                    <a:gd name="connsiteY318" fmla="*/ 212895 h 1590423"/>
                    <a:gd name="connsiteX319" fmla="*/ 604863 w 1300645"/>
                    <a:gd name="connsiteY319" fmla="*/ 209991 h 1590423"/>
                    <a:gd name="connsiteX320" fmla="*/ 593660 w 1300645"/>
                    <a:gd name="connsiteY320" fmla="*/ 204824 h 1590423"/>
                    <a:gd name="connsiteX321" fmla="*/ 591843 w 1300645"/>
                    <a:gd name="connsiteY321" fmla="*/ 206106 h 1590423"/>
                    <a:gd name="connsiteX322" fmla="*/ 594166 w 1300645"/>
                    <a:gd name="connsiteY322" fmla="*/ 209311 h 1590423"/>
                    <a:gd name="connsiteX323" fmla="*/ 587272 w 1300645"/>
                    <a:gd name="connsiteY323" fmla="*/ 206294 h 1590423"/>
                    <a:gd name="connsiteX324" fmla="*/ 588902 w 1300645"/>
                    <a:gd name="connsiteY324" fmla="*/ 205088 h 1590423"/>
                    <a:gd name="connsiteX325" fmla="*/ 587834 w 1300645"/>
                    <a:gd name="connsiteY325" fmla="*/ 203617 h 1590423"/>
                    <a:gd name="connsiteX326" fmla="*/ 580978 w 1300645"/>
                    <a:gd name="connsiteY326" fmla="*/ 202033 h 1590423"/>
                    <a:gd name="connsiteX327" fmla="*/ 579067 w 1300645"/>
                    <a:gd name="connsiteY327" fmla="*/ 204522 h 1590423"/>
                    <a:gd name="connsiteX328" fmla="*/ 577194 w 1300645"/>
                    <a:gd name="connsiteY328" fmla="*/ 200185 h 1590423"/>
                    <a:gd name="connsiteX329" fmla="*/ 575302 w 1300645"/>
                    <a:gd name="connsiteY329" fmla="*/ 199921 h 1590423"/>
                    <a:gd name="connsiteX330" fmla="*/ 572417 w 1300645"/>
                    <a:gd name="connsiteY330" fmla="*/ 199468 h 1590423"/>
                    <a:gd name="connsiteX331" fmla="*/ 572042 w 1300645"/>
                    <a:gd name="connsiteY331" fmla="*/ 200298 h 1590423"/>
                    <a:gd name="connsiteX332" fmla="*/ 572810 w 1300645"/>
                    <a:gd name="connsiteY332" fmla="*/ 202900 h 1590423"/>
                    <a:gd name="connsiteX333" fmla="*/ 577175 w 1300645"/>
                    <a:gd name="connsiteY333" fmla="*/ 205578 h 1590423"/>
                    <a:gd name="connsiteX334" fmla="*/ 578243 w 1300645"/>
                    <a:gd name="connsiteY334" fmla="*/ 205088 h 1590423"/>
                    <a:gd name="connsiteX335" fmla="*/ 575995 w 1300645"/>
                    <a:gd name="connsiteY335" fmla="*/ 210217 h 1590423"/>
                    <a:gd name="connsiteX336" fmla="*/ 571874 w 1300645"/>
                    <a:gd name="connsiteY336" fmla="*/ 208406 h 1590423"/>
                    <a:gd name="connsiteX337" fmla="*/ 568576 w 1300645"/>
                    <a:gd name="connsiteY337" fmla="*/ 207803 h 1590423"/>
                    <a:gd name="connsiteX338" fmla="*/ 567902 w 1300645"/>
                    <a:gd name="connsiteY338" fmla="*/ 205993 h 1590423"/>
                    <a:gd name="connsiteX339" fmla="*/ 570281 w 1300645"/>
                    <a:gd name="connsiteY339" fmla="*/ 206710 h 1590423"/>
                    <a:gd name="connsiteX340" fmla="*/ 569701 w 1300645"/>
                    <a:gd name="connsiteY340" fmla="*/ 205729 h 1590423"/>
                    <a:gd name="connsiteX341" fmla="*/ 571480 w 1300645"/>
                    <a:gd name="connsiteY341" fmla="*/ 203617 h 1590423"/>
                    <a:gd name="connsiteX342" fmla="*/ 568726 w 1300645"/>
                    <a:gd name="connsiteY342" fmla="*/ 200638 h 1590423"/>
                    <a:gd name="connsiteX343" fmla="*/ 568089 w 1300645"/>
                    <a:gd name="connsiteY343" fmla="*/ 198639 h 1590423"/>
                    <a:gd name="connsiteX344" fmla="*/ 565992 w 1300645"/>
                    <a:gd name="connsiteY344" fmla="*/ 196300 h 1590423"/>
                    <a:gd name="connsiteX345" fmla="*/ 564661 w 1300645"/>
                    <a:gd name="connsiteY345" fmla="*/ 195773 h 1590423"/>
                    <a:gd name="connsiteX346" fmla="*/ 562975 w 1300645"/>
                    <a:gd name="connsiteY346" fmla="*/ 193698 h 1590423"/>
                    <a:gd name="connsiteX347" fmla="*/ 563219 w 1300645"/>
                    <a:gd name="connsiteY347" fmla="*/ 198036 h 1590423"/>
                    <a:gd name="connsiteX348" fmla="*/ 562619 w 1300645"/>
                    <a:gd name="connsiteY348" fmla="*/ 198752 h 1590423"/>
                    <a:gd name="connsiteX349" fmla="*/ 562057 w 1300645"/>
                    <a:gd name="connsiteY349" fmla="*/ 195433 h 1590423"/>
                    <a:gd name="connsiteX350" fmla="*/ 561439 w 1300645"/>
                    <a:gd name="connsiteY350" fmla="*/ 195923 h 1590423"/>
                    <a:gd name="connsiteX351" fmla="*/ 559922 w 1300645"/>
                    <a:gd name="connsiteY351" fmla="*/ 201015 h 1590423"/>
                    <a:gd name="connsiteX352" fmla="*/ 559903 w 1300645"/>
                    <a:gd name="connsiteY352" fmla="*/ 204183 h 1590423"/>
                    <a:gd name="connsiteX353" fmla="*/ 558648 w 1300645"/>
                    <a:gd name="connsiteY353" fmla="*/ 203391 h 1590423"/>
                    <a:gd name="connsiteX354" fmla="*/ 558367 w 1300645"/>
                    <a:gd name="connsiteY354" fmla="*/ 199657 h 1590423"/>
                    <a:gd name="connsiteX355" fmla="*/ 559959 w 1300645"/>
                    <a:gd name="connsiteY355" fmla="*/ 193811 h 1590423"/>
                    <a:gd name="connsiteX356" fmla="*/ 556774 w 1300645"/>
                    <a:gd name="connsiteY356" fmla="*/ 196715 h 1590423"/>
                    <a:gd name="connsiteX357" fmla="*/ 554133 w 1300645"/>
                    <a:gd name="connsiteY357" fmla="*/ 196527 h 1590423"/>
                    <a:gd name="connsiteX358" fmla="*/ 550790 w 1300645"/>
                    <a:gd name="connsiteY358" fmla="*/ 197194 h 1590423"/>
                    <a:gd name="connsiteX359" fmla="*/ 551132 w 1300645"/>
                    <a:gd name="connsiteY359" fmla="*/ 197546 h 1590423"/>
                    <a:gd name="connsiteX360" fmla="*/ 553122 w 1300645"/>
                    <a:gd name="connsiteY360" fmla="*/ 197470 h 1590423"/>
                    <a:gd name="connsiteX361" fmla="*/ 554451 w 1300645"/>
                    <a:gd name="connsiteY361" fmla="*/ 200962 h 1590423"/>
                    <a:gd name="connsiteX362" fmla="*/ 554844 w 1300645"/>
                    <a:gd name="connsiteY362" fmla="*/ 201366 h 1590423"/>
                    <a:gd name="connsiteX363" fmla="*/ 557224 w 1300645"/>
                    <a:gd name="connsiteY363" fmla="*/ 199582 h 1590423"/>
                    <a:gd name="connsiteX364" fmla="*/ 556293 w 1300645"/>
                    <a:gd name="connsiteY364" fmla="*/ 202857 h 1590423"/>
                    <a:gd name="connsiteX365" fmla="*/ 558710 w 1300645"/>
                    <a:gd name="connsiteY365" fmla="*/ 205345 h 1590423"/>
                    <a:gd name="connsiteX366" fmla="*/ 563188 w 1300645"/>
                    <a:gd name="connsiteY366" fmla="*/ 211182 h 1590423"/>
                    <a:gd name="connsiteX367" fmla="*/ 566703 w 1300645"/>
                    <a:gd name="connsiteY367" fmla="*/ 212404 h 1590423"/>
                    <a:gd name="connsiteX368" fmla="*/ 566722 w 1300645"/>
                    <a:gd name="connsiteY368" fmla="*/ 213234 h 1590423"/>
                    <a:gd name="connsiteX369" fmla="*/ 565534 w 1300645"/>
                    <a:gd name="connsiteY369" fmla="*/ 214239 h 1590423"/>
                    <a:gd name="connsiteX370" fmla="*/ 565650 w 1300645"/>
                    <a:gd name="connsiteY370" fmla="*/ 214391 h 1590423"/>
                    <a:gd name="connsiteX371" fmla="*/ 569494 w 1300645"/>
                    <a:gd name="connsiteY371" fmla="*/ 215497 h 1590423"/>
                    <a:gd name="connsiteX372" fmla="*/ 569832 w 1300645"/>
                    <a:gd name="connsiteY372" fmla="*/ 215233 h 1590423"/>
                    <a:gd name="connsiteX373" fmla="*/ 573765 w 1300645"/>
                    <a:gd name="connsiteY373" fmla="*/ 213121 h 1590423"/>
                    <a:gd name="connsiteX374" fmla="*/ 577400 w 1300645"/>
                    <a:gd name="connsiteY374" fmla="*/ 213083 h 1590423"/>
                    <a:gd name="connsiteX375" fmla="*/ 574740 w 1300645"/>
                    <a:gd name="connsiteY375" fmla="*/ 217156 h 1590423"/>
                    <a:gd name="connsiteX376" fmla="*/ 572379 w 1300645"/>
                    <a:gd name="connsiteY376" fmla="*/ 219193 h 1590423"/>
                    <a:gd name="connsiteX377" fmla="*/ 572304 w 1300645"/>
                    <a:gd name="connsiteY377" fmla="*/ 220173 h 1590423"/>
                    <a:gd name="connsiteX378" fmla="*/ 575508 w 1300645"/>
                    <a:gd name="connsiteY378" fmla="*/ 221720 h 1590423"/>
                    <a:gd name="connsiteX379" fmla="*/ 579685 w 1300645"/>
                    <a:gd name="connsiteY379" fmla="*/ 223341 h 1590423"/>
                    <a:gd name="connsiteX380" fmla="*/ 583282 w 1300645"/>
                    <a:gd name="connsiteY380" fmla="*/ 222172 h 1590423"/>
                    <a:gd name="connsiteX381" fmla="*/ 582926 w 1300645"/>
                    <a:gd name="connsiteY381" fmla="*/ 219457 h 1590423"/>
                    <a:gd name="connsiteX382" fmla="*/ 584425 w 1300645"/>
                    <a:gd name="connsiteY382" fmla="*/ 219721 h 1590423"/>
                    <a:gd name="connsiteX383" fmla="*/ 586205 w 1300645"/>
                    <a:gd name="connsiteY383" fmla="*/ 219834 h 1590423"/>
                    <a:gd name="connsiteX384" fmla="*/ 589801 w 1300645"/>
                    <a:gd name="connsiteY384" fmla="*/ 221418 h 1590423"/>
                    <a:gd name="connsiteX385" fmla="*/ 592667 w 1300645"/>
                    <a:gd name="connsiteY385" fmla="*/ 222701 h 1590423"/>
                    <a:gd name="connsiteX386" fmla="*/ 599336 w 1300645"/>
                    <a:gd name="connsiteY386" fmla="*/ 224624 h 1590423"/>
                    <a:gd name="connsiteX387" fmla="*/ 604376 w 1300645"/>
                    <a:gd name="connsiteY387" fmla="*/ 229376 h 1590423"/>
                    <a:gd name="connsiteX388" fmla="*/ 604348 w 1300645"/>
                    <a:gd name="connsiteY388" fmla="*/ 229385 h 1590423"/>
                    <a:gd name="connsiteX389" fmla="*/ 604320 w 1300645"/>
                    <a:gd name="connsiteY389" fmla="*/ 229376 h 1590423"/>
                    <a:gd name="connsiteX390" fmla="*/ 604342 w 1300645"/>
                    <a:gd name="connsiteY390" fmla="*/ 229387 h 1590423"/>
                    <a:gd name="connsiteX391" fmla="*/ 600892 w 1300645"/>
                    <a:gd name="connsiteY391" fmla="*/ 230583 h 1590423"/>
                    <a:gd name="connsiteX392" fmla="*/ 600929 w 1300645"/>
                    <a:gd name="connsiteY392" fmla="*/ 232091 h 1590423"/>
                    <a:gd name="connsiteX393" fmla="*/ 608235 w 1300645"/>
                    <a:gd name="connsiteY393" fmla="*/ 232959 h 1590423"/>
                    <a:gd name="connsiteX394" fmla="*/ 608366 w 1300645"/>
                    <a:gd name="connsiteY394" fmla="*/ 231525 h 1590423"/>
                    <a:gd name="connsiteX395" fmla="*/ 604342 w 1300645"/>
                    <a:gd name="connsiteY395" fmla="*/ 229387 h 1590423"/>
                    <a:gd name="connsiteX396" fmla="*/ 604348 w 1300645"/>
                    <a:gd name="connsiteY396" fmla="*/ 229385 h 1590423"/>
                    <a:gd name="connsiteX397" fmla="*/ 617377 w 1300645"/>
                    <a:gd name="connsiteY397" fmla="*/ 233600 h 1590423"/>
                    <a:gd name="connsiteX398" fmla="*/ 618332 w 1300645"/>
                    <a:gd name="connsiteY398" fmla="*/ 234316 h 1590423"/>
                    <a:gd name="connsiteX399" fmla="*/ 621554 w 1300645"/>
                    <a:gd name="connsiteY399" fmla="*/ 237899 h 1590423"/>
                    <a:gd name="connsiteX400" fmla="*/ 631502 w 1300645"/>
                    <a:gd name="connsiteY400" fmla="*/ 241030 h 1590423"/>
                    <a:gd name="connsiteX401" fmla="*/ 633019 w 1300645"/>
                    <a:gd name="connsiteY401" fmla="*/ 242199 h 1590423"/>
                    <a:gd name="connsiteX402" fmla="*/ 637028 w 1300645"/>
                    <a:gd name="connsiteY402" fmla="*/ 244687 h 1590423"/>
                    <a:gd name="connsiteX403" fmla="*/ 637496 w 1300645"/>
                    <a:gd name="connsiteY403" fmla="*/ 245178 h 1590423"/>
                    <a:gd name="connsiteX404" fmla="*/ 636785 w 1300645"/>
                    <a:gd name="connsiteY404" fmla="*/ 248836 h 1590423"/>
                    <a:gd name="connsiteX405" fmla="*/ 635155 w 1300645"/>
                    <a:gd name="connsiteY405" fmla="*/ 247780 h 1590423"/>
                    <a:gd name="connsiteX406" fmla="*/ 633132 w 1300645"/>
                    <a:gd name="connsiteY406" fmla="*/ 249402 h 1590423"/>
                    <a:gd name="connsiteX407" fmla="*/ 635604 w 1300645"/>
                    <a:gd name="connsiteY407" fmla="*/ 251212 h 1590423"/>
                    <a:gd name="connsiteX408" fmla="*/ 639182 w 1300645"/>
                    <a:gd name="connsiteY408" fmla="*/ 254380 h 1590423"/>
                    <a:gd name="connsiteX409" fmla="*/ 641861 w 1300645"/>
                    <a:gd name="connsiteY409" fmla="*/ 254946 h 1590423"/>
                    <a:gd name="connsiteX410" fmla="*/ 641599 w 1300645"/>
                    <a:gd name="connsiteY410" fmla="*/ 248949 h 1590423"/>
                    <a:gd name="connsiteX411" fmla="*/ 641299 w 1300645"/>
                    <a:gd name="connsiteY411" fmla="*/ 247290 h 1590423"/>
                    <a:gd name="connsiteX412" fmla="*/ 641168 w 1300645"/>
                    <a:gd name="connsiteY412" fmla="*/ 244311 h 1590423"/>
                    <a:gd name="connsiteX413" fmla="*/ 642329 w 1300645"/>
                    <a:gd name="connsiteY413" fmla="*/ 244462 h 1590423"/>
                    <a:gd name="connsiteX414" fmla="*/ 643135 w 1300645"/>
                    <a:gd name="connsiteY414" fmla="*/ 247554 h 1590423"/>
                    <a:gd name="connsiteX415" fmla="*/ 642948 w 1300645"/>
                    <a:gd name="connsiteY415" fmla="*/ 249779 h 1590423"/>
                    <a:gd name="connsiteX416" fmla="*/ 647743 w 1300645"/>
                    <a:gd name="connsiteY416" fmla="*/ 255323 h 1590423"/>
                    <a:gd name="connsiteX417" fmla="*/ 651434 w 1300645"/>
                    <a:gd name="connsiteY417" fmla="*/ 256945 h 1590423"/>
                    <a:gd name="connsiteX418" fmla="*/ 655536 w 1300645"/>
                    <a:gd name="connsiteY418" fmla="*/ 258076 h 1590423"/>
                    <a:gd name="connsiteX419" fmla="*/ 655742 w 1300645"/>
                    <a:gd name="connsiteY419" fmla="*/ 259509 h 1590423"/>
                    <a:gd name="connsiteX420" fmla="*/ 653307 w 1300645"/>
                    <a:gd name="connsiteY420" fmla="*/ 262979 h 1590423"/>
                    <a:gd name="connsiteX421" fmla="*/ 654244 w 1300645"/>
                    <a:gd name="connsiteY421" fmla="*/ 264601 h 1590423"/>
                    <a:gd name="connsiteX422" fmla="*/ 657372 w 1300645"/>
                    <a:gd name="connsiteY422" fmla="*/ 261734 h 1590423"/>
                    <a:gd name="connsiteX423" fmla="*/ 657728 w 1300645"/>
                    <a:gd name="connsiteY423" fmla="*/ 261583 h 1590423"/>
                    <a:gd name="connsiteX424" fmla="*/ 662955 w 1300645"/>
                    <a:gd name="connsiteY424" fmla="*/ 265430 h 1590423"/>
                    <a:gd name="connsiteX425" fmla="*/ 665952 w 1300645"/>
                    <a:gd name="connsiteY425" fmla="*/ 266863 h 1590423"/>
                    <a:gd name="connsiteX426" fmla="*/ 668687 w 1300645"/>
                    <a:gd name="connsiteY426" fmla="*/ 268447 h 1590423"/>
                    <a:gd name="connsiteX427" fmla="*/ 664959 w 1300645"/>
                    <a:gd name="connsiteY427" fmla="*/ 271163 h 1590423"/>
                    <a:gd name="connsiteX428" fmla="*/ 670354 w 1300645"/>
                    <a:gd name="connsiteY428" fmla="*/ 272143 h 1590423"/>
                    <a:gd name="connsiteX429" fmla="*/ 669886 w 1300645"/>
                    <a:gd name="connsiteY429" fmla="*/ 273162 h 1590423"/>
                    <a:gd name="connsiteX430" fmla="*/ 673933 w 1300645"/>
                    <a:gd name="connsiteY430" fmla="*/ 276254 h 1590423"/>
                    <a:gd name="connsiteX431" fmla="*/ 672958 w 1300645"/>
                    <a:gd name="connsiteY431" fmla="*/ 278668 h 1590423"/>
                    <a:gd name="connsiteX432" fmla="*/ 674570 w 1300645"/>
                    <a:gd name="connsiteY432" fmla="*/ 279234 h 1590423"/>
                    <a:gd name="connsiteX433" fmla="*/ 676705 w 1300645"/>
                    <a:gd name="connsiteY433" fmla="*/ 278329 h 1590423"/>
                    <a:gd name="connsiteX434" fmla="*/ 681951 w 1300645"/>
                    <a:gd name="connsiteY434" fmla="*/ 284438 h 1590423"/>
                    <a:gd name="connsiteX435" fmla="*/ 684967 w 1300645"/>
                    <a:gd name="connsiteY435" fmla="*/ 285419 h 1590423"/>
                    <a:gd name="connsiteX436" fmla="*/ 685229 w 1300645"/>
                    <a:gd name="connsiteY436" fmla="*/ 284401 h 1590423"/>
                    <a:gd name="connsiteX437" fmla="*/ 685510 w 1300645"/>
                    <a:gd name="connsiteY437" fmla="*/ 287116 h 1590423"/>
                    <a:gd name="connsiteX438" fmla="*/ 681613 w 1300645"/>
                    <a:gd name="connsiteY438" fmla="*/ 286701 h 1590423"/>
                    <a:gd name="connsiteX439" fmla="*/ 680396 w 1300645"/>
                    <a:gd name="connsiteY439" fmla="*/ 284816 h 1590423"/>
                    <a:gd name="connsiteX440" fmla="*/ 672827 w 1300645"/>
                    <a:gd name="connsiteY440" fmla="*/ 281120 h 1590423"/>
                    <a:gd name="connsiteX441" fmla="*/ 669437 w 1300645"/>
                    <a:gd name="connsiteY441" fmla="*/ 280328 h 1590423"/>
                    <a:gd name="connsiteX442" fmla="*/ 670411 w 1300645"/>
                    <a:gd name="connsiteY442" fmla="*/ 283118 h 1590423"/>
                    <a:gd name="connsiteX443" fmla="*/ 678747 w 1300645"/>
                    <a:gd name="connsiteY443" fmla="*/ 289681 h 1590423"/>
                    <a:gd name="connsiteX444" fmla="*/ 680115 w 1300645"/>
                    <a:gd name="connsiteY444" fmla="*/ 292547 h 1590423"/>
                    <a:gd name="connsiteX445" fmla="*/ 679759 w 1300645"/>
                    <a:gd name="connsiteY445" fmla="*/ 293452 h 1590423"/>
                    <a:gd name="connsiteX446" fmla="*/ 677292 w 1300645"/>
                    <a:gd name="connsiteY446" fmla="*/ 291201 h 1590423"/>
                    <a:gd name="connsiteX447" fmla="*/ 677417 w 1300645"/>
                    <a:gd name="connsiteY447" fmla="*/ 290888 h 1590423"/>
                    <a:gd name="connsiteX448" fmla="*/ 676817 w 1300645"/>
                    <a:gd name="connsiteY448" fmla="*/ 290020 h 1590423"/>
                    <a:gd name="connsiteX449" fmla="*/ 670542 w 1300645"/>
                    <a:gd name="connsiteY449" fmla="*/ 284514 h 1590423"/>
                    <a:gd name="connsiteX450" fmla="*/ 667544 w 1300645"/>
                    <a:gd name="connsiteY450" fmla="*/ 281421 h 1590423"/>
                    <a:gd name="connsiteX451" fmla="*/ 665016 w 1300645"/>
                    <a:gd name="connsiteY451" fmla="*/ 278253 h 1590423"/>
                    <a:gd name="connsiteX452" fmla="*/ 663404 w 1300645"/>
                    <a:gd name="connsiteY452" fmla="*/ 276292 h 1590423"/>
                    <a:gd name="connsiteX453" fmla="*/ 660407 w 1300645"/>
                    <a:gd name="connsiteY453" fmla="*/ 276179 h 1590423"/>
                    <a:gd name="connsiteX454" fmla="*/ 653794 w 1300645"/>
                    <a:gd name="connsiteY454" fmla="*/ 271653 h 1590423"/>
                    <a:gd name="connsiteX455" fmla="*/ 652651 w 1300645"/>
                    <a:gd name="connsiteY455" fmla="*/ 276518 h 1590423"/>
                    <a:gd name="connsiteX456" fmla="*/ 652052 w 1300645"/>
                    <a:gd name="connsiteY456" fmla="*/ 271050 h 1590423"/>
                    <a:gd name="connsiteX457" fmla="*/ 649320 w 1300645"/>
                    <a:gd name="connsiteY457" fmla="*/ 271301 h 1590423"/>
                    <a:gd name="connsiteX458" fmla="*/ 649261 w 1300645"/>
                    <a:gd name="connsiteY458" fmla="*/ 271125 h 1590423"/>
                    <a:gd name="connsiteX459" fmla="*/ 649132 w 1300645"/>
                    <a:gd name="connsiteY459" fmla="*/ 271121 h 1590423"/>
                    <a:gd name="connsiteX460" fmla="*/ 647856 w 1300645"/>
                    <a:gd name="connsiteY460" fmla="*/ 266524 h 1590423"/>
                    <a:gd name="connsiteX461" fmla="*/ 648043 w 1300645"/>
                    <a:gd name="connsiteY461" fmla="*/ 266109 h 1590423"/>
                    <a:gd name="connsiteX462" fmla="*/ 652745 w 1300645"/>
                    <a:gd name="connsiteY462" fmla="*/ 269202 h 1590423"/>
                    <a:gd name="connsiteX463" fmla="*/ 653738 w 1300645"/>
                    <a:gd name="connsiteY463" fmla="*/ 265393 h 1590423"/>
                    <a:gd name="connsiteX464" fmla="*/ 644390 w 1300645"/>
                    <a:gd name="connsiteY464" fmla="*/ 265393 h 1590423"/>
                    <a:gd name="connsiteX465" fmla="*/ 645945 w 1300645"/>
                    <a:gd name="connsiteY465" fmla="*/ 271276 h 1590423"/>
                    <a:gd name="connsiteX466" fmla="*/ 649036 w 1300645"/>
                    <a:gd name="connsiteY466" fmla="*/ 273237 h 1590423"/>
                    <a:gd name="connsiteX467" fmla="*/ 647725 w 1300645"/>
                    <a:gd name="connsiteY467" fmla="*/ 271465 h 1590423"/>
                    <a:gd name="connsiteX468" fmla="*/ 647987 w 1300645"/>
                    <a:gd name="connsiteY468" fmla="*/ 271088 h 1590423"/>
                    <a:gd name="connsiteX469" fmla="*/ 649132 w 1300645"/>
                    <a:gd name="connsiteY469" fmla="*/ 271121 h 1590423"/>
                    <a:gd name="connsiteX470" fmla="*/ 649186 w 1300645"/>
                    <a:gd name="connsiteY470" fmla="*/ 271314 h 1590423"/>
                    <a:gd name="connsiteX471" fmla="*/ 649320 w 1300645"/>
                    <a:gd name="connsiteY471" fmla="*/ 271301 h 1590423"/>
                    <a:gd name="connsiteX472" fmla="*/ 650253 w 1300645"/>
                    <a:gd name="connsiteY472" fmla="*/ 274105 h 1590423"/>
                    <a:gd name="connsiteX473" fmla="*/ 646713 w 1300645"/>
                    <a:gd name="connsiteY473" fmla="*/ 275500 h 1590423"/>
                    <a:gd name="connsiteX474" fmla="*/ 653307 w 1300645"/>
                    <a:gd name="connsiteY474" fmla="*/ 284287 h 1590423"/>
                    <a:gd name="connsiteX475" fmla="*/ 650272 w 1300645"/>
                    <a:gd name="connsiteY475" fmla="*/ 282251 h 1590423"/>
                    <a:gd name="connsiteX476" fmla="*/ 649860 w 1300645"/>
                    <a:gd name="connsiteY476" fmla="*/ 283043 h 1590423"/>
                    <a:gd name="connsiteX477" fmla="*/ 651902 w 1300645"/>
                    <a:gd name="connsiteY477" fmla="*/ 292962 h 1590423"/>
                    <a:gd name="connsiteX478" fmla="*/ 651734 w 1300645"/>
                    <a:gd name="connsiteY478" fmla="*/ 298016 h 1590423"/>
                    <a:gd name="connsiteX479" fmla="*/ 649860 w 1300645"/>
                    <a:gd name="connsiteY479" fmla="*/ 297261 h 1590423"/>
                    <a:gd name="connsiteX480" fmla="*/ 645477 w 1300645"/>
                    <a:gd name="connsiteY480" fmla="*/ 294584 h 1590423"/>
                    <a:gd name="connsiteX481" fmla="*/ 638995 w 1300645"/>
                    <a:gd name="connsiteY481" fmla="*/ 287606 h 1590423"/>
                    <a:gd name="connsiteX482" fmla="*/ 637309 w 1300645"/>
                    <a:gd name="connsiteY482" fmla="*/ 292245 h 1590423"/>
                    <a:gd name="connsiteX483" fmla="*/ 635492 w 1300645"/>
                    <a:gd name="connsiteY483" fmla="*/ 289417 h 1590423"/>
                    <a:gd name="connsiteX484" fmla="*/ 633281 w 1300645"/>
                    <a:gd name="connsiteY484" fmla="*/ 288399 h 1590423"/>
                    <a:gd name="connsiteX485" fmla="*/ 630059 w 1300645"/>
                    <a:gd name="connsiteY485" fmla="*/ 287531 h 1590423"/>
                    <a:gd name="connsiteX486" fmla="*/ 627362 w 1300645"/>
                    <a:gd name="connsiteY486" fmla="*/ 285117 h 1590423"/>
                    <a:gd name="connsiteX487" fmla="*/ 626069 w 1300645"/>
                    <a:gd name="connsiteY487" fmla="*/ 281044 h 1590423"/>
                    <a:gd name="connsiteX488" fmla="*/ 628729 w 1300645"/>
                    <a:gd name="connsiteY488" fmla="*/ 282478 h 1590423"/>
                    <a:gd name="connsiteX489" fmla="*/ 628954 w 1300645"/>
                    <a:gd name="connsiteY489" fmla="*/ 281006 h 1590423"/>
                    <a:gd name="connsiteX490" fmla="*/ 624739 w 1300645"/>
                    <a:gd name="connsiteY490" fmla="*/ 277235 h 1590423"/>
                    <a:gd name="connsiteX491" fmla="*/ 625638 w 1300645"/>
                    <a:gd name="connsiteY491" fmla="*/ 275311 h 1590423"/>
                    <a:gd name="connsiteX492" fmla="*/ 622716 w 1300645"/>
                    <a:gd name="connsiteY492" fmla="*/ 275010 h 1590423"/>
                    <a:gd name="connsiteX493" fmla="*/ 622585 w 1300645"/>
                    <a:gd name="connsiteY493" fmla="*/ 275990 h 1590423"/>
                    <a:gd name="connsiteX494" fmla="*/ 623652 w 1300645"/>
                    <a:gd name="connsiteY494" fmla="*/ 277688 h 1590423"/>
                    <a:gd name="connsiteX495" fmla="*/ 622959 w 1300645"/>
                    <a:gd name="connsiteY495" fmla="*/ 279951 h 1590423"/>
                    <a:gd name="connsiteX496" fmla="*/ 624420 w 1300645"/>
                    <a:gd name="connsiteY496" fmla="*/ 282477 h 1590423"/>
                    <a:gd name="connsiteX497" fmla="*/ 624271 w 1300645"/>
                    <a:gd name="connsiteY497" fmla="*/ 283043 h 1590423"/>
                    <a:gd name="connsiteX498" fmla="*/ 623090 w 1300645"/>
                    <a:gd name="connsiteY498" fmla="*/ 282628 h 1590423"/>
                    <a:gd name="connsiteX499" fmla="*/ 622154 w 1300645"/>
                    <a:gd name="connsiteY499" fmla="*/ 287305 h 1590423"/>
                    <a:gd name="connsiteX500" fmla="*/ 623222 w 1300645"/>
                    <a:gd name="connsiteY500" fmla="*/ 291453 h 1590423"/>
                    <a:gd name="connsiteX501" fmla="*/ 619429 w 1300645"/>
                    <a:gd name="connsiteY501" fmla="*/ 290942 h 1590423"/>
                    <a:gd name="connsiteX502" fmla="*/ 617114 w 1300645"/>
                    <a:gd name="connsiteY502" fmla="*/ 285947 h 1590423"/>
                    <a:gd name="connsiteX503" fmla="*/ 614380 w 1300645"/>
                    <a:gd name="connsiteY503" fmla="*/ 287305 h 1590423"/>
                    <a:gd name="connsiteX504" fmla="*/ 614305 w 1300645"/>
                    <a:gd name="connsiteY504" fmla="*/ 289794 h 1590423"/>
                    <a:gd name="connsiteX505" fmla="*/ 614661 w 1300645"/>
                    <a:gd name="connsiteY505" fmla="*/ 296997 h 1590423"/>
                    <a:gd name="connsiteX506" fmla="*/ 613087 w 1300645"/>
                    <a:gd name="connsiteY506" fmla="*/ 296205 h 1590423"/>
                    <a:gd name="connsiteX507" fmla="*/ 612862 w 1300645"/>
                    <a:gd name="connsiteY507" fmla="*/ 292434 h 1590423"/>
                    <a:gd name="connsiteX508" fmla="*/ 612956 w 1300645"/>
                    <a:gd name="connsiteY508" fmla="*/ 287720 h 1590423"/>
                    <a:gd name="connsiteX509" fmla="*/ 611607 w 1300645"/>
                    <a:gd name="connsiteY509" fmla="*/ 289341 h 1590423"/>
                    <a:gd name="connsiteX510" fmla="*/ 610651 w 1300645"/>
                    <a:gd name="connsiteY510" fmla="*/ 284476 h 1590423"/>
                    <a:gd name="connsiteX511" fmla="*/ 611401 w 1300645"/>
                    <a:gd name="connsiteY511" fmla="*/ 281346 h 1590423"/>
                    <a:gd name="connsiteX512" fmla="*/ 609471 w 1300645"/>
                    <a:gd name="connsiteY512" fmla="*/ 282779 h 1590423"/>
                    <a:gd name="connsiteX513" fmla="*/ 604882 w 1300645"/>
                    <a:gd name="connsiteY513" fmla="*/ 280931 h 1590423"/>
                    <a:gd name="connsiteX514" fmla="*/ 604957 w 1300645"/>
                    <a:gd name="connsiteY514" fmla="*/ 279913 h 1590423"/>
                    <a:gd name="connsiteX515" fmla="*/ 607205 w 1300645"/>
                    <a:gd name="connsiteY515" fmla="*/ 278517 h 1590423"/>
                    <a:gd name="connsiteX516" fmla="*/ 603870 w 1300645"/>
                    <a:gd name="connsiteY516" fmla="*/ 276896 h 1590423"/>
                    <a:gd name="connsiteX517" fmla="*/ 605687 w 1300645"/>
                    <a:gd name="connsiteY517" fmla="*/ 271541 h 1590423"/>
                    <a:gd name="connsiteX518" fmla="*/ 604113 w 1300645"/>
                    <a:gd name="connsiteY518" fmla="*/ 265393 h 1590423"/>
                    <a:gd name="connsiteX519" fmla="*/ 606755 w 1300645"/>
                    <a:gd name="connsiteY519" fmla="*/ 264488 h 1590423"/>
                    <a:gd name="connsiteX520" fmla="*/ 602802 w 1300645"/>
                    <a:gd name="connsiteY520" fmla="*/ 256719 h 1590423"/>
                    <a:gd name="connsiteX521" fmla="*/ 599786 w 1300645"/>
                    <a:gd name="connsiteY521" fmla="*/ 256115 h 1590423"/>
                    <a:gd name="connsiteX522" fmla="*/ 595478 w 1300645"/>
                    <a:gd name="connsiteY522" fmla="*/ 250647 h 1590423"/>
                    <a:gd name="connsiteX523" fmla="*/ 590757 w 1300645"/>
                    <a:gd name="connsiteY523" fmla="*/ 251854 h 1590423"/>
                    <a:gd name="connsiteX524" fmla="*/ 591356 w 1300645"/>
                    <a:gd name="connsiteY524" fmla="*/ 256153 h 1590423"/>
                    <a:gd name="connsiteX525" fmla="*/ 593585 w 1300645"/>
                    <a:gd name="connsiteY525" fmla="*/ 253287 h 1590423"/>
                    <a:gd name="connsiteX526" fmla="*/ 594990 w 1300645"/>
                    <a:gd name="connsiteY526" fmla="*/ 255700 h 1590423"/>
                    <a:gd name="connsiteX527" fmla="*/ 594391 w 1300645"/>
                    <a:gd name="connsiteY527" fmla="*/ 259623 h 1590423"/>
                    <a:gd name="connsiteX528" fmla="*/ 595159 w 1300645"/>
                    <a:gd name="connsiteY528" fmla="*/ 262413 h 1590423"/>
                    <a:gd name="connsiteX529" fmla="*/ 598381 w 1300645"/>
                    <a:gd name="connsiteY529" fmla="*/ 261546 h 1590423"/>
                    <a:gd name="connsiteX530" fmla="*/ 596021 w 1300645"/>
                    <a:gd name="connsiteY530" fmla="*/ 255361 h 1590423"/>
                    <a:gd name="connsiteX531" fmla="*/ 598962 w 1300645"/>
                    <a:gd name="connsiteY531" fmla="*/ 257473 h 1590423"/>
                    <a:gd name="connsiteX532" fmla="*/ 600292 w 1300645"/>
                    <a:gd name="connsiteY532" fmla="*/ 260414 h 1590423"/>
                    <a:gd name="connsiteX533" fmla="*/ 604151 w 1300645"/>
                    <a:gd name="connsiteY533" fmla="*/ 261055 h 1590423"/>
                    <a:gd name="connsiteX534" fmla="*/ 604151 w 1300645"/>
                    <a:gd name="connsiteY534" fmla="*/ 261998 h 1590423"/>
                    <a:gd name="connsiteX535" fmla="*/ 600667 w 1300645"/>
                    <a:gd name="connsiteY535" fmla="*/ 264525 h 1590423"/>
                    <a:gd name="connsiteX536" fmla="*/ 602596 w 1300645"/>
                    <a:gd name="connsiteY536" fmla="*/ 269315 h 1590423"/>
                    <a:gd name="connsiteX537" fmla="*/ 594803 w 1300645"/>
                    <a:gd name="connsiteY537" fmla="*/ 266562 h 1590423"/>
                    <a:gd name="connsiteX538" fmla="*/ 595290 w 1300645"/>
                    <a:gd name="connsiteY538" fmla="*/ 271729 h 1590423"/>
                    <a:gd name="connsiteX539" fmla="*/ 601378 w 1300645"/>
                    <a:gd name="connsiteY539" fmla="*/ 271993 h 1590423"/>
                    <a:gd name="connsiteX540" fmla="*/ 604207 w 1300645"/>
                    <a:gd name="connsiteY540" fmla="*/ 279460 h 1590423"/>
                    <a:gd name="connsiteX541" fmla="*/ 600667 w 1300645"/>
                    <a:gd name="connsiteY541" fmla="*/ 286211 h 1590423"/>
                    <a:gd name="connsiteX542" fmla="*/ 594859 w 1300645"/>
                    <a:gd name="connsiteY542" fmla="*/ 283458 h 1590423"/>
                    <a:gd name="connsiteX543" fmla="*/ 592649 w 1300645"/>
                    <a:gd name="connsiteY543" fmla="*/ 277311 h 1590423"/>
                    <a:gd name="connsiteX544" fmla="*/ 597257 w 1300645"/>
                    <a:gd name="connsiteY544" fmla="*/ 277310 h 1590423"/>
                    <a:gd name="connsiteX545" fmla="*/ 597407 w 1300645"/>
                    <a:gd name="connsiteY545" fmla="*/ 276896 h 1590423"/>
                    <a:gd name="connsiteX546" fmla="*/ 592124 w 1300645"/>
                    <a:gd name="connsiteY546" fmla="*/ 273011 h 1590423"/>
                    <a:gd name="connsiteX547" fmla="*/ 593867 w 1300645"/>
                    <a:gd name="connsiteY547" fmla="*/ 269202 h 1590423"/>
                    <a:gd name="connsiteX548" fmla="*/ 592031 w 1300645"/>
                    <a:gd name="connsiteY548" fmla="*/ 268146 h 1590423"/>
                    <a:gd name="connsiteX549" fmla="*/ 591356 w 1300645"/>
                    <a:gd name="connsiteY549" fmla="*/ 264186 h 1590423"/>
                    <a:gd name="connsiteX550" fmla="*/ 589295 w 1300645"/>
                    <a:gd name="connsiteY550" fmla="*/ 265581 h 1590423"/>
                    <a:gd name="connsiteX551" fmla="*/ 590344 w 1300645"/>
                    <a:gd name="connsiteY551" fmla="*/ 269956 h 1590423"/>
                    <a:gd name="connsiteX552" fmla="*/ 589614 w 1300645"/>
                    <a:gd name="connsiteY552" fmla="*/ 269730 h 1590423"/>
                    <a:gd name="connsiteX553" fmla="*/ 588453 w 1300645"/>
                    <a:gd name="connsiteY553" fmla="*/ 270069 h 1590423"/>
                    <a:gd name="connsiteX554" fmla="*/ 588715 w 1300645"/>
                    <a:gd name="connsiteY554" fmla="*/ 272710 h 1590423"/>
                    <a:gd name="connsiteX555" fmla="*/ 592012 w 1300645"/>
                    <a:gd name="connsiteY555" fmla="*/ 280931 h 1590423"/>
                    <a:gd name="connsiteX556" fmla="*/ 593529 w 1300645"/>
                    <a:gd name="connsiteY556" fmla="*/ 283194 h 1590423"/>
                    <a:gd name="connsiteX557" fmla="*/ 595290 w 1300645"/>
                    <a:gd name="connsiteY557" fmla="*/ 288700 h 1590423"/>
                    <a:gd name="connsiteX558" fmla="*/ 598456 w 1300645"/>
                    <a:gd name="connsiteY558" fmla="*/ 290699 h 1590423"/>
                    <a:gd name="connsiteX559" fmla="*/ 602933 w 1300645"/>
                    <a:gd name="connsiteY559" fmla="*/ 290096 h 1590423"/>
                    <a:gd name="connsiteX560" fmla="*/ 605163 w 1300645"/>
                    <a:gd name="connsiteY560" fmla="*/ 290737 h 1590423"/>
                    <a:gd name="connsiteX561" fmla="*/ 605687 w 1300645"/>
                    <a:gd name="connsiteY561" fmla="*/ 287078 h 1590423"/>
                    <a:gd name="connsiteX562" fmla="*/ 607336 w 1300645"/>
                    <a:gd name="connsiteY562" fmla="*/ 292660 h 1590423"/>
                    <a:gd name="connsiteX563" fmla="*/ 600573 w 1300645"/>
                    <a:gd name="connsiteY563" fmla="*/ 291755 h 1590423"/>
                    <a:gd name="connsiteX564" fmla="*/ 600386 w 1300645"/>
                    <a:gd name="connsiteY564" fmla="*/ 292962 h 1590423"/>
                    <a:gd name="connsiteX565" fmla="*/ 598812 w 1300645"/>
                    <a:gd name="connsiteY565" fmla="*/ 293641 h 1590423"/>
                    <a:gd name="connsiteX566" fmla="*/ 598662 w 1300645"/>
                    <a:gd name="connsiteY566" fmla="*/ 295489 h 1590423"/>
                    <a:gd name="connsiteX567" fmla="*/ 600967 w 1300645"/>
                    <a:gd name="connsiteY567" fmla="*/ 295413 h 1590423"/>
                    <a:gd name="connsiteX568" fmla="*/ 602521 w 1300645"/>
                    <a:gd name="connsiteY568" fmla="*/ 294848 h 1590423"/>
                    <a:gd name="connsiteX569" fmla="*/ 604751 w 1300645"/>
                    <a:gd name="connsiteY569" fmla="*/ 301711 h 1590423"/>
                    <a:gd name="connsiteX570" fmla="*/ 605313 w 1300645"/>
                    <a:gd name="connsiteY570" fmla="*/ 301033 h 1590423"/>
                    <a:gd name="connsiteX571" fmla="*/ 604900 w 1300645"/>
                    <a:gd name="connsiteY571" fmla="*/ 297940 h 1590423"/>
                    <a:gd name="connsiteX572" fmla="*/ 602521 w 1300645"/>
                    <a:gd name="connsiteY572" fmla="*/ 294810 h 1590423"/>
                    <a:gd name="connsiteX573" fmla="*/ 608685 w 1300645"/>
                    <a:gd name="connsiteY573" fmla="*/ 298015 h 1590423"/>
                    <a:gd name="connsiteX574" fmla="*/ 613818 w 1300645"/>
                    <a:gd name="connsiteY574" fmla="*/ 300052 h 1590423"/>
                    <a:gd name="connsiteX575" fmla="*/ 615447 w 1300645"/>
                    <a:gd name="connsiteY575" fmla="*/ 302767 h 1590423"/>
                    <a:gd name="connsiteX576" fmla="*/ 616309 w 1300645"/>
                    <a:gd name="connsiteY576" fmla="*/ 305408 h 1590423"/>
                    <a:gd name="connsiteX577" fmla="*/ 616871 w 1300645"/>
                    <a:gd name="connsiteY577" fmla="*/ 304842 h 1590423"/>
                    <a:gd name="connsiteX578" fmla="*/ 616290 w 1300645"/>
                    <a:gd name="connsiteY578" fmla="*/ 300505 h 1590423"/>
                    <a:gd name="connsiteX579" fmla="*/ 618014 w 1300645"/>
                    <a:gd name="connsiteY579" fmla="*/ 302881 h 1590423"/>
                    <a:gd name="connsiteX580" fmla="*/ 617564 w 1300645"/>
                    <a:gd name="connsiteY580" fmla="*/ 304880 h 1590423"/>
                    <a:gd name="connsiteX581" fmla="*/ 620805 w 1300645"/>
                    <a:gd name="connsiteY581" fmla="*/ 305408 h 1590423"/>
                    <a:gd name="connsiteX582" fmla="*/ 620524 w 1300645"/>
                    <a:gd name="connsiteY582" fmla="*/ 299637 h 1590423"/>
                    <a:gd name="connsiteX583" fmla="*/ 620168 w 1300645"/>
                    <a:gd name="connsiteY583" fmla="*/ 299750 h 1590423"/>
                    <a:gd name="connsiteX584" fmla="*/ 621367 w 1300645"/>
                    <a:gd name="connsiteY584" fmla="*/ 295413 h 1590423"/>
                    <a:gd name="connsiteX585" fmla="*/ 621873 w 1300645"/>
                    <a:gd name="connsiteY585" fmla="*/ 303145 h 1590423"/>
                    <a:gd name="connsiteX586" fmla="*/ 631933 w 1300645"/>
                    <a:gd name="connsiteY586" fmla="*/ 309028 h 1590423"/>
                    <a:gd name="connsiteX587" fmla="*/ 637646 w 1300645"/>
                    <a:gd name="connsiteY587" fmla="*/ 315440 h 1590423"/>
                    <a:gd name="connsiteX588" fmla="*/ 641318 w 1300645"/>
                    <a:gd name="connsiteY588" fmla="*/ 316382 h 1590423"/>
                    <a:gd name="connsiteX589" fmla="*/ 642929 w 1300645"/>
                    <a:gd name="connsiteY589" fmla="*/ 318570 h 1590423"/>
                    <a:gd name="connsiteX590" fmla="*/ 643790 w 1300645"/>
                    <a:gd name="connsiteY590" fmla="*/ 320569 h 1590423"/>
                    <a:gd name="connsiteX591" fmla="*/ 646994 w 1300645"/>
                    <a:gd name="connsiteY591" fmla="*/ 316911 h 1590423"/>
                    <a:gd name="connsiteX592" fmla="*/ 647462 w 1300645"/>
                    <a:gd name="connsiteY592" fmla="*/ 317476 h 1590423"/>
                    <a:gd name="connsiteX593" fmla="*/ 646601 w 1300645"/>
                    <a:gd name="connsiteY593" fmla="*/ 322681 h 1590423"/>
                    <a:gd name="connsiteX594" fmla="*/ 672509 w 1300645"/>
                    <a:gd name="connsiteY594" fmla="*/ 341500 h 1590423"/>
                    <a:gd name="connsiteX595" fmla="*/ 672153 w 1300645"/>
                    <a:gd name="connsiteY595" fmla="*/ 344178 h 1590423"/>
                    <a:gd name="connsiteX596" fmla="*/ 670036 w 1300645"/>
                    <a:gd name="connsiteY596" fmla="*/ 343310 h 1590423"/>
                    <a:gd name="connsiteX597" fmla="*/ 658740 w 1300645"/>
                    <a:gd name="connsiteY597" fmla="*/ 336560 h 1590423"/>
                    <a:gd name="connsiteX598" fmla="*/ 652371 w 1300645"/>
                    <a:gd name="connsiteY598" fmla="*/ 331430 h 1590423"/>
                    <a:gd name="connsiteX599" fmla="*/ 639444 w 1300645"/>
                    <a:gd name="connsiteY599" fmla="*/ 323887 h 1590423"/>
                    <a:gd name="connsiteX600" fmla="*/ 627736 w 1300645"/>
                    <a:gd name="connsiteY600" fmla="*/ 317514 h 1590423"/>
                    <a:gd name="connsiteX601" fmla="*/ 610914 w 1300645"/>
                    <a:gd name="connsiteY601" fmla="*/ 310914 h 1590423"/>
                    <a:gd name="connsiteX602" fmla="*/ 609134 w 1300645"/>
                    <a:gd name="connsiteY602" fmla="*/ 309066 h 1590423"/>
                    <a:gd name="connsiteX603" fmla="*/ 604807 w 1300645"/>
                    <a:gd name="connsiteY603" fmla="*/ 307067 h 1590423"/>
                    <a:gd name="connsiteX604" fmla="*/ 598662 w 1300645"/>
                    <a:gd name="connsiteY604" fmla="*/ 304691 h 1590423"/>
                    <a:gd name="connsiteX605" fmla="*/ 594503 w 1300645"/>
                    <a:gd name="connsiteY605" fmla="*/ 301485 h 1590423"/>
                    <a:gd name="connsiteX606" fmla="*/ 589558 w 1300645"/>
                    <a:gd name="connsiteY606" fmla="*/ 299826 h 1590423"/>
                    <a:gd name="connsiteX607" fmla="*/ 582514 w 1300645"/>
                    <a:gd name="connsiteY607" fmla="*/ 298129 h 1590423"/>
                    <a:gd name="connsiteX608" fmla="*/ 580247 w 1300645"/>
                    <a:gd name="connsiteY608" fmla="*/ 295451 h 1590423"/>
                    <a:gd name="connsiteX609" fmla="*/ 577437 w 1300645"/>
                    <a:gd name="connsiteY609" fmla="*/ 294961 h 1590423"/>
                    <a:gd name="connsiteX610" fmla="*/ 573035 w 1300645"/>
                    <a:gd name="connsiteY610" fmla="*/ 294282 h 1590423"/>
                    <a:gd name="connsiteX611" fmla="*/ 561683 w 1300645"/>
                    <a:gd name="connsiteY611" fmla="*/ 294772 h 1590423"/>
                    <a:gd name="connsiteX612" fmla="*/ 557374 w 1300645"/>
                    <a:gd name="connsiteY612" fmla="*/ 294621 h 1590423"/>
                    <a:gd name="connsiteX613" fmla="*/ 555538 w 1300645"/>
                    <a:gd name="connsiteY613" fmla="*/ 296884 h 1590423"/>
                    <a:gd name="connsiteX614" fmla="*/ 553665 w 1300645"/>
                    <a:gd name="connsiteY614" fmla="*/ 299373 h 1590423"/>
                    <a:gd name="connsiteX615" fmla="*/ 552916 w 1300645"/>
                    <a:gd name="connsiteY615" fmla="*/ 297563 h 1590423"/>
                    <a:gd name="connsiteX616" fmla="*/ 554377 w 1300645"/>
                    <a:gd name="connsiteY616" fmla="*/ 295262 h 1590423"/>
                    <a:gd name="connsiteX617" fmla="*/ 546434 w 1300645"/>
                    <a:gd name="connsiteY617" fmla="*/ 295262 h 1590423"/>
                    <a:gd name="connsiteX618" fmla="*/ 546958 w 1300645"/>
                    <a:gd name="connsiteY618" fmla="*/ 297073 h 1590423"/>
                    <a:gd name="connsiteX619" fmla="*/ 544036 w 1300645"/>
                    <a:gd name="connsiteY619" fmla="*/ 301976 h 1590423"/>
                    <a:gd name="connsiteX620" fmla="*/ 546528 w 1300645"/>
                    <a:gd name="connsiteY620" fmla="*/ 305294 h 1590423"/>
                    <a:gd name="connsiteX621" fmla="*/ 544429 w 1300645"/>
                    <a:gd name="connsiteY621" fmla="*/ 307218 h 1590423"/>
                    <a:gd name="connsiteX622" fmla="*/ 539165 w 1300645"/>
                    <a:gd name="connsiteY622" fmla="*/ 307142 h 1590423"/>
                    <a:gd name="connsiteX623" fmla="*/ 537985 w 1300645"/>
                    <a:gd name="connsiteY623" fmla="*/ 305445 h 1590423"/>
                    <a:gd name="connsiteX624" fmla="*/ 539671 w 1300645"/>
                    <a:gd name="connsiteY624" fmla="*/ 304502 h 1590423"/>
                    <a:gd name="connsiteX625" fmla="*/ 538678 w 1300645"/>
                    <a:gd name="connsiteY625" fmla="*/ 301900 h 1590423"/>
                    <a:gd name="connsiteX626" fmla="*/ 531635 w 1300645"/>
                    <a:gd name="connsiteY626" fmla="*/ 298355 h 1590423"/>
                    <a:gd name="connsiteX627" fmla="*/ 533096 w 1300645"/>
                    <a:gd name="connsiteY627" fmla="*/ 298242 h 1590423"/>
                    <a:gd name="connsiteX628" fmla="*/ 534033 w 1300645"/>
                    <a:gd name="connsiteY628" fmla="*/ 299336 h 1590423"/>
                    <a:gd name="connsiteX629" fmla="*/ 542443 w 1300645"/>
                    <a:gd name="connsiteY629" fmla="*/ 301108 h 1590423"/>
                    <a:gd name="connsiteX630" fmla="*/ 541751 w 1300645"/>
                    <a:gd name="connsiteY630" fmla="*/ 295376 h 1590423"/>
                    <a:gd name="connsiteX631" fmla="*/ 535138 w 1300645"/>
                    <a:gd name="connsiteY631" fmla="*/ 294320 h 1590423"/>
                    <a:gd name="connsiteX632" fmla="*/ 534032 w 1300645"/>
                    <a:gd name="connsiteY632" fmla="*/ 294244 h 1590423"/>
                    <a:gd name="connsiteX633" fmla="*/ 532496 w 1300645"/>
                    <a:gd name="connsiteY633" fmla="*/ 293716 h 1590423"/>
                    <a:gd name="connsiteX634" fmla="*/ 529030 w 1300645"/>
                    <a:gd name="connsiteY634" fmla="*/ 293377 h 1590423"/>
                    <a:gd name="connsiteX635" fmla="*/ 526576 w 1300645"/>
                    <a:gd name="connsiteY635" fmla="*/ 293829 h 1590423"/>
                    <a:gd name="connsiteX636" fmla="*/ 523055 w 1300645"/>
                    <a:gd name="connsiteY636" fmla="*/ 297488 h 1590423"/>
                    <a:gd name="connsiteX637" fmla="*/ 526951 w 1300645"/>
                    <a:gd name="connsiteY637" fmla="*/ 298883 h 1590423"/>
                    <a:gd name="connsiteX638" fmla="*/ 522736 w 1300645"/>
                    <a:gd name="connsiteY638" fmla="*/ 301523 h 1590423"/>
                    <a:gd name="connsiteX639" fmla="*/ 520825 w 1300645"/>
                    <a:gd name="connsiteY639" fmla="*/ 304842 h 1590423"/>
                    <a:gd name="connsiteX640" fmla="*/ 521968 w 1300645"/>
                    <a:gd name="connsiteY640" fmla="*/ 297337 h 1590423"/>
                    <a:gd name="connsiteX641" fmla="*/ 520844 w 1300645"/>
                    <a:gd name="connsiteY641" fmla="*/ 294320 h 1590423"/>
                    <a:gd name="connsiteX642" fmla="*/ 518315 w 1300645"/>
                    <a:gd name="connsiteY642" fmla="*/ 293678 h 1590423"/>
                    <a:gd name="connsiteX643" fmla="*/ 512527 w 1300645"/>
                    <a:gd name="connsiteY643" fmla="*/ 292095 h 1590423"/>
                    <a:gd name="connsiteX644" fmla="*/ 513276 w 1300645"/>
                    <a:gd name="connsiteY644" fmla="*/ 294659 h 1590423"/>
                    <a:gd name="connsiteX645" fmla="*/ 513295 w 1300645"/>
                    <a:gd name="connsiteY645" fmla="*/ 297336 h 1590423"/>
                    <a:gd name="connsiteX646" fmla="*/ 512527 w 1300645"/>
                    <a:gd name="connsiteY646" fmla="*/ 297902 h 1590423"/>
                    <a:gd name="connsiteX647" fmla="*/ 511909 w 1300645"/>
                    <a:gd name="connsiteY647" fmla="*/ 295639 h 1590423"/>
                    <a:gd name="connsiteX648" fmla="*/ 511009 w 1300645"/>
                    <a:gd name="connsiteY648" fmla="*/ 293150 h 1590423"/>
                    <a:gd name="connsiteX649" fmla="*/ 510204 w 1300645"/>
                    <a:gd name="connsiteY649" fmla="*/ 293414 h 1590423"/>
                    <a:gd name="connsiteX650" fmla="*/ 509904 w 1300645"/>
                    <a:gd name="connsiteY650" fmla="*/ 296206 h 1590423"/>
                    <a:gd name="connsiteX651" fmla="*/ 510035 w 1300645"/>
                    <a:gd name="connsiteY651" fmla="*/ 297525 h 1590423"/>
                    <a:gd name="connsiteX652" fmla="*/ 505745 w 1300645"/>
                    <a:gd name="connsiteY652" fmla="*/ 303295 h 1590423"/>
                    <a:gd name="connsiteX653" fmla="*/ 505745 w 1300645"/>
                    <a:gd name="connsiteY653" fmla="*/ 292585 h 1590423"/>
                    <a:gd name="connsiteX654" fmla="*/ 498289 w 1300645"/>
                    <a:gd name="connsiteY654" fmla="*/ 296809 h 1590423"/>
                    <a:gd name="connsiteX655" fmla="*/ 500743 w 1300645"/>
                    <a:gd name="connsiteY655" fmla="*/ 299072 h 1590423"/>
                    <a:gd name="connsiteX656" fmla="*/ 498814 w 1300645"/>
                    <a:gd name="connsiteY656" fmla="*/ 302541 h 1590423"/>
                    <a:gd name="connsiteX657" fmla="*/ 494655 w 1300645"/>
                    <a:gd name="connsiteY657" fmla="*/ 306313 h 1590423"/>
                    <a:gd name="connsiteX658" fmla="*/ 496603 w 1300645"/>
                    <a:gd name="connsiteY658" fmla="*/ 297035 h 1590423"/>
                    <a:gd name="connsiteX659" fmla="*/ 495348 w 1300645"/>
                    <a:gd name="connsiteY659" fmla="*/ 296356 h 1590423"/>
                    <a:gd name="connsiteX660" fmla="*/ 488885 w 1300645"/>
                    <a:gd name="connsiteY660" fmla="*/ 302428 h 1590423"/>
                    <a:gd name="connsiteX661" fmla="*/ 483659 w 1300645"/>
                    <a:gd name="connsiteY661" fmla="*/ 304917 h 1590423"/>
                    <a:gd name="connsiteX662" fmla="*/ 484014 w 1300645"/>
                    <a:gd name="connsiteY662" fmla="*/ 300882 h 1590423"/>
                    <a:gd name="connsiteX663" fmla="*/ 481355 w 1300645"/>
                    <a:gd name="connsiteY663" fmla="*/ 300920 h 1590423"/>
                    <a:gd name="connsiteX664" fmla="*/ 480549 w 1300645"/>
                    <a:gd name="connsiteY664" fmla="*/ 301976 h 1590423"/>
                    <a:gd name="connsiteX665" fmla="*/ 478694 w 1300645"/>
                    <a:gd name="connsiteY665" fmla="*/ 304993 h 1590423"/>
                    <a:gd name="connsiteX666" fmla="*/ 476521 w 1300645"/>
                    <a:gd name="connsiteY666" fmla="*/ 303899 h 1590423"/>
                    <a:gd name="connsiteX667" fmla="*/ 474142 w 1300645"/>
                    <a:gd name="connsiteY667" fmla="*/ 302655 h 1590423"/>
                    <a:gd name="connsiteX668" fmla="*/ 469627 w 1300645"/>
                    <a:gd name="connsiteY668" fmla="*/ 309028 h 1590423"/>
                    <a:gd name="connsiteX669" fmla="*/ 469627 w 1300645"/>
                    <a:gd name="connsiteY669" fmla="*/ 303183 h 1590423"/>
                    <a:gd name="connsiteX670" fmla="*/ 467979 w 1300645"/>
                    <a:gd name="connsiteY670" fmla="*/ 306200 h 1590423"/>
                    <a:gd name="connsiteX671" fmla="*/ 462921 w 1300645"/>
                    <a:gd name="connsiteY671" fmla="*/ 309594 h 1590423"/>
                    <a:gd name="connsiteX672" fmla="*/ 461478 w 1300645"/>
                    <a:gd name="connsiteY672" fmla="*/ 308349 h 1590423"/>
                    <a:gd name="connsiteX673" fmla="*/ 464644 w 1300645"/>
                    <a:gd name="connsiteY673" fmla="*/ 303258 h 1590423"/>
                    <a:gd name="connsiteX674" fmla="*/ 464382 w 1300645"/>
                    <a:gd name="connsiteY674" fmla="*/ 301976 h 1590423"/>
                    <a:gd name="connsiteX675" fmla="*/ 457844 w 1300645"/>
                    <a:gd name="connsiteY675" fmla="*/ 304691 h 1590423"/>
                    <a:gd name="connsiteX676" fmla="*/ 452093 w 1300645"/>
                    <a:gd name="connsiteY676" fmla="*/ 311404 h 1590423"/>
                    <a:gd name="connsiteX677" fmla="*/ 444543 w 1300645"/>
                    <a:gd name="connsiteY677" fmla="*/ 310612 h 1590423"/>
                    <a:gd name="connsiteX678" fmla="*/ 434559 w 1300645"/>
                    <a:gd name="connsiteY678" fmla="*/ 314723 h 1590423"/>
                    <a:gd name="connsiteX679" fmla="*/ 429220 w 1300645"/>
                    <a:gd name="connsiteY679" fmla="*/ 314006 h 1590423"/>
                    <a:gd name="connsiteX680" fmla="*/ 422719 w 1300645"/>
                    <a:gd name="connsiteY680" fmla="*/ 318419 h 1590423"/>
                    <a:gd name="connsiteX681" fmla="*/ 421127 w 1300645"/>
                    <a:gd name="connsiteY681" fmla="*/ 317627 h 1590423"/>
                    <a:gd name="connsiteX682" fmla="*/ 427009 w 1300645"/>
                    <a:gd name="connsiteY682" fmla="*/ 313969 h 1590423"/>
                    <a:gd name="connsiteX683" fmla="*/ 426934 w 1300645"/>
                    <a:gd name="connsiteY683" fmla="*/ 312611 h 1590423"/>
                    <a:gd name="connsiteX684" fmla="*/ 422232 w 1300645"/>
                    <a:gd name="connsiteY684" fmla="*/ 312611 h 1590423"/>
                    <a:gd name="connsiteX685" fmla="*/ 421989 w 1300645"/>
                    <a:gd name="connsiteY685" fmla="*/ 311328 h 1590423"/>
                    <a:gd name="connsiteX686" fmla="*/ 424049 w 1300645"/>
                    <a:gd name="connsiteY686" fmla="*/ 308085 h 1590423"/>
                    <a:gd name="connsiteX687" fmla="*/ 421558 w 1300645"/>
                    <a:gd name="connsiteY687" fmla="*/ 308085 h 1590423"/>
                    <a:gd name="connsiteX688" fmla="*/ 420340 w 1300645"/>
                    <a:gd name="connsiteY688" fmla="*/ 316722 h 1590423"/>
                    <a:gd name="connsiteX689" fmla="*/ 418411 w 1300645"/>
                    <a:gd name="connsiteY689" fmla="*/ 316722 h 1590423"/>
                    <a:gd name="connsiteX690" fmla="*/ 419160 w 1300645"/>
                    <a:gd name="connsiteY690" fmla="*/ 313931 h 1590423"/>
                    <a:gd name="connsiteX691" fmla="*/ 416125 w 1300645"/>
                    <a:gd name="connsiteY691" fmla="*/ 312913 h 1590423"/>
                    <a:gd name="connsiteX692" fmla="*/ 413390 w 1300645"/>
                    <a:gd name="connsiteY692" fmla="*/ 315817 h 1590423"/>
                    <a:gd name="connsiteX693" fmla="*/ 411329 w 1300645"/>
                    <a:gd name="connsiteY693" fmla="*/ 321549 h 1590423"/>
                    <a:gd name="connsiteX694" fmla="*/ 415226 w 1300645"/>
                    <a:gd name="connsiteY694" fmla="*/ 324906 h 1590423"/>
                    <a:gd name="connsiteX695" fmla="*/ 408238 w 1300645"/>
                    <a:gd name="connsiteY695" fmla="*/ 329054 h 1590423"/>
                    <a:gd name="connsiteX696" fmla="*/ 409475 w 1300645"/>
                    <a:gd name="connsiteY696" fmla="*/ 314044 h 1590423"/>
                    <a:gd name="connsiteX697" fmla="*/ 407657 w 1300645"/>
                    <a:gd name="connsiteY697" fmla="*/ 320644 h 1590423"/>
                    <a:gd name="connsiteX698" fmla="*/ 402206 w 1300645"/>
                    <a:gd name="connsiteY698" fmla="*/ 324378 h 1590423"/>
                    <a:gd name="connsiteX699" fmla="*/ 403742 w 1300645"/>
                    <a:gd name="connsiteY699" fmla="*/ 320871 h 1590423"/>
                    <a:gd name="connsiteX700" fmla="*/ 396980 w 1300645"/>
                    <a:gd name="connsiteY700" fmla="*/ 330110 h 1590423"/>
                    <a:gd name="connsiteX701" fmla="*/ 394807 w 1300645"/>
                    <a:gd name="connsiteY701" fmla="*/ 325924 h 1590423"/>
                    <a:gd name="connsiteX702" fmla="*/ 393607 w 1300645"/>
                    <a:gd name="connsiteY702" fmla="*/ 323850 h 1590423"/>
                    <a:gd name="connsiteX703" fmla="*/ 391903 w 1300645"/>
                    <a:gd name="connsiteY703" fmla="*/ 319965 h 1590423"/>
                    <a:gd name="connsiteX704" fmla="*/ 391715 w 1300645"/>
                    <a:gd name="connsiteY704" fmla="*/ 316043 h 1590423"/>
                    <a:gd name="connsiteX705" fmla="*/ 388774 w 1300645"/>
                    <a:gd name="connsiteY705" fmla="*/ 322794 h 1590423"/>
                    <a:gd name="connsiteX706" fmla="*/ 390648 w 1300645"/>
                    <a:gd name="connsiteY706" fmla="*/ 323510 h 1590423"/>
                    <a:gd name="connsiteX707" fmla="*/ 390479 w 1300645"/>
                    <a:gd name="connsiteY707" fmla="*/ 324830 h 1590423"/>
                    <a:gd name="connsiteX708" fmla="*/ 387707 w 1300645"/>
                    <a:gd name="connsiteY708" fmla="*/ 324642 h 1590423"/>
                    <a:gd name="connsiteX709" fmla="*/ 388793 w 1300645"/>
                    <a:gd name="connsiteY709" fmla="*/ 321247 h 1590423"/>
                    <a:gd name="connsiteX710" fmla="*/ 388569 w 1300645"/>
                    <a:gd name="connsiteY710" fmla="*/ 320720 h 1590423"/>
                    <a:gd name="connsiteX711" fmla="*/ 383642 w 1300645"/>
                    <a:gd name="connsiteY711" fmla="*/ 326565 h 1590423"/>
                    <a:gd name="connsiteX712" fmla="*/ 377422 w 1300645"/>
                    <a:gd name="connsiteY712" fmla="*/ 327093 h 1590423"/>
                    <a:gd name="connsiteX713" fmla="*/ 377778 w 1300645"/>
                    <a:gd name="connsiteY713" fmla="*/ 323359 h 1590423"/>
                    <a:gd name="connsiteX714" fmla="*/ 374893 w 1300645"/>
                    <a:gd name="connsiteY714" fmla="*/ 330073 h 1590423"/>
                    <a:gd name="connsiteX715" fmla="*/ 372608 w 1300645"/>
                    <a:gd name="connsiteY715" fmla="*/ 334749 h 1590423"/>
                    <a:gd name="connsiteX716" fmla="*/ 368973 w 1300645"/>
                    <a:gd name="connsiteY716" fmla="*/ 336107 h 1590423"/>
                    <a:gd name="connsiteX717" fmla="*/ 367868 w 1300645"/>
                    <a:gd name="connsiteY717" fmla="*/ 335692 h 1590423"/>
                    <a:gd name="connsiteX718" fmla="*/ 368599 w 1300645"/>
                    <a:gd name="connsiteY718" fmla="*/ 333580 h 1590423"/>
                    <a:gd name="connsiteX719" fmla="*/ 370884 w 1300645"/>
                    <a:gd name="connsiteY719" fmla="*/ 333241 h 1590423"/>
                    <a:gd name="connsiteX720" fmla="*/ 372926 w 1300645"/>
                    <a:gd name="connsiteY720" fmla="*/ 331920 h 1590423"/>
                    <a:gd name="connsiteX721" fmla="*/ 372814 w 1300645"/>
                    <a:gd name="connsiteY721" fmla="*/ 330563 h 1590423"/>
                    <a:gd name="connsiteX722" fmla="*/ 369329 w 1300645"/>
                    <a:gd name="connsiteY722" fmla="*/ 330563 h 1590423"/>
                    <a:gd name="connsiteX723" fmla="*/ 370322 w 1300645"/>
                    <a:gd name="connsiteY723" fmla="*/ 328262 h 1590423"/>
                    <a:gd name="connsiteX724" fmla="*/ 367587 w 1300645"/>
                    <a:gd name="connsiteY724" fmla="*/ 327018 h 1590423"/>
                    <a:gd name="connsiteX725" fmla="*/ 368748 w 1300645"/>
                    <a:gd name="connsiteY725" fmla="*/ 325359 h 1590423"/>
                    <a:gd name="connsiteX726" fmla="*/ 366426 w 1300645"/>
                    <a:gd name="connsiteY726" fmla="*/ 327320 h 1590423"/>
                    <a:gd name="connsiteX727" fmla="*/ 357771 w 1300645"/>
                    <a:gd name="connsiteY727" fmla="*/ 328564 h 1590423"/>
                    <a:gd name="connsiteX728" fmla="*/ 360693 w 1300645"/>
                    <a:gd name="connsiteY728" fmla="*/ 330714 h 1590423"/>
                    <a:gd name="connsiteX729" fmla="*/ 360019 w 1300645"/>
                    <a:gd name="connsiteY729" fmla="*/ 331845 h 1590423"/>
                    <a:gd name="connsiteX730" fmla="*/ 353032 w 1300645"/>
                    <a:gd name="connsiteY730" fmla="*/ 335880 h 1590423"/>
                    <a:gd name="connsiteX731" fmla="*/ 347037 w 1300645"/>
                    <a:gd name="connsiteY731" fmla="*/ 336710 h 1590423"/>
                    <a:gd name="connsiteX732" fmla="*/ 345688 w 1300645"/>
                    <a:gd name="connsiteY732" fmla="*/ 336371 h 1590423"/>
                    <a:gd name="connsiteX733" fmla="*/ 345632 w 1300645"/>
                    <a:gd name="connsiteY733" fmla="*/ 335013 h 1590423"/>
                    <a:gd name="connsiteX734" fmla="*/ 349135 w 1300645"/>
                    <a:gd name="connsiteY734" fmla="*/ 333467 h 1590423"/>
                    <a:gd name="connsiteX735" fmla="*/ 353087 w 1300645"/>
                    <a:gd name="connsiteY735" fmla="*/ 332411 h 1590423"/>
                    <a:gd name="connsiteX736" fmla="*/ 353556 w 1300645"/>
                    <a:gd name="connsiteY736" fmla="*/ 331959 h 1590423"/>
                    <a:gd name="connsiteX737" fmla="*/ 355692 w 1300645"/>
                    <a:gd name="connsiteY737" fmla="*/ 329507 h 1590423"/>
                    <a:gd name="connsiteX738" fmla="*/ 350428 w 1300645"/>
                    <a:gd name="connsiteY738" fmla="*/ 327470 h 1590423"/>
                    <a:gd name="connsiteX739" fmla="*/ 346381 w 1300645"/>
                    <a:gd name="connsiteY739" fmla="*/ 330073 h 1590423"/>
                    <a:gd name="connsiteX740" fmla="*/ 345500 w 1300645"/>
                    <a:gd name="connsiteY740" fmla="*/ 331317 h 1590423"/>
                    <a:gd name="connsiteX741" fmla="*/ 342597 w 1300645"/>
                    <a:gd name="connsiteY741" fmla="*/ 335390 h 1590423"/>
                    <a:gd name="connsiteX742" fmla="*/ 342035 w 1300645"/>
                    <a:gd name="connsiteY742" fmla="*/ 337238 h 1590423"/>
                    <a:gd name="connsiteX743" fmla="*/ 337801 w 1300645"/>
                    <a:gd name="connsiteY743" fmla="*/ 337615 h 1590423"/>
                    <a:gd name="connsiteX744" fmla="*/ 335965 w 1300645"/>
                    <a:gd name="connsiteY744" fmla="*/ 337992 h 1590423"/>
                    <a:gd name="connsiteX745" fmla="*/ 335029 w 1300645"/>
                    <a:gd name="connsiteY745" fmla="*/ 338181 h 1590423"/>
                    <a:gd name="connsiteX746" fmla="*/ 329446 w 1300645"/>
                    <a:gd name="connsiteY746" fmla="*/ 340633 h 1590423"/>
                    <a:gd name="connsiteX747" fmla="*/ 323245 w 1300645"/>
                    <a:gd name="connsiteY747" fmla="*/ 343989 h 1590423"/>
                    <a:gd name="connsiteX748" fmla="*/ 316239 w 1300645"/>
                    <a:gd name="connsiteY748" fmla="*/ 348364 h 1590423"/>
                    <a:gd name="connsiteX749" fmla="*/ 311313 w 1300645"/>
                    <a:gd name="connsiteY749" fmla="*/ 354285 h 1590423"/>
                    <a:gd name="connsiteX750" fmla="*/ 304231 w 1300645"/>
                    <a:gd name="connsiteY750" fmla="*/ 361149 h 1590423"/>
                    <a:gd name="connsiteX751" fmla="*/ 301140 w 1300645"/>
                    <a:gd name="connsiteY751" fmla="*/ 362582 h 1590423"/>
                    <a:gd name="connsiteX752" fmla="*/ 293722 w 1300645"/>
                    <a:gd name="connsiteY752" fmla="*/ 364468 h 1590423"/>
                    <a:gd name="connsiteX753" fmla="*/ 291043 w 1300645"/>
                    <a:gd name="connsiteY753" fmla="*/ 362733 h 1590423"/>
                    <a:gd name="connsiteX754" fmla="*/ 289469 w 1300645"/>
                    <a:gd name="connsiteY754" fmla="*/ 362243 h 1590423"/>
                    <a:gd name="connsiteX755" fmla="*/ 284542 w 1300645"/>
                    <a:gd name="connsiteY755" fmla="*/ 365901 h 1590423"/>
                    <a:gd name="connsiteX756" fmla="*/ 279166 w 1300645"/>
                    <a:gd name="connsiteY756" fmla="*/ 366052 h 1590423"/>
                    <a:gd name="connsiteX757" fmla="*/ 277667 w 1300645"/>
                    <a:gd name="connsiteY757" fmla="*/ 364581 h 1590423"/>
                    <a:gd name="connsiteX758" fmla="*/ 277031 w 1300645"/>
                    <a:gd name="connsiteY758" fmla="*/ 367523 h 1590423"/>
                    <a:gd name="connsiteX759" fmla="*/ 272572 w 1300645"/>
                    <a:gd name="connsiteY759" fmla="*/ 373067 h 1590423"/>
                    <a:gd name="connsiteX760" fmla="*/ 267870 w 1300645"/>
                    <a:gd name="connsiteY760" fmla="*/ 379855 h 1590423"/>
                    <a:gd name="connsiteX761" fmla="*/ 264142 w 1300645"/>
                    <a:gd name="connsiteY761" fmla="*/ 377690 h 1590423"/>
                    <a:gd name="connsiteX762" fmla="*/ 269324 w 1300645"/>
                    <a:gd name="connsiteY762" fmla="*/ 393316 h 1590423"/>
                    <a:gd name="connsiteX763" fmla="*/ 411483 w 1300645"/>
                    <a:gd name="connsiteY763" fmla="*/ 779166 h 1590423"/>
                    <a:gd name="connsiteX764" fmla="*/ 519842 w 1300645"/>
                    <a:gd name="connsiteY764" fmla="*/ 1145489 h 1590423"/>
                    <a:gd name="connsiteX765" fmla="*/ 607203 w 1300645"/>
                    <a:gd name="connsiteY765" fmla="*/ 1471526 h 1590423"/>
                    <a:gd name="connsiteX766" fmla="*/ 649036 w 1300645"/>
                    <a:gd name="connsiteY766" fmla="*/ 1151682 h 1590423"/>
                    <a:gd name="connsiteX767" fmla="*/ 645649 w 1300645"/>
                    <a:gd name="connsiteY767" fmla="*/ 1039084 h 1590423"/>
                    <a:gd name="connsiteX768" fmla="*/ 680366 w 1300645"/>
                    <a:gd name="connsiteY768" fmla="*/ 1006826 h 1590423"/>
                    <a:gd name="connsiteX769" fmla="*/ 869940 w 1300645"/>
                    <a:gd name="connsiteY769" fmla="*/ 1138403 h 1590423"/>
                    <a:gd name="connsiteX770" fmla="*/ 924768 w 1300645"/>
                    <a:gd name="connsiteY770" fmla="*/ 1200233 h 1590423"/>
                    <a:gd name="connsiteX771" fmla="*/ 978166 w 1300645"/>
                    <a:gd name="connsiteY771" fmla="*/ 1194854 h 1590423"/>
                    <a:gd name="connsiteX772" fmla="*/ 976315 w 1300645"/>
                    <a:gd name="connsiteY772" fmla="*/ 1173667 h 1590423"/>
                    <a:gd name="connsiteX773" fmla="*/ 972996 w 1300645"/>
                    <a:gd name="connsiteY773" fmla="*/ 1118443 h 1590423"/>
                    <a:gd name="connsiteX774" fmla="*/ 1035605 w 1300645"/>
                    <a:gd name="connsiteY774" fmla="*/ 985610 h 1590423"/>
                    <a:gd name="connsiteX775" fmla="*/ 1086539 w 1300645"/>
                    <a:gd name="connsiteY775" fmla="*/ 975788 h 1590423"/>
                    <a:gd name="connsiteX776" fmla="*/ 1098458 w 1300645"/>
                    <a:gd name="connsiteY776" fmla="*/ 974256 h 1590423"/>
                    <a:gd name="connsiteX777" fmla="*/ 1107631 w 1300645"/>
                    <a:gd name="connsiteY777" fmla="*/ 982292 h 1590423"/>
                    <a:gd name="connsiteX778" fmla="*/ 1200901 w 1300645"/>
                    <a:gd name="connsiteY778" fmla="*/ 1042678 h 1590423"/>
                    <a:gd name="connsiteX779" fmla="*/ 1258460 w 1300645"/>
                    <a:gd name="connsiteY779" fmla="*/ 1123063 h 1590423"/>
                    <a:gd name="connsiteX780" fmla="*/ 1262418 w 1300645"/>
                    <a:gd name="connsiteY780" fmla="*/ 1144341 h 1590423"/>
                    <a:gd name="connsiteX781" fmla="*/ 1284605 w 1300645"/>
                    <a:gd name="connsiteY781" fmla="*/ 1165670 h 1590423"/>
                    <a:gd name="connsiteX782" fmla="*/ 1291675 w 1300645"/>
                    <a:gd name="connsiteY782" fmla="*/ 1216091 h 1590423"/>
                    <a:gd name="connsiteX783" fmla="*/ 1300524 w 1300645"/>
                    <a:gd name="connsiteY783" fmla="*/ 1248339 h 1590423"/>
                    <a:gd name="connsiteX784" fmla="*/ 1282431 w 1300645"/>
                    <a:gd name="connsiteY784" fmla="*/ 1288996 h 1590423"/>
                    <a:gd name="connsiteX785" fmla="*/ 1192317 w 1300645"/>
                    <a:gd name="connsiteY785" fmla="*/ 1342980 h 1590423"/>
                    <a:gd name="connsiteX786" fmla="*/ 1044122 w 1300645"/>
                    <a:gd name="connsiteY786" fmla="*/ 1228122 h 1590423"/>
                    <a:gd name="connsiteX787" fmla="*/ 949676 w 1300645"/>
                    <a:gd name="connsiteY787" fmla="*/ 1259878 h 1590423"/>
                    <a:gd name="connsiteX788" fmla="*/ 872987 w 1300645"/>
                    <a:gd name="connsiteY788" fmla="*/ 1230688 h 1590423"/>
                    <a:gd name="connsiteX789" fmla="*/ 823049 w 1300645"/>
                    <a:gd name="connsiteY789" fmla="*/ 1210909 h 1590423"/>
                    <a:gd name="connsiteX790" fmla="*/ 784728 w 1300645"/>
                    <a:gd name="connsiteY790" fmla="*/ 1348711 h 1590423"/>
                    <a:gd name="connsiteX791" fmla="*/ 719403 w 1300645"/>
                    <a:gd name="connsiteY791" fmla="*/ 1533287 h 1590423"/>
                    <a:gd name="connsiteX792" fmla="*/ 632500 w 1300645"/>
                    <a:gd name="connsiteY792" fmla="*/ 1589731 h 1590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</a:cxnLst>
                  <a:rect l="l" t="t" r="r" b="b"/>
                  <a:pathLst>
                    <a:path w="1300645" h="1590423">
                      <a:moveTo>
                        <a:pt x="578355" y="187515"/>
                      </a:moveTo>
                      <a:lnTo>
                        <a:pt x="578355" y="187513"/>
                      </a:lnTo>
                      <a:lnTo>
                        <a:pt x="578358" y="187513"/>
                      </a:lnTo>
                      <a:close/>
                      <a:moveTo>
                        <a:pt x="581502" y="188456"/>
                      </a:moveTo>
                      <a:lnTo>
                        <a:pt x="578358" y="187513"/>
                      </a:lnTo>
                      <a:lnTo>
                        <a:pt x="580678" y="186080"/>
                      </a:lnTo>
                      <a:cubicBezTo>
                        <a:pt x="581053" y="186344"/>
                        <a:pt x="581353" y="187098"/>
                        <a:pt x="581502" y="188456"/>
                      </a:cubicBezTo>
                      <a:close/>
                      <a:moveTo>
                        <a:pt x="589388" y="192364"/>
                      </a:moveTo>
                      <a:lnTo>
                        <a:pt x="589633" y="192114"/>
                      </a:lnTo>
                      <a:cubicBezTo>
                        <a:pt x="589989" y="191926"/>
                        <a:pt x="590326" y="191586"/>
                        <a:pt x="590850" y="191209"/>
                      </a:cubicBezTo>
                      <a:close/>
                      <a:moveTo>
                        <a:pt x="589335" y="228650"/>
                      </a:moveTo>
                      <a:cubicBezTo>
                        <a:pt x="590560" y="228575"/>
                        <a:pt x="591365" y="226906"/>
                        <a:pt x="592143" y="224586"/>
                      </a:cubicBezTo>
                      <a:cubicBezTo>
                        <a:pt x="589502" y="224134"/>
                        <a:pt x="586879" y="223681"/>
                        <a:pt x="584013" y="223153"/>
                      </a:cubicBezTo>
                      <a:cubicBezTo>
                        <a:pt x="586466" y="227207"/>
                        <a:pt x="588110" y="228725"/>
                        <a:pt x="589335" y="228650"/>
                      </a:cubicBezTo>
                      <a:close/>
                      <a:moveTo>
                        <a:pt x="599344" y="232675"/>
                      </a:moveTo>
                      <a:lnTo>
                        <a:pt x="599374" y="232657"/>
                      </a:lnTo>
                      <a:cubicBezTo>
                        <a:pt x="599486" y="231299"/>
                        <a:pt x="599580" y="229942"/>
                        <a:pt x="599693" y="228470"/>
                      </a:cubicBezTo>
                      <a:cubicBezTo>
                        <a:pt x="599112" y="228056"/>
                        <a:pt x="598606" y="227717"/>
                        <a:pt x="598119" y="227415"/>
                      </a:cubicBezTo>
                      <a:cubicBezTo>
                        <a:pt x="597969" y="227679"/>
                        <a:pt x="597819" y="227905"/>
                        <a:pt x="597669" y="228169"/>
                      </a:cubicBezTo>
                      <a:lnTo>
                        <a:pt x="598674" y="232413"/>
                      </a:lnTo>
                      <a:lnTo>
                        <a:pt x="599122" y="232559"/>
                      </a:lnTo>
                      <a:close/>
                      <a:moveTo>
                        <a:pt x="574646" y="248195"/>
                      </a:moveTo>
                      <a:cubicBezTo>
                        <a:pt x="575452" y="247252"/>
                        <a:pt x="575826" y="246913"/>
                        <a:pt x="576145" y="246422"/>
                      </a:cubicBezTo>
                      <a:cubicBezTo>
                        <a:pt x="576501" y="245857"/>
                        <a:pt x="577119" y="245103"/>
                        <a:pt x="577082" y="244537"/>
                      </a:cubicBezTo>
                      <a:cubicBezTo>
                        <a:pt x="577044" y="243443"/>
                        <a:pt x="576744" y="241784"/>
                        <a:pt x="576332" y="241444"/>
                      </a:cubicBezTo>
                      <a:cubicBezTo>
                        <a:pt x="575489" y="240727"/>
                        <a:pt x="574478" y="240690"/>
                        <a:pt x="573035" y="240237"/>
                      </a:cubicBezTo>
                      <a:cubicBezTo>
                        <a:pt x="573634" y="243217"/>
                        <a:pt x="574103" y="245517"/>
                        <a:pt x="574646" y="248195"/>
                      </a:cubicBezTo>
                      <a:close/>
                      <a:moveTo>
                        <a:pt x="618782" y="241067"/>
                      </a:moveTo>
                      <a:cubicBezTo>
                        <a:pt x="618857" y="240765"/>
                        <a:pt x="618950" y="240502"/>
                        <a:pt x="619025" y="240200"/>
                      </a:cubicBezTo>
                      <a:cubicBezTo>
                        <a:pt x="617957" y="238842"/>
                        <a:pt x="616403" y="235862"/>
                        <a:pt x="615916" y="236466"/>
                      </a:cubicBezTo>
                      <a:cubicBezTo>
                        <a:pt x="614829" y="237786"/>
                        <a:pt x="614398" y="236579"/>
                        <a:pt x="613686" y="235938"/>
                      </a:cubicBezTo>
                      <a:cubicBezTo>
                        <a:pt x="612356" y="234656"/>
                        <a:pt x="610970" y="233599"/>
                        <a:pt x="609284" y="232242"/>
                      </a:cubicBezTo>
                      <a:cubicBezTo>
                        <a:pt x="609565" y="233487"/>
                        <a:pt x="609640" y="234354"/>
                        <a:pt x="609883" y="234731"/>
                      </a:cubicBezTo>
                      <a:cubicBezTo>
                        <a:pt x="610633" y="235863"/>
                        <a:pt x="611419" y="237069"/>
                        <a:pt x="612300" y="237711"/>
                      </a:cubicBezTo>
                      <a:cubicBezTo>
                        <a:pt x="612881" y="238163"/>
                        <a:pt x="613686" y="237409"/>
                        <a:pt x="614305" y="237786"/>
                      </a:cubicBezTo>
                      <a:cubicBezTo>
                        <a:pt x="615822" y="238691"/>
                        <a:pt x="617302" y="239936"/>
                        <a:pt x="618782" y="241067"/>
                      </a:cubicBezTo>
                      <a:close/>
                      <a:moveTo>
                        <a:pt x="587459" y="256869"/>
                      </a:moveTo>
                      <a:cubicBezTo>
                        <a:pt x="587647" y="256719"/>
                        <a:pt x="587834" y="256568"/>
                        <a:pt x="588003" y="256379"/>
                      </a:cubicBezTo>
                      <a:cubicBezTo>
                        <a:pt x="587497" y="251966"/>
                        <a:pt x="588996" y="247101"/>
                        <a:pt x="587122" y="242915"/>
                      </a:cubicBezTo>
                      <a:cubicBezTo>
                        <a:pt x="586598" y="243330"/>
                        <a:pt x="586073" y="243745"/>
                        <a:pt x="585137" y="244424"/>
                      </a:cubicBezTo>
                      <a:cubicBezTo>
                        <a:pt x="586729" y="246875"/>
                        <a:pt x="587029" y="249741"/>
                        <a:pt x="586654" y="253136"/>
                      </a:cubicBezTo>
                      <a:cubicBezTo>
                        <a:pt x="586542" y="254229"/>
                        <a:pt x="587160" y="255587"/>
                        <a:pt x="587459" y="256869"/>
                      </a:cubicBezTo>
                      <a:close/>
                      <a:moveTo>
                        <a:pt x="629122" y="246159"/>
                      </a:moveTo>
                      <a:cubicBezTo>
                        <a:pt x="629029" y="245970"/>
                        <a:pt x="628935" y="245631"/>
                        <a:pt x="628860" y="245668"/>
                      </a:cubicBezTo>
                      <a:lnTo>
                        <a:pt x="628142" y="245922"/>
                      </a:lnTo>
                      <a:lnTo>
                        <a:pt x="627571" y="245785"/>
                      </a:lnTo>
                      <a:lnTo>
                        <a:pt x="627699" y="245291"/>
                      </a:lnTo>
                      <a:cubicBezTo>
                        <a:pt x="625807" y="243254"/>
                        <a:pt x="623896" y="241218"/>
                        <a:pt x="621910" y="239068"/>
                      </a:cubicBezTo>
                      <a:cubicBezTo>
                        <a:pt x="621741" y="239521"/>
                        <a:pt x="621461" y="240162"/>
                        <a:pt x="620749" y="241746"/>
                      </a:cubicBezTo>
                      <a:cubicBezTo>
                        <a:pt x="621985" y="242198"/>
                        <a:pt x="622791" y="242312"/>
                        <a:pt x="623521" y="242802"/>
                      </a:cubicBezTo>
                      <a:cubicBezTo>
                        <a:pt x="624551" y="243519"/>
                        <a:pt x="625713" y="244122"/>
                        <a:pt x="626462" y="245517"/>
                      </a:cubicBezTo>
                      <a:lnTo>
                        <a:pt x="627571" y="245785"/>
                      </a:lnTo>
                      <a:lnTo>
                        <a:pt x="627474" y="246159"/>
                      </a:lnTo>
                      <a:lnTo>
                        <a:pt x="628142" y="245922"/>
                      </a:lnTo>
                      <a:close/>
                      <a:moveTo>
                        <a:pt x="444188" y="309292"/>
                      </a:moveTo>
                      <a:cubicBezTo>
                        <a:pt x="445668" y="308500"/>
                        <a:pt x="447147" y="307670"/>
                        <a:pt x="448627" y="306840"/>
                      </a:cubicBezTo>
                      <a:cubicBezTo>
                        <a:pt x="448571" y="306275"/>
                        <a:pt x="448515" y="305672"/>
                        <a:pt x="448459" y="305106"/>
                      </a:cubicBezTo>
                      <a:cubicBezTo>
                        <a:pt x="446979" y="306238"/>
                        <a:pt x="445499" y="307406"/>
                        <a:pt x="444019" y="308538"/>
                      </a:cubicBezTo>
                      <a:cubicBezTo>
                        <a:pt x="444075" y="308802"/>
                        <a:pt x="444131" y="309066"/>
                        <a:pt x="444188" y="309292"/>
                      </a:cubicBezTo>
                      <a:close/>
                      <a:moveTo>
                        <a:pt x="625226" y="263960"/>
                      </a:moveTo>
                      <a:cubicBezTo>
                        <a:pt x="625582" y="263469"/>
                        <a:pt x="626294" y="262489"/>
                        <a:pt x="627099" y="261357"/>
                      </a:cubicBezTo>
                      <a:cubicBezTo>
                        <a:pt x="625451" y="259321"/>
                        <a:pt x="623727" y="257171"/>
                        <a:pt x="621910" y="254946"/>
                      </a:cubicBezTo>
                      <a:cubicBezTo>
                        <a:pt x="619887" y="257020"/>
                        <a:pt x="618444" y="256605"/>
                        <a:pt x="617039" y="253060"/>
                      </a:cubicBezTo>
                      <a:cubicBezTo>
                        <a:pt x="616440" y="251552"/>
                        <a:pt x="615991" y="249854"/>
                        <a:pt x="615466" y="248233"/>
                      </a:cubicBezTo>
                      <a:cubicBezTo>
                        <a:pt x="614979" y="246725"/>
                        <a:pt x="613743" y="246837"/>
                        <a:pt x="613368" y="248497"/>
                      </a:cubicBezTo>
                      <a:cubicBezTo>
                        <a:pt x="613124" y="249553"/>
                        <a:pt x="612974" y="250722"/>
                        <a:pt x="612956" y="250873"/>
                      </a:cubicBezTo>
                      <a:cubicBezTo>
                        <a:pt x="610614" y="249326"/>
                        <a:pt x="608441" y="247894"/>
                        <a:pt x="606193" y="246422"/>
                      </a:cubicBezTo>
                      <a:cubicBezTo>
                        <a:pt x="606343" y="245178"/>
                        <a:pt x="607973" y="243028"/>
                        <a:pt x="606024" y="241180"/>
                      </a:cubicBezTo>
                      <a:cubicBezTo>
                        <a:pt x="606324" y="240275"/>
                        <a:pt x="606567" y="239521"/>
                        <a:pt x="606830" y="238767"/>
                      </a:cubicBezTo>
                      <a:cubicBezTo>
                        <a:pt x="606736" y="238465"/>
                        <a:pt x="606661" y="238201"/>
                        <a:pt x="606568" y="237899"/>
                      </a:cubicBezTo>
                      <a:cubicBezTo>
                        <a:pt x="605762" y="238578"/>
                        <a:pt x="604957" y="239257"/>
                        <a:pt x="604095" y="239974"/>
                      </a:cubicBezTo>
                      <a:lnTo>
                        <a:pt x="603464" y="240520"/>
                      </a:lnTo>
                      <a:lnTo>
                        <a:pt x="603383" y="239408"/>
                      </a:lnTo>
                      <a:cubicBezTo>
                        <a:pt x="602840" y="240237"/>
                        <a:pt x="602465" y="240879"/>
                        <a:pt x="601791" y="241972"/>
                      </a:cubicBezTo>
                      <a:lnTo>
                        <a:pt x="603464" y="240520"/>
                      </a:lnTo>
                      <a:lnTo>
                        <a:pt x="603683" y="243518"/>
                      </a:lnTo>
                      <a:cubicBezTo>
                        <a:pt x="602371" y="242764"/>
                        <a:pt x="601360" y="242048"/>
                        <a:pt x="600330" y="241558"/>
                      </a:cubicBezTo>
                      <a:cubicBezTo>
                        <a:pt x="598943" y="240916"/>
                        <a:pt x="597370" y="241482"/>
                        <a:pt x="596470" y="238276"/>
                      </a:cubicBezTo>
                      <a:cubicBezTo>
                        <a:pt x="596377" y="237899"/>
                        <a:pt x="595496" y="238427"/>
                        <a:pt x="594990" y="238503"/>
                      </a:cubicBezTo>
                      <a:cubicBezTo>
                        <a:pt x="594972" y="238955"/>
                        <a:pt x="594953" y="239446"/>
                        <a:pt x="594915" y="239898"/>
                      </a:cubicBezTo>
                      <a:cubicBezTo>
                        <a:pt x="596152" y="240765"/>
                        <a:pt x="597388" y="241595"/>
                        <a:pt x="598625" y="242463"/>
                      </a:cubicBezTo>
                      <a:cubicBezTo>
                        <a:pt x="598418" y="242953"/>
                        <a:pt x="598138" y="243594"/>
                        <a:pt x="597894" y="244235"/>
                      </a:cubicBezTo>
                      <a:cubicBezTo>
                        <a:pt x="598718" y="245103"/>
                        <a:pt x="599430" y="245857"/>
                        <a:pt x="600161" y="246611"/>
                      </a:cubicBezTo>
                      <a:cubicBezTo>
                        <a:pt x="600086" y="246988"/>
                        <a:pt x="600011" y="247403"/>
                        <a:pt x="599955" y="247780"/>
                      </a:cubicBezTo>
                      <a:cubicBezTo>
                        <a:pt x="598531" y="247026"/>
                        <a:pt x="597126" y="246234"/>
                        <a:pt x="595459" y="245329"/>
                      </a:cubicBezTo>
                      <a:cubicBezTo>
                        <a:pt x="596396" y="251250"/>
                        <a:pt x="596770" y="251590"/>
                        <a:pt x="598662" y="249477"/>
                      </a:cubicBezTo>
                      <a:cubicBezTo>
                        <a:pt x="599936" y="251287"/>
                        <a:pt x="601153" y="253022"/>
                        <a:pt x="602427" y="254833"/>
                      </a:cubicBezTo>
                      <a:cubicBezTo>
                        <a:pt x="603589" y="253475"/>
                        <a:pt x="603383" y="248610"/>
                        <a:pt x="605631" y="249855"/>
                      </a:cubicBezTo>
                      <a:cubicBezTo>
                        <a:pt x="605331" y="251061"/>
                        <a:pt x="605031" y="252268"/>
                        <a:pt x="604620" y="253965"/>
                      </a:cubicBezTo>
                      <a:cubicBezTo>
                        <a:pt x="605875" y="255436"/>
                        <a:pt x="607186" y="256907"/>
                        <a:pt x="608535" y="258491"/>
                      </a:cubicBezTo>
                      <a:cubicBezTo>
                        <a:pt x="608703" y="257209"/>
                        <a:pt x="608816" y="256341"/>
                        <a:pt x="609003" y="254870"/>
                      </a:cubicBezTo>
                      <a:cubicBezTo>
                        <a:pt x="611045" y="262527"/>
                        <a:pt x="612806" y="255436"/>
                        <a:pt x="614679" y="255059"/>
                      </a:cubicBezTo>
                      <a:cubicBezTo>
                        <a:pt x="614623" y="257020"/>
                        <a:pt x="614586" y="258868"/>
                        <a:pt x="614529" y="261131"/>
                      </a:cubicBezTo>
                      <a:cubicBezTo>
                        <a:pt x="615410" y="260113"/>
                        <a:pt x="616103" y="259321"/>
                        <a:pt x="616871" y="258453"/>
                      </a:cubicBezTo>
                      <a:cubicBezTo>
                        <a:pt x="617096" y="259811"/>
                        <a:pt x="617302" y="261169"/>
                        <a:pt x="617620" y="263168"/>
                      </a:cubicBezTo>
                      <a:cubicBezTo>
                        <a:pt x="617526" y="263055"/>
                        <a:pt x="617770" y="263394"/>
                        <a:pt x="618070" y="263620"/>
                      </a:cubicBezTo>
                      <a:cubicBezTo>
                        <a:pt x="618370" y="263884"/>
                        <a:pt x="618707" y="264035"/>
                        <a:pt x="619138" y="264299"/>
                      </a:cubicBezTo>
                      <a:cubicBezTo>
                        <a:pt x="618239" y="259283"/>
                        <a:pt x="618370" y="258718"/>
                        <a:pt x="620637" y="259773"/>
                      </a:cubicBezTo>
                      <a:cubicBezTo>
                        <a:pt x="622210" y="260528"/>
                        <a:pt x="623653" y="262489"/>
                        <a:pt x="625226" y="263960"/>
                      </a:cubicBezTo>
                      <a:close/>
                      <a:moveTo>
                        <a:pt x="578355" y="277160"/>
                      </a:moveTo>
                      <a:cubicBezTo>
                        <a:pt x="578917" y="275048"/>
                        <a:pt x="579442" y="273087"/>
                        <a:pt x="579966" y="271125"/>
                      </a:cubicBezTo>
                      <a:cubicBezTo>
                        <a:pt x="579741" y="270937"/>
                        <a:pt x="579536" y="270748"/>
                        <a:pt x="579311" y="270597"/>
                      </a:cubicBezTo>
                      <a:cubicBezTo>
                        <a:pt x="579217" y="271277"/>
                        <a:pt x="579105" y="272030"/>
                        <a:pt x="578917" y="273464"/>
                      </a:cubicBezTo>
                      <a:cubicBezTo>
                        <a:pt x="576239" y="271239"/>
                        <a:pt x="573934" y="266034"/>
                        <a:pt x="570656" y="270522"/>
                      </a:cubicBezTo>
                      <a:cubicBezTo>
                        <a:pt x="573203" y="272709"/>
                        <a:pt x="575751" y="274897"/>
                        <a:pt x="578355" y="277160"/>
                      </a:cubicBezTo>
                      <a:close/>
                      <a:moveTo>
                        <a:pt x="612450" y="269390"/>
                      </a:moveTo>
                      <a:cubicBezTo>
                        <a:pt x="613593" y="268976"/>
                        <a:pt x="614810" y="268523"/>
                        <a:pt x="616103" y="268070"/>
                      </a:cubicBezTo>
                      <a:cubicBezTo>
                        <a:pt x="615897" y="266939"/>
                        <a:pt x="615710" y="265883"/>
                        <a:pt x="615503" y="264789"/>
                      </a:cubicBezTo>
                      <a:cubicBezTo>
                        <a:pt x="614024" y="264676"/>
                        <a:pt x="611682" y="261622"/>
                        <a:pt x="612450" y="269390"/>
                      </a:cubicBezTo>
                      <a:close/>
                      <a:moveTo>
                        <a:pt x="586036" y="277725"/>
                      </a:moveTo>
                      <a:cubicBezTo>
                        <a:pt x="586055" y="277348"/>
                        <a:pt x="586036" y="276933"/>
                        <a:pt x="586111" y="276632"/>
                      </a:cubicBezTo>
                      <a:cubicBezTo>
                        <a:pt x="587516" y="270296"/>
                        <a:pt x="586729" y="267580"/>
                        <a:pt x="583600" y="265242"/>
                      </a:cubicBezTo>
                      <a:cubicBezTo>
                        <a:pt x="582233" y="264224"/>
                        <a:pt x="581240" y="261093"/>
                        <a:pt x="580079" y="258906"/>
                      </a:cubicBezTo>
                      <a:cubicBezTo>
                        <a:pt x="580210" y="258567"/>
                        <a:pt x="580341" y="258265"/>
                        <a:pt x="580472" y="257925"/>
                      </a:cubicBezTo>
                      <a:cubicBezTo>
                        <a:pt x="581334" y="258227"/>
                        <a:pt x="582196" y="258529"/>
                        <a:pt x="583020" y="258793"/>
                      </a:cubicBezTo>
                      <a:cubicBezTo>
                        <a:pt x="583282" y="257209"/>
                        <a:pt x="583488" y="255964"/>
                        <a:pt x="583788" y="254192"/>
                      </a:cubicBezTo>
                      <a:cubicBezTo>
                        <a:pt x="582608" y="252457"/>
                        <a:pt x="581353" y="250646"/>
                        <a:pt x="580098" y="248799"/>
                      </a:cubicBezTo>
                      <a:cubicBezTo>
                        <a:pt x="579985" y="249063"/>
                        <a:pt x="579891" y="249327"/>
                        <a:pt x="579779" y="249591"/>
                      </a:cubicBezTo>
                      <a:cubicBezTo>
                        <a:pt x="581203" y="254305"/>
                        <a:pt x="579067" y="253550"/>
                        <a:pt x="578074" y="254041"/>
                      </a:cubicBezTo>
                      <a:lnTo>
                        <a:pt x="580289" y="263892"/>
                      </a:lnTo>
                      <a:lnTo>
                        <a:pt x="580285" y="263884"/>
                      </a:lnTo>
                      <a:lnTo>
                        <a:pt x="580284" y="263922"/>
                      </a:lnTo>
                      <a:lnTo>
                        <a:pt x="577625" y="258793"/>
                      </a:lnTo>
                      <a:cubicBezTo>
                        <a:pt x="577550" y="259019"/>
                        <a:pt x="577475" y="259245"/>
                        <a:pt x="577400" y="259434"/>
                      </a:cubicBezTo>
                      <a:cubicBezTo>
                        <a:pt x="578187" y="262225"/>
                        <a:pt x="578974" y="265016"/>
                        <a:pt x="579779" y="267806"/>
                      </a:cubicBezTo>
                      <a:cubicBezTo>
                        <a:pt x="579910" y="267731"/>
                        <a:pt x="580041" y="267694"/>
                        <a:pt x="580191" y="267618"/>
                      </a:cubicBezTo>
                      <a:lnTo>
                        <a:pt x="580284" y="263922"/>
                      </a:lnTo>
                      <a:lnTo>
                        <a:pt x="580304" y="263959"/>
                      </a:lnTo>
                      <a:lnTo>
                        <a:pt x="580289" y="263892"/>
                      </a:lnTo>
                      <a:lnTo>
                        <a:pt x="584612" y="273690"/>
                      </a:lnTo>
                      <a:cubicBezTo>
                        <a:pt x="584500" y="273954"/>
                        <a:pt x="584387" y="274218"/>
                        <a:pt x="584294" y="274520"/>
                      </a:cubicBezTo>
                      <a:cubicBezTo>
                        <a:pt x="583376" y="273426"/>
                        <a:pt x="582458" y="272332"/>
                        <a:pt x="581634" y="271352"/>
                      </a:cubicBezTo>
                      <a:cubicBezTo>
                        <a:pt x="581053" y="276217"/>
                        <a:pt x="581165" y="276406"/>
                        <a:pt x="586036" y="277725"/>
                      </a:cubicBezTo>
                      <a:close/>
                      <a:moveTo>
                        <a:pt x="260465" y="366603"/>
                      </a:moveTo>
                      <a:lnTo>
                        <a:pt x="264048" y="362733"/>
                      </a:lnTo>
                      <a:cubicBezTo>
                        <a:pt x="264891" y="361828"/>
                        <a:pt x="265791" y="361111"/>
                        <a:pt x="266896" y="360093"/>
                      </a:cubicBezTo>
                      <a:cubicBezTo>
                        <a:pt x="265678" y="358283"/>
                        <a:pt x="264779" y="356737"/>
                        <a:pt x="263767" y="355568"/>
                      </a:cubicBezTo>
                      <a:cubicBezTo>
                        <a:pt x="263449" y="355190"/>
                        <a:pt x="262737" y="355567"/>
                        <a:pt x="262400" y="356095"/>
                      </a:cubicBezTo>
                      <a:cubicBezTo>
                        <a:pt x="260920" y="358358"/>
                        <a:pt x="259515" y="358358"/>
                        <a:pt x="257604" y="357868"/>
                      </a:cubicBezTo>
                      <a:lnTo>
                        <a:pt x="257572" y="357882"/>
                      </a:lnTo>
                      <a:close/>
                      <a:moveTo>
                        <a:pt x="621835" y="271465"/>
                      </a:moveTo>
                      <a:cubicBezTo>
                        <a:pt x="621180" y="265921"/>
                        <a:pt x="620786" y="265506"/>
                        <a:pt x="617564" y="266449"/>
                      </a:cubicBezTo>
                      <a:cubicBezTo>
                        <a:pt x="618183" y="267505"/>
                        <a:pt x="618707" y="268410"/>
                        <a:pt x="619362" y="269542"/>
                      </a:cubicBezTo>
                      <a:cubicBezTo>
                        <a:pt x="618651" y="269428"/>
                        <a:pt x="618126" y="269352"/>
                        <a:pt x="617583" y="269278"/>
                      </a:cubicBezTo>
                      <a:cubicBezTo>
                        <a:pt x="617564" y="269768"/>
                        <a:pt x="617545" y="270258"/>
                        <a:pt x="617508" y="270710"/>
                      </a:cubicBezTo>
                      <a:cubicBezTo>
                        <a:pt x="618894" y="270937"/>
                        <a:pt x="620281" y="271201"/>
                        <a:pt x="621835" y="271465"/>
                      </a:cubicBezTo>
                      <a:close/>
                      <a:moveTo>
                        <a:pt x="581090" y="287267"/>
                      </a:moveTo>
                      <a:cubicBezTo>
                        <a:pt x="581147" y="287041"/>
                        <a:pt x="581203" y="286815"/>
                        <a:pt x="581259" y="286588"/>
                      </a:cubicBezTo>
                      <a:cubicBezTo>
                        <a:pt x="580098" y="285759"/>
                        <a:pt x="578955" y="284740"/>
                        <a:pt x="577756" y="284174"/>
                      </a:cubicBezTo>
                      <a:cubicBezTo>
                        <a:pt x="577400" y="284024"/>
                        <a:pt x="576913" y="285080"/>
                        <a:pt x="576332" y="285759"/>
                      </a:cubicBezTo>
                      <a:cubicBezTo>
                        <a:pt x="578149" y="286324"/>
                        <a:pt x="579610" y="286815"/>
                        <a:pt x="581090" y="287267"/>
                      </a:cubicBezTo>
                      <a:close/>
                      <a:moveTo>
                        <a:pt x="618632" y="277763"/>
                      </a:moveTo>
                      <a:cubicBezTo>
                        <a:pt x="619325" y="277650"/>
                        <a:pt x="619943" y="276179"/>
                        <a:pt x="620562" y="275387"/>
                      </a:cubicBezTo>
                      <a:cubicBezTo>
                        <a:pt x="615803" y="273614"/>
                        <a:pt x="611082" y="271880"/>
                        <a:pt x="606455" y="270182"/>
                      </a:cubicBezTo>
                      <a:cubicBezTo>
                        <a:pt x="605743" y="272031"/>
                        <a:pt x="605144" y="273577"/>
                        <a:pt x="604544" y="275161"/>
                      </a:cubicBezTo>
                      <a:cubicBezTo>
                        <a:pt x="604695" y="275463"/>
                        <a:pt x="604844" y="275802"/>
                        <a:pt x="604994" y="276103"/>
                      </a:cubicBezTo>
                      <a:cubicBezTo>
                        <a:pt x="605818" y="274821"/>
                        <a:pt x="606661" y="273539"/>
                        <a:pt x="607448" y="272332"/>
                      </a:cubicBezTo>
                      <a:cubicBezTo>
                        <a:pt x="608160" y="275161"/>
                        <a:pt x="609584" y="275915"/>
                        <a:pt x="611120" y="274293"/>
                      </a:cubicBezTo>
                      <a:cubicBezTo>
                        <a:pt x="611420" y="273992"/>
                        <a:pt x="612206" y="274142"/>
                        <a:pt x="612207" y="274256"/>
                      </a:cubicBezTo>
                      <a:cubicBezTo>
                        <a:pt x="612412" y="277688"/>
                        <a:pt x="613968" y="276330"/>
                        <a:pt x="614829" y="276971"/>
                      </a:cubicBezTo>
                      <a:cubicBezTo>
                        <a:pt x="615990" y="277838"/>
                        <a:pt x="617377" y="277989"/>
                        <a:pt x="618632" y="277763"/>
                      </a:cubicBezTo>
                      <a:close/>
                      <a:moveTo>
                        <a:pt x="631221" y="275953"/>
                      </a:moveTo>
                      <a:cubicBezTo>
                        <a:pt x="631277" y="275575"/>
                        <a:pt x="631314" y="275236"/>
                        <a:pt x="631370" y="274859"/>
                      </a:cubicBezTo>
                      <a:cubicBezTo>
                        <a:pt x="629629" y="273501"/>
                        <a:pt x="627868" y="272143"/>
                        <a:pt x="626013" y="270711"/>
                      </a:cubicBezTo>
                      <a:cubicBezTo>
                        <a:pt x="626238" y="269918"/>
                        <a:pt x="626425" y="269353"/>
                        <a:pt x="626669" y="268448"/>
                      </a:cubicBezTo>
                      <a:cubicBezTo>
                        <a:pt x="625844" y="268334"/>
                        <a:pt x="625245" y="268259"/>
                        <a:pt x="624645" y="268146"/>
                      </a:cubicBezTo>
                      <a:cubicBezTo>
                        <a:pt x="624739" y="268448"/>
                        <a:pt x="624814" y="268712"/>
                        <a:pt x="624908" y="269013"/>
                      </a:cubicBezTo>
                      <a:cubicBezTo>
                        <a:pt x="624327" y="270032"/>
                        <a:pt x="623727" y="271050"/>
                        <a:pt x="623053" y="272257"/>
                      </a:cubicBezTo>
                      <a:cubicBezTo>
                        <a:pt x="625769" y="273275"/>
                        <a:pt x="628317" y="276292"/>
                        <a:pt x="631221" y="275953"/>
                      </a:cubicBezTo>
                      <a:close/>
                      <a:moveTo>
                        <a:pt x="645420" y="278668"/>
                      </a:moveTo>
                      <a:cubicBezTo>
                        <a:pt x="645627" y="277348"/>
                        <a:pt x="645776" y="276330"/>
                        <a:pt x="646076" y="274482"/>
                      </a:cubicBezTo>
                      <a:cubicBezTo>
                        <a:pt x="645177" y="275274"/>
                        <a:pt x="644615" y="275764"/>
                        <a:pt x="644016" y="276292"/>
                      </a:cubicBezTo>
                      <a:cubicBezTo>
                        <a:pt x="643697" y="275764"/>
                        <a:pt x="643341" y="275123"/>
                        <a:pt x="642985" y="274482"/>
                      </a:cubicBezTo>
                      <a:cubicBezTo>
                        <a:pt x="642835" y="274783"/>
                        <a:pt x="642667" y="275085"/>
                        <a:pt x="642517" y="275425"/>
                      </a:cubicBezTo>
                      <a:cubicBezTo>
                        <a:pt x="642461" y="279460"/>
                        <a:pt x="644446" y="277311"/>
                        <a:pt x="645420" y="278668"/>
                      </a:cubicBezTo>
                      <a:close/>
                      <a:moveTo>
                        <a:pt x="620243" y="292698"/>
                      </a:moveTo>
                      <a:cubicBezTo>
                        <a:pt x="619887" y="292019"/>
                        <a:pt x="619624" y="291529"/>
                        <a:pt x="619306" y="290925"/>
                      </a:cubicBezTo>
                      <a:lnTo>
                        <a:pt x="619429" y="290942"/>
                      </a:lnTo>
                      <a:close/>
                      <a:moveTo>
                        <a:pt x="644297" y="289303"/>
                      </a:moveTo>
                      <a:cubicBezTo>
                        <a:pt x="644297" y="287493"/>
                        <a:pt x="644296" y="285796"/>
                        <a:pt x="644296" y="284061"/>
                      </a:cubicBezTo>
                      <a:cubicBezTo>
                        <a:pt x="645814" y="285306"/>
                        <a:pt x="647088" y="286400"/>
                        <a:pt x="648268" y="287380"/>
                      </a:cubicBezTo>
                      <a:cubicBezTo>
                        <a:pt x="648399" y="285645"/>
                        <a:pt x="648511" y="284325"/>
                        <a:pt x="648605" y="282930"/>
                      </a:cubicBezTo>
                      <a:cubicBezTo>
                        <a:pt x="647444" y="282930"/>
                        <a:pt x="646245" y="282930"/>
                        <a:pt x="644990" y="282930"/>
                      </a:cubicBezTo>
                      <a:cubicBezTo>
                        <a:pt x="643753" y="277160"/>
                        <a:pt x="640381" y="280365"/>
                        <a:pt x="638320" y="277009"/>
                      </a:cubicBezTo>
                      <a:cubicBezTo>
                        <a:pt x="638808" y="274859"/>
                        <a:pt x="639295" y="272710"/>
                        <a:pt x="639819" y="270371"/>
                      </a:cubicBezTo>
                      <a:cubicBezTo>
                        <a:pt x="638733" y="268523"/>
                        <a:pt x="637459" y="266411"/>
                        <a:pt x="636148" y="264186"/>
                      </a:cubicBezTo>
                      <a:cubicBezTo>
                        <a:pt x="636147" y="264224"/>
                        <a:pt x="636091" y="264073"/>
                        <a:pt x="636110" y="263997"/>
                      </a:cubicBezTo>
                      <a:cubicBezTo>
                        <a:pt x="636129" y="263922"/>
                        <a:pt x="636204" y="263884"/>
                        <a:pt x="636260" y="263809"/>
                      </a:cubicBezTo>
                      <a:cubicBezTo>
                        <a:pt x="636541" y="263356"/>
                        <a:pt x="636934" y="263055"/>
                        <a:pt x="637084" y="262451"/>
                      </a:cubicBezTo>
                      <a:cubicBezTo>
                        <a:pt x="637628" y="260151"/>
                        <a:pt x="636616" y="258642"/>
                        <a:pt x="635979" y="258190"/>
                      </a:cubicBezTo>
                      <a:cubicBezTo>
                        <a:pt x="635061" y="257510"/>
                        <a:pt x="633899" y="258001"/>
                        <a:pt x="632850" y="258001"/>
                      </a:cubicBezTo>
                      <a:cubicBezTo>
                        <a:pt x="632832" y="258416"/>
                        <a:pt x="632832" y="258830"/>
                        <a:pt x="632813" y="259245"/>
                      </a:cubicBezTo>
                      <a:cubicBezTo>
                        <a:pt x="633675" y="260188"/>
                        <a:pt x="634555" y="261169"/>
                        <a:pt x="635417" y="262112"/>
                      </a:cubicBezTo>
                      <a:cubicBezTo>
                        <a:pt x="635379" y="262414"/>
                        <a:pt x="635323" y="262715"/>
                        <a:pt x="635286" y="263017"/>
                      </a:cubicBezTo>
                      <a:cubicBezTo>
                        <a:pt x="633318" y="262489"/>
                        <a:pt x="631352" y="261998"/>
                        <a:pt x="629385" y="261470"/>
                      </a:cubicBezTo>
                      <a:cubicBezTo>
                        <a:pt x="629422" y="261018"/>
                        <a:pt x="629441" y="260566"/>
                        <a:pt x="629479" y="260113"/>
                      </a:cubicBezTo>
                      <a:cubicBezTo>
                        <a:pt x="629872" y="260226"/>
                        <a:pt x="630284" y="260301"/>
                        <a:pt x="630715" y="260414"/>
                      </a:cubicBezTo>
                      <a:cubicBezTo>
                        <a:pt x="630584" y="258604"/>
                        <a:pt x="630471" y="257058"/>
                        <a:pt x="630378" y="255813"/>
                      </a:cubicBezTo>
                      <a:cubicBezTo>
                        <a:pt x="629066" y="255813"/>
                        <a:pt x="627905" y="255813"/>
                        <a:pt x="626949" y="255814"/>
                      </a:cubicBezTo>
                      <a:cubicBezTo>
                        <a:pt x="627586" y="258265"/>
                        <a:pt x="628223" y="260792"/>
                        <a:pt x="628973" y="263771"/>
                      </a:cubicBezTo>
                      <a:cubicBezTo>
                        <a:pt x="629085" y="263733"/>
                        <a:pt x="629741" y="263469"/>
                        <a:pt x="629872" y="263432"/>
                      </a:cubicBezTo>
                      <a:cubicBezTo>
                        <a:pt x="630490" y="264601"/>
                        <a:pt x="630790" y="265544"/>
                        <a:pt x="631202" y="265845"/>
                      </a:cubicBezTo>
                      <a:cubicBezTo>
                        <a:pt x="631727" y="266222"/>
                        <a:pt x="632326" y="266109"/>
                        <a:pt x="633187" y="266223"/>
                      </a:cubicBezTo>
                      <a:cubicBezTo>
                        <a:pt x="632663" y="265393"/>
                        <a:pt x="632419" y="265016"/>
                        <a:pt x="632157" y="264638"/>
                      </a:cubicBezTo>
                      <a:cubicBezTo>
                        <a:pt x="632251" y="264299"/>
                        <a:pt x="632363" y="263922"/>
                        <a:pt x="632457" y="263582"/>
                      </a:cubicBezTo>
                      <a:cubicBezTo>
                        <a:pt x="633188" y="264450"/>
                        <a:pt x="634068" y="265053"/>
                        <a:pt x="634630" y="266222"/>
                      </a:cubicBezTo>
                      <a:cubicBezTo>
                        <a:pt x="635435" y="267882"/>
                        <a:pt x="636016" y="269994"/>
                        <a:pt x="636710" y="271955"/>
                      </a:cubicBezTo>
                      <a:cubicBezTo>
                        <a:pt x="635885" y="272483"/>
                        <a:pt x="635398" y="272785"/>
                        <a:pt x="634930" y="273049"/>
                      </a:cubicBezTo>
                      <a:cubicBezTo>
                        <a:pt x="634948" y="273313"/>
                        <a:pt x="634948" y="273577"/>
                        <a:pt x="634967" y="273841"/>
                      </a:cubicBezTo>
                      <a:cubicBezTo>
                        <a:pt x="635885" y="274029"/>
                        <a:pt x="636803" y="274180"/>
                        <a:pt x="638039" y="274406"/>
                      </a:cubicBezTo>
                      <a:cubicBezTo>
                        <a:pt x="636241" y="278970"/>
                        <a:pt x="634986" y="273162"/>
                        <a:pt x="633581" y="274633"/>
                      </a:cubicBezTo>
                      <a:cubicBezTo>
                        <a:pt x="634049" y="276104"/>
                        <a:pt x="634518" y="277650"/>
                        <a:pt x="635154" y="279649"/>
                      </a:cubicBezTo>
                      <a:cubicBezTo>
                        <a:pt x="633600" y="280479"/>
                        <a:pt x="632157" y="281271"/>
                        <a:pt x="630602" y="282100"/>
                      </a:cubicBezTo>
                      <a:cubicBezTo>
                        <a:pt x="630809" y="283156"/>
                        <a:pt x="630958" y="283910"/>
                        <a:pt x="631183" y="285080"/>
                      </a:cubicBezTo>
                      <a:cubicBezTo>
                        <a:pt x="632476" y="281987"/>
                        <a:pt x="633937" y="282402"/>
                        <a:pt x="635098" y="284401"/>
                      </a:cubicBezTo>
                      <a:cubicBezTo>
                        <a:pt x="636035" y="285985"/>
                        <a:pt x="636897" y="286098"/>
                        <a:pt x="637964" y="285834"/>
                      </a:cubicBezTo>
                      <a:cubicBezTo>
                        <a:pt x="639594" y="285457"/>
                        <a:pt x="641262" y="285343"/>
                        <a:pt x="643041" y="285117"/>
                      </a:cubicBezTo>
                      <a:cubicBezTo>
                        <a:pt x="642910" y="287078"/>
                        <a:pt x="642329" y="289832"/>
                        <a:pt x="644297" y="289303"/>
                      </a:cubicBezTo>
                      <a:close/>
                      <a:moveTo>
                        <a:pt x="677192" y="291453"/>
                      </a:moveTo>
                      <a:cubicBezTo>
                        <a:pt x="677173" y="291302"/>
                        <a:pt x="677174" y="291189"/>
                        <a:pt x="677155" y="291076"/>
                      </a:cubicBezTo>
                      <a:lnTo>
                        <a:pt x="677292" y="291201"/>
                      </a:lnTo>
                      <a:close/>
                      <a:moveTo>
                        <a:pt x="632500" y="1589731"/>
                      </a:moveTo>
                      <a:cubicBezTo>
                        <a:pt x="579421" y="1596302"/>
                        <a:pt x="452328" y="1555111"/>
                        <a:pt x="384029" y="1509644"/>
                      </a:cubicBezTo>
                      <a:cubicBezTo>
                        <a:pt x="332965" y="1476138"/>
                        <a:pt x="322933" y="1448219"/>
                        <a:pt x="328791" y="1370128"/>
                      </a:cubicBezTo>
                      <a:cubicBezTo>
                        <a:pt x="331296" y="1341399"/>
                        <a:pt x="329997" y="1317515"/>
                        <a:pt x="325238" y="1318790"/>
                      </a:cubicBezTo>
                      <a:cubicBezTo>
                        <a:pt x="321669" y="1319747"/>
                        <a:pt x="322134" y="1311970"/>
                        <a:pt x="327043" y="1301727"/>
                      </a:cubicBezTo>
                      <a:cubicBezTo>
                        <a:pt x="363372" y="1223124"/>
                        <a:pt x="211543" y="670770"/>
                        <a:pt x="87300" y="426035"/>
                      </a:cubicBezTo>
                      <a:cubicBezTo>
                        <a:pt x="35996" y="325002"/>
                        <a:pt x="-8960" y="157223"/>
                        <a:pt x="1533" y="105948"/>
                      </a:cubicBezTo>
                      <a:cubicBezTo>
                        <a:pt x="6589" y="86739"/>
                        <a:pt x="18060" y="58158"/>
                        <a:pt x="28833" y="41243"/>
                      </a:cubicBezTo>
                      <a:cubicBezTo>
                        <a:pt x="46892" y="13447"/>
                        <a:pt x="55222" y="11215"/>
                        <a:pt x="172174" y="284"/>
                      </a:cubicBezTo>
                      <a:cubicBezTo>
                        <a:pt x="200818" y="-2291"/>
                        <a:pt x="226148" y="11328"/>
                        <a:pt x="344087" y="94509"/>
                      </a:cubicBezTo>
                      <a:cubicBezTo>
                        <a:pt x="369183" y="112014"/>
                        <a:pt x="427939" y="140909"/>
                        <a:pt x="472159" y="158392"/>
                      </a:cubicBezTo>
                      <a:lnTo>
                        <a:pt x="505994" y="173858"/>
                      </a:lnTo>
                      <a:lnTo>
                        <a:pt x="509473" y="173559"/>
                      </a:lnTo>
                      <a:lnTo>
                        <a:pt x="506992" y="174313"/>
                      </a:lnTo>
                      <a:lnTo>
                        <a:pt x="512514" y="176838"/>
                      </a:lnTo>
                      <a:lnTo>
                        <a:pt x="520413" y="178613"/>
                      </a:lnTo>
                      <a:cubicBezTo>
                        <a:pt x="520882" y="179065"/>
                        <a:pt x="521631" y="178650"/>
                        <a:pt x="522193" y="178235"/>
                      </a:cubicBezTo>
                      <a:cubicBezTo>
                        <a:pt x="523879" y="177066"/>
                        <a:pt x="525284" y="175067"/>
                        <a:pt x="527420" y="176123"/>
                      </a:cubicBezTo>
                      <a:cubicBezTo>
                        <a:pt x="529424" y="177141"/>
                        <a:pt x="531709" y="175935"/>
                        <a:pt x="533864" y="175972"/>
                      </a:cubicBezTo>
                      <a:cubicBezTo>
                        <a:pt x="534238" y="175972"/>
                        <a:pt x="534782" y="176991"/>
                        <a:pt x="534931" y="177783"/>
                      </a:cubicBezTo>
                      <a:cubicBezTo>
                        <a:pt x="535306" y="179744"/>
                        <a:pt x="535494" y="181818"/>
                        <a:pt x="535756" y="183855"/>
                      </a:cubicBezTo>
                      <a:cubicBezTo>
                        <a:pt x="535906" y="183779"/>
                        <a:pt x="536074" y="183742"/>
                        <a:pt x="536224" y="183666"/>
                      </a:cubicBezTo>
                      <a:cubicBezTo>
                        <a:pt x="536299" y="182761"/>
                        <a:pt x="536393" y="181894"/>
                        <a:pt x="536561" y="179970"/>
                      </a:cubicBezTo>
                      <a:cubicBezTo>
                        <a:pt x="537311" y="181554"/>
                        <a:pt x="537835" y="182648"/>
                        <a:pt x="538397" y="183855"/>
                      </a:cubicBezTo>
                      <a:cubicBezTo>
                        <a:pt x="538397" y="182723"/>
                        <a:pt x="538397" y="181517"/>
                        <a:pt x="538397" y="179819"/>
                      </a:cubicBezTo>
                      <a:cubicBezTo>
                        <a:pt x="538941" y="179668"/>
                        <a:pt x="539577" y="179367"/>
                        <a:pt x="540214" y="179367"/>
                      </a:cubicBezTo>
                      <a:cubicBezTo>
                        <a:pt x="541732" y="179329"/>
                        <a:pt x="543268" y="179668"/>
                        <a:pt x="544766" y="179254"/>
                      </a:cubicBezTo>
                      <a:cubicBezTo>
                        <a:pt x="545347" y="179103"/>
                        <a:pt x="545816" y="177255"/>
                        <a:pt x="546359" y="176161"/>
                      </a:cubicBezTo>
                      <a:cubicBezTo>
                        <a:pt x="547539" y="176802"/>
                        <a:pt x="549150" y="177632"/>
                        <a:pt x="550855" y="178537"/>
                      </a:cubicBezTo>
                      <a:cubicBezTo>
                        <a:pt x="550817" y="178726"/>
                        <a:pt x="550668" y="179442"/>
                        <a:pt x="550518" y="180234"/>
                      </a:cubicBezTo>
                      <a:cubicBezTo>
                        <a:pt x="551454" y="180951"/>
                        <a:pt x="552410" y="181667"/>
                        <a:pt x="553047" y="182158"/>
                      </a:cubicBezTo>
                      <a:cubicBezTo>
                        <a:pt x="554058" y="181441"/>
                        <a:pt x="554883" y="180875"/>
                        <a:pt x="555782" y="180272"/>
                      </a:cubicBezTo>
                      <a:cubicBezTo>
                        <a:pt x="555726" y="179442"/>
                        <a:pt x="555650" y="178273"/>
                        <a:pt x="555557" y="176764"/>
                      </a:cubicBezTo>
                      <a:cubicBezTo>
                        <a:pt x="557000" y="177368"/>
                        <a:pt x="558535" y="177066"/>
                        <a:pt x="558198" y="180913"/>
                      </a:cubicBezTo>
                      <a:cubicBezTo>
                        <a:pt x="559285" y="179970"/>
                        <a:pt x="560446" y="178952"/>
                        <a:pt x="562095" y="177519"/>
                      </a:cubicBezTo>
                      <a:lnTo>
                        <a:pt x="563130" y="180110"/>
                      </a:lnTo>
                      <a:lnTo>
                        <a:pt x="562638" y="181630"/>
                      </a:lnTo>
                      <a:cubicBezTo>
                        <a:pt x="563125" y="181931"/>
                        <a:pt x="563612" y="182233"/>
                        <a:pt x="564099" y="182535"/>
                      </a:cubicBezTo>
                      <a:lnTo>
                        <a:pt x="563130" y="180110"/>
                      </a:lnTo>
                      <a:lnTo>
                        <a:pt x="563200" y="179895"/>
                      </a:lnTo>
                      <a:cubicBezTo>
                        <a:pt x="564062" y="180687"/>
                        <a:pt x="565074" y="181177"/>
                        <a:pt x="565748" y="182421"/>
                      </a:cubicBezTo>
                      <a:cubicBezTo>
                        <a:pt x="566478" y="183779"/>
                        <a:pt x="566872" y="185816"/>
                        <a:pt x="567434" y="187589"/>
                      </a:cubicBezTo>
                      <a:cubicBezTo>
                        <a:pt x="569982" y="183742"/>
                        <a:pt x="572585" y="183252"/>
                        <a:pt x="573972" y="186306"/>
                      </a:cubicBezTo>
                      <a:cubicBezTo>
                        <a:pt x="573485" y="186947"/>
                        <a:pt x="573016" y="187588"/>
                        <a:pt x="572529" y="188230"/>
                      </a:cubicBezTo>
                      <a:cubicBezTo>
                        <a:pt x="573429" y="191133"/>
                        <a:pt x="574253" y="191134"/>
                        <a:pt x="575733" y="189135"/>
                      </a:cubicBezTo>
                      <a:lnTo>
                        <a:pt x="578355" y="187515"/>
                      </a:lnTo>
                      <a:lnTo>
                        <a:pt x="577906" y="190983"/>
                      </a:lnTo>
                      <a:cubicBezTo>
                        <a:pt x="580940" y="192114"/>
                        <a:pt x="583900" y="193246"/>
                        <a:pt x="586842" y="194377"/>
                      </a:cubicBezTo>
                      <a:lnTo>
                        <a:pt x="589388" y="192364"/>
                      </a:lnTo>
                      <a:lnTo>
                        <a:pt x="588453" y="193321"/>
                      </a:lnTo>
                      <a:cubicBezTo>
                        <a:pt x="589839" y="194867"/>
                        <a:pt x="591244" y="196413"/>
                        <a:pt x="592630" y="197960"/>
                      </a:cubicBezTo>
                      <a:cubicBezTo>
                        <a:pt x="592724" y="197583"/>
                        <a:pt x="592836" y="197206"/>
                        <a:pt x="592930" y="196866"/>
                      </a:cubicBezTo>
                      <a:cubicBezTo>
                        <a:pt x="592349" y="196187"/>
                        <a:pt x="591768" y="195471"/>
                        <a:pt x="591188" y="194792"/>
                      </a:cubicBezTo>
                      <a:cubicBezTo>
                        <a:pt x="591150" y="194452"/>
                        <a:pt x="591094" y="194113"/>
                        <a:pt x="591056" y="193736"/>
                      </a:cubicBezTo>
                      <a:cubicBezTo>
                        <a:pt x="592330" y="193246"/>
                        <a:pt x="593717" y="193245"/>
                        <a:pt x="594859" y="192152"/>
                      </a:cubicBezTo>
                      <a:cubicBezTo>
                        <a:pt x="596620" y="190455"/>
                        <a:pt x="598212" y="195433"/>
                        <a:pt x="599936" y="192340"/>
                      </a:cubicBezTo>
                      <a:cubicBezTo>
                        <a:pt x="600104" y="192038"/>
                        <a:pt x="600760" y="192906"/>
                        <a:pt x="601191" y="193208"/>
                      </a:cubicBezTo>
                      <a:cubicBezTo>
                        <a:pt x="600966" y="194189"/>
                        <a:pt x="600741" y="195131"/>
                        <a:pt x="600292" y="197092"/>
                      </a:cubicBezTo>
                      <a:cubicBezTo>
                        <a:pt x="601659" y="197658"/>
                        <a:pt x="603008" y="198224"/>
                        <a:pt x="603907" y="198601"/>
                      </a:cubicBezTo>
                      <a:cubicBezTo>
                        <a:pt x="604619" y="197394"/>
                        <a:pt x="605200" y="195886"/>
                        <a:pt x="605444" y="196074"/>
                      </a:cubicBezTo>
                      <a:cubicBezTo>
                        <a:pt x="606493" y="196866"/>
                        <a:pt x="608666" y="194830"/>
                        <a:pt x="608066" y="200901"/>
                      </a:cubicBezTo>
                      <a:cubicBezTo>
                        <a:pt x="606643" y="200901"/>
                        <a:pt x="605107" y="200901"/>
                        <a:pt x="603552" y="200901"/>
                      </a:cubicBezTo>
                      <a:cubicBezTo>
                        <a:pt x="603551" y="201279"/>
                        <a:pt x="603552" y="201656"/>
                        <a:pt x="603552" y="202033"/>
                      </a:cubicBezTo>
                      <a:lnTo>
                        <a:pt x="610431" y="204106"/>
                      </a:lnTo>
                      <a:lnTo>
                        <a:pt x="610576" y="204183"/>
                      </a:lnTo>
                      <a:lnTo>
                        <a:pt x="610578" y="204151"/>
                      </a:lnTo>
                      <a:lnTo>
                        <a:pt x="612937" y="204862"/>
                      </a:lnTo>
                      <a:cubicBezTo>
                        <a:pt x="612113" y="203730"/>
                        <a:pt x="611495" y="202863"/>
                        <a:pt x="610708" y="201769"/>
                      </a:cubicBezTo>
                      <a:lnTo>
                        <a:pt x="610578" y="204151"/>
                      </a:lnTo>
                      <a:lnTo>
                        <a:pt x="610431" y="204106"/>
                      </a:lnTo>
                      <a:lnTo>
                        <a:pt x="608572" y="203127"/>
                      </a:lnTo>
                      <a:cubicBezTo>
                        <a:pt x="609115" y="201505"/>
                        <a:pt x="609471" y="200034"/>
                        <a:pt x="610033" y="198978"/>
                      </a:cubicBezTo>
                      <a:cubicBezTo>
                        <a:pt x="610783" y="197583"/>
                        <a:pt x="611588" y="197469"/>
                        <a:pt x="612525" y="198940"/>
                      </a:cubicBezTo>
                      <a:cubicBezTo>
                        <a:pt x="613387" y="200298"/>
                        <a:pt x="614510" y="200939"/>
                        <a:pt x="615504" y="201995"/>
                      </a:cubicBezTo>
                      <a:cubicBezTo>
                        <a:pt x="616028" y="202561"/>
                        <a:pt x="616496" y="203391"/>
                        <a:pt x="616983" y="204145"/>
                      </a:cubicBezTo>
                      <a:cubicBezTo>
                        <a:pt x="616627" y="204937"/>
                        <a:pt x="616253" y="205767"/>
                        <a:pt x="615878" y="206596"/>
                      </a:cubicBezTo>
                      <a:cubicBezTo>
                        <a:pt x="617021" y="206785"/>
                        <a:pt x="618220" y="206974"/>
                        <a:pt x="619437" y="207162"/>
                      </a:cubicBezTo>
                      <a:cubicBezTo>
                        <a:pt x="619100" y="208218"/>
                        <a:pt x="618782" y="209236"/>
                        <a:pt x="618463" y="210255"/>
                      </a:cubicBezTo>
                      <a:cubicBezTo>
                        <a:pt x="618557" y="210594"/>
                        <a:pt x="618651" y="210933"/>
                        <a:pt x="618744" y="211235"/>
                      </a:cubicBezTo>
                      <a:cubicBezTo>
                        <a:pt x="619644" y="208633"/>
                        <a:pt x="620374" y="207426"/>
                        <a:pt x="621236" y="210858"/>
                      </a:cubicBezTo>
                      <a:cubicBezTo>
                        <a:pt x="621479" y="211838"/>
                        <a:pt x="622641" y="212517"/>
                        <a:pt x="623334" y="212329"/>
                      </a:cubicBezTo>
                      <a:cubicBezTo>
                        <a:pt x="625844" y="211725"/>
                        <a:pt x="627923" y="214215"/>
                        <a:pt x="630153" y="215686"/>
                      </a:cubicBezTo>
                      <a:cubicBezTo>
                        <a:pt x="630902" y="216176"/>
                        <a:pt x="631651" y="216742"/>
                        <a:pt x="632439" y="216930"/>
                      </a:cubicBezTo>
                      <a:cubicBezTo>
                        <a:pt x="634349" y="217383"/>
                        <a:pt x="634555" y="218099"/>
                        <a:pt x="633581" y="221531"/>
                      </a:cubicBezTo>
                      <a:cubicBezTo>
                        <a:pt x="634424" y="221720"/>
                        <a:pt x="635230" y="221908"/>
                        <a:pt x="636035" y="222059"/>
                      </a:cubicBezTo>
                      <a:cubicBezTo>
                        <a:pt x="636054" y="222474"/>
                        <a:pt x="636073" y="222889"/>
                        <a:pt x="636110" y="223304"/>
                      </a:cubicBezTo>
                      <a:cubicBezTo>
                        <a:pt x="634874" y="223379"/>
                        <a:pt x="633506" y="224171"/>
                        <a:pt x="632420" y="223379"/>
                      </a:cubicBezTo>
                      <a:cubicBezTo>
                        <a:pt x="630902" y="222286"/>
                        <a:pt x="628504" y="223492"/>
                        <a:pt x="628036" y="218099"/>
                      </a:cubicBezTo>
                      <a:cubicBezTo>
                        <a:pt x="627905" y="218929"/>
                        <a:pt x="627774" y="219759"/>
                        <a:pt x="627605" y="220739"/>
                      </a:cubicBezTo>
                      <a:cubicBezTo>
                        <a:pt x="627081" y="220211"/>
                        <a:pt x="626612" y="219759"/>
                        <a:pt x="625900" y="219042"/>
                      </a:cubicBezTo>
                      <a:cubicBezTo>
                        <a:pt x="626031" y="220136"/>
                        <a:pt x="626088" y="220702"/>
                        <a:pt x="626238" y="221984"/>
                      </a:cubicBezTo>
                      <a:cubicBezTo>
                        <a:pt x="625638" y="221154"/>
                        <a:pt x="625207" y="220550"/>
                        <a:pt x="624777" y="219910"/>
                      </a:cubicBezTo>
                      <a:cubicBezTo>
                        <a:pt x="623952" y="218702"/>
                        <a:pt x="623297" y="216515"/>
                        <a:pt x="621967" y="218514"/>
                      </a:cubicBezTo>
                      <a:cubicBezTo>
                        <a:pt x="621648" y="218967"/>
                        <a:pt x="620374" y="218212"/>
                        <a:pt x="620224" y="217458"/>
                      </a:cubicBezTo>
                      <a:cubicBezTo>
                        <a:pt x="619512" y="213800"/>
                        <a:pt x="617995" y="215384"/>
                        <a:pt x="616796" y="215006"/>
                      </a:cubicBezTo>
                      <a:cubicBezTo>
                        <a:pt x="616627" y="213460"/>
                        <a:pt x="616459" y="211952"/>
                        <a:pt x="616290" y="210406"/>
                      </a:cubicBezTo>
                      <a:cubicBezTo>
                        <a:pt x="616159" y="210443"/>
                        <a:pt x="616009" y="210481"/>
                        <a:pt x="615878" y="210519"/>
                      </a:cubicBezTo>
                      <a:cubicBezTo>
                        <a:pt x="615859" y="211386"/>
                        <a:pt x="615841" y="212216"/>
                        <a:pt x="615822" y="212895"/>
                      </a:cubicBezTo>
                      <a:cubicBezTo>
                        <a:pt x="611981" y="214403"/>
                        <a:pt x="608310" y="211838"/>
                        <a:pt x="604863" y="209991"/>
                      </a:cubicBezTo>
                      <a:cubicBezTo>
                        <a:pt x="601154" y="207992"/>
                        <a:pt x="597276" y="207539"/>
                        <a:pt x="593660" y="204824"/>
                      </a:cubicBezTo>
                      <a:cubicBezTo>
                        <a:pt x="593154" y="204447"/>
                        <a:pt x="592443" y="205239"/>
                        <a:pt x="591843" y="206106"/>
                      </a:cubicBezTo>
                      <a:cubicBezTo>
                        <a:pt x="592761" y="207087"/>
                        <a:pt x="594466" y="204975"/>
                        <a:pt x="594166" y="209311"/>
                      </a:cubicBezTo>
                      <a:cubicBezTo>
                        <a:pt x="591993" y="208369"/>
                        <a:pt x="589895" y="207426"/>
                        <a:pt x="587272" y="206294"/>
                      </a:cubicBezTo>
                      <a:cubicBezTo>
                        <a:pt x="588134" y="205653"/>
                        <a:pt x="588434" y="205427"/>
                        <a:pt x="588902" y="205088"/>
                      </a:cubicBezTo>
                      <a:cubicBezTo>
                        <a:pt x="588490" y="204485"/>
                        <a:pt x="588096" y="203466"/>
                        <a:pt x="587834" y="203617"/>
                      </a:cubicBezTo>
                      <a:cubicBezTo>
                        <a:pt x="585436" y="204711"/>
                        <a:pt x="583282" y="201693"/>
                        <a:pt x="580978" y="202033"/>
                      </a:cubicBezTo>
                      <a:cubicBezTo>
                        <a:pt x="580266" y="202146"/>
                        <a:pt x="579629" y="203768"/>
                        <a:pt x="579067" y="204522"/>
                      </a:cubicBezTo>
                      <a:cubicBezTo>
                        <a:pt x="578449" y="203051"/>
                        <a:pt x="577943" y="201279"/>
                        <a:pt x="577194" y="200185"/>
                      </a:cubicBezTo>
                      <a:cubicBezTo>
                        <a:pt x="576744" y="199506"/>
                        <a:pt x="575526" y="199318"/>
                        <a:pt x="575302" y="199921"/>
                      </a:cubicBezTo>
                      <a:cubicBezTo>
                        <a:pt x="574234" y="202750"/>
                        <a:pt x="573354" y="201731"/>
                        <a:pt x="572417" y="199468"/>
                      </a:cubicBezTo>
                      <a:cubicBezTo>
                        <a:pt x="572286" y="199732"/>
                        <a:pt x="572173" y="199996"/>
                        <a:pt x="572042" y="200298"/>
                      </a:cubicBezTo>
                      <a:cubicBezTo>
                        <a:pt x="572286" y="201203"/>
                        <a:pt x="572435" y="202636"/>
                        <a:pt x="572810" y="202900"/>
                      </a:cubicBezTo>
                      <a:cubicBezTo>
                        <a:pt x="574234" y="203994"/>
                        <a:pt x="575714" y="204824"/>
                        <a:pt x="577175" y="205578"/>
                      </a:cubicBezTo>
                      <a:cubicBezTo>
                        <a:pt x="577494" y="205729"/>
                        <a:pt x="577887" y="205276"/>
                        <a:pt x="578243" y="205088"/>
                      </a:cubicBezTo>
                      <a:cubicBezTo>
                        <a:pt x="578562" y="209387"/>
                        <a:pt x="578074" y="210670"/>
                        <a:pt x="575995" y="210217"/>
                      </a:cubicBezTo>
                      <a:cubicBezTo>
                        <a:pt x="574609" y="209915"/>
                        <a:pt x="573260" y="208859"/>
                        <a:pt x="571874" y="208406"/>
                      </a:cubicBezTo>
                      <a:cubicBezTo>
                        <a:pt x="570787" y="208029"/>
                        <a:pt x="569663" y="208105"/>
                        <a:pt x="568576" y="207803"/>
                      </a:cubicBezTo>
                      <a:cubicBezTo>
                        <a:pt x="568296" y="207728"/>
                        <a:pt x="568033" y="207049"/>
                        <a:pt x="567902" y="205993"/>
                      </a:cubicBezTo>
                      <a:cubicBezTo>
                        <a:pt x="568689" y="206219"/>
                        <a:pt x="569494" y="206483"/>
                        <a:pt x="570281" y="206710"/>
                      </a:cubicBezTo>
                      <a:cubicBezTo>
                        <a:pt x="570094" y="206370"/>
                        <a:pt x="569888" y="206031"/>
                        <a:pt x="569701" y="205729"/>
                      </a:cubicBezTo>
                      <a:cubicBezTo>
                        <a:pt x="570356" y="204975"/>
                        <a:pt x="571012" y="204183"/>
                        <a:pt x="571480" y="203617"/>
                      </a:cubicBezTo>
                      <a:cubicBezTo>
                        <a:pt x="570731" y="202825"/>
                        <a:pt x="569700" y="201806"/>
                        <a:pt x="568726" y="200638"/>
                      </a:cubicBezTo>
                      <a:cubicBezTo>
                        <a:pt x="568426" y="200260"/>
                        <a:pt x="568164" y="199355"/>
                        <a:pt x="568089" y="198639"/>
                      </a:cubicBezTo>
                      <a:cubicBezTo>
                        <a:pt x="567752" y="195471"/>
                        <a:pt x="567453" y="195169"/>
                        <a:pt x="565992" y="196300"/>
                      </a:cubicBezTo>
                      <a:cubicBezTo>
                        <a:pt x="565635" y="196564"/>
                        <a:pt x="565073" y="196150"/>
                        <a:pt x="564661" y="195773"/>
                      </a:cubicBezTo>
                      <a:cubicBezTo>
                        <a:pt x="564156" y="195320"/>
                        <a:pt x="563706" y="194641"/>
                        <a:pt x="562975" y="193698"/>
                      </a:cubicBezTo>
                      <a:cubicBezTo>
                        <a:pt x="563088" y="195697"/>
                        <a:pt x="563163" y="196866"/>
                        <a:pt x="563219" y="198036"/>
                      </a:cubicBezTo>
                      <a:cubicBezTo>
                        <a:pt x="563013" y="198262"/>
                        <a:pt x="562825" y="198488"/>
                        <a:pt x="562619" y="198752"/>
                      </a:cubicBezTo>
                      <a:cubicBezTo>
                        <a:pt x="562432" y="197658"/>
                        <a:pt x="562244" y="196527"/>
                        <a:pt x="562057" y="195433"/>
                      </a:cubicBezTo>
                      <a:cubicBezTo>
                        <a:pt x="561852" y="195584"/>
                        <a:pt x="561645" y="195773"/>
                        <a:pt x="561439" y="195923"/>
                      </a:cubicBezTo>
                      <a:cubicBezTo>
                        <a:pt x="560915" y="197620"/>
                        <a:pt x="560315" y="199242"/>
                        <a:pt x="559922" y="201015"/>
                      </a:cubicBezTo>
                      <a:cubicBezTo>
                        <a:pt x="559716" y="201882"/>
                        <a:pt x="559903" y="203127"/>
                        <a:pt x="559903" y="204183"/>
                      </a:cubicBezTo>
                      <a:cubicBezTo>
                        <a:pt x="559472" y="203919"/>
                        <a:pt x="558779" y="203919"/>
                        <a:pt x="558648" y="203391"/>
                      </a:cubicBezTo>
                      <a:cubicBezTo>
                        <a:pt x="558367" y="202297"/>
                        <a:pt x="558142" y="200638"/>
                        <a:pt x="558367" y="199657"/>
                      </a:cubicBezTo>
                      <a:cubicBezTo>
                        <a:pt x="558779" y="197809"/>
                        <a:pt x="559547" y="196300"/>
                        <a:pt x="559959" y="193811"/>
                      </a:cubicBezTo>
                      <a:cubicBezTo>
                        <a:pt x="558910" y="194792"/>
                        <a:pt x="557899" y="196112"/>
                        <a:pt x="556774" y="196715"/>
                      </a:cubicBezTo>
                      <a:cubicBezTo>
                        <a:pt x="555950" y="197168"/>
                        <a:pt x="554864" y="197281"/>
                        <a:pt x="554133" y="196527"/>
                      </a:cubicBezTo>
                      <a:lnTo>
                        <a:pt x="550790" y="197194"/>
                      </a:lnTo>
                      <a:lnTo>
                        <a:pt x="551132" y="197546"/>
                      </a:lnTo>
                      <a:lnTo>
                        <a:pt x="553122" y="197470"/>
                      </a:lnTo>
                      <a:lnTo>
                        <a:pt x="554451" y="200962"/>
                      </a:lnTo>
                      <a:lnTo>
                        <a:pt x="554844" y="201366"/>
                      </a:lnTo>
                      <a:lnTo>
                        <a:pt x="557224" y="199582"/>
                      </a:lnTo>
                      <a:lnTo>
                        <a:pt x="556293" y="202857"/>
                      </a:lnTo>
                      <a:lnTo>
                        <a:pt x="558710" y="205345"/>
                      </a:lnTo>
                      <a:lnTo>
                        <a:pt x="563188" y="211182"/>
                      </a:lnTo>
                      <a:lnTo>
                        <a:pt x="566703" y="212404"/>
                      </a:lnTo>
                      <a:cubicBezTo>
                        <a:pt x="566703" y="212668"/>
                        <a:pt x="566722" y="212970"/>
                        <a:pt x="566722" y="213234"/>
                      </a:cubicBezTo>
                      <a:lnTo>
                        <a:pt x="565534" y="214239"/>
                      </a:lnTo>
                      <a:lnTo>
                        <a:pt x="565650" y="214391"/>
                      </a:lnTo>
                      <a:lnTo>
                        <a:pt x="569494" y="215497"/>
                      </a:lnTo>
                      <a:cubicBezTo>
                        <a:pt x="569607" y="215534"/>
                        <a:pt x="569813" y="215384"/>
                        <a:pt x="569832" y="215233"/>
                      </a:cubicBezTo>
                      <a:cubicBezTo>
                        <a:pt x="570544" y="210104"/>
                        <a:pt x="572417" y="213347"/>
                        <a:pt x="573765" y="213121"/>
                      </a:cubicBezTo>
                      <a:cubicBezTo>
                        <a:pt x="574965" y="212895"/>
                        <a:pt x="576163" y="213083"/>
                        <a:pt x="577400" y="213083"/>
                      </a:cubicBezTo>
                      <a:cubicBezTo>
                        <a:pt x="577344" y="217496"/>
                        <a:pt x="575976" y="217118"/>
                        <a:pt x="574740" y="217156"/>
                      </a:cubicBezTo>
                      <a:cubicBezTo>
                        <a:pt x="574759" y="221342"/>
                        <a:pt x="573466" y="219834"/>
                        <a:pt x="572379" y="219193"/>
                      </a:cubicBezTo>
                      <a:cubicBezTo>
                        <a:pt x="572361" y="219532"/>
                        <a:pt x="572323" y="219834"/>
                        <a:pt x="572304" y="220173"/>
                      </a:cubicBezTo>
                      <a:cubicBezTo>
                        <a:pt x="573372" y="220702"/>
                        <a:pt x="574440" y="221267"/>
                        <a:pt x="575508" y="221720"/>
                      </a:cubicBezTo>
                      <a:cubicBezTo>
                        <a:pt x="576894" y="222323"/>
                        <a:pt x="578299" y="223228"/>
                        <a:pt x="579685" y="223341"/>
                      </a:cubicBezTo>
                      <a:cubicBezTo>
                        <a:pt x="580922" y="223417"/>
                        <a:pt x="582158" y="222587"/>
                        <a:pt x="583282" y="222172"/>
                      </a:cubicBezTo>
                      <a:cubicBezTo>
                        <a:pt x="583189" y="221531"/>
                        <a:pt x="583057" y="220475"/>
                        <a:pt x="582926" y="219457"/>
                      </a:cubicBezTo>
                      <a:cubicBezTo>
                        <a:pt x="583432" y="219532"/>
                        <a:pt x="583919" y="219683"/>
                        <a:pt x="584425" y="219721"/>
                      </a:cubicBezTo>
                      <a:cubicBezTo>
                        <a:pt x="585024" y="219796"/>
                        <a:pt x="585624" y="219646"/>
                        <a:pt x="586205" y="219834"/>
                      </a:cubicBezTo>
                      <a:cubicBezTo>
                        <a:pt x="587422" y="220249"/>
                        <a:pt x="588602" y="220852"/>
                        <a:pt x="589801" y="221418"/>
                      </a:cubicBezTo>
                      <a:cubicBezTo>
                        <a:pt x="590757" y="221833"/>
                        <a:pt x="591712" y="222399"/>
                        <a:pt x="592667" y="222701"/>
                      </a:cubicBezTo>
                      <a:cubicBezTo>
                        <a:pt x="594897" y="223379"/>
                        <a:pt x="597182" y="223493"/>
                        <a:pt x="599336" y="224624"/>
                      </a:cubicBezTo>
                      <a:cubicBezTo>
                        <a:pt x="601097" y="225566"/>
                        <a:pt x="602689" y="227716"/>
                        <a:pt x="604376" y="229376"/>
                      </a:cubicBezTo>
                      <a:lnTo>
                        <a:pt x="604348" y="229385"/>
                      </a:lnTo>
                      <a:lnTo>
                        <a:pt x="604320" y="229376"/>
                      </a:lnTo>
                      <a:lnTo>
                        <a:pt x="604342" y="229387"/>
                      </a:lnTo>
                      <a:lnTo>
                        <a:pt x="600892" y="230583"/>
                      </a:lnTo>
                      <a:cubicBezTo>
                        <a:pt x="600910" y="231073"/>
                        <a:pt x="600910" y="231601"/>
                        <a:pt x="600929" y="232091"/>
                      </a:cubicBezTo>
                      <a:cubicBezTo>
                        <a:pt x="603364" y="232393"/>
                        <a:pt x="605800" y="232657"/>
                        <a:pt x="608235" y="232959"/>
                      </a:cubicBezTo>
                      <a:cubicBezTo>
                        <a:pt x="608272" y="232469"/>
                        <a:pt x="608328" y="232016"/>
                        <a:pt x="608366" y="231525"/>
                      </a:cubicBezTo>
                      <a:lnTo>
                        <a:pt x="604342" y="229387"/>
                      </a:lnTo>
                      <a:lnTo>
                        <a:pt x="604348" y="229385"/>
                      </a:lnTo>
                      <a:lnTo>
                        <a:pt x="617377" y="233600"/>
                      </a:lnTo>
                      <a:cubicBezTo>
                        <a:pt x="617714" y="233713"/>
                        <a:pt x="618313" y="233977"/>
                        <a:pt x="618332" y="234316"/>
                      </a:cubicBezTo>
                      <a:cubicBezTo>
                        <a:pt x="618632" y="238390"/>
                        <a:pt x="620430" y="237446"/>
                        <a:pt x="621554" y="237899"/>
                      </a:cubicBezTo>
                      <a:cubicBezTo>
                        <a:pt x="624832" y="239257"/>
                        <a:pt x="628186" y="239973"/>
                        <a:pt x="631502" y="241030"/>
                      </a:cubicBezTo>
                      <a:cubicBezTo>
                        <a:pt x="632026" y="241180"/>
                        <a:pt x="632738" y="241482"/>
                        <a:pt x="633019" y="242199"/>
                      </a:cubicBezTo>
                      <a:cubicBezTo>
                        <a:pt x="634087" y="245027"/>
                        <a:pt x="635454" y="245291"/>
                        <a:pt x="637028" y="244687"/>
                      </a:cubicBezTo>
                      <a:cubicBezTo>
                        <a:pt x="637159" y="244650"/>
                        <a:pt x="637347" y="244989"/>
                        <a:pt x="637496" y="245178"/>
                      </a:cubicBezTo>
                      <a:cubicBezTo>
                        <a:pt x="637272" y="246385"/>
                        <a:pt x="637047" y="247479"/>
                        <a:pt x="636785" y="248836"/>
                      </a:cubicBezTo>
                      <a:cubicBezTo>
                        <a:pt x="636298" y="248497"/>
                        <a:pt x="635791" y="248195"/>
                        <a:pt x="635155" y="247780"/>
                      </a:cubicBezTo>
                      <a:cubicBezTo>
                        <a:pt x="635211" y="251891"/>
                        <a:pt x="633787" y="248572"/>
                        <a:pt x="633132" y="249402"/>
                      </a:cubicBezTo>
                      <a:cubicBezTo>
                        <a:pt x="633487" y="251476"/>
                        <a:pt x="634668" y="252344"/>
                        <a:pt x="635604" y="251212"/>
                      </a:cubicBezTo>
                      <a:cubicBezTo>
                        <a:pt x="637253" y="249251"/>
                        <a:pt x="638658" y="250571"/>
                        <a:pt x="639182" y="254380"/>
                      </a:cubicBezTo>
                      <a:cubicBezTo>
                        <a:pt x="640063" y="254569"/>
                        <a:pt x="640905" y="254757"/>
                        <a:pt x="641861" y="254946"/>
                      </a:cubicBezTo>
                      <a:cubicBezTo>
                        <a:pt x="641393" y="253173"/>
                        <a:pt x="640381" y="251212"/>
                        <a:pt x="641599" y="248949"/>
                      </a:cubicBezTo>
                      <a:cubicBezTo>
                        <a:pt x="641674" y="248799"/>
                        <a:pt x="641355" y="247894"/>
                        <a:pt x="641299" y="247290"/>
                      </a:cubicBezTo>
                      <a:cubicBezTo>
                        <a:pt x="641224" y="246309"/>
                        <a:pt x="641206" y="245291"/>
                        <a:pt x="641168" y="244311"/>
                      </a:cubicBezTo>
                      <a:cubicBezTo>
                        <a:pt x="641561" y="244348"/>
                        <a:pt x="642123" y="244047"/>
                        <a:pt x="642329" y="244462"/>
                      </a:cubicBezTo>
                      <a:cubicBezTo>
                        <a:pt x="642723" y="245291"/>
                        <a:pt x="643042" y="246423"/>
                        <a:pt x="643135" y="247554"/>
                      </a:cubicBezTo>
                      <a:cubicBezTo>
                        <a:pt x="643229" y="248535"/>
                        <a:pt x="642948" y="249628"/>
                        <a:pt x="642948" y="249779"/>
                      </a:cubicBezTo>
                      <a:cubicBezTo>
                        <a:pt x="644653" y="251778"/>
                        <a:pt x="646132" y="253852"/>
                        <a:pt x="647743" y="255323"/>
                      </a:cubicBezTo>
                      <a:cubicBezTo>
                        <a:pt x="648867" y="256341"/>
                        <a:pt x="650197" y="256530"/>
                        <a:pt x="651434" y="256945"/>
                      </a:cubicBezTo>
                      <a:cubicBezTo>
                        <a:pt x="652802" y="257397"/>
                        <a:pt x="654169" y="257699"/>
                        <a:pt x="655536" y="258076"/>
                      </a:cubicBezTo>
                      <a:cubicBezTo>
                        <a:pt x="655611" y="258567"/>
                        <a:pt x="655667" y="259019"/>
                        <a:pt x="655742" y="259509"/>
                      </a:cubicBezTo>
                      <a:cubicBezTo>
                        <a:pt x="654937" y="260679"/>
                        <a:pt x="654113" y="261810"/>
                        <a:pt x="653307" y="262979"/>
                      </a:cubicBezTo>
                      <a:cubicBezTo>
                        <a:pt x="653401" y="263130"/>
                        <a:pt x="653832" y="263884"/>
                        <a:pt x="654244" y="264601"/>
                      </a:cubicBezTo>
                      <a:cubicBezTo>
                        <a:pt x="655312" y="263620"/>
                        <a:pt x="656342" y="262640"/>
                        <a:pt x="657372" y="261734"/>
                      </a:cubicBezTo>
                      <a:cubicBezTo>
                        <a:pt x="657485" y="261621"/>
                        <a:pt x="657635" y="261508"/>
                        <a:pt x="657728" y="261583"/>
                      </a:cubicBezTo>
                      <a:cubicBezTo>
                        <a:pt x="659470" y="262866"/>
                        <a:pt x="661194" y="264261"/>
                        <a:pt x="662955" y="265430"/>
                      </a:cubicBezTo>
                      <a:cubicBezTo>
                        <a:pt x="663929" y="266072"/>
                        <a:pt x="664959" y="266335"/>
                        <a:pt x="665952" y="266863"/>
                      </a:cubicBezTo>
                      <a:cubicBezTo>
                        <a:pt x="666833" y="267316"/>
                        <a:pt x="667713" y="267882"/>
                        <a:pt x="668687" y="268447"/>
                      </a:cubicBezTo>
                      <a:cubicBezTo>
                        <a:pt x="667900" y="272898"/>
                        <a:pt x="666271" y="268297"/>
                        <a:pt x="664959" y="271163"/>
                      </a:cubicBezTo>
                      <a:cubicBezTo>
                        <a:pt x="667057" y="271540"/>
                        <a:pt x="668781" y="271842"/>
                        <a:pt x="670354" y="272143"/>
                      </a:cubicBezTo>
                      <a:cubicBezTo>
                        <a:pt x="670336" y="272182"/>
                        <a:pt x="670036" y="272822"/>
                        <a:pt x="669886" y="273162"/>
                      </a:cubicBezTo>
                      <a:cubicBezTo>
                        <a:pt x="671216" y="274180"/>
                        <a:pt x="672471" y="275161"/>
                        <a:pt x="673933" y="276254"/>
                      </a:cubicBezTo>
                      <a:cubicBezTo>
                        <a:pt x="673595" y="277122"/>
                        <a:pt x="673389" y="277612"/>
                        <a:pt x="672958" y="278668"/>
                      </a:cubicBezTo>
                      <a:cubicBezTo>
                        <a:pt x="673614" y="278894"/>
                        <a:pt x="674551" y="279347"/>
                        <a:pt x="674570" y="279234"/>
                      </a:cubicBezTo>
                      <a:cubicBezTo>
                        <a:pt x="675019" y="276292"/>
                        <a:pt x="676162" y="277725"/>
                        <a:pt x="676705" y="278329"/>
                      </a:cubicBezTo>
                      <a:cubicBezTo>
                        <a:pt x="678447" y="280290"/>
                        <a:pt x="680714" y="280290"/>
                        <a:pt x="681951" y="284438"/>
                      </a:cubicBezTo>
                      <a:cubicBezTo>
                        <a:pt x="682287" y="285570"/>
                        <a:pt x="683917" y="285117"/>
                        <a:pt x="684967" y="285419"/>
                      </a:cubicBezTo>
                      <a:cubicBezTo>
                        <a:pt x="685060" y="285080"/>
                        <a:pt x="685135" y="284740"/>
                        <a:pt x="685229" y="284401"/>
                      </a:cubicBezTo>
                      <a:cubicBezTo>
                        <a:pt x="685304" y="285155"/>
                        <a:pt x="685397" y="285947"/>
                        <a:pt x="685510" y="287116"/>
                      </a:cubicBezTo>
                      <a:cubicBezTo>
                        <a:pt x="684124" y="286965"/>
                        <a:pt x="682869" y="286852"/>
                        <a:pt x="681613" y="286701"/>
                      </a:cubicBezTo>
                      <a:cubicBezTo>
                        <a:pt x="681314" y="286211"/>
                        <a:pt x="680920" y="285117"/>
                        <a:pt x="680396" y="284816"/>
                      </a:cubicBezTo>
                      <a:cubicBezTo>
                        <a:pt x="677885" y="283458"/>
                        <a:pt x="675357" y="282213"/>
                        <a:pt x="672827" y="281120"/>
                      </a:cubicBezTo>
                      <a:cubicBezTo>
                        <a:pt x="671759" y="280667"/>
                        <a:pt x="670654" y="280592"/>
                        <a:pt x="669437" y="280328"/>
                      </a:cubicBezTo>
                      <a:cubicBezTo>
                        <a:pt x="669680" y="281082"/>
                        <a:pt x="669924" y="282704"/>
                        <a:pt x="670411" y="283118"/>
                      </a:cubicBezTo>
                      <a:cubicBezTo>
                        <a:pt x="673164" y="285457"/>
                        <a:pt x="675993" y="287380"/>
                        <a:pt x="678747" y="289681"/>
                      </a:cubicBezTo>
                      <a:cubicBezTo>
                        <a:pt x="679309" y="290133"/>
                        <a:pt x="679665" y="291566"/>
                        <a:pt x="680115" y="292547"/>
                      </a:cubicBezTo>
                      <a:cubicBezTo>
                        <a:pt x="680002" y="292849"/>
                        <a:pt x="679871" y="293150"/>
                        <a:pt x="679759" y="293452"/>
                      </a:cubicBezTo>
                      <a:lnTo>
                        <a:pt x="677292" y="291201"/>
                      </a:lnTo>
                      <a:lnTo>
                        <a:pt x="677417" y="290888"/>
                      </a:lnTo>
                      <a:cubicBezTo>
                        <a:pt x="677211" y="290586"/>
                        <a:pt x="677042" y="290247"/>
                        <a:pt x="676817" y="290020"/>
                      </a:cubicBezTo>
                      <a:cubicBezTo>
                        <a:pt x="674719" y="288172"/>
                        <a:pt x="672621" y="286400"/>
                        <a:pt x="670542" y="284514"/>
                      </a:cubicBezTo>
                      <a:cubicBezTo>
                        <a:pt x="669624" y="283684"/>
                        <a:pt x="668762" y="282666"/>
                        <a:pt x="667544" y="281421"/>
                      </a:cubicBezTo>
                      <a:cubicBezTo>
                        <a:pt x="666589" y="281949"/>
                        <a:pt x="665034" y="283496"/>
                        <a:pt x="665016" y="278253"/>
                      </a:cubicBezTo>
                      <a:cubicBezTo>
                        <a:pt x="665015" y="277537"/>
                        <a:pt x="663891" y="276141"/>
                        <a:pt x="663404" y="276292"/>
                      </a:cubicBezTo>
                      <a:cubicBezTo>
                        <a:pt x="662336" y="276669"/>
                        <a:pt x="661288" y="276028"/>
                        <a:pt x="660407" y="276179"/>
                      </a:cubicBezTo>
                      <a:cubicBezTo>
                        <a:pt x="657747" y="276556"/>
                        <a:pt x="655986" y="273162"/>
                        <a:pt x="653794" y="271653"/>
                      </a:cubicBezTo>
                      <a:cubicBezTo>
                        <a:pt x="653438" y="273124"/>
                        <a:pt x="653064" y="274746"/>
                        <a:pt x="652651" y="276518"/>
                      </a:cubicBezTo>
                      <a:cubicBezTo>
                        <a:pt x="651734" y="275462"/>
                        <a:pt x="650441" y="274897"/>
                        <a:pt x="652052" y="271050"/>
                      </a:cubicBezTo>
                      <a:lnTo>
                        <a:pt x="649320" y="271301"/>
                      </a:lnTo>
                      <a:lnTo>
                        <a:pt x="649261" y="271125"/>
                      </a:lnTo>
                      <a:lnTo>
                        <a:pt x="649132" y="271121"/>
                      </a:lnTo>
                      <a:lnTo>
                        <a:pt x="647856" y="266524"/>
                      </a:lnTo>
                      <a:cubicBezTo>
                        <a:pt x="647819" y="266600"/>
                        <a:pt x="647968" y="266072"/>
                        <a:pt x="648043" y="266109"/>
                      </a:cubicBezTo>
                      <a:cubicBezTo>
                        <a:pt x="649579" y="267052"/>
                        <a:pt x="651097" y="268108"/>
                        <a:pt x="652745" y="269202"/>
                      </a:cubicBezTo>
                      <a:cubicBezTo>
                        <a:pt x="653007" y="268184"/>
                        <a:pt x="653270" y="267165"/>
                        <a:pt x="653738" y="265393"/>
                      </a:cubicBezTo>
                      <a:cubicBezTo>
                        <a:pt x="650385" y="265393"/>
                        <a:pt x="647369" y="265393"/>
                        <a:pt x="644390" y="265393"/>
                      </a:cubicBezTo>
                      <a:cubicBezTo>
                        <a:pt x="645008" y="267769"/>
                        <a:pt x="645458" y="269541"/>
                        <a:pt x="645945" y="271276"/>
                      </a:cubicBezTo>
                      <a:cubicBezTo>
                        <a:pt x="646563" y="273539"/>
                        <a:pt x="647500" y="273841"/>
                        <a:pt x="649036" y="273237"/>
                      </a:cubicBezTo>
                      <a:cubicBezTo>
                        <a:pt x="648362" y="272332"/>
                        <a:pt x="648062" y="271918"/>
                        <a:pt x="647725" y="271465"/>
                      </a:cubicBezTo>
                      <a:cubicBezTo>
                        <a:pt x="647893" y="271201"/>
                        <a:pt x="647931" y="271088"/>
                        <a:pt x="647987" y="271088"/>
                      </a:cubicBezTo>
                      <a:lnTo>
                        <a:pt x="649132" y="271121"/>
                      </a:lnTo>
                      <a:lnTo>
                        <a:pt x="649186" y="271314"/>
                      </a:lnTo>
                      <a:lnTo>
                        <a:pt x="649320" y="271301"/>
                      </a:lnTo>
                      <a:lnTo>
                        <a:pt x="650253" y="274105"/>
                      </a:lnTo>
                      <a:cubicBezTo>
                        <a:pt x="649148" y="274557"/>
                        <a:pt x="648156" y="274934"/>
                        <a:pt x="646713" y="275500"/>
                      </a:cubicBezTo>
                      <a:cubicBezTo>
                        <a:pt x="649186" y="278102"/>
                        <a:pt x="652202" y="277952"/>
                        <a:pt x="653307" y="284287"/>
                      </a:cubicBezTo>
                      <a:cubicBezTo>
                        <a:pt x="652183" y="283533"/>
                        <a:pt x="651228" y="282892"/>
                        <a:pt x="650272" y="282251"/>
                      </a:cubicBezTo>
                      <a:cubicBezTo>
                        <a:pt x="650141" y="282515"/>
                        <a:pt x="650010" y="282779"/>
                        <a:pt x="649860" y="283043"/>
                      </a:cubicBezTo>
                      <a:cubicBezTo>
                        <a:pt x="650497" y="286173"/>
                        <a:pt x="651153" y="289303"/>
                        <a:pt x="651902" y="292962"/>
                      </a:cubicBezTo>
                      <a:cubicBezTo>
                        <a:pt x="651865" y="293829"/>
                        <a:pt x="651808" y="295677"/>
                        <a:pt x="651734" y="298016"/>
                      </a:cubicBezTo>
                      <a:cubicBezTo>
                        <a:pt x="651284" y="297865"/>
                        <a:pt x="650478" y="297902"/>
                        <a:pt x="649860" y="297261"/>
                      </a:cubicBezTo>
                      <a:cubicBezTo>
                        <a:pt x="648474" y="295753"/>
                        <a:pt x="647219" y="294659"/>
                        <a:pt x="645477" y="294584"/>
                      </a:cubicBezTo>
                      <a:cubicBezTo>
                        <a:pt x="642929" y="294470"/>
                        <a:pt x="640081" y="293943"/>
                        <a:pt x="638995" y="287606"/>
                      </a:cubicBezTo>
                      <a:cubicBezTo>
                        <a:pt x="638302" y="289530"/>
                        <a:pt x="637796" y="290887"/>
                        <a:pt x="637309" y="292245"/>
                      </a:cubicBezTo>
                      <a:cubicBezTo>
                        <a:pt x="636691" y="291303"/>
                        <a:pt x="636054" y="290473"/>
                        <a:pt x="635492" y="289417"/>
                      </a:cubicBezTo>
                      <a:cubicBezTo>
                        <a:pt x="634855" y="288210"/>
                        <a:pt x="634630" y="285495"/>
                        <a:pt x="633281" y="288399"/>
                      </a:cubicBezTo>
                      <a:cubicBezTo>
                        <a:pt x="632850" y="289341"/>
                        <a:pt x="631127" y="288135"/>
                        <a:pt x="630059" y="287531"/>
                      </a:cubicBezTo>
                      <a:cubicBezTo>
                        <a:pt x="629123" y="287003"/>
                        <a:pt x="628167" y="286211"/>
                        <a:pt x="627362" y="285117"/>
                      </a:cubicBezTo>
                      <a:cubicBezTo>
                        <a:pt x="626706" y="284212"/>
                        <a:pt x="626237" y="282741"/>
                        <a:pt x="626069" y="281044"/>
                      </a:cubicBezTo>
                      <a:cubicBezTo>
                        <a:pt x="626949" y="281535"/>
                        <a:pt x="627849" y="281987"/>
                        <a:pt x="628729" y="282478"/>
                      </a:cubicBezTo>
                      <a:cubicBezTo>
                        <a:pt x="628804" y="281987"/>
                        <a:pt x="628879" y="281497"/>
                        <a:pt x="628954" y="281006"/>
                      </a:cubicBezTo>
                      <a:cubicBezTo>
                        <a:pt x="627587" y="279799"/>
                        <a:pt x="626200" y="278555"/>
                        <a:pt x="624739" y="277235"/>
                      </a:cubicBezTo>
                      <a:cubicBezTo>
                        <a:pt x="624870" y="276971"/>
                        <a:pt x="625095" y="276481"/>
                        <a:pt x="625638" y="275311"/>
                      </a:cubicBezTo>
                      <a:cubicBezTo>
                        <a:pt x="624477" y="275199"/>
                        <a:pt x="623596" y="275123"/>
                        <a:pt x="622716" y="275010"/>
                      </a:cubicBezTo>
                      <a:cubicBezTo>
                        <a:pt x="622678" y="275349"/>
                        <a:pt x="622622" y="275689"/>
                        <a:pt x="622585" y="275990"/>
                      </a:cubicBezTo>
                      <a:cubicBezTo>
                        <a:pt x="622941" y="276556"/>
                        <a:pt x="623296" y="277122"/>
                        <a:pt x="623652" y="277688"/>
                      </a:cubicBezTo>
                      <a:cubicBezTo>
                        <a:pt x="623428" y="278404"/>
                        <a:pt x="623222" y="279121"/>
                        <a:pt x="622959" y="279951"/>
                      </a:cubicBezTo>
                      <a:cubicBezTo>
                        <a:pt x="623465" y="280856"/>
                        <a:pt x="623952" y="281648"/>
                        <a:pt x="624420" y="282477"/>
                      </a:cubicBezTo>
                      <a:cubicBezTo>
                        <a:pt x="624364" y="282666"/>
                        <a:pt x="624327" y="282854"/>
                        <a:pt x="624271" y="283043"/>
                      </a:cubicBezTo>
                      <a:cubicBezTo>
                        <a:pt x="623840" y="282892"/>
                        <a:pt x="623390" y="282741"/>
                        <a:pt x="623090" y="282628"/>
                      </a:cubicBezTo>
                      <a:cubicBezTo>
                        <a:pt x="622791" y="284137"/>
                        <a:pt x="622510" y="285570"/>
                        <a:pt x="622154" y="287305"/>
                      </a:cubicBezTo>
                      <a:cubicBezTo>
                        <a:pt x="622397" y="288285"/>
                        <a:pt x="622753" y="289643"/>
                        <a:pt x="623222" y="291453"/>
                      </a:cubicBezTo>
                      <a:lnTo>
                        <a:pt x="619429" y="290942"/>
                      </a:lnTo>
                      <a:lnTo>
                        <a:pt x="617114" y="285947"/>
                      </a:lnTo>
                      <a:cubicBezTo>
                        <a:pt x="616140" y="286437"/>
                        <a:pt x="615110" y="286928"/>
                        <a:pt x="614380" y="287305"/>
                      </a:cubicBezTo>
                      <a:cubicBezTo>
                        <a:pt x="614361" y="288210"/>
                        <a:pt x="614361" y="289002"/>
                        <a:pt x="614305" y="289794"/>
                      </a:cubicBezTo>
                      <a:cubicBezTo>
                        <a:pt x="614155" y="292057"/>
                        <a:pt x="613649" y="294357"/>
                        <a:pt x="614661" y="296997"/>
                      </a:cubicBezTo>
                      <a:cubicBezTo>
                        <a:pt x="614117" y="296771"/>
                        <a:pt x="613293" y="296884"/>
                        <a:pt x="613087" y="296205"/>
                      </a:cubicBezTo>
                      <a:cubicBezTo>
                        <a:pt x="612787" y="295225"/>
                        <a:pt x="612881" y="293716"/>
                        <a:pt x="612862" y="292434"/>
                      </a:cubicBezTo>
                      <a:cubicBezTo>
                        <a:pt x="612843" y="291000"/>
                        <a:pt x="612918" y="289606"/>
                        <a:pt x="612956" y="287720"/>
                      </a:cubicBezTo>
                      <a:cubicBezTo>
                        <a:pt x="612281" y="288512"/>
                        <a:pt x="611982" y="288888"/>
                        <a:pt x="611607" y="289341"/>
                      </a:cubicBezTo>
                      <a:cubicBezTo>
                        <a:pt x="611251" y="287644"/>
                        <a:pt x="610820" y="286135"/>
                        <a:pt x="610651" y="284476"/>
                      </a:cubicBezTo>
                      <a:cubicBezTo>
                        <a:pt x="610577" y="283722"/>
                        <a:pt x="611045" y="282779"/>
                        <a:pt x="611401" y="281346"/>
                      </a:cubicBezTo>
                      <a:cubicBezTo>
                        <a:pt x="610895" y="281723"/>
                        <a:pt x="610370" y="282100"/>
                        <a:pt x="609471" y="282779"/>
                      </a:cubicBezTo>
                      <a:cubicBezTo>
                        <a:pt x="608272" y="282289"/>
                        <a:pt x="606587" y="281610"/>
                        <a:pt x="604882" y="280931"/>
                      </a:cubicBezTo>
                      <a:cubicBezTo>
                        <a:pt x="604900" y="280592"/>
                        <a:pt x="604938" y="280252"/>
                        <a:pt x="604957" y="279913"/>
                      </a:cubicBezTo>
                      <a:cubicBezTo>
                        <a:pt x="605519" y="279573"/>
                        <a:pt x="606081" y="279196"/>
                        <a:pt x="607205" y="278517"/>
                      </a:cubicBezTo>
                      <a:cubicBezTo>
                        <a:pt x="605725" y="277801"/>
                        <a:pt x="604788" y="277348"/>
                        <a:pt x="603870" y="276896"/>
                      </a:cubicBezTo>
                      <a:cubicBezTo>
                        <a:pt x="603439" y="273954"/>
                        <a:pt x="603570" y="271691"/>
                        <a:pt x="605687" y="271541"/>
                      </a:cubicBezTo>
                      <a:cubicBezTo>
                        <a:pt x="605125" y="269315"/>
                        <a:pt x="604676" y="267543"/>
                        <a:pt x="604113" y="265393"/>
                      </a:cubicBezTo>
                      <a:cubicBezTo>
                        <a:pt x="604882" y="265129"/>
                        <a:pt x="605556" y="264902"/>
                        <a:pt x="606755" y="264488"/>
                      </a:cubicBezTo>
                      <a:cubicBezTo>
                        <a:pt x="605294" y="261508"/>
                        <a:pt x="604189" y="258680"/>
                        <a:pt x="602802" y="256719"/>
                      </a:cubicBezTo>
                      <a:cubicBezTo>
                        <a:pt x="602072" y="255700"/>
                        <a:pt x="600817" y="256002"/>
                        <a:pt x="599786" y="256115"/>
                      </a:cubicBezTo>
                      <a:cubicBezTo>
                        <a:pt x="597632" y="256266"/>
                        <a:pt x="596508" y="253475"/>
                        <a:pt x="595478" y="250647"/>
                      </a:cubicBezTo>
                      <a:cubicBezTo>
                        <a:pt x="593941" y="251023"/>
                        <a:pt x="592462" y="251401"/>
                        <a:pt x="590757" y="251854"/>
                      </a:cubicBezTo>
                      <a:cubicBezTo>
                        <a:pt x="590888" y="252796"/>
                        <a:pt x="591075" y="254154"/>
                        <a:pt x="591356" y="256153"/>
                      </a:cubicBezTo>
                      <a:cubicBezTo>
                        <a:pt x="592199" y="255059"/>
                        <a:pt x="592930" y="254116"/>
                        <a:pt x="593585" y="253287"/>
                      </a:cubicBezTo>
                      <a:cubicBezTo>
                        <a:pt x="593848" y="253739"/>
                        <a:pt x="594241" y="254418"/>
                        <a:pt x="594990" y="255700"/>
                      </a:cubicBezTo>
                      <a:cubicBezTo>
                        <a:pt x="594878" y="256341"/>
                        <a:pt x="594466" y="257963"/>
                        <a:pt x="594391" y="259623"/>
                      </a:cubicBezTo>
                      <a:cubicBezTo>
                        <a:pt x="594353" y="260565"/>
                        <a:pt x="594878" y="262376"/>
                        <a:pt x="595159" y="262413"/>
                      </a:cubicBezTo>
                      <a:cubicBezTo>
                        <a:pt x="596152" y="262489"/>
                        <a:pt x="597164" y="261923"/>
                        <a:pt x="598381" y="261546"/>
                      </a:cubicBezTo>
                      <a:cubicBezTo>
                        <a:pt x="597463" y="259132"/>
                        <a:pt x="596770" y="257360"/>
                        <a:pt x="596021" y="255361"/>
                      </a:cubicBezTo>
                      <a:cubicBezTo>
                        <a:pt x="597239" y="256191"/>
                        <a:pt x="598157" y="256605"/>
                        <a:pt x="598962" y="257473"/>
                      </a:cubicBezTo>
                      <a:cubicBezTo>
                        <a:pt x="599486" y="258038"/>
                        <a:pt x="599824" y="259321"/>
                        <a:pt x="600292" y="260414"/>
                      </a:cubicBezTo>
                      <a:cubicBezTo>
                        <a:pt x="601622" y="257020"/>
                        <a:pt x="602709" y="261848"/>
                        <a:pt x="604151" y="261055"/>
                      </a:cubicBezTo>
                      <a:cubicBezTo>
                        <a:pt x="604151" y="261358"/>
                        <a:pt x="604151" y="261697"/>
                        <a:pt x="604151" y="261998"/>
                      </a:cubicBezTo>
                      <a:cubicBezTo>
                        <a:pt x="603008" y="262828"/>
                        <a:pt x="601884" y="263658"/>
                        <a:pt x="600667" y="264525"/>
                      </a:cubicBezTo>
                      <a:cubicBezTo>
                        <a:pt x="601247" y="265996"/>
                        <a:pt x="601753" y="267203"/>
                        <a:pt x="602596" y="269315"/>
                      </a:cubicBezTo>
                      <a:cubicBezTo>
                        <a:pt x="599749" y="268297"/>
                        <a:pt x="597388" y="267467"/>
                        <a:pt x="594803" y="266562"/>
                      </a:cubicBezTo>
                      <a:cubicBezTo>
                        <a:pt x="594916" y="267807"/>
                        <a:pt x="595084" y="269428"/>
                        <a:pt x="595290" y="271729"/>
                      </a:cubicBezTo>
                      <a:cubicBezTo>
                        <a:pt x="597707" y="265732"/>
                        <a:pt x="599318" y="274406"/>
                        <a:pt x="601378" y="271993"/>
                      </a:cubicBezTo>
                      <a:cubicBezTo>
                        <a:pt x="602390" y="274671"/>
                        <a:pt x="603327" y="277160"/>
                        <a:pt x="604207" y="279460"/>
                      </a:cubicBezTo>
                      <a:cubicBezTo>
                        <a:pt x="602933" y="281874"/>
                        <a:pt x="601847" y="283948"/>
                        <a:pt x="600667" y="286211"/>
                      </a:cubicBezTo>
                      <a:cubicBezTo>
                        <a:pt x="599393" y="281233"/>
                        <a:pt x="596883" y="282892"/>
                        <a:pt x="594859" y="283458"/>
                      </a:cubicBezTo>
                      <a:cubicBezTo>
                        <a:pt x="594073" y="281308"/>
                        <a:pt x="593473" y="279611"/>
                        <a:pt x="592649" y="277311"/>
                      </a:cubicBezTo>
                      <a:cubicBezTo>
                        <a:pt x="594241" y="277311"/>
                        <a:pt x="595758" y="277310"/>
                        <a:pt x="597257" y="277310"/>
                      </a:cubicBezTo>
                      <a:cubicBezTo>
                        <a:pt x="597313" y="277160"/>
                        <a:pt x="597351" y="277047"/>
                        <a:pt x="597407" y="276896"/>
                      </a:cubicBezTo>
                      <a:cubicBezTo>
                        <a:pt x="595721" y="275651"/>
                        <a:pt x="594016" y="274406"/>
                        <a:pt x="592124" y="273011"/>
                      </a:cubicBezTo>
                      <a:cubicBezTo>
                        <a:pt x="592761" y="271653"/>
                        <a:pt x="593211" y="270673"/>
                        <a:pt x="593867" y="269202"/>
                      </a:cubicBezTo>
                      <a:cubicBezTo>
                        <a:pt x="593192" y="268825"/>
                        <a:pt x="592649" y="268523"/>
                        <a:pt x="592031" y="268146"/>
                      </a:cubicBezTo>
                      <a:cubicBezTo>
                        <a:pt x="591843" y="267014"/>
                        <a:pt x="591600" y="265694"/>
                        <a:pt x="591356" y="264186"/>
                      </a:cubicBezTo>
                      <a:cubicBezTo>
                        <a:pt x="590607" y="264676"/>
                        <a:pt x="590045" y="265054"/>
                        <a:pt x="589295" y="265581"/>
                      </a:cubicBezTo>
                      <a:cubicBezTo>
                        <a:pt x="589652" y="267052"/>
                        <a:pt x="589989" y="268486"/>
                        <a:pt x="590344" y="269956"/>
                      </a:cubicBezTo>
                      <a:cubicBezTo>
                        <a:pt x="590214" y="269919"/>
                        <a:pt x="589914" y="269730"/>
                        <a:pt x="589614" y="269730"/>
                      </a:cubicBezTo>
                      <a:cubicBezTo>
                        <a:pt x="589221" y="269767"/>
                        <a:pt x="588827" y="269956"/>
                        <a:pt x="588453" y="270069"/>
                      </a:cubicBezTo>
                      <a:cubicBezTo>
                        <a:pt x="588528" y="270974"/>
                        <a:pt x="588490" y="272068"/>
                        <a:pt x="588715" y="272710"/>
                      </a:cubicBezTo>
                      <a:cubicBezTo>
                        <a:pt x="589764" y="275538"/>
                        <a:pt x="590850" y="278291"/>
                        <a:pt x="592012" y="280931"/>
                      </a:cubicBezTo>
                      <a:cubicBezTo>
                        <a:pt x="592424" y="281874"/>
                        <a:pt x="593155" y="282251"/>
                        <a:pt x="593529" y="283194"/>
                      </a:cubicBezTo>
                      <a:cubicBezTo>
                        <a:pt x="594204" y="284891"/>
                        <a:pt x="594747" y="286814"/>
                        <a:pt x="595290" y="288700"/>
                      </a:cubicBezTo>
                      <a:cubicBezTo>
                        <a:pt x="595815" y="290511"/>
                        <a:pt x="597519" y="291114"/>
                        <a:pt x="598456" y="290699"/>
                      </a:cubicBezTo>
                      <a:cubicBezTo>
                        <a:pt x="599899" y="290058"/>
                        <a:pt x="601434" y="290133"/>
                        <a:pt x="602933" y="290096"/>
                      </a:cubicBezTo>
                      <a:cubicBezTo>
                        <a:pt x="603645" y="290096"/>
                        <a:pt x="604376" y="290510"/>
                        <a:pt x="605163" y="290737"/>
                      </a:cubicBezTo>
                      <a:cubicBezTo>
                        <a:pt x="605369" y="289342"/>
                        <a:pt x="605519" y="288247"/>
                        <a:pt x="605687" y="287078"/>
                      </a:cubicBezTo>
                      <a:cubicBezTo>
                        <a:pt x="606268" y="289002"/>
                        <a:pt x="606774" y="290737"/>
                        <a:pt x="607336" y="292660"/>
                      </a:cubicBezTo>
                      <a:cubicBezTo>
                        <a:pt x="605088" y="292358"/>
                        <a:pt x="602915" y="292057"/>
                        <a:pt x="600573" y="291755"/>
                      </a:cubicBezTo>
                      <a:cubicBezTo>
                        <a:pt x="600517" y="292095"/>
                        <a:pt x="600404" y="292849"/>
                        <a:pt x="600386" y="292962"/>
                      </a:cubicBezTo>
                      <a:cubicBezTo>
                        <a:pt x="599749" y="293188"/>
                        <a:pt x="599224" y="293226"/>
                        <a:pt x="598812" y="293641"/>
                      </a:cubicBezTo>
                      <a:cubicBezTo>
                        <a:pt x="598662" y="293791"/>
                        <a:pt x="598719" y="294848"/>
                        <a:pt x="598662" y="295489"/>
                      </a:cubicBezTo>
                      <a:cubicBezTo>
                        <a:pt x="599430" y="295451"/>
                        <a:pt x="600198" y="295526"/>
                        <a:pt x="600967" y="295413"/>
                      </a:cubicBezTo>
                      <a:cubicBezTo>
                        <a:pt x="601491" y="295338"/>
                        <a:pt x="601997" y="295036"/>
                        <a:pt x="602521" y="294848"/>
                      </a:cubicBezTo>
                      <a:cubicBezTo>
                        <a:pt x="603271" y="297148"/>
                        <a:pt x="604001" y="299411"/>
                        <a:pt x="604751" y="301711"/>
                      </a:cubicBezTo>
                      <a:cubicBezTo>
                        <a:pt x="604938" y="301485"/>
                        <a:pt x="605125" y="301259"/>
                        <a:pt x="605313" y="301033"/>
                      </a:cubicBezTo>
                      <a:cubicBezTo>
                        <a:pt x="605144" y="299750"/>
                        <a:pt x="604975" y="298468"/>
                        <a:pt x="604900" y="297940"/>
                      </a:cubicBezTo>
                      <a:cubicBezTo>
                        <a:pt x="603926" y="296658"/>
                        <a:pt x="603233" y="295753"/>
                        <a:pt x="602521" y="294810"/>
                      </a:cubicBezTo>
                      <a:cubicBezTo>
                        <a:pt x="604675" y="295036"/>
                        <a:pt x="606699" y="295715"/>
                        <a:pt x="608685" y="298015"/>
                      </a:cubicBezTo>
                      <a:cubicBezTo>
                        <a:pt x="610127" y="299713"/>
                        <a:pt x="612131" y="300354"/>
                        <a:pt x="613818" y="300052"/>
                      </a:cubicBezTo>
                      <a:cubicBezTo>
                        <a:pt x="615241" y="299826"/>
                        <a:pt x="615016" y="301674"/>
                        <a:pt x="615447" y="302767"/>
                      </a:cubicBezTo>
                      <a:cubicBezTo>
                        <a:pt x="615766" y="303597"/>
                        <a:pt x="616028" y="304503"/>
                        <a:pt x="616309" y="305408"/>
                      </a:cubicBezTo>
                      <a:cubicBezTo>
                        <a:pt x="616496" y="305219"/>
                        <a:pt x="616684" y="305030"/>
                        <a:pt x="616871" y="304842"/>
                      </a:cubicBezTo>
                      <a:cubicBezTo>
                        <a:pt x="616721" y="303786"/>
                        <a:pt x="616590" y="302692"/>
                        <a:pt x="616290" y="300505"/>
                      </a:cubicBezTo>
                      <a:cubicBezTo>
                        <a:pt x="617115" y="301598"/>
                        <a:pt x="617602" y="302164"/>
                        <a:pt x="618014" y="302881"/>
                      </a:cubicBezTo>
                      <a:cubicBezTo>
                        <a:pt x="618070" y="302994"/>
                        <a:pt x="617789" y="303824"/>
                        <a:pt x="617564" y="304880"/>
                      </a:cubicBezTo>
                      <a:cubicBezTo>
                        <a:pt x="618613" y="305068"/>
                        <a:pt x="619550" y="305219"/>
                        <a:pt x="620805" y="305408"/>
                      </a:cubicBezTo>
                      <a:cubicBezTo>
                        <a:pt x="620692" y="303220"/>
                        <a:pt x="620618" y="301410"/>
                        <a:pt x="620524" y="299637"/>
                      </a:cubicBezTo>
                      <a:cubicBezTo>
                        <a:pt x="620412" y="299675"/>
                        <a:pt x="620280" y="299713"/>
                        <a:pt x="620168" y="299750"/>
                      </a:cubicBezTo>
                      <a:cubicBezTo>
                        <a:pt x="620561" y="298317"/>
                        <a:pt x="620955" y="296884"/>
                        <a:pt x="621367" y="295413"/>
                      </a:cubicBezTo>
                      <a:cubicBezTo>
                        <a:pt x="622884" y="296394"/>
                        <a:pt x="623221" y="299751"/>
                        <a:pt x="621873" y="303145"/>
                      </a:cubicBezTo>
                      <a:cubicBezTo>
                        <a:pt x="625151" y="305068"/>
                        <a:pt x="628354" y="306916"/>
                        <a:pt x="631933" y="309028"/>
                      </a:cubicBezTo>
                      <a:cubicBezTo>
                        <a:pt x="632869" y="313026"/>
                        <a:pt x="635436" y="313780"/>
                        <a:pt x="637646" y="315440"/>
                      </a:cubicBezTo>
                      <a:cubicBezTo>
                        <a:pt x="638770" y="316269"/>
                        <a:pt x="640119" y="315854"/>
                        <a:pt x="641318" y="316382"/>
                      </a:cubicBezTo>
                      <a:cubicBezTo>
                        <a:pt x="641917" y="316646"/>
                        <a:pt x="642442" y="317740"/>
                        <a:pt x="642929" y="318570"/>
                      </a:cubicBezTo>
                      <a:cubicBezTo>
                        <a:pt x="643322" y="319249"/>
                        <a:pt x="643622" y="320154"/>
                        <a:pt x="643790" y="320569"/>
                      </a:cubicBezTo>
                      <a:cubicBezTo>
                        <a:pt x="644989" y="319211"/>
                        <a:pt x="645982" y="318080"/>
                        <a:pt x="646994" y="316911"/>
                      </a:cubicBezTo>
                      <a:cubicBezTo>
                        <a:pt x="647144" y="317099"/>
                        <a:pt x="647294" y="317288"/>
                        <a:pt x="647462" y="317476"/>
                      </a:cubicBezTo>
                      <a:cubicBezTo>
                        <a:pt x="647181" y="319211"/>
                        <a:pt x="646882" y="320946"/>
                        <a:pt x="646601" y="322681"/>
                      </a:cubicBezTo>
                      <a:cubicBezTo>
                        <a:pt x="654993" y="329658"/>
                        <a:pt x="663648" y="335654"/>
                        <a:pt x="672509" y="341500"/>
                      </a:cubicBezTo>
                      <a:cubicBezTo>
                        <a:pt x="672434" y="342066"/>
                        <a:pt x="672303" y="343009"/>
                        <a:pt x="672153" y="344178"/>
                      </a:cubicBezTo>
                      <a:cubicBezTo>
                        <a:pt x="671460" y="343914"/>
                        <a:pt x="670673" y="343914"/>
                        <a:pt x="670036" y="343310"/>
                      </a:cubicBezTo>
                      <a:cubicBezTo>
                        <a:pt x="666439" y="339878"/>
                        <a:pt x="662449" y="339124"/>
                        <a:pt x="658740" y="336560"/>
                      </a:cubicBezTo>
                      <a:cubicBezTo>
                        <a:pt x="656586" y="335051"/>
                        <a:pt x="654544" y="332826"/>
                        <a:pt x="652371" y="331430"/>
                      </a:cubicBezTo>
                      <a:cubicBezTo>
                        <a:pt x="648099" y="328715"/>
                        <a:pt x="643772" y="326301"/>
                        <a:pt x="639444" y="323887"/>
                      </a:cubicBezTo>
                      <a:cubicBezTo>
                        <a:pt x="635548" y="321662"/>
                        <a:pt x="631670" y="319249"/>
                        <a:pt x="627736" y="317514"/>
                      </a:cubicBezTo>
                      <a:cubicBezTo>
                        <a:pt x="622154" y="315062"/>
                        <a:pt x="616515" y="313139"/>
                        <a:pt x="610914" y="310914"/>
                      </a:cubicBezTo>
                      <a:cubicBezTo>
                        <a:pt x="610277" y="310650"/>
                        <a:pt x="609546" y="310009"/>
                        <a:pt x="609134" y="309066"/>
                      </a:cubicBezTo>
                      <a:cubicBezTo>
                        <a:pt x="607879" y="306200"/>
                        <a:pt x="606436" y="307029"/>
                        <a:pt x="604807" y="307067"/>
                      </a:cubicBezTo>
                      <a:cubicBezTo>
                        <a:pt x="602765" y="307143"/>
                        <a:pt x="600666" y="305822"/>
                        <a:pt x="598662" y="304691"/>
                      </a:cubicBezTo>
                      <a:cubicBezTo>
                        <a:pt x="597220" y="303899"/>
                        <a:pt x="595833" y="301297"/>
                        <a:pt x="594503" y="301485"/>
                      </a:cubicBezTo>
                      <a:cubicBezTo>
                        <a:pt x="592686" y="301787"/>
                        <a:pt x="591206" y="300316"/>
                        <a:pt x="589558" y="299826"/>
                      </a:cubicBezTo>
                      <a:cubicBezTo>
                        <a:pt x="587216" y="299109"/>
                        <a:pt x="584837" y="298958"/>
                        <a:pt x="582514" y="298129"/>
                      </a:cubicBezTo>
                      <a:cubicBezTo>
                        <a:pt x="581708" y="297865"/>
                        <a:pt x="581072" y="295979"/>
                        <a:pt x="580247" y="295451"/>
                      </a:cubicBezTo>
                      <a:cubicBezTo>
                        <a:pt x="579367" y="294885"/>
                        <a:pt x="578374" y="295112"/>
                        <a:pt x="577437" y="294961"/>
                      </a:cubicBezTo>
                      <a:cubicBezTo>
                        <a:pt x="575976" y="294735"/>
                        <a:pt x="574496" y="294244"/>
                        <a:pt x="573035" y="294282"/>
                      </a:cubicBezTo>
                      <a:cubicBezTo>
                        <a:pt x="569251" y="294357"/>
                        <a:pt x="565467" y="294659"/>
                        <a:pt x="561683" y="294772"/>
                      </a:cubicBezTo>
                      <a:cubicBezTo>
                        <a:pt x="560240" y="294810"/>
                        <a:pt x="558798" y="294357"/>
                        <a:pt x="557374" y="294621"/>
                      </a:cubicBezTo>
                      <a:cubicBezTo>
                        <a:pt x="556737" y="294734"/>
                        <a:pt x="556138" y="296092"/>
                        <a:pt x="555538" y="296884"/>
                      </a:cubicBezTo>
                      <a:cubicBezTo>
                        <a:pt x="554901" y="297714"/>
                        <a:pt x="554283" y="298543"/>
                        <a:pt x="553665" y="299373"/>
                      </a:cubicBezTo>
                      <a:cubicBezTo>
                        <a:pt x="553421" y="298770"/>
                        <a:pt x="553159" y="298167"/>
                        <a:pt x="552916" y="297563"/>
                      </a:cubicBezTo>
                      <a:cubicBezTo>
                        <a:pt x="553290" y="296959"/>
                        <a:pt x="553684" y="296394"/>
                        <a:pt x="554377" y="295262"/>
                      </a:cubicBezTo>
                      <a:cubicBezTo>
                        <a:pt x="551698" y="295262"/>
                        <a:pt x="549150" y="295262"/>
                        <a:pt x="546434" y="295262"/>
                      </a:cubicBezTo>
                      <a:cubicBezTo>
                        <a:pt x="546696" y="296130"/>
                        <a:pt x="546902" y="296884"/>
                        <a:pt x="546958" y="297073"/>
                      </a:cubicBezTo>
                      <a:cubicBezTo>
                        <a:pt x="545965" y="298732"/>
                        <a:pt x="545066" y="300241"/>
                        <a:pt x="544036" y="301976"/>
                      </a:cubicBezTo>
                      <a:cubicBezTo>
                        <a:pt x="544879" y="303107"/>
                        <a:pt x="545497" y="303899"/>
                        <a:pt x="546528" y="305294"/>
                      </a:cubicBezTo>
                      <a:cubicBezTo>
                        <a:pt x="545647" y="306162"/>
                        <a:pt x="544972" y="307444"/>
                        <a:pt x="544429" y="307218"/>
                      </a:cubicBezTo>
                      <a:cubicBezTo>
                        <a:pt x="542668" y="306577"/>
                        <a:pt x="540945" y="306124"/>
                        <a:pt x="539165" y="307142"/>
                      </a:cubicBezTo>
                      <a:cubicBezTo>
                        <a:pt x="538809" y="307331"/>
                        <a:pt x="538322" y="306577"/>
                        <a:pt x="537985" y="305445"/>
                      </a:cubicBezTo>
                      <a:cubicBezTo>
                        <a:pt x="538491" y="305181"/>
                        <a:pt x="538997" y="304880"/>
                        <a:pt x="539671" y="304502"/>
                      </a:cubicBezTo>
                      <a:cubicBezTo>
                        <a:pt x="539315" y="303559"/>
                        <a:pt x="538996" y="302767"/>
                        <a:pt x="538678" y="301900"/>
                      </a:cubicBezTo>
                      <a:cubicBezTo>
                        <a:pt x="536898" y="305935"/>
                        <a:pt x="534276" y="304729"/>
                        <a:pt x="531635" y="298355"/>
                      </a:cubicBezTo>
                      <a:cubicBezTo>
                        <a:pt x="532271" y="298280"/>
                        <a:pt x="532702" y="298091"/>
                        <a:pt x="533096" y="298242"/>
                      </a:cubicBezTo>
                      <a:cubicBezTo>
                        <a:pt x="533433" y="298393"/>
                        <a:pt x="533770" y="299449"/>
                        <a:pt x="534033" y="299336"/>
                      </a:cubicBezTo>
                      <a:cubicBezTo>
                        <a:pt x="536767" y="298279"/>
                        <a:pt x="539334" y="301108"/>
                        <a:pt x="542443" y="301108"/>
                      </a:cubicBezTo>
                      <a:cubicBezTo>
                        <a:pt x="540720" y="299524"/>
                        <a:pt x="540495" y="297903"/>
                        <a:pt x="541751" y="295376"/>
                      </a:cubicBezTo>
                      <a:cubicBezTo>
                        <a:pt x="539447" y="294357"/>
                        <a:pt x="537461" y="291491"/>
                        <a:pt x="535138" y="294320"/>
                      </a:cubicBezTo>
                      <a:cubicBezTo>
                        <a:pt x="534875" y="294659"/>
                        <a:pt x="534388" y="294358"/>
                        <a:pt x="534032" y="294244"/>
                      </a:cubicBezTo>
                      <a:cubicBezTo>
                        <a:pt x="533526" y="294093"/>
                        <a:pt x="533002" y="293792"/>
                        <a:pt x="532496" y="293716"/>
                      </a:cubicBezTo>
                      <a:cubicBezTo>
                        <a:pt x="531335" y="293527"/>
                        <a:pt x="530192" y="293377"/>
                        <a:pt x="529030" y="293377"/>
                      </a:cubicBezTo>
                      <a:cubicBezTo>
                        <a:pt x="528206" y="293377"/>
                        <a:pt x="527326" y="293264"/>
                        <a:pt x="526576" y="293829"/>
                      </a:cubicBezTo>
                      <a:cubicBezTo>
                        <a:pt x="525415" y="294696"/>
                        <a:pt x="524329" y="296130"/>
                        <a:pt x="523055" y="297488"/>
                      </a:cubicBezTo>
                      <a:cubicBezTo>
                        <a:pt x="524553" y="298016"/>
                        <a:pt x="525733" y="298430"/>
                        <a:pt x="526951" y="298883"/>
                      </a:cubicBezTo>
                      <a:cubicBezTo>
                        <a:pt x="525265" y="303748"/>
                        <a:pt x="524478" y="304239"/>
                        <a:pt x="522736" y="301523"/>
                      </a:cubicBezTo>
                      <a:cubicBezTo>
                        <a:pt x="522211" y="302466"/>
                        <a:pt x="521668" y="303409"/>
                        <a:pt x="520825" y="304842"/>
                      </a:cubicBezTo>
                      <a:cubicBezTo>
                        <a:pt x="521275" y="301825"/>
                        <a:pt x="521556" y="299524"/>
                        <a:pt x="521968" y="297337"/>
                      </a:cubicBezTo>
                      <a:cubicBezTo>
                        <a:pt x="522399" y="294961"/>
                        <a:pt x="521818" y="294508"/>
                        <a:pt x="520844" y="294320"/>
                      </a:cubicBezTo>
                      <a:cubicBezTo>
                        <a:pt x="519982" y="294169"/>
                        <a:pt x="519009" y="293113"/>
                        <a:pt x="518315" y="293678"/>
                      </a:cubicBezTo>
                      <a:cubicBezTo>
                        <a:pt x="516423" y="295187"/>
                        <a:pt x="514718" y="294320"/>
                        <a:pt x="512527" y="292095"/>
                      </a:cubicBezTo>
                      <a:cubicBezTo>
                        <a:pt x="513013" y="293716"/>
                        <a:pt x="513238" y="294169"/>
                        <a:pt x="513276" y="294659"/>
                      </a:cubicBezTo>
                      <a:cubicBezTo>
                        <a:pt x="513351" y="295526"/>
                        <a:pt x="513407" y="296469"/>
                        <a:pt x="513295" y="297336"/>
                      </a:cubicBezTo>
                      <a:cubicBezTo>
                        <a:pt x="513257" y="297638"/>
                        <a:pt x="512583" y="298053"/>
                        <a:pt x="512527" y="297902"/>
                      </a:cubicBezTo>
                      <a:cubicBezTo>
                        <a:pt x="512264" y="297261"/>
                        <a:pt x="512133" y="296356"/>
                        <a:pt x="511909" y="295639"/>
                      </a:cubicBezTo>
                      <a:cubicBezTo>
                        <a:pt x="511646" y="294772"/>
                        <a:pt x="511384" y="293829"/>
                        <a:pt x="511009" y="293150"/>
                      </a:cubicBezTo>
                      <a:cubicBezTo>
                        <a:pt x="510878" y="292886"/>
                        <a:pt x="510260" y="293112"/>
                        <a:pt x="510204" y="293414"/>
                      </a:cubicBezTo>
                      <a:cubicBezTo>
                        <a:pt x="510016" y="294244"/>
                        <a:pt x="509941" y="295262"/>
                        <a:pt x="509904" y="296206"/>
                      </a:cubicBezTo>
                      <a:cubicBezTo>
                        <a:pt x="509885" y="296809"/>
                        <a:pt x="510035" y="297412"/>
                        <a:pt x="510035" y="297525"/>
                      </a:cubicBezTo>
                      <a:cubicBezTo>
                        <a:pt x="508649" y="299373"/>
                        <a:pt x="507375" y="301070"/>
                        <a:pt x="505745" y="303295"/>
                      </a:cubicBezTo>
                      <a:cubicBezTo>
                        <a:pt x="505745" y="299147"/>
                        <a:pt x="505745" y="295979"/>
                        <a:pt x="505745" y="292585"/>
                      </a:cubicBezTo>
                      <a:cubicBezTo>
                        <a:pt x="503197" y="294018"/>
                        <a:pt x="500893" y="295338"/>
                        <a:pt x="498289" y="296809"/>
                      </a:cubicBezTo>
                      <a:cubicBezTo>
                        <a:pt x="499451" y="297902"/>
                        <a:pt x="500107" y="298468"/>
                        <a:pt x="500743" y="299072"/>
                      </a:cubicBezTo>
                      <a:cubicBezTo>
                        <a:pt x="500106" y="300241"/>
                        <a:pt x="499544" y="301712"/>
                        <a:pt x="498814" y="302541"/>
                      </a:cubicBezTo>
                      <a:cubicBezTo>
                        <a:pt x="497577" y="303937"/>
                        <a:pt x="496229" y="304917"/>
                        <a:pt x="494655" y="306313"/>
                      </a:cubicBezTo>
                      <a:cubicBezTo>
                        <a:pt x="495311" y="303182"/>
                        <a:pt x="495910" y="300354"/>
                        <a:pt x="496603" y="297035"/>
                      </a:cubicBezTo>
                      <a:cubicBezTo>
                        <a:pt x="496266" y="296847"/>
                        <a:pt x="495704" y="296092"/>
                        <a:pt x="495348" y="296356"/>
                      </a:cubicBezTo>
                      <a:cubicBezTo>
                        <a:pt x="493138" y="298204"/>
                        <a:pt x="490777" y="299675"/>
                        <a:pt x="488885" y="302428"/>
                      </a:cubicBezTo>
                      <a:cubicBezTo>
                        <a:pt x="487180" y="304917"/>
                        <a:pt x="485420" y="303446"/>
                        <a:pt x="483659" y="304917"/>
                      </a:cubicBezTo>
                      <a:cubicBezTo>
                        <a:pt x="483809" y="303296"/>
                        <a:pt x="483921" y="302089"/>
                        <a:pt x="484014" y="300882"/>
                      </a:cubicBezTo>
                      <a:cubicBezTo>
                        <a:pt x="483115" y="300882"/>
                        <a:pt x="482235" y="300807"/>
                        <a:pt x="481355" y="300920"/>
                      </a:cubicBezTo>
                      <a:cubicBezTo>
                        <a:pt x="481073" y="300957"/>
                        <a:pt x="480811" y="301561"/>
                        <a:pt x="480549" y="301976"/>
                      </a:cubicBezTo>
                      <a:cubicBezTo>
                        <a:pt x="479931" y="302994"/>
                        <a:pt x="479388" y="304314"/>
                        <a:pt x="478694" y="304993"/>
                      </a:cubicBezTo>
                      <a:cubicBezTo>
                        <a:pt x="477702" y="305898"/>
                        <a:pt x="476521" y="306728"/>
                        <a:pt x="476521" y="303899"/>
                      </a:cubicBezTo>
                      <a:cubicBezTo>
                        <a:pt x="475547" y="303409"/>
                        <a:pt x="474816" y="303031"/>
                        <a:pt x="474142" y="302655"/>
                      </a:cubicBezTo>
                      <a:cubicBezTo>
                        <a:pt x="474067" y="306577"/>
                        <a:pt x="472006" y="309632"/>
                        <a:pt x="469627" y="309028"/>
                      </a:cubicBezTo>
                      <a:cubicBezTo>
                        <a:pt x="469627" y="307444"/>
                        <a:pt x="469627" y="305860"/>
                        <a:pt x="469627" y="303183"/>
                      </a:cubicBezTo>
                      <a:cubicBezTo>
                        <a:pt x="468784" y="304691"/>
                        <a:pt x="468185" y="305257"/>
                        <a:pt x="467979" y="306200"/>
                      </a:cubicBezTo>
                      <a:cubicBezTo>
                        <a:pt x="466630" y="312008"/>
                        <a:pt x="465824" y="312611"/>
                        <a:pt x="462921" y="309594"/>
                      </a:cubicBezTo>
                      <a:cubicBezTo>
                        <a:pt x="462546" y="309217"/>
                        <a:pt x="462153" y="308953"/>
                        <a:pt x="461478" y="308349"/>
                      </a:cubicBezTo>
                      <a:cubicBezTo>
                        <a:pt x="462565" y="306614"/>
                        <a:pt x="463595" y="304917"/>
                        <a:pt x="464644" y="303258"/>
                      </a:cubicBezTo>
                      <a:cubicBezTo>
                        <a:pt x="464551" y="302843"/>
                        <a:pt x="464476" y="302390"/>
                        <a:pt x="464382" y="301976"/>
                      </a:cubicBezTo>
                      <a:cubicBezTo>
                        <a:pt x="462209" y="302881"/>
                        <a:pt x="460017" y="303786"/>
                        <a:pt x="457844" y="304691"/>
                      </a:cubicBezTo>
                      <a:cubicBezTo>
                        <a:pt x="457207" y="311517"/>
                        <a:pt x="454734" y="310801"/>
                        <a:pt x="452093" y="311404"/>
                      </a:cubicBezTo>
                      <a:cubicBezTo>
                        <a:pt x="449452" y="311970"/>
                        <a:pt x="446960" y="309669"/>
                        <a:pt x="444543" y="310612"/>
                      </a:cubicBezTo>
                      <a:cubicBezTo>
                        <a:pt x="441190" y="311932"/>
                        <a:pt x="437387" y="308802"/>
                        <a:pt x="434559" y="314723"/>
                      </a:cubicBezTo>
                      <a:cubicBezTo>
                        <a:pt x="433060" y="311253"/>
                        <a:pt x="431674" y="311479"/>
                        <a:pt x="429220" y="314006"/>
                      </a:cubicBezTo>
                      <a:cubicBezTo>
                        <a:pt x="427196" y="316118"/>
                        <a:pt x="425173" y="318683"/>
                        <a:pt x="422719" y="318419"/>
                      </a:cubicBezTo>
                      <a:cubicBezTo>
                        <a:pt x="422326" y="318381"/>
                        <a:pt x="421951" y="318042"/>
                        <a:pt x="421127" y="317627"/>
                      </a:cubicBezTo>
                      <a:cubicBezTo>
                        <a:pt x="423394" y="316231"/>
                        <a:pt x="425211" y="315100"/>
                        <a:pt x="427009" y="313969"/>
                      </a:cubicBezTo>
                      <a:cubicBezTo>
                        <a:pt x="426990" y="313516"/>
                        <a:pt x="426972" y="313063"/>
                        <a:pt x="426934" y="312611"/>
                      </a:cubicBezTo>
                      <a:cubicBezTo>
                        <a:pt x="425361" y="312611"/>
                        <a:pt x="423806" y="312611"/>
                        <a:pt x="422232" y="312611"/>
                      </a:cubicBezTo>
                      <a:cubicBezTo>
                        <a:pt x="422157" y="312196"/>
                        <a:pt x="422082" y="311743"/>
                        <a:pt x="421989" y="311328"/>
                      </a:cubicBezTo>
                      <a:cubicBezTo>
                        <a:pt x="422513" y="310499"/>
                        <a:pt x="423038" y="309669"/>
                        <a:pt x="424049" y="308085"/>
                      </a:cubicBezTo>
                      <a:cubicBezTo>
                        <a:pt x="422944" y="308085"/>
                        <a:pt x="422251" y="308085"/>
                        <a:pt x="421558" y="308085"/>
                      </a:cubicBezTo>
                      <a:cubicBezTo>
                        <a:pt x="421146" y="310989"/>
                        <a:pt x="420771" y="313705"/>
                        <a:pt x="420340" y="316722"/>
                      </a:cubicBezTo>
                      <a:cubicBezTo>
                        <a:pt x="419871" y="316722"/>
                        <a:pt x="419216" y="316722"/>
                        <a:pt x="418411" y="316722"/>
                      </a:cubicBezTo>
                      <a:cubicBezTo>
                        <a:pt x="418729" y="315515"/>
                        <a:pt x="418954" y="314685"/>
                        <a:pt x="419160" y="313931"/>
                      </a:cubicBezTo>
                      <a:cubicBezTo>
                        <a:pt x="418092" y="313592"/>
                        <a:pt x="417099" y="313365"/>
                        <a:pt x="416125" y="312913"/>
                      </a:cubicBezTo>
                      <a:cubicBezTo>
                        <a:pt x="414757" y="312272"/>
                        <a:pt x="413990" y="313177"/>
                        <a:pt x="413390" y="315817"/>
                      </a:cubicBezTo>
                      <a:cubicBezTo>
                        <a:pt x="412903" y="317967"/>
                        <a:pt x="412004" y="319739"/>
                        <a:pt x="411329" y="321549"/>
                      </a:cubicBezTo>
                      <a:cubicBezTo>
                        <a:pt x="412360" y="322454"/>
                        <a:pt x="413746" y="323623"/>
                        <a:pt x="415226" y="324906"/>
                      </a:cubicBezTo>
                      <a:cubicBezTo>
                        <a:pt x="413203" y="331543"/>
                        <a:pt x="410336" y="327282"/>
                        <a:pt x="408238" y="329054"/>
                      </a:cubicBezTo>
                      <a:cubicBezTo>
                        <a:pt x="408650" y="324038"/>
                        <a:pt x="409044" y="319400"/>
                        <a:pt x="409475" y="314044"/>
                      </a:cubicBezTo>
                      <a:cubicBezTo>
                        <a:pt x="405766" y="318079"/>
                        <a:pt x="405765" y="318117"/>
                        <a:pt x="407657" y="320644"/>
                      </a:cubicBezTo>
                      <a:cubicBezTo>
                        <a:pt x="405840" y="326188"/>
                        <a:pt x="403761" y="327659"/>
                        <a:pt x="402206" y="324378"/>
                      </a:cubicBezTo>
                      <a:cubicBezTo>
                        <a:pt x="402712" y="323209"/>
                        <a:pt x="403218" y="322040"/>
                        <a:pt x="403742" y="320871"/>
                      </a:cubicBezTo>
                      <a:cubicBezTo>
                        <a:pt x="400801" y="321888"/>
                        <a:pt x="398179" y="323699"/>
                        <a:pt x="396980" y="330110"/>
                      </a:cubicBezTo>
                      <a:cubicBezTo>
                        <a:pt x="396905" y="326565"/>
                        <a:pt x="396136" y="325849"/>
                        <a:pt x="394807" y="325924"/>
                      </a:cubicBezTo>
                      <a:cubicBezTo>
                        <a:pt x="394394" y="325962"/>
                        <a:pt x="393552" y="324151"/>
                        <a:pt x="393607" y="323850"/>
                      </a:cubicBezTo>
                      <a:cubicBezTo>
                        <a:pt x="394526" y="320003"/>
                        <a:pt x="393458" y="319550"/>
                        <a:pt x="391903" y="319965"/>
                      </a:cubicBezTo>
                      <a:cubicBezTo>
                        <a:pt x="391847" y="318683"/>
                        <a:pt x="391791" y="317740"/>
                        <a:pt x="391715" y="316043"/>
                      </a:cubicBezTo>
                      <a:cubicBezTo>
                        <a:pt x="390648" y="318494"/>
                        <a:pt x="389768" y="320531"/>
                        <a:pt x="388774" y="322794"/>
                      </a:cubicBezTo>
                      <a:cubicBezTo>
                        <a:pt x="389711" y="323171"/>
                        <a:pt x="390179" y="323322"/>
                        <a:pt x="390648" y="323510"/>
                      </a:cubicBezTo>
                      <a:cubicBezTo>
                        <a:pt x="390591" y="323963"/>
                        <a:pt x="390535" y="324830"/>
                        <a:pt x="390479" y="324830"/>
                      </a:cubicBezTo>
                      <a:cubicBezTo>
                        <a:pt x="389636" y="324830"/>
                        <a:pt x="388812" y="324755"/>
                        <a:pt x="387707" y="324642"/>
                      </a:cubicBezTo>
                      <a:cubicBezTo>
                        <a:pt x="388194" y="323133"/>
                        <a:pt x="388494" y="322190"/>
                        <a:pt x="388793" y="321247"/>
                      </a:cubicBezTo>
                      <a:cubicBezTo>
                        <a:pt x="388718" y="321059"/>
                        <a:pt x="388643" y="320908"/>
                        <a:pt x="388569" y="320720"/>
                      </a:cubicBezTo>
                      <a:cubicBezTo>
                        <a:pt x="386957" y="322643"/>
                        <a:pt x="385328" y="324567"/>
                        <a:pt x="383642" y="326565"/>
                      </a:cubicBezTo>
                      <a:cubicBezTo>
                        <a:pt x="381581" y="320682"/>
                        <a:pt x="379707" y="327772"/>
                        <a:pt x="377422" y="327093"/>
                      </a:cubicBezTo>
                      <a:cubicBezTo>
                        <a:pt x="377535" y="325849"/>
                        <a:pt x="377665" y="324604"/>
                        <a:pt x="377778" y="323359"/>
                      </a:cubicBezTo>
                      <a:cubicBezTo>
                        <a:pt x="375961" y="323058"/>
                        <a:pt x="374519" y="326339"/>
                        <a:pt x="374893" y="330073"/>
                      </a:cubicBezTo>
                      <a:cubicBezTo>
                        <a:pt x="375062" y="331732"/>
                        <a:pt x="373469" y="334599"/>
                        <a:pt x="372608" y="334749"/>
                      </a:cubicBezTo>
                      <a:cubicBezTo>
                        <a:pt x="371390" y="334938"/>
                        <a:pt x="370191" y="335730"/>
                        <a:pt x="368973" y="336107"/>
                      </a:cubicBezTo>
                      <a:cubicBezTo>
                        <a:pt x="368618" y="336220"/>
                        <a:pt x="368243" y="335843"/>
                        <a:pt x="367868" y="335692"/>
                      </a:cubicBezTo>
                      <a:cubicBezTo>
                        <a:pt x="368111" y="334938"/>
                        <a:pt x="368280" y="333731"/>
                        <a:pt x="368599" y="333580"/>
                      </a:cubicBezTo>
                      <a:cubicBezTo>
                        <a:pt x="369329" y="333203"/>
                        <a:pt x="370135" y="333505"/>
                        <a:pt x="370884" y="333241"/>
                      </a:cubicBezTo>
                      <a:cubicBezTo>
                        <a:pt x="371577" y="332976"/>
                        <a:pt x="372252" y="332373"/>
                        <a:pt x="372926" y="331920"/>
                      </a:cubicBezTo>
                      <a:cubicBezTo>
                        <a:pt x="372889" y="331468"/>
                        <a:pt x="372851" y="331015"/>
                        <a:pt x="372814" y="330563"/>
                      </a:cubicBezTo>
                      <a:cubicBezTo>
                        <a:pt x="371671" y="330563"/>
                        <a:pt x="370528" y="330563"/>
                        <a:pt x="369329" y="330563"/>
                      </a:cubicBezTo>
                      <a:cubicBezTo>
                        <a:pt x="369591" y="329960"/>
                        <a:pt x="369929" y="329205"/>
                        <a:pt x="370322" y="328262"/>
                      </a:cubicBezTo>
                      <a:cubicBezTo>
                        <a:pt x="369498" y="327885"/>
                        <a:pt x="368692" y="327508"/>
                        <a:pt x="367587" y="327018"/>
                      </a:cubicBezTo>
                      <a:cubicBezTo>
                        <a:pt x="368093" y="326301"/>
                        <a:pt x="368430" y="325811"/>
                        <a:pt x="368748" y="325359"/>
                      </a:cubicBezTo>
                      <a:cubicBezTo>
                        <a:pt x="367512" y="322831"/>
                        <a:pt x="367044" y="323209"/>
                        <a:pt x="366426" y="327320"/>
                      </a:cubicBezTo>
                      <a:cubicBezTo>
                        <a:pt x="363766" y="324528"/>
                        <a:pt x="360075" y="325094"/>
                        <a:pt x="357771" y="328564"/>
                      </a:cubicBezTo>
                      <a:cubicBezTo>
                        <a:pt x="358708" y="329243"/>
                        <a:pt x="359663" y="329959"/>
                        <a:pt x="360693" y="330714"/>
                      </a:cubicBezTo>
                      <a:cubicBezTo>
                        <a:pt x="360450" y="331091"/>
                        <a:pt x="360131" y="331392"/>
                        <a:pt x="360019" y="331845"/>
                      </a:cubicBezTo>
                      <a:cubicBezTo>
                        <a:pt x="358520" y="339237"/>
                        <a:pt x="355654" y="336145"/>
                        <a:pt x="353032" y="335880"/>
                      </a:cubicBezTo>
                      <a:cubicBezTo>
                        <a:pt x="351046" y="335654"/>
                        <a:pt x="349041" y="336447"/>
                        <a:pt x="347037" y="336710"/>
                      </a:cubicBezTo>
                      <a:cubicBezTo>
                        <a:pt x="346587" y="336786"/>
                        <a:pt x="346137" y="336484"/>
                        <a:pt x="345688" y="336371"/>
                      </a:cubicBezTo>
                      <a:cubicBezTo>
                        <a:pt x="345669" y="335918"/>
                        <a:pt x="345650" y="335466"/>
                        <a:pt x="345632" y="335013"/>
                      </a:cubicBezTo>
                      <a:cubicBezTo>
                        <a:pt x="346793" y="334485"/>
                        <a:pt x="347955" y="333882"/>
                        <a:pt x="349135" y="333467"/>
                      </a:cubicBezTo>
                      <a:cubicBezTo>
                        <a:pt x="350446" y="333014"/>
                        <a:pt x="351776" y="332788"/>
                        <a:pt x="353087" y="332411"/>
                      </a:cubicBezTo>
                      <a:cubicBezTo>
                        <a:pt x="353256" y="332373"/>
                        <a:pt x="353556" y="332071"/>
                        <a:pt x="353556" y="331959"/>
                      </a:cubicBezTo>
                      <a:cubicBezTo>
                        <a:pt x="353387" y="328376"/>
                        <a:pt x="354736" y="329545"/>
                        <a:pt x="355692" y="329507"/>
                      </a:cubicBezTo>
                      <a:cubicBezTo>
                        <a:pt x="354792" y="326452"/>
                        <a:pt x="352188" y="325811"/>
                        <a:pt x="350428" y="327470"/>
                      </a:cubicBezTo>
                      <a:cubicBezTo>
                        <a:pt x="349154" y="328677"/>
                        <a:pt x="347730" y="329167"/>
                        <a:pt x="346381" y="330073"/>
                      </a:cubicBezTo>
                      <a:cubicBezTo>
                        <a:pt x="346044" y="330299"/>
                        <a:pt x="345557" y="330789"/>
                        <a:pt x="345500" y="331317"/>
                      </a:cubicBezTo>
                      <a:cubicBezTo>
                        <a:pt x="345126" y="334561"/>
                        <a:pt x="343815" y="334749"/>
                        <a:pt x="342597" y="335390"/>
                      </a:cubicBezTo>
                      <a:cubicBezTo>
                        <a:pt x="342372" y="335503"/>
                        <a:pt x="342260" y="336484"/>
                        <a:pt x="342035" y="337238"/>
                      </a:cubicBezTo>
                      <a:cubicBezTo>
                        <a:pt x="340480" y="334334"/>
                        <a:pt x="339187" y="336899"/>
                        <a:pt x="337801" y="337615"/>
                      </a:cubicBezTo>
                      <a:cubicBezTo>
                        <a:pt x="337220" y="337917"/>
                        <a:pt x="336584" y="337880"/>
                        <a:pt x="335965" y="337992"/>
                      </a:cubicBezTo>
                      <a:cubicBezTo>
                        <a:pt x="335647" y="338030"/>
                        <a:pt x="335216" y="337842"/>
                        <a:pt x="335029" y="338181"/>
                      </a:cubicBezTo>
                      <a:cubicBezTo>
                        <a:pt x="333361" y="340934"/>
                        <a:pt x="331357" y="340067"/>
                        <a:pt x="329446" y="340633"/>
                      </a:cubicBezTo>
                      <a:cubicBezTo>
                        <a:pt x="327348" y="341236"/>
                        <a:pt x="325325" y="343914"/>
                        <a:pt x="323245" y="343989"/>
                      </a:cubicBezTo>
                      <a:cubicBezTo>
                        <a:pt x="320585" y="344102"/>
                        <a:pt x="318656" y="347647"/>
                        <a:pt x="316239" y="348364"/>
                      </a:cubicBezTo>
                      <a:cubicBezTo>
                        <a:pt x="314160" y="349005"/>
                        <a:pt x="312848" y="351381"/>
                        <a:pt x="311313" y="354285"/>
                      </a:cubicBezTo>
                      <a:cubicBezTo>
                        <a:pt x="309495" y="357679"/>
                        <a:pt x="307528" y="362582"/>
                        <a:pt x="304231" y="361149"/>
                      </a:cubicBezTo>
                      <a:cubicBezTo>
                        <a:pt x="303294" y="360734"/>
                        <a:pt x="302189" y="362469"/>
                        <a:pt x="301140" y="362582"/>
                      </a:cubicBezTo>
                      <a:cubicBezTo>
                        <a:pt x="298630" y="362847"/>
                        <a:pt x="296195" y="364016"/>
                        <a:pt x="293722" y="364468"/>
                      </a:cubicBezTo>
                      <a:cubicBezTo>
                        <a:pt x="292860" y="364619"/>
                        <a:pt x="291942" y="363261"/>
                        <a:pt x="291043" y="362733"/>
                      </a:cubicBezTo>
                      <a:cubicBezTo>
                        <a:pt x="290518" y="362431"/>
                        <a:pt x="289525" y="361979"/>
                        <a:pt x="289469" y="362243"/>
                      </a:cubicBezTo>
                      <a:cubicBezTo>
                        <a:pt x="288439" y="366957"/>
                        <a:pt x="286303" y="365600"/>
                        <a:pt x="284542" y="365901"/>
                      </a:cubicBezTo>
                      <a:cubicBezTo>
                        <a:pt x="282763" y="366240"/>
                        <a:pt x="280964" y="366165"/>
                        <a:pt x="279166" y="366052"/>
                      </a:cubicBezTo>
                      <a:cubicBezTo>
                        <a:pt x="278717" y="366014"/>
                        <a:pt x="278267" y="365184"/>
                        <a:pt x="277667" y="364581"/>
                      </a:cubicBezTo>
                      <a:cubicBezTo>
                        <a:pt x="277480" y="365411"/>
                        <a:pt x="277255" y="366467"/>
                        <a:pt x="277031" y="367523"/>
                      </a:cubicBezTo>
                      <a:cubicBezTo>
                        <a:pt x="274220" y="365788"/>
                        <a:pt x="273097" y="367183"/>
                        <a:pt x="272572" y="373067"/>
                      </a:cubicBezTo>
                      <a:cubicBezTo>
                        <a:pt x="272235" y="376687"/>
                        <a:pt x="269930" y="380270"/>
                        <a:pt x="267870" y="379855"/>
                      </a:cubicBezTo>
                      <a:lnTo>
                        <a:pt x="264142" y="377690"/>
                      </a:lnTo>
                      <a:lnTo>
                        <a:pt x="269324" y="393316"/>
                      </a:lnTo>
                      <a:cubicBezTo>
                        <a:pt x="297030" y="474357"/>
                        <a:pt x="347403" y="611411"/>
                        <a:pt x="411483" y="779166"/>
                      </a:cubicBezTo>
                      <a:cubicBezTo>
                        <a:pt x="444278" y="863478"/>
                        <a:pt x="486427" y="1006502"/>
                        <a:pt x="519842" y="1145489"/>
                      </a:cubicBezTo>
                      <a:cubicBezTo>
                        <a:pt x="593050" y="1447260"/>
                        <a:pt x="591137" y="1440121"/>
                        <a:pt x="607203" y="1471526"/>
                      </a:cubicBezTo>
                      <a:cubicBezTo>
                        <a:pt x="662247" y="1581760"/>
                        <a:pt x="695353" y="1329298"/>
                        <a:pt x="649036" y="1151682"/>
                      </a:cubicBezTo>
                      <a:cubicBezTo>
                        <a:pt x="630225" y="1081477"/>
                        <a:pt x="629884" y="1061163"/>
                        <a:pt x="645649" y="1039084"/>
                      </a:cubicBezTo>
                      <a:cubicBezTo>
                        <a:pt x="655549" y="1023678"/>
                        <a:pt x="670847" y="1009376"/>
                        <a:pt x="680366" y="1006826"/>
                      </a:cubicBezTo>
                      <a:cubicBezTo>
                        <a:pt x="707734" y="999493"/>
                        <a:pt x="837743" y="1089640"/>
                        <a:pt x="869940" y="1138403"/>
                      </a:cubicBezTo>
                      <a:cubicBezTo>
                        <a:pt x="886793" y="1163222"/>
                        <a:pt x="910869" y="1191203"/>
                        <a:pt x="924768" y="1200233"/>
                      </a:cubicBezTo>
                      <a:cubicBezTo>
                        <a:pt x="951054" y="1217422"/>
                        <a:pt x="980886" y="1214529"/>
                        <a:pt x="978166" y="1194854"/>
                      </a:cubicBezTo>
                      <a:cubicBezTo>
                        <a:pt x="977762" y="1188585"/>
                        <a:pt x="976401" y="1178747"/>
                        <a:pt x="976315" y="1173667"/>
                      </a:cubicBezTo>
                      <a:cubicBezTo>
                        <a:pt x="975911" y="1167400"/>
                        <a:pt x="974612" y="1143516"/>
                        <a:pt x="972996" y="1118443"/>
                      </a:cubicBezTo>
                      <a:cubicBezTo>
                        <a:pt x="970166" y="1074563"/>
                        <a:pt x="1002776" y="1005884"/>
                        <a:pt x="1035605" y="985610"/>
                      </a:cubicBezTo>
                      <a:cubicBezTo>
                        <a:pt x="1044167" y="979490"/>
                        <a:pt x="1067413" y="975811"/>
                        <a:pt x="1086539" y="975788"/>
                      </a:cubicBezTo>
                      <a:lnTo>
                        <a:pt x="1098458" y="974256"/>
                      </a:lnTo>
                      <a:lnTo>
                        <a:pt x="1107631" y="982292"/>
                      </a:lnTo>
                      <a:cubicBezTo>
                        <a:pt x="1138168" y="1002235"/>
                        <a:pt x="1175763" y="1019216"/>
                        <a:pt x="1200901" y="1042678"/>
                      </a:cubicBezTo>
                      <a:cubicBezTo>
                        <a:pt x="1226040" y="1066140"/>
                        <a:pt x="1248372" y="1093541"/>
                        <a:pt x="1258460" y="1123063"/>
                      </a:cubicBezTo>
                      <a:cubicBezTo>
                        <a:pt x="1259779" y="1130156"/>
                        <a:pt x="1261099" y="1137248"/>
                        <a:pt x="1262418" y="1144341"/>
                      </a:cubicBezTo>
                      <a:cubicBezTo>
                        <a:pt x="1264091" y="1154628"/>
                        <a:pt x="1282931" y="1155384"/>
                        <a:pt x="1284605" y="1165670"/>
                      </a:cubicBezTo>
                      <a:cubicBezTo>
                        <a:pt x="1282506" y="1180731"/>
                        <a:pt x="1295005" y="1203175"/>
                        <a:pt x="1291675" y="1216091"/>
                      </a:cubicBezTo>
                      <a:cubicBezTo>
                        <a:pt x="1288345" y="1229007"/>
                        <a:pt x="1302064" y="1236188"/>
                        <a:pt x="1300524" y="1248339"/>
                      </a:cubicBezTo>
                      <a:cubicBezTo>
                        <a:pt x="1298983" y="1260489"/>
                        <a:pt x="1280664" y="1272889"/>
                        <a:pt x="1282431" y="1288996"/>
                      </a:cubicBezTo>
                      <a:cubicBezTo>
                        <a:pt x="1291147" y="1345325"/>
                        <a:pt x="1232034" y="1353126"/>
                        <a:pt x="1192317" y="1342980"/>
                      </a:cubicBezTo>
                      <a:cubicBezTo>
                        <a:pt x="1152599" y="1332834"/>
                        <a:pt x="1076475" y="1332354"/>
                        <a:pt x="1044122" y="1228122"/>
                      </a:cubicBezTo>
                      <a:cubicBezTo>
                        <a:pt x="1025123" y="1200054"/>
                        <a:pt x="978198" y="1259451"/>
                        <a:pt x="949676" y="1259878"/>
                      </a:cubicBezTo>
                      <a:cubicBezTo>
                        <a:pt x="921154" y="1260305"/>
                        <a:pt x="893237" y="1244392"/>
                        <a:pt x="872987" y="1230688"/>
                      </a:cubicBezTo>
                      <a:cubicBezTo>
                        <a:pt x="851864" y="1218493"/>
                        <a:pt x="830189" y="1208996"/>
                        <a:pt x="823049" y="1210909"/>
                      </a:cubicBezTo>
                      <a:cubicBezTo>
                        <a:pt x="816229" y="1214013"/>
                        <a:pt x="799638" y="1275848"/>
                        <a:pt x="784728" y="1348711"/>
                      </a:cubicBezTo>
                      <a:cubicBezTo>
                        <a:pt x="765018" y="1456021"/>
                        <a:pt x="751889" y="1492699"/>
                        <a:pt x="719403" y="1533287"/>
                      </a:cubicBezTo>
                      <a:cubicBezTo>
                        <a:pt x="686918" y="1573875"/>
                        <a:pt x="670662" y="1584607"/>
                        <a:pt x="632500" y="1589731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6A5E1AC6-AAB2-B0C6-4BFA-44BE9D72A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29655">
              <a:off x="3593422" y="1068219"/>
              <a:ext cx="1176612" cy="31023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BD665478-4C82-BC14-05CC-7C9DFFAD7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998080">
              <a:off x="5275252" y="1929846"/>
              <a:ext cx="2591285" cy="68323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FB88CBD-450C-5569-CBC8-1CFB72659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2157">
              <a:off x="7998183" y="2017840"/>
              <a:ext cx="2591285" cy="683239"/>
            </a:xfrm>
            <a:prstGeom prst="rect">
              <a:avLst/>
            </a:prstGeom>
          </p:spPr>
        </p:pic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F9640036-30DA-C943-D92B-ACC98ED4699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607" y="-358894"/>
            <a:ext cx="4004759" cy="2797294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DA7B4A95-DE71-ED6B-05F5-43C00AA7CF98}"/>
              </a:ext>
            </a:extLst>
          </p:cNvPr>
          <p:cNvGrpSpPr/>
          <p:nvPr/>
        </p:nvGrpSpPr>
        <p:grpSpPr>
          <a:xfrm>
            <a:off x="4259925" y="3057724"/>
            <a:ext cx="3633346" cy="720816"/>
            <a:chOff x="1621183" y="2262494"/>
            <a:chExt cx="3633346" cy="72081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51FB7F7-FCF8-48AF-DED2-F49B32F44A04}"/>
                </a:ext>
              </a:extLst>
            </p:cNvPr>
            <p:cNvSpPr txBox="1"/>
            <p:nvPr/>
          </p:nvSpPr>
          <p:spPr>
            <a:xfrm>
              <a:off x="2456022" y="240411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1633911-D6D3-853E-3402-A24F9E125ACE}"/>
                </a:ext>
              </a:extLst>
            </p:cNvPr>
            <p:cNvSpPr/>
            <p:nvPr/>
          </p:nvSpPr>
          <p:spPr>
            <a:xfrm flipV="1">
              <a:off x="1621183" y="2262494"/>
              <a:ext cx="3633346" cy="720816"/>
            </a:xfrm>
            <a:custGeom>
              <a:avLst/>
              <a:gdLst>
                <a:gd name="connsiteX0" fmla="*/ 123096 w 3633346"/>
                <a:gd name="connsiteY0" fmla="*/ 50236 h 720816"/>
                <a:gd name="connsiteX1" fmla="*/ 123096 w 3633346"/>
                <a:gd name="connsiteY1" fmla="*/ 22601 h 720816"/>
                <a:gd name="connsiteX2" fmla="*/ 151849 w 3633346"/>
                <a:gd name="connsiteY2" fmla="*/ 22601 h 720816"/>
                <a:gd name="connsiteX3" fmla="*/ 151849 w 3633346"/>
                <a:gd name="connsiteY3" fmla="*/ 50236 h 720816"/>
                <a:gd name="connsiteX4" fmla="*/ 123096 w 3633346"/>
                <a:gd name="connsiteY4" fmla="*/ 50236 h 720816"/>
                <a:gd name="connsiteX5" fmla="*/ 23518 w 3633346"/>
                <a:gd name="connsiteY5" fmla="*/ 50236 h 720816"/>
                <a:gd name="connsiteX6" fmla="*/ 23518 w 3633346"/>
                <a:gd name="connsiteY6" fmla="*/ 22601 h 720816"/>
                <a:gd name="connsiteX7" fmla="*/ 52270 w 3633346"/>
                <a:gd name="connsiteY7" fmla="*/ 22601 h 720816"/>
                <a:gd name="connsiteX8" fmla="*/ 52270 w 3633346"/>
                <a:gd name="connsiteY8" fmla="*/ 50236 h 720816"/>
                <a:gd name="connsiteX9" fmla="*/ 23518 w 3633346"/>
                <a:gd name="connsiteY9" fmla="*/ 50236 h 720816"/>
                <a:gd name="connsiteX10" fmla="*/ 3581076 w 3633346"/>
                <a:gd name="connsiteY10" fmla="*/ 50237 h 720816"/>
                <a:gd name="connsiteX11" fmla="*/ 3581076 w 3633346"/>
                <a:gd name="connsiteY11" fmla="*/ 22602 h 720816"/>
                <a:gd name="connsiteX12" fmla="*/ 3609828 w 3633346"/>
                <a:gd name="connsiteY12" fmla="*/ 22602 h 720816"/>
                <a:gd name="connsiteX13" fmla="*/ 3609828 w 3633346"/>
                <a:gd name="connsiteY13" fmla="*/ 50237 h 720816"/>
                <a:gd name="connsiteX14" fmla="*/ 3581076 w 3633346"/>
                <a:gd name="connsiteY14" fmla="*/ 50237 h 720816"/>
                <a:gd name="connsiteX15" fmla="*/ 3481497 w 3633346"/>
                <a:gd name="connsiteY15" fmla="*/ 50237 h 720816"/>
                <a:gd name="connsiteX16" fmla="*/ 3481497 w 3633346"/>
                <a:gd name="connsiteY16" fmla="*/ 22602 h 720816"/>
                <a:gd name="connsiteX17" fmla="*/ 3510250 w 3633346"/>
                <a:gd name="connsiteY17" fmla="*/ 22602 h 720816"/>
                <a:gd name="connsiteX18" fmla="*/ 3510250 w 3633346"/>
                <a:gd name="connsiteY18" fmla="*/ 50237 h 720816"/>
                <a:gd name="connsiteX19" fmla="*/ 3481497 w 3633346"/>
                <a:gd name="connsiteY19" fmla="*/ 50237 h 720816"/>
                <a:gd name="connsiteX20" fmla="*/ 75879 w 3633346"/>
                <a:gd name="connsiteY20" fmla="*/ 98000 h 720816"/>
                <a:gd name="connsiteX21" fmla="*/ 75879 w 3633346"/>
                <a:gd name="connsiteY21" fmla="*/ 97205 h 720816"/>
                <a:gd name="connsiteX22" fmla="*/ 74961 w 3633346"/>
                <a:gd name="connsiteY22" fmla="*/ 97205 h 720816"/>
                <a:gd name="connsiteX23" fmla="*/ 74961 w 3633346"/>
                <a:gd name="connsiteY23" fmla="*/ 73015 h 720816"/>
                <a:gd name="connsiteX24" fmla="*/ 100958 w 3633346"/>
                <a:gd name="connsiteY24" fmla="*/ 73015 h 720816"/>
                <a:gd name="connsiteX25" fmla="*/ 100958 w 3633346"/>
                <a:gd name="connsiteY25" fmla="*/ 98000 h 720816"/>
                <a:gd name="connsiteX26" fmla="*/ 75879 w 3633346"/>
                <a:gd name="connsiteY26" fmla="*/ 98000 h 720816"/>
                <a:gd name="connsiteX27" fmla="*/ 3532388 w 3633346"/>
                <a:gd name="connsiteY27" fmla="*/ 98001 h 720816"/>
                <a:gd name="connsiteX28" fmla="*/ 3532388 w 3633346"/>
                <a:gd name="connsiteY28" fmla="*/ 73016 h 720816"/>
                <a:gd name="connsiteX29" fmla="*/ 3558385 w 3633346"/>
                <a:gd name="connsiteY29" fmla="*/ 73016 h 720816"/>
                <a:gd name="connsiteX30" fmla="*/ 3558385 w 3633346"/>
                <a:gd name="connsiteY30" fmla="*/ 97206 h 720816"/>
                <a:gd name="connsiteX31" fmla="*/ 3557467 w 3633346"/>
                <a:gd name="connsiteY31" fmla="*/ 97206 h 720816"/>
                <a:gd name="connsiteX32" fmla="*/ 3557467 w 3633346"/>
                <a:gd name="connsiteY32" fmla="*/ 98001 h 720816"/>
                <a:gd name="connsiteX33" fmla="*/ 3532388 w 3633346"/>
                <a:gd name="connsiteY33" fmla="*/ 98001 h 720816"/>
                <a:gd name="connsiteX34" fmla="*/ 23518 w 3633346"/>
                <a:gd name="connsiteY34" fmla="*/ 147442 h 720816"/>
                <a:gd name="connsiteX35" fmla="*/ 23518 w 3633346"/>
                <a:gd name="connsiteY35" fmla="*/ 119808 h 720816"/>
                <a:gd name="connsiteX36" fmla="*/ 51352 w 3633346"/>
                <a:gd name="connsiteY36" fmla="*/ 119808 h 720816"/>
                <a:gd name="connsiteX37" fmla="*/ 51352 w 3633346"/>
                <a:gd name="connsiteY37" fmla="*/ 120602 h 720816"/>
                <a:gd name="connsiteX38" fmla="*/ 52270 w 3633346"/>
                <a:gd name="connsiteY38" fmla="*/ 120602 h 720816"/>
                <a:gd name="connsiteX39" fmla="*/ 52270 w 3633346"/>
                <a:gd name="connsiteY39" fmla="*/ 147442 h 720816"/>
                <a:gd name="connsiteX40" fmla="*/ 23518 w 3633346"/>
                <a:gd name="connsiteY40" fmla="*/ 147442 h 720816"/>
                <a:gd name="connsiteX41" fmla="*/ 3581076 w 3633346"/>
                <a:gd name="connsiteY41" fmla="*/ 147443 h 720816"/>
                <a:gd name="connsiteX42" fmla="*/ 3581076 w 3633346"/>
                <a:gd name="connsiteY42" fmla="*/ 120603 h 720816"/>
                <a:gd name="connsiteX43" fmla="*/ 3581994 w 3633346"/>
                <a:gd name="connsiteY43" fmla="*/ 120603 h 720816"/>
                <a:gd name="connsiteX44" fmla="*/ 3581994 w 3633346"/>
                <a:gd name="connsiteY44" fmla="*/ 119809 h 720816"/>
                <a:gd name="connsiteX45" fmla="*/ 3609828 w 3633346"/>
                <a:gd name="connsiteY45" fmla="*/ 119809 h 720816"/>
                <a:gd name="connsiteX46" fmla="*/ 3609828 w 3633346"/>
                <a:gd name="connsiteY46" fmla="*/ 147443 h 720816"/>
                <a:gd name="connsiteX47" fmla="*/ 3581076 w 3633346"/>
                <a:gd name="connsiteY47" fmla="*/ 147443 h 720816"/>
                <a:gd name="connsiteX48" fmla="*/ 23518 w 3633346"/>
                <a:gd name="connsiteY48" fmla="*/ 596157 h 720816"/>
                <a:gd name="connsiteX49" fmla="*/ 23518 w 3633346"/>
                <a:gd name="connsiteY49" fmla="*/ 567404 h 720816"/>
                <a:gd name="connsiteX50" fmla="*/ 52270 w 3633346"/>
                <a:gd name="connsiteY50" fmla="*/ 567404 h 720816"/>
                <a:gd name="connsiteX51" fmla="*/ 52270 w 3633346"/>
                <a:gd name="connsiteY51" fmla="*/ 595330 h 720816"/>
                <a:gd name="connsiteX52" fmla="*/ 51352 w 3633346"/>
                <a:gd name="connsiteY52" fmla="*/ 595330 h 720816"/>
                <a:gd name="connsiteX53" fmla="*/ 51352 w 3633346"/>
                <a:gd name="connsiteY53" fmla="*/ 596157 h 720816"/>
                <a:gd name="connsiteX54" fmla="*/ 23518 w 3633346"/>
                <a:gd name="connsiteY54" fmla="*/ 596157 h 720816"/>
                <a:gd name="connsiteX55" fmla="*/ 3581994 w 3633346"/>
                <a:gd name="connsiteY55" fmla="*/ 596158 h 720816"/>
                <a:gd name="connsiteX56" fmla="*/ 3581994 w 3633346"/>
                <a:gd name="connsiteY56" fmla="*/ 595331 h 720816"/>
                <a:gd name="connsiteX57" fmla="*/ 3581076 w 3633346"/>
                <a:gd name="connsiteY57" fmla="*/ 595331 h 720816"/>
                <a:gd name="connsiteX58" fmla="*/ 3581076 w 3633346"/>
                <a:gd name="connsiteY58" fmla="*/ 567405 h 720816"/>
                <a:gd name="connsiteX59" fmla="*/ 3609828 w 3633346"/>
                <a:gd name="connsiteY59" fmla="*/ 567405 h 720816"/>
                <a:gd name="connsiteX60" fmla="*/ 3609828 w 3633346"/>
                <a:gd name="connsiteY60" fmla="*/ 596158 h 720816"/>
                <a:gd name="connsiteX61" fmla="*/ 3581994 w 3633346"/>
                <a:gd name="connsiteY61" fmla="*/ 596158 h 720816"/>
                <a:gd name="connsiteX62" fmla="*/ 74961 w 3633346"/>
                <a:gd name="connsiteY62" fmla="*/ 644844 h 720816"/>
                <a:gd name="connsiteX63" fmla="*/ 74961 w 3633346"/>
                <a:gd name="connsiteY63" fmla="*/ 619675 h 720816"/>
                <a:gd name="connsiteX64" fmla="*/ 75879 w 3633346"/>
                <a:gd name="connsiteY64" fmla="*/ 619675 h 720816"/>
                <a:gd name="connsiteX65" fmla="*/ 75879 w 3633346"/>
                <a:gd name="connsiteY65" fmla="*/ 618847 h 720816"/>
                <a:gd name="connsiteX66" fmla="*/ 100958 w 3633346"/>
                <a:gd name="connsiteY66" fmla="*/ 618847 h 720816"/>
                <a:gd name="connsiteX67" fmla="*/ 100958 w 3633346"/>
                <a:gd name="connsiteY67" fmla="*/ 644844 h 720816"/>
                <a:gd name="connsiteX68" fmla="*/ 74961 w 3633346"/>
                <a:gd name="connsiteY68" fmla="*/ 644844 h 720816"/>
                <a:gd name="connsiteX69" fmla="*/ 3532388 w 3633346"/>
                <a:gd name="connsiteY69" fmla="*/ 644845 h 720816"/>
                <a:gd name="connsiteX70" fmla="*/ 3532388 w 3633346"/>
                <a:gd name="connsiteY70" fmla="*/ 618848 h 720816"/>
                <a:gd name="connsiteX71" fmla="*/ 3557467 w 3633346"/>
                <a:gd name="connsiteY71" fmla="*/ 618848 h 720816"/>
                <a:gd name="connsiteX72" fmla="*/ 3557467 w 3633346"/>
                <a:gd name="connsiteY72" fmla="*/ 619676 h 720816"/>
                <a:gd name="connsiteX73" fmla="*/ 3558385 w 3633346"/>
                <a:gd name="connsiteY73" fmla="*/ 619676 h 720816"/>
                <a:gd name="connsiteX74" fmla="*/ 3558385 w 3633346"/>
                <a:gd name="connsiteY74" fmla="*/ 644845 h 720816"/>
                <a:gd name="connsiteX75" fmla="*/ 3532388 w 3633346"/>
                <a:gd name="connsiteY75" fmla="*/ 644845 h 720816"/>
                <a:gd name="connsiteX76" fmla="*/ 123096 w 3633346"/>
                <a:gd name="connsiteY76" fmla="*/ 697299 h 720816"/>
                <a:gd name="connsiteX77" fmla="*/ 123096 w 3633346"/>
                <a:gd name="connsiteY77" fmla="*/ 668545 h 720816"/>
                <a:gd name="connsiteX78" fmla="*/ 151849 w 3633346"/>
                <a:gd name="connsiteY78" fmla="*/ 668545 h 720816"/>
                <a:gd name="connsiteX79" fmla="*/ 151849 w 3633346"/>
                <a:gd name="connsiteY79" fmla="*/ 697299 h 720816"/>
                <a:gd name="connsiteX80" fmla="*/ 123096 w 3633346"/>
                <a:gd name="connsiteY80" fmla="*/ 697299 h 720816"/>
                <a:gd name="connsiteX81" fmla="*/ 23518 w 3633346"/>
                <a:gd name="connsiteY81" fmla="*/ 697299 h 720816"/>
                <a:gd name="connsiteX82" fmla="*/ 23518 w 3633346"/>
                <a:gd name="connsiteY82" fmla="*/ 668545 h 720816"/>
                <a:gd name="connsiteX83" fmla="*/ 52270 w 3633346"/>
                <a:gd name="connsiteY83" fmla="*/ 668545 h 720816"/>
                <a:gd name="connsiteX84" fmla="*/ 52270 w 3633346"/>
                <a:gd name="connsiteY84" fmla="*/ 697299 h 720816"/>
                <a:gd name="connsiteX85" fmla="*/ 23518 w 3633346"/>
                <a:gd name="connsiteY85" fmla="*/ 697299 h 720816"/>
                <a:gd name="connsiteX86" fmla="*/ 3581076 w 3633346"/>
                <a:gd name="connsiteY86" fmla="*/ 697300 h 720816"/>
                <a:gd name="connsiteX87" fmla="*/ 3581076 w 3633346"/>
                <a:gd name="connsiteY87" fmla="*/ 668546 h 720816"/>
                <a:gd name="connsiteX88" fmla="*/ 3609828 w 3633346"/>
                <a:gd name="connsiteY88" fmla="*/ 668546 h 720816"/>
                <a:gd name="connsiteX89" fmla="*/ 3609828 w 3633346"/>
                <a:gd name="connsiteY89" fmla="*/ 697300 h 720816"/>
                <a:gd name="connsiteX90" fmla="*/ 3581076 w 3633346"/>
                <a:gd name="connsiteY90" fmla="*/ 697300 h 720816"/>
                <a:gd name="connsiteX91" fmla="*/ 3481497 w 3633346"/>
                <a:gd name="connsiteY91" fmla="*/ 697300 h 720816"/>
                <a:gd name="connsiteX92" fmla="*/ 3481497 w 3633346"/>
                <a:gd name="connsiteY92" fmla="*/ 668546 h 720816"/>
                <a:gd name="connsiteX93" fmla="*/ 3510250 w 3633346"/>
                <a:gd name="connsiteY93" fmla="*/ 668546 h 720816"/>
                <a:gd name="connsiteX94" fmla="*/ 3510250 w 3633346"/>
                <a:gd name="connsiteY94" fmla="*/ 697300 h 720816"/>
                <a:gd name="connsiteX95" fmla="*/ 3481497 w 3633346"/>
                <a:gd name="connsiteY95" fmla="*/ 697300 h 720816"/>
                <a:gd name="connsiteX96" fmla="*/ 2593866 w 3633346"/>
                <a:gd name="connsiteY96" fmla="*/ 697300 h 720816"/>
                <a:gd name="connsiteX97" fmla="*/ 2593866 w 3633346"/>
                <a:gd name="connsiteY97" fmla="*/ 697299 h 720816"/>
                <a:gd name="connsiteX98" fmla="*/ 175275 w 3633346"/>
                <a:gd name="connsiteY98" fmla="*/ 697299 h 720816"/>
                <a:gd name="connsiteX99" fmla="*/ 175275 w 3633346"/>
                <a:gd name="connsiteY99" fmla="*/ 645029 h 720816"/>
                <a:gd name="connsiteX100" fmla="*/ 124383 w 3633346"/>
                <a:gd name="connsiteY100" fmla="*/ 645029 h 720816"/>
                <a:gd name="connsiteX101" fmla="*/ 124383 w 3633346"/>
                <a:gd name="connsiteY101" fmla="*/ 595330 h 720816"/>
                <a:gd name="connsiteX102" fmla="*/ 75787 w 3633346"/>
                <a:gd name="connsiteY102" fmla="*/ 595330 h 720816"/>
                <a:gd name="connsiteX103" fmla="*/ 75787 w 3633346"/>
                <a:gd name="connsiteY103" fmla="*/ 543886 h 720816"/>
                <a:gd name="connsiteX104" fmla="*/ 23518 w 3633346"/>
                <a:gd name="connsiteY104" fmla="*/ 543886 h 720816"/>
                <a:gd name="connsiteX105" fmla="*/ 23518 w 3633346"/>
                <a:gd name="connsiteY105" fmla="*/ 497911 h 720816"/>
                <a:gd name="connsiteX106" fmla="*/ 23518 w 3633346"/>
                <a:gd name="connsiteY106" fmla="*/ 390096 h 720816"/>
                <a:gd name="connsiteX107" fmla="*/ 23518 w 3633346"/>
                <a:gd name="connsiteY107" fmla="*/ 314925 h 720816"/>
                <a:gd name="connsiteX108" fmla="*/ 23518 w 3633346"/>
                <a:gd name="connsiteY108" fmla="*/ 214231 h 720816"/>
                <a:gd name="connsiteX109" fmla="*/ 23518 w 3633346"/>
                <a:gd name="connsiteY109" fmla="*/ 170045 h 720816"/>
                <a:gd name="connsiteX110" fmla="*/ 75787 w 3633346"/>
                <a:gd name="connsiteY110" fmla="*/ 170045 h 720816"/>
                <a:gd name="connsiteX111" fmla="*/ 75787 w 3633346"/>
                <a:gd name="connsiteY111" fmla="*/ 120602 h 720816"/>
                <a:gd name="connsiteX112" fmla="*/ 124383 w 3633346"/>
                <a:gd name="connsiteY112" fmla="*/ 120602 h 720816"/>
                <a:gd name="connsiteX113" fmla="*/ 124383 w 3633346"/>
                <a:gd name="connsiteY113" fmla="*/ 72837 h 720816"/>
                <a:gd name="connsiteX114" fmla="*/ 175275 w 3633346"/>
                <a:gd name="connsiteY114" fmla="*/ 72837 h 720816"/>
                <a:gd name="connsiteX115" fmla="*/ 175275 w 3633346"/>
                <a:gd name="connsiteY115" fmla="*/ 22601 h 720816"/>
                <a:gd name="connsiteX116" fmla="*/ 1039480 w 3633346"/>
                <a:gd name="connsiteY116" fmla="*/ 22601 h 720816"/>
                <a:gd name="connsiteX117" fmla="*/ 1039480 w 3633346"/>
                <a:gd name="connsiteY117" fmla="*/ 22602 h 720816"/>
                <a:gd name="connsiteX118" fmla="*/ 3458071 w 3633346"/>
                <a:gd name="connsiteY118" fmla="*/ 22602 h 720816"/>
                <a:gd name="connsiteX119" fmla="*/ 3458071 w 3633346"/>
                <a:gd name="connsiteY119" fmla="*/ 72838 h 720816"/>
                <a:gd name="connsiteX120" fmla="*/ 3508963 w 3633346"/>
                <a:gd name="connsiteY120" fmla="*/ 72838 h 720816"/>
                <a:gd name="connsiteX121" fmla="*/ 3508963 w 3633346"/>
                <a:gd name="connsiteY121" fmla="*/ 120603 h 720816"/>
                <a:gd name="connsiteX122" fmla="*/ 3557559 w 3633346"/>
                <a:gd name="connsiteY122" fmla="*/ 120603 h 720816"/>
                <a:gd name="connsiteX123" fmla="*/ 3557559 w 3633346"/>
                <a:gd name="connsiteY123" fmla="*/ 170046 h 720816"/>
                <a:gd name="connsiteX124" fmla="*/ 3609828 w 3633346"/>
                <a:gd name="connsiteY124" fmla="*/ 170046 h 720816"/>
                <a:gd name="connsiteX125" fmla="*/ 3609828 w 3633346"/>
                <a:gd name="connsiteY125" fmla="*/ 214232 h 720816"/>
                <a:gd name="connsiteX126" fmla="*/ 3609828 w 3633346"/>
                <a:gd name="connsiteY126" fmla="*/ 314926 h 720816"/>
                <a:gd name="connsiteX127" fmla="*/ 3609828 w 3633346"/>
                <a:gd name="connsiteY127" fmla="*/ 390097 h 720816"/>
                <a:gd name="connsiteX128" fmla="*/ 3609828 w 3633346"/>
                <a:gd name="connsiteY128" fmla="*/ 497912 h 720816"/>
                <a:gd name="connsiteX129" fmla="*/ 3609828 w 3633346"/>
                <a:gd name="connsiteY129" fmla="*/ 543887 h 720816"/>
                <a:gd name="connsiteX130" fmla="*/ 3557559 w 3633346"/>
                <a:gd name="connsiteY130" fmla="*/ 543887 h 720816"/>
                <a:gd name="connsiteX131" fmla="*/ 3557559 w 3633346"/>
                <a:gd name="connsiteY131" fmla="*/ 595331 h 720816"/>
                <a:gd name="connsiteX132" fmla="*/ 3508963 w 3633346"/>
                <a:gd name="connsiteY132" fmla="*/ 595331 h 720816"/>
                <a:gd name="connsiteX133" fmla="*/ 3508963 w 3633346"/>
                <a:gd name="connsiteY133" fmla="*/ 645030 h 720816"/>
                <a:gd name="connsiteX134" fmla="*/ 3458071 w 3633346"/>
                <a:gd name="connsiteY134" fmla="*/ 645030 h 720816"/>
                <a:gd name="connsiteX135" fmla="*/ 3458071 w 3633346"/>
                <a:gd name="connsiteY135" fmla="*/ 697300 h 720816"/>
                <a:gd name="connsiteX136" fmla="*/ 1039480 w 3633346"/>
                <a:gd name="connsiteY136" fmla="*/ 720816 h 720816"/>
                <a:gd name="connsiteX137" fmla="*/ 3533858 w 3633346"/>
                <a:gd name="connsiteY137" fmla="*/ 720816 h 720816"/>
                <a:gd name="connsiteX138" fmla="*/ 3533858 w 3633346"/>
                <a:gd name="connsiteY138" fmla="*/ 668362 h 720816"/>
                <a:gd name="connsiteX139" fmla="*/ 3557559 w 3633346"/>
                <a:gd name="connsiteY139" fmla="*/ 668362 h 720816"/>
                <a:gd name="connsiteX140" fmla="*/ 3557559 w 3633346"/>
                <a:gd name="connsiteY140" fmla="*/ 720816 h 720816"/>
                <a:gd name="connsiteX141" fmla="*/ 3633346 w 3633346"/>
                <a:gd name="connsiteY141" fmla="*/ 720816 h 720816"/>
                <a:gd name="connsiteX142" fmla="*/ 3633346 w 3633346"/>
                <a:gd name="connsiteY142" fmla="*/ 645030 h 720816"/>
                <a:gd name="connsiteX143" fmla="*/ 3581994 w 3633346"/>
                <a:gd name="connsiteY143" fmla="*/ 645030 h 720816"/>
                <a:gd name="connsiteX144" fmla="*/ 3581994 w 3633346"/>
                <a:gd name="connsiteY144" fmla="*/ 619766 h 720816"/>
                <a:gd name="connsiteX145" fmla="*/ 3633346 w 3633346"/>
                <a:gd name="connsiteY145" fmla="*/ 619766 h 720816"/>
                <a:gd name="connsiteX146" fmla="*/ 3633346 w 3633346"/>
                <a:gd name="connsiteY146" fmla="*/ 497912 h 720816"/>
                <a:gd name="connsiteX147" fmla="*/ 3633346 w 3633346"/>
                <a:gd name="connsiteY147" fmla="*/ 390097 h 720816"/>
                <a:gd name="connsiteX148" fmla="*/ 3633346 w 3633346"/>
                <a:gd name="connsiteY148" fmla="*/ 314926 h 720816"/>
                <a:gd name="connsiteX149" fmla="*/ 3633346 w 3633346"/>
                <a:gd name="connsiteY149" fmla="*/ 214232 h 720816"/>
                <a:gd name="connsiteX150" fmla="*/ 3633346 w 3633346"/>
                <a:gd name="connsiteY150" fmla="*/ 97119 h 720816"/>
                <a:gd name="connsiteX151" fmla="*/ 3581994 w 3633346"/>
                <a:gd name="connsiteY151" fmla="*/ 97119 h 720816"/>
                <a:gd name="connsiteX152" fmla="*/ 3581994 w 3633346"/>
                <a:gd name="connsiteY152" fmla="*/ 72838 h 720816"/>
                <a:gd name="connsiteX153" fmla="*/ 3633346 w 3633346"/>
                <a:gd name="connsiteY153" fmla="*/ 72838 h 720816"/>
                <a:gd name="connsiteX154" fmla="*/ 3633346 w 3633346"/>
                <a:gd name="connsiteY154" fmla="*/ 1 h 720816"/>
                <a:gd name="connsiteX155" fmla="*/ 3557559 w 3633346"/>
                <a:gd name="connsiteY155" fmla="*/ 1 h 720816"/>
                <a:gd name="connsiteX156" fmla="*/ 3557559 w 3633346"/>
                <a:gd name="connsiteY156" fmla="*/ 50414 h 720816"/>
                <a:gd name="connsiteX157" fmla="*/ 3533858 w 3633346"/>
                <a:gd name="connsiteY157" fmla="*/ 50414 h 720816"/>
                <a:gd name="connsiteX158" fmla="*/ 3533858 w 3633346"/>
                <a:gd name="connsiteY158" fmla="*/ 1 h 720816"/>
                <a:gd name="connsiteX159" fmla="*/ 2593866 w 3633346"/>
                <a:gd name="connsiteY159" fmla="*/ 1 h 720816"/>
                <a:gd name="connsiteX160" fmla="*/ 2593866 w 3633346"/>
                <a:gd name="connsiteY160" fmla="*/ 0 h 720816"/>
                <a:gd name="connsiteX161" fmla="*/ 99488 w 3633346"/>
                <a:gd name="connsiteY161" fmla="*/ 0 h 720816"/>
                <a:gd name="connsiteX162" fmla="*/ 99488 w 3633346"/>
                <a:gd name="connsiteY162" fmla="*/ 50413 h 720816"/>
                <a:gd name="connsiteX163" fmla="*/ 75787 w 3633346"/>
                <a:gd name="connsiteY163" fmla="*/ 50413 h 720816"/>
                <a:gd name="connsiteX164" fmla="*/ 75787 w 3633346"/>
                <a:gd name="connsiteY164" fmla="*/ 0 h 720816"/>
                <a:gd name="connsiteX165" fmla="*/ 0 w 3633346"/>
                <a:gd name="connsiteY165" fmla="*/ 0 h 720816"/>
                <a:gd name="connsiteX166" fmla="*/ 0 w 3633346"/>
                <a:gd name="connsiteY166" fmla="*/ 72837 h 720816"/>
                <a:gd name="connsiteX167" fmla="*/ 51352 w 3633346"/>
                <a:gd name="connsiteY167" fmla="*/ 72837 h 720816"/>
                <a:gd name="connsiteX168" fmla="*/ 51352 w 3633346"/>
                <a:gd name="connsiteY168" fmla="*/ 97118 h 720816"/>
                <a:gd name="connsiteX169" fmla="*/ 0 w 3633346"/>
                <a:gd name="connsiteY169" fmla="*/ 97118 h 720816"/>
                <a:gd name="connsiteX170" fmla="*/ 0 w 3633346"/>
                <a:gd name="connsiteY170" fmla="*/ 214231 h 720816"/>
                <a:gd name="connsiteX171" fmla="*/ 0 w 3633346"/>
                <a:gd name="connsiteY171" fmla="*/ 314925 h 720816"/>
                <a:gd name="connsiteX172" fmla="*/ 0 w 3633346"/>
                <a:gd name="connsiteY172" fmla="*/ 390096 h 720816"/>
                <a:gd name="connsiteX173" fmla="*/ 0 w 3633346"/>
                <a:gd name="connsiteY173" fmla="*/ 497911 h 720816"/>
                <a:gd name="connsiteX174" fmla="*/ 0 w 3633346"/>
                <a:gd name="connsiteY174" fmla="*/ 619765 h 720816"/>
                <a:gd name="connsiteX175" fmla="*/ 51352 w 3633346"/>
                <a:gd name="connsiteY175" fmla="*/ 619765 h 720816"/>
                <a:gd name="connsiteX176" fmla="*/ 51352 w 3633346"/>
                <a:gd name="connsiteY176" fmla="*/ 645029 h 720816"/>
                <a:gd name="connsiteX177" fmla="*/ 0 w 3633346"/>
                <a:gd name="connsiteY177" fmla="*/ 645029 h 720816"/>
                <a:gd name="connsiteX178" fmla="*/ 0 w 3633346"/>
                <a:gd name="connsiteY178" fmla="*/ 720815 h 720816"/>
                <a:gd name="connsiteX179" fmla="*/ 75787 w 3633346"/>
                <a:gd name="connsiteY179" fmla="*/ 720815 h 720816"/>
                <a:gd name="connsiteX180" fmla="*/ 75787 w 3633346"/>
                <a:gd name="connsiteY180" fmla="*/ 668361 h 720816"/>
                <a:gd name="connsiteX181" fmla="*/ 99488 w 3633346"/>
                <a:gd name="connsiteY181" fmla="*/ 668361 h 720816"/>
                <a:gd name="connsiteX182" fmla="*/ 99488 w 3633346"/>
                <a:gd name="connsiteY182" fmla="*/ 720815 h 720816"/>
                <a:gd name="connsiteX183" fmla="*/ 1039480 w 3633346"/>
                <a:gd name="connsiteY183" fmla="*/ 720815 h 72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33346" h="720816">
                  <a:moveTo>
                    <a:pt x="123096" y="50236"/>
                  </a:moveTo>
                  <a:cubicBezTo>
                    <a:pt x="123096" y="40614"/>
                    <a:pt x="123096" y="32226"/>
                    <a:pt x="123096" y="22601"/>
                  </a:cubicBezTo>
                  <a:cubicBezTo>
                    <a:pt x="133109" y="22601"/>
                    <a:pt x="141836" y="22601"/>
                    <a:pt x="151849" y="22601"/>
                  </a:cubicBezTo>
                  <a:cubicBezTo>
                    <a:pt x="151849" y="32226"/>
                    <a:pt x="151849" y="40614"/>
                    <a:pt x="151849" y="50236"/>
                  </a:cubicBezTo>
                  <a:cubicBezTo>
                    <a:pt x="141836" y="50236"/>
                    <a:pt x="133109" y="50236"/>
                    <a:pt x="123096" y="50236"/>
                  </a:cubicBezTo>
                  <a:close/>
                  <a:moveTo>
                    <a:pt x="23518" y="50236"/>
                  </a:moveTo>
                  <a:cubicBezTo>
                    <a:pt x="23518" y="40614"/>
                    <a:pt x="23518" y="32226"/>
                    <a:pt x="23518" y="22601"/>
                  </a:cubicBezTo>
                  <a:cubicBezTo>
                    <a:pt x="33530" y="22601"/>
                    <a:pt x="42258" y="22601"/>
                    <a:pt x="52270" y="22601"/>
                  </a:cubicBezTo>
                  <a:cubicBezTo>
                    <a:pt x="52270" y="32226"/>
                    <a:pt x="52270" y="40614"/>
                    <a:pt x="52270" y="50236"/>
                  </a:cubicBezTo>
                  <a:cubicBezTo>
                    <a:pt x="42258" y="50236"/>
                    <a:pt x="33530" y="50236"/>
                    <a:pt x="23518" y="50236"/>
                  </a:cubicBezTo>
                  <a:close/>
                  <a:moveTo>
                    <a:pt x="3581076" y="50237"/>
                  </a:moveTo>
                  <a:cubicBezTo>
                    <a:pt x="3581076" y="40615"/>
                    <a:pt x="3581076" y="32227"/>
                    <a:pt x="3581076" y="22602"/>
                  </a:cubicBezTo>
                  <a:cubicBezTo>
                    <a:pt x="3591088" y="22602"/>
                    <a:pt x="3599816" y="22602"/>
                    <a:pt x="3609828" y="22602"/>
                  </a:cubicBezTo>
                  <a:cubicBezTo>
                    <a:pt x="3609828" y="32227"/>
                    <a:pt x="3609828" y="40615"/>
                    <a:pt x="3609828" y="50237"/>
                  </a:cubicBezTo>
                  <a:cubicBezTo>
                    <a:pt x="3599816" y="50237"/>
                    <a:pt x="3591088" y="50237"/>
                    <a:pt x="3581076" y="50237"/>
                  </a:cubicBezTo>
                  <a:close/>
                  <a:moveTo>
                    <a:pt x="3481497" y="50237"/>
                  </a:moveTo>
                  <a:cubicBezTo>
                    <a:pt x="3481497" y="40615"/>
                    <a:pt x="3481497" y="32227"/>
                    <a:pt x="3481497" y="22602"/>
                  </a:cubicBezTo>
                  <a:cubicBezTo>
                    <a:pt x="3491510" y="22602"/>
                    <a:pt x="3500237" y="22602"/>
                    <a:pt x="3510250" y="22602"/>
                  </a:cubicBezTo>
                  <a:cubicBezTo>
                    <a:pt x="3510250" y="32227"/>
                    <a:pt x="3510250" y="40615"/>
                    <a:pt x="3510250" y="50237"/>
                  </a:cubicBezTo>
                  <a:cubicBezTo>
                    <a:pt x="3500237" y="50237"/>
                    <a:pt x="3491510" y="50237"/>
                    <a:pt x="3481497" y="50237"/>
                  </a:cubicBezTo>
                  <a:close/>
                  <a:moveTo>
                    <a:pt x="75879" y="98000"/>
                  </a:moveTo>
                  <a:lnTo>
                    <a:pt x="75879" y="97205"/>
                  </a:lnTo>
                  <a:lnTo>
                    <a:pt x="74961" y="97205"/>
                  </a:lnTo>
                  <a:cubicBezTo>
                    <a:pt x="74961" y="88553"/>
                    <a:pt x="74961" y="81845"/>
                    <a:pt x="74961" y="73015"/>
                  </a:cubicBezTo>
                  <a:cubicBezTo>
                    <a:pt x="84331" y="73015"/>
                    <a:pt x="91495" y="73015"/>
                    <a:pt x="100958" y="73015"/>
                  </a:cubicBezTo>
                  <a:cubicBezTo>
                    <a:pt x="100958" y="82109"/>
                    <a:pt x="100958" y="88994"/>
                    <a:pt x="100958" y="98000"/>
                  </a:cubicBezTo>
                  <a:cubicBezTo>
                    <a:pt x="91863" y="98000"/>
                    <a:pt x="84882" y="98000"/>
                    <a:pt x="75879" y="98000"/>
                  </a:cubicBezTo>
                  <a:close/>
                  <a:moveTo>
                    <a:pt x="3532388" y="98001"/>
                  </a:moveTo>
                  <a:cubicBezTo>
                    <a:pt x="3532388" y="88995"/>
                    <a:pt x="3532388" y="82110"/>
                    <a:pt x="3532388" y="73016"/>
                  </a:cubicBezTo>
                  <a:cubicBezTo>
                    <a:pt x="3541851" y="73016"/>
                    <a:pt x="3549015" y="73016"/>
                    <a:pt x="3558385" y="73016"/>
                  </a:cubicBezTo>
                  <a:cubicBezTo>
                    <a:pt x="3558385" y="81846"/>
                    <a:pt x="3558385" y="88554"/>
                    <a:pt x="3558385" y="97206"/>
                  </a:cubicBezTo>
                  <a:lnTo>
                    <a:pt x="3557467" y="97206"/>
                  </a:lnTo>
                  <a:lnTo>
                    <a:pt x="3557467" y="98001"/>
                  </a:lnTo>
                  <a:cubicBezTo>
                    <a:pt x="3548464" y="98001"/>
                    <a:pt x="3541483" y="98001"/>
                    <a:pt x="3532388" y="98001"/>
                  </a:cubicBezTo>
                  <a:close/>
                  <a:moveTo>
                    <a:pt x="23518" y="147442"/>
                  </a:moveTo>
                  <a:cubicBezTo>
                    <a:pt x="23518" y="137818"/>
                    <a:pt x="23518" y="129431"/>
                    <a:pt x="23518" y="119808"/>
                  </a:cubicBezTo>
                  <a:cubicBezTo>
                    <a:pt x="33255" y="119808"/>
                    <a:pt x="41707" y="119808"/>
                    <a:pt x="51352" y="119808"/>
                  </a:cubicBezTo>
                  <a:lnTo>
                    <a:pt x="51352" y="120602"/>
                  </a:lnTo>
                  <a:lnTo>
                    <a:pt x="52270" y="120602"/>
                  </a:lnTo>
                  <a:cubicBezTo>
                    <a:pt x="52270" y="129960"/>
                    <a:pt x="52270" y="138084"/>
                    <a:pt x="52270" y="147442"/>
                  </a:cubicBezTo>
                  <a:cubicBezTo>
                    <a:pt x="42258" y="147442"/>
                    <a:pt x="33530" y="147442"/>
                    <a:pt x="23518" y="147442"/>
                  </a:cubicBezTo>
                  <a:close/>
                  <a:moveTo>
                    <a:pt x="3581076" y="147443"/>
                  </a:moveTo>
                  <a:cubicBezTo>
                    <a:pt x="3581076" y="138085"/>
                    <a:pt x="3581076" y="129961"/>
                    <a:pt x="3581076" y="120603"/>
                  </a:cubicBezTo>
                  <a:lnTo>
                    <a:pt x="3581994" y="120603"/>
                  </a:lnTo>
                  <a:lnTo>
                    <a:pt x="3581994" y="119809"/>
                  </a:lnTo>
                  <a:cubicBezTo>
                    <a:pt x="3591639" y="119809"/>
                    <a:pt x="3600091" y="119809"/>
                    <a:pt x="3609828" y="119809"/>
                  </a:cubicBezTo>
                  <a:cubicBezTo>
                    <a:pt x="3609828" y="129432"/>
                    <a:pt x="3609828" y="137819"/>
                    <a:pt x="3609828" y="147443"/>
                  </a:cubicBezTo>
                  <a:cubicBezTo>
                    <a:pt x="3599816" y="147443"/>
                    <a:pt x="3591088" y="147443"/>
                    <a:pt x="3581076" y="147443"/>
                  </a:cubicBezTo>
                  <a:close/>
                  <a:moveTo>
                    <a:pt x="23518" y="596157"/>
                  </a:moveTo>
                  <a:cubicBezTo>
                    <a:pt x="23518" y="586144"/>
                    <a:pt x="23518" y="577417"/>
                    <a:pt x="23518" y="567404"/>
                  </a:cubicBezTo>
                  <a:cubicBezTo>
                    <a:pt x="33530" y="567404"/>
                    <a:pt x="42258" y="567404"/>
                    <a:pt x="52270" y="567404"/>
                  </a:cubicBezTo>
                  <a:cubicBezTo>
                    <a:pt x="52270" y="577141"/>
                    <a:pt x="52270" y="585593"/>
                    <a:pt x="52270" y="595330"/>
                  </a:cubicBezTo>
                  <a:lnTo>
                    <a:pt x="51352" y="595330"/>
                  </a:lnTo>
                  <a:lnTo>
                    <a:pt x="51352" y="596157"/>
                  </a:lnTo>
                  <a:cubicBezTo>
                    <a:pt x="41707" y="596157"/>
                    <a:pt x="33255" y="596157"/>
                    <a:pt x="23518" y="596157"/>
                  </a:cubicBezTo>
                  <a:close/>
                  <a:moveTo>
                    <a:pt x="3581994" y="596158"/>
                  </a:moveTo>
                  <a:lnTo>
                    <a:pt x="3581994" y="595331"/>
                  </a:lnTo>
                  <a:lnTo>
                    <a:pt x="3581076" y="595331"/>
                  </a:lnTo>
                  <a:cubicBezTo>
                    <a:pt x="3581076" y="585594"/>
                    <a:pt x="3581076" y="577142"/>
                    <a:pt x="3581076" y="567405"/>
                  </a:cubicBezTo>
                  <a:cubicBezTo>
                    <a:pt x="3591088" y="567405"/>
                    <a:pt x="3599816" y="567405"/>
                    <a:pt x="3609828" y="567405"/>
                  </a:cubicBezTo>
                  <a:cubicBezTo>
                    <a:pt x="3609828" y="577418"/>
                    <a:pt x="3609828" y="586145"/>
                    <a:pt x="3609828" y="596158"/>
                  </a:cubicBezTo>
                  <a:cubicBezTo>
                    <a:pt x="3600091" y="596158"/>
                    <a:pt x="3591639" y="596158"/>
                    <a:pt x="3581994" y="596158"/>
                  </a:cubicBezTo>
                  <a:close/>
                  <a:moveTo>
                    <a:pt x="74961" y="644844"/>
                  </a:moveTo>
                  <a:cubicBezTo>
                    <a:pt x="74961" y="635657"/>
                    <a:pt x="74961" y="628677"/>
                    <a:pt x="74961" y="619675"/>
                  </a:cubicBezTo>
                  <a:lnTo>
                    <a:pt x="75879" y="619675"/>
                  </a:lnTo>
                  <a:lnTo>
                    <a:pt x="75879" y="618847"/>
                  </a:lnTo>
                  <a:cubicBezTo>
                    <a:pt x="84882" y="618847"/>
                    <a:pt x="91863" y="618847"/>
                    <a:pt x="100958" y="618847"/>
                  </a:cubicBezTo>
                  <a:cubicBezTo>
                    <a:pt x="100958" y="628218"/>
                    <a:pt x="100958" y="635382"/>
                    <a:pt x="100958" y="644844"/>
                  </a:cubicBezTo>
                  <a:cubicBezTo>
                    <a:pt x="91495" y="644844"/>
                    <a:pt x="84331" y="644844"/>
                    <a:pt x="74961" y="644844"/>
                  </a:cubicBezTo>
                  <a:close/>
                  <a:moveTo>
                    <a:pt x="3532388" y="644845"/>
                  </a:moveTo>
                  <a:cubicBezTo>
                    <a:pt x="3532388" y="635383"/>
                    <a:pt x="3532388" y="628219"/>
                    <a:pt x="3532388" y="618848"/>
                  </a:cubicBezTo>
                  <a:cubicBezTo>
                    <a:pt x="3541483" y="618848"/>
                    <a:pt x="3548464" y="618848"/>
                    <a:pt x="3557467" y="618848"/>
                  </a:cubicBezTo>
                  <a:lnTo>
                    <a:pt x="3557467" y="619676"/>
                  </a:lnTo>
                  <a:lnTo>
                    <a:pt x="3558385" y="619676"/>
                  </a:lnTo>
                  <a:cubicBezTo>
                    <a:pt x="3558385" y="628678"/>
                    <a:pt x="3558385" y="635658"/>
                    <a:pt x="3558385" y="644845"/>
                  </a:cubicBezTo>
                  <a:cubicBezTo>
                    <a:pt x="3549015" y="644845"/>
                    <a:pt x="3541851" y="644845"/>
                    <a:pt x="3532388" y="644845"/>
                  </a:cubicBezTo>
                  <a:close/>
                  <a:moveTo>
                    <a:pt x="123096" y="697299"/>
                  </a:moveTo>
                  <a:cubicBezTo>
                    <a:pt x="123096" y="687285"/>
                    <a:pt x="123096" y="678557"/>
                    <a:pt x="123096" y="668545"/>
                  </a:cubicBezTo>
                  <a:cubicBezTo>
                    <a:pt x="133109" y="668545"/>
                    <a:pt x="141836" y="668545"/>
                    <a:pt x="151849" y="668545"/>
                  </a:cubicBezTo>
                  <a:cubicBezTo>
                    <a:pt x="151849" y="678557"/>
                    <a:pt x="151849" y="687285"/>
                    <a:pt x="151849" y="697299"/>
                  </a:cubicBezTo>
                  <a:cubicBezTo>
                    <a:pt x="141836" y="697299"/>
                    <a:pt x="133109" y="697299"/>
                    <a:pt x="123096" y="697299"/>
                  </a:cubicBezTo>
                  <a:close/>
                  <a:moveTo>
                    <a:pt x="23518" y="697299"/>
                  </a:moveTo>
                  <a:cubicBezTo>
                    <a:pt x="23518" y="687285"/>
                    <a:pt x="23518" y="678557"/>
                    <a:pt x="23518" y="668545"/>
                  </a:cubicBezTo>
                  <a:cubicBezTo>
                    <a:pt x="33530" y="668545"/>
                    <a:pt x="42258" y="668545"/>
                    <a:pt x="52270" y="668545"/>
                  </a:cubicBezTo>
                  <a:cubicBezTo>
                    <a:pt x="52270" y="678557"/>
                    <a:pt x="52270" y="687285"/>
                    <a:pt x="52270" y="697299"/>
                  </a:cubicBezTo>
                  <a:cubicBezTo>
                    <a:pt x="42258" y="697299"/>
                    <a:pt x="33530" y="697299"/>
                    <a:pt x="23518" y="697299"/>
                  </a:cubicBezTo>
                  <a:close/>
                  <a:moveTo>
                    <a:pt x="3581076" y="697300"/>
                  </a:moveTo>
                  <a:cubicBezTo>
                    <a:pt x="3581076" y="687286"/>
                    <a:pt x="3581076" y="678558"/>
                    <a:pt x="3581076" y="668546"/>
                  </a:cubicBezTo>
                  <a:cubicBezTo>
                    <a:pt x="3591088" y="668546"/>
                    <a:pt x="3599816" y="668546"/>
                    <a:pt x="3609828" y="668546"/>
                  </a:cubicBezTo>
                  <a:cubicBezTo>
                    <a:pt x="3609828" y="678558"/>
                    <a:pt x="3609828" y="687286"/>
                    <a:pt x="3609828" y="697300"/>
                  </a:cubicBezTo>
                  <a:cubicBezTo>
                    <a:pt x="3599816" y="697300"/>
                    <a:pt x="3591088" y="697300"/>
                    <a:pt x="3581076" y="697300"/>
                  </a:cubicBezTo>
                  <a:close/>
                  <a:moveTo>
                    <a:pt x="3481497" y="697300"/>
                  </a:moveTo>
                  <a:cubicBezTo>
                    <a:pt x="3481497" y="687286"/>
                    <a:pt x="3481497" y="678558"/>
                    <a:pt x="3481497" y="668546"/>
                  </a:cubicBezTo>
                  <a:cubicBezTo>
                    <a:pt x="3491510" y="668546"/>
                    <a:pt x="3500237" y="668546"/>
                    <a:pt x="3510250" y="668546"/>
                  </a:cubicBezTo>
                  <a:cubicBezTo>
                    <a:pt x="3510250" y="678558"/>
                    <a:pt x="3510250" y="687286"/>
                    <a:pt x="3510250" y="697300"/>
                  </a:cubicBezTo>
                  <a:cubicBezTo>
                    <a:pt x="3500237" y="697300"/>
                    <a:pt x="3491510" y="697300"/>
                    <a:pt x="3481497" y="697300"/>
                  </a:cubicBezTo>
                  <a:close/>
                  <a:moveTo>
                    <a:pt x="2593866" y="697300"/>
                  </a:moveTo>
                  <a:lnTo>
                    <a:pt x="2593866" y="697299"/>
                  </a:lnTo>
                  <a:lnTo>
                    <a:pt x="175275" y="697299"/>
                  </a:lnTo>
                  <a:lnTo>
                    <a:pt x="175275" y="645029"/>
                  </a:lnTo>
                  <a:lnTo>
                    <a:pt x="124383" y="645029"/>
                  </a:lnTo>
                  <a:lnTo>
                    <a:pt x="124383" y="595330"/>
                  </a:lnTo>
                  <a:lnTo>
                    <a:pt x="75787" y="595330"/>
                  </a:lnTo>
                  <a:lnTo>
                    <a:pt x="75787" y="543886"/>
                  </a:lnTo>
                  <a:lnTo>
                    <a:pt x="23518" y="543886"/>
                  </a:lnTo>
                  <a:lnTo>
                    <a:pt x="23518" y="497911"/>
                  </a:lnTo>
                  <a:lnTo>
                    <a:pt x="23518" y="390096"/>
                  </a:lnTo>
                  <a:lnTo>
                    <a:pt x="23518" y="314925"/>
                  </a:lnTo>
                  <a:lnTo>
                    <a:pt x="23518" y="214231"/>
                  </a:lnTo>
                  <a:lnTo>
                    <a:pt x="23518" y="170045"/>
                  </a:lnTo>
                  <a:lnTo>
                    <a:pt x="75787" y="170045"/>
                  </a:lnTo>
                  <a:lnTo>
                    <a:pt x="75787" y="120602"/>
                  </a:lnTo>
                  <a:lnTo>
                    <a:pt x="124383" y="120602"/>
                  </a:lnTo>
                  <a:lnTo>
                    <a:pt x="124383" y="72837"/>
                  </a:lnTo>
                  <a:lnTo>
                    <a:pt x="175275" y="72837"/>
                  </a:lnTo>
                  <a:lnTo>
                    <a:pt x="175275" y="22601"/>
                  </a:lnTo>
                  <a:lnTo>
                    <a:pt x="1039480" y="22601"/>
                  </a:lnTo>
                  <a:lnTo>
                    <a:pt x="1039480" y="22602"/>
                  </a:lnTo>
                  <a:lnTo>
                    <a:pt x="3458071" y="22602"/>
                  </a:lnTo>
                  <a:lnTo>
                    <a:pt x="3458071" y="72838"/>
                  </a:lnTo>
                  <a:lnTo>
                    <a:pt x="3508963" y="72838"/>
                  </a:lnTo>
                  <a:lnTo>
                    <a:pt x="3508963" y="120603"/>
                  </a:lnTo>
                  <a:lnTo>
                    <a:pt x="3557559" y="120603"/>
                  </a:lnTo>
                  <a:lnTo>
                    <a:pt x="3557559" y="170046"/>
                  </a:lnTo>
                  <a:lnTo>
                    <a:pt x="3609828" y="170046"/>
                  </a:lnTo>
                  <a:lnTo>
                    <a:pt x="3609828" y="214232"/>
                  </a:lnTo>
                  <a:lnTo>
                    <a:pt x="3609828" y="314926"/>
                  </a:lnTo>
                  <a:lnTo>
                    <a:pt x="3609828" y="390097"/>
                  </a:lnTo>
                  <a:lnTo>
                    <a:pt x="3609828" y="497912"/>
                  </a:lnTo>
                  <a:lnTo>
                    <a:pt x="3609828" y="543887"/>
                  </a:lnTo>
                  <a:lnTo>
                    <a:pt x="3557559" y="543887"/>
                  </a:lnTo>
                  <a:lnTo>
                    <a:pt x="3557559" y="595331"/>
                  </a:lnTo>
                  <a:lnTo>
                    <a:pt x="3508963" y="595331"/>
                  </a:lnTo>
                  <a:lnTo>
                    <a:pt x="3508963" y="645030"/>
                  </a:lnTo>
                  <a:lnTo>
                    <a:pt x="3458071" y="645030"/>
                  </a:lnTo>
                  <a:lnTo>
                    <a:pt x="3458071" y="697300"/>
                  </a:lnTo>
                  <a:close/>
                  <a:moveTo>
                    <a:pt x="1039480" y="720816"/>
                  </a:moveTo>
                  <a:lnTo>
                    <a:pt x="3533858" y="720816"/>
                  </a:lnTo>
                  <a:lnTo>
                    <a:pt x="3533858" y="668362"/>
                  </a:lnTo>
                  <a:lnTo>
                    <a:pt x="3557559" y="668362"/>
                  </a:lnTo>
                  <a:lnTo>
                    <a:pt x="3557559" y="720816"/>
                  </a:lnTo>
                  <a:lnTo>
                    <a:pt x="3633346" y="720816"/>
                  </a:lnTo>
                  <a:lnTo>
                    <a:pt x="3633346" y="645030"/>
                  </a:lnTo>
                  <a:lnTo>
                    <a:pt x="3581994" y="645030"/>
                  </a:lnTo>
                  <a:lnTo>
                    <a:pt x="3581994" y="619766"/>
                  </a:lnTo>
                  <a:lnTo>
                    <a:pt x="3633346" y="619766"/>
                  </a:lnTo>
                  <a:lnTo>
                    <a:pt x="3633346" y="497912"/>
                  </a:lnTo>
                  <a:lnTo>
                    <a:pt x="3633346" y="390097"/>
                  </a:lnTo>
                  <a:lnTo>
                    <a:pt x="3633346" y="314926"/>
                  </a:lnTo>
                  <a:lnTo>
                    <a:pt x="3633346" y="214232"/>
                  </a:lnTo>
                  <a:lnTo>
                    <a:pt x="3633346" y="97119"/>
                  </a:lnTo>
                  <a:lnTo>
                    <a:pt x="3581994" y="97119"/>
                  </a:lnTo>
                  <a:lnTo>
                    <a:pt x="3581994" y="72838"/>
                  </a:lnTo>
                  <a:lnTo>
                    <a:pt x="3633346" y="72838"/>
                  </a:lnTo>
                  <a:lnTo>
                    <a:pt x="3633346" y="1"/>
                  </a:lnTo>
                  <a:lnTo>
                    <a:pt x="3557559" y="1"/>
                  </a:lnTo>
                  <a:lnTo>
                    <a:pt x="3557559" y="50414"/>
                  </a:lnTo>
                  <a:lnTo>
                    <a:pt x="3533858" y="50414"/>
                  </a:lnTo>
                  <a:lnTo>
                    <a:pt x="3533858" y="1"/>
                  </a:lnTo>
                  <a:lnTo>
                    <a:pt x="2593866" y="1"/>
                  </a:lnTo>
                  <a:lnTo>
                    <a:pt x="2593866" y="0"/>
                  </a:lnTo>
                  <a:lnTo>
                    <a:pt x="99488" y="0"/>
                  </a:lnTo>
                  <a:lnTo>
                    <a:pt x="99488" y="50413"/>
                  </a:lnTo>
                  <a:lnTo>
                    <a:pt x="75787" y="50413"/>
                  </a:lnTo>
                  <a:lnTo>
                    <a:pt x="75787" y="0"/>
                  </a:lnTo>
                  <a:lnTo>
                    <a:pt x="0" y="0"/>
                  </a:lnTo>
                  <a:lnTo>
                    <a:pt x="0" y="72837"/>
                  </a:lnTo>
                  <a:lnTo>
                    <a:pt x="51352" y="72837"/>
                  </a:lnTo>
                  <a:lnTo>
                    <a:pt x="51352" y="97118"/>
                  </a:lnTo>
                  <a:lnTo>
                    <a:pt x="0" y="97118"/>
                  </a:lnTo>
                  <a:lnTo>
                    <a:pt x="0" y="214231"/>
                  </a:lnTo>
                  <a:lnTo>
                    <a:pt x="0" y="314925"/>
                  </a:lnTo>
                  <a:lnTo>
                    <a:pt x="0" y="390096"/>
                  </a:lnTo>
                  <a:lnTo>
                    <a:pt x="0" y="497911"/>
                  </a:lnTo>
                  <a:lnTo>
                    <a:pt x="0" y="619765"/>
                  </a:lnTo>
                  <a:lnTo>
                    <a:pt x="51352" y="619765"/>
                  </a:lnTo>
                  <a:lnTo>
                    <a:pt x="51352" y="645029"/>
                  </a:lnTo>
                  <a:lnTo>
                    <a:pt x="0" y="645029"/>
                  </a:lnTo>
                  <a:lnTo>
                    <a:pt x="0" y="720815"/>
                  </a:lnTo>
                  <a:lnTo>
                    <a:pt x="75787" y="720815"/>
                  </a:lnTo>
                  <a:lnTo>
                    <a:pt x="75787" y="668361"/>
                  </a:lnTo>
                  <a:lnTo>
                    <a:pt x="99488" y="668361"/>
                  </a:lnTo>
                  <a:lnTo>
                    <a:pt x="99488" y="720815"/>
                  </a:lnTo>
                  <a:lnTo>
                    <a:pt x="1039480" y="72081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9AD8EDF1-BFE2-6D9C-253F-977DF113368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8310" y="2774017"/>
            <a:ext cx="3480528" cy="58088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9A0DDDA-7CD4-6CA6-4F8D-61D6C8FE3973}"/>
              </a:ext>
            </a:extLst>
          </p:cNvPr>
          <p:cNvSpPr txBox="1"/>
          <p:nvPr/>
        </p:nvSpPr>
        <p:spPr>
          <a:xfrm>
            <a:off x="2770538" y="3950999"/>
            <a:ext cx="66675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FDF1C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86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3" name="矩形 92"/>
          <p:cNvSpPr/>
          <p:nvPr/>
        </p:nvSpPr>
        <p:spPr>
          <a:xfrm>
            <a:off x="1074440" y="1774388"/>
            <a:ext cx="4945278" cy="1642816"/>
          </a:xfrm>
          <a:prstGeom prst="rect">
            <a:avLst/>
          </a:prstGeom>
          <a:solidFill>
            <a:srgbClr val="D71E1D"/>
          </a:solidFill>
          <a:ln w="19050">
            <a:solidFill>
              <a:srgbClr val="D71E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94" name="椭圆 8" descr="D:\51PPT模板网\51pptmoban.com\图片.jpg"/>
          <p:cNvSpPr/>
          <p:nvPr/>
        </p:nvSpPr>
        <p:spPr>
          <a:xfrm>
            <a:off x="5242668" y="2004477"/>
            <a:ext cx="564651" cy="495333"/>
          </a:xfrm>
          <a:custGeom>
            <a:avLst/>
            <a:gdLst>
              <a:gd name="connsiteX0" fmla="*/ 352921 w 607646"/>
              <a:gd name="connsiteY0" fmla="*/ 457945 h 533051"/>
              <a:gd name="connsiteX1" fmla="*/ 342979 w 607646"/>
              <a:gd name="connsiteY1" fmla="*/ 462170 h 533051"/>
              <a:gd name="connsiteX2" fmla="*/ 338854 w 607646"/>
              <a:gd name="connsiteY2" fmla="*/ 472100 h 533051"/>
              <a:gd name="connsiteX3" fmla="*/ 342979 w 607646"/>
              <a:gd name="connsiteY3" fmla="*/ 482029 h 533051"/>
              <a:gd name="connsiteX4" fmla="*/ 352921 w 607646"/>
              <a:gd name="connsiteY4" fmla="*/ 486149 h 533051"/>
              <a:gd name="connsiteX5" fmla="*/ 362863 w 607646"/>
              <a:gd name="connsiteY5" fmla="*/ 482029 h 533051"/>
              <a:gd name="connsiteX6" fmla="*/ 366987 w 607646"/>
              <a:gd name="connsiteY6" fmla="*/ 472100 h 533051"/>
              <a:gd name="connsiteX7" fmla="*/ 362863 w 607646"/>
              <a:gd name="connsiteY7" fmla="*/ 462170 h 533051"/>
              <a:gd name="connsiteX8" fmla="*/ 352921 w 607646"/>
              <a:gd name="connsiteY8" fmla="*/ 457945 h 533051"/>
              <a:gd name="connsiteX9" fmla="*/ 438485 w 607646"/>
              <a:gd name="connsiteY9" fmla="*/ 375972 h 533051"/>
              <a:gd name="connsiteX10" fmla="*/ 431081 w 607646"/>
              <a:gd name="connsiteY10" fmla="*/ 379141 h 533051"/>
              <a:gd name="connsiteX11" fmla="*/ 372699 w 607646"/>
              <a:gd name="connsiteY11" fmla="*/ 437346 h 533051"/>
              <a:gd name="connsiteX12" fmla="*/ 369632 w 607646"/>
              <a:gd name="connsiteY12" fmla="*/ 444846 h 533051"/>
              <a:gd name="connsiteX13" fmla="*/ 372699 w 607646"/>
              <a:gd name="connsiteY13" fmla="*/ 452346 h 533051"/>
              <a:gd name="connsiteX14" fmla="*/ 380208 w 607646"/>
              <a:gd name="connsiteY14" fmla="*/ 455409 h 533051"/>
              <a:gd name="connsiteX15" fmla="*/ 387612 w 607646"/>
              <a:gd name="connsiteY15" fmla="*/ 452346 h 533051"/>
              <a:gd name="connsiteX16" fmla="*/ 445994 w 607646"/>
              <a:gd name="connsiteY16" fmla="*/ 394035 h 533051"/>
              <a:gd name="connsiteX17" fmla="*/ 449062 w 607646"/>
              <a:gd name="connsiteY17" fmla="*/ 386535 h 533051"/>
              <a:gd name="connsiteX18" fmla="*/ 445994 w 607646"/>
              <a:gd name="connsiteY18" fmla="*/ 379141 h 533051"/>
              <a:gd name="connsiteX19" fmla="*/ 438485 w 607646"/>
              <a:gd name="connsiteY19" fmla="*/ 375972 h 533051"/>
              <a:gd name="connsiteX20" fmla="*/ 534943 w 607646"/>
              <a:gd name="connsiteY20" fmla="*/ 217624 h 533051"/>
              <a:gd name="connsiteX21" fmla="*/ 553981 w 607646"/>
              <a:gd name="connsiteY21" fmla="*/ 225547 h 533051"/>
              <a:gd name="connsiteX22" fmla="*/ 554404 w 607646"/>
              <a:gd name="connsiteY22" fmla="*/ 225969 h 533051"/>
              <a:gd name="connsiteX23" fmla="*/ 556520 w 607646"/>
              <a:gd name="connsiteY23" fmla="*/ 230934 h 533051"/>
              <a:gd name="connsiteX24" fmla="*/ 554510 w 607646"/>
              <a:gd name="connsiteY24" fmla="*/ 235899 h 533051"/>
              <a:gd name="connsiteX25" fmla="*/ 524050 w 607646"/>
              <a:gd name="connsiteY25" fmla="*/ 266322 h 533051"/>
              <a:gd name="connsiteX26" fmla="*/ 516752 w 607646"/>
              <a:gd name="connsiteY26" fmla="*/ 283752 h 533051"/>
              <a:gd name="connsiteX27" fmla="*/ 524050 w 607646"/>
              <a:gd name="connsiteY27" fmla="*/ 301182 h 533051"/>
              <a:gd name="connsiteX28" fmla="*/ 541501 w 607646"/>
              <a:gd name="connsiteY28" fmla="*/ 308365 h 533051"/>
              <a:gd name="connsiteX29" fmla="*/ 558952 w 607646"/>
              <a:gd name="connsiteY29" fmla="*/ 301182 h 533051"/>
              <a:gd name="connsiteX30" fmla="*/ 589413 w 607646"/>
              <a:gd name="connsiteY30" fmla="*/ 270759 h 533051"/>
              <a:gd name="connsiteX31" fmla="*/ 594384 w 607646"/>
              <a:gd name="connsiteY31" fmla="*/ 268752 h 533051"/>
              <a:gd name="connsiteX32" fmla="*/ 599355 w 607646"/>
              <a:gd name="connsiteY32" fmla="*/ 270759 h 533051"/>
              <a:gd name="connsiteX33" fmla="*/ 599778 w 607646"/>
              <a:gd name="connsiteY33" fmla="*/ 271181 h 533051"/>
              <a:gd name="connsiteX34" fmla="*/ 606758 w 607646"/>
              <a:gd name="connsiteY34" fmla="*/ 297168 h 533051"/>
              <a:gd name="connsiteX35" fmla="*/ 590047 w 607646"/>
              <a:gd name="connsiteY35" fmla="*/ 359704 h 533051"/>
              <a:gd name="connsiteX36" fmla="*/ 571010 w 607646"/>
              <a:gd name="connsiteY36" fmla="*/ 378612 h 533051"/>
              <a:gd name="connsiteX37" fmla="*/ 570798 w 607646"/>
              <a:gd name="connsiteY37" fmla="*/ 378718 h 533051"/>
              <a:gd name="connsiteX38" fmla="*/ 501627 w 607646"/>
              <a:gd name="connsiteY38" fmla="*/ 395303 h 533051"/>
              <a:gd name="connsiteX39" fmla="*/ 377987 w 607646"/>
              <a:gd name="connsiteY39" fmla="*/ 518790 h 533051"/>
              <a:gd name="connsiteX40" fmla="*/ 343507 w 607646"/>
              <a:gd name="connsiteY40" fmla="*/ 533051 h 533051"/>
              <a:gd name="connsiteX41" fmla="*/ 309028 w 607646"/>
              <a:gd name="connsiteY41" fmla="*/ 518790 h 533051"/>
              <a:gd name="connsiteX42" fmla="*/ 306066 w 607646"/>
              <a:gd name="connsiteY42" fmla="*/ 515833 h 533051"/>
              <a:gd name="connsiteX43" fmla="*/ 291788 w 607646"/>
              <a:gd name="connsiteY43" fmla="*/ 481501 h 533051"/>
              <a:gd name="connsiteX44" fmla="*/ 306066 w 607646"/>
              <a:gd name="connsiteY44" fmla="*/ 447064 h 533051"/>
              <a:gd name="connsiteX45" fmla="*/ 429707 w 607646"/>
              <a:gd name="connsiteY45" fmla="*/ 323576 h 533051"/>
              <a:gd name="connsiteX46" fmla="*/ 446418 w 607646"/>
              <a:gd name="connsiteY46" fmla="*/ 254491 h 533051"/>
              <a:gd name="connsiteX47" fmla="*/ 446418 w 607646"/>
              <a:gd name="connsiteY47" fmla="*/ 254280 h 533051"/>
              <a:gd name="connsiteX48" fmla="*/ 465455 w 607646"/>
              <a:gd name="connsiteY48" fmla="*/ 235265 h 533051"/>
              <a:gd name="connsiteX49" fmla="*/ 527963 w 607646"/>
              <a:gd name="connsiteY49" fmla="*/ 218575 h 533051"/>
              <a:gd name="connsiteX50" fmla="*/ 534943 w 607646"/>
              <a:gd name="connsiteY50" fmla="*/ 217624 h 533051"/>
              <a:gd name="connsiteX51" fmla="*/ 253873 w 607646"/>
              <a:gd name="connsiteY51" fmla="*/ 140927 h 533051"/>
              <a:gd name="connsiteX52" fmla="*/ 141005 w 607646"/>
              <a:gd name="connsiteY52" fmla="*/ 253542 h 533051"/>
              <a:gd name="connsiteX53" fmla="*/ 253873 w 607646"/>
              <a:gd name="connsiteY53" fmla="*/ 366262 h 533051"/>
              <a:gd name="connsiteX54" fmla="*/ 366741 w 607646"/>
              <a:gd name="connsiteY54" fmla="*/ 253542 h 533051"/>
              <a:gd name="connsiteX55" fmla="*/ 253873 w 607646"/>
              <a:gd name="connsiteY55" fmla="*/ 140927 h 533051"/>
              <a:gd name="connsiteX56" fmla="*/ 232929 w 607646"/>
              <a:gd name="connsiteY56" fmla="*/ 0 h 533051"/>
              <a:gd name="connsiteX57" fmla="*/ 274818 w 607646"/>
              <a:gd name="connsiteY57" fmla="*/ 0 h 533051"/>
              <a:gd name="connsiteX58" fmla="*/ 316918 w 607646"/>
              <a:gd name="connsiteY58" fmla="*/ 42045 h 533051"/>
              <a:gd name="connsiteX59" fmla="*/ 316918 w 607646"/>
              <a:gd name="connsiteY59" fmla="*/ 55885 h 533051"/>
              <a:gd name="connsiteX60" fmla="*/ 349287 w 607646"/>
              <a:gd name="connsiteY60" fmla="*/ 69301 h 533051"/>
              <a:gd name="connsiteX61" fmla="*/ 359125 w 607646"/>
              <a:gd name="connsiteY61" fmla="*/ 59476 h 533051"/>
              <a:gd name="connsiteX62" fmla="*/ 388849 w 607646"/>
              <a:gd name="connsiteY62" fmla="*/ 47222 h 533051"/>
              <a:gd name="connsiteX63" fmla="*/ 418574 w 607646"/>
              <a:gd name="connsiteY63" fmla="*/ 59476 h 533051"/>
              <a:gd name="connsiteX64" fmla="*/ 448192 w 607646"/>
              <a:gd name="connsiteY64" fmla="*/ 89162 h 533051"/>
              <a:gd name="connsiteX65" fmla="*/ 448192 w 607646"/>
              <a:gd name="connsiteY65" fmla="*/ 148533 h 533051"/>
              <a:gd name="connsiteX66" fmla="*/ 438460 w 607646"/>
              <a:gd name="connsiteY66" fmla="*/ 158252 h 533051"/>
              <a:gd name="connsiteX67" fmla="*/ 451789 w 607646"/>
              <a:gd name="connsiteY67" fmla="*/ 190684 h 533051"/>
              <a:gd name="connsiteX68" fmla="*/ 465752 w 607646"/>
              <a:gd name="connsiteY68" fmla="*/ 190684 h 533051"/>
              <a:gd name="connsiteX69" fmla="*/ 497909 w 607646"/>
              <a:gd name="connsiteY69" fmla="*/ 205685 h 533051"/>
              <a:gd name="connsiteX70" fmla="*/ 450837 w 607646"/>
              <a:gd name="connsiteY70" fmla="*/ 218257 h 533051"/>
              <a:gd name="connsiteX71" fmla="*/ 419420 w 607646"/>
              <a:gd name="connsiteY71" fmla="*/ 249739 h 533051"/>
              <a:gd name="connsiteX72" fmla="*/ 419208 w 607646"/>
              <a:gd name="connsiteY72" fmla="*/ 250372 h 533051"/>
              <a:gd name="connsiteX73" fmla="*/ 403764 w 607646"/>
              <a:gd name="connsiteY73" fmla="*/ 314603 h 533051"/>
              <a:gd name="connsiteX74" fmla="*/ 283598 w 607646"/>
              <a:gd name="connsiteY74" fmla="*/ 434613 h 533051"/>
              <a:gd name="connsiteX75" fmla="*/ 264134 w 607646"/>
              <a:gd name="connsiteY75" fmla="*/ 481518 h 533051"/>
              <a:gd name="connsiteX76" fmla="*/ 269317 w 607646"/>
              <a:gd name="connsiteY76" fmla="*/ 507083 h 533051"/>
              <a:gd name="connsiteX77" fmla="*/ 232929 w 607646"/>
              <a:gd name="connsiteY77" fmla="*/ 507083 h 533051"/>
              <a:gd name="connsiteX78" fmla="*/ 190828 w 607646"/>
              <a:gd name="connsiteY78" fmla="*/ 465143 h 533051"/>
              <a:gd name="connsiteX79" fmla="*/ 190828 w 607646"/>
              <a:gd name="connsiteY79" fmla="*/ 451304 h 533051"/>
              <a:gd name="connsiteX80" fmla="*/ 158459 w 607646"/>
              <a:gd name="connsiteY80" fmla="*/ 437888 h 533051"/>
              <a:gd name="connsiteX81" fmla="*/ 148622 w 607646"/>
              <a:gd name="connsiteY81" fmla="*/ 447712 h 533051"/>
              <a:gd name="connsiteX82" fmla="*/ 118897 w 607646"/>
              <a:gd name="connsiteY82" fmla="*/ 459967 h 533051"/>
              <a:gd name="connsiteX83" fmla="*/ 89173 w 607646"/>
              <a:gd name="connsiteY83" fmla="*/ 447712 h 533051"/>
              <a:gd name="connsiteX84" fmla="*/ 59554 w 607646"/>
              <a:gd name="connsiteY84" fmla="*/ 418027 h 533051"/>
              <a:gd name="connsiteX85" fmla="*/ 59554 w 607646"/>
              <a:gd name="connsiteY85" fmla="*/ 358656 h 533051"/>
              <a:gd name="connsiteX86" fmla="*/ 69286 w 607646"/>
              <a:gd name="connsiteY86" fmla="*/ 348831 h 533051"/>
              <a:gd name="connsiteX87" fmla="*/ 55958 w 607646"/>
              <a:gd name="connsiteY87" fmla="*/ 316505 h 533051"/>
              <a:gd name="connsiteX88" fmla="*/ 41995 w 607646"/>
              <a:gd name="connsiteY88" fmla="*/ 316505 h 533051"/>
              <a:gd name="connsiteX89" fmla="*/ 0 w 607646"/>
              <a:gd name="connsiteY89" fmla="*/ 274565 h 533051"/>
              <a:gd name="connsiteX90" fmla="*/ 0 w 607646"/>
              <a:gd name="connsiteY90" fmla="*/ 232625 h 533051"/>
              <a:gd name="connsiteX91" fmla="*/ 41995 w 607646"/>
              <a:gd name="connsiteY91" fmla="*/ 190684 h 533051"/>
              <a:gd name="connsiteX92" fmla="*/ 55958 w 607646"/>
              <a:gd name="connsiteY92" fmla="*/ 190684 h 533051"/>
              <a:gd name="connsiteX93" fmla="*/ 69286 w 607646"/>
              <a:gd name="connsiteY93" fmla="*/ 158252 h 533051"/>
              <a:gd name="connsiteX94" fmla="*/ 59554 w 607646"/>
              <a:gd name="connsiteY94" fmla="*/ 148533 h 533051"/>
              <a:gd name="connsiteX95" fmla="*/ 59554 w 607646"/>
              <a:gd name="connsiteY95" fmla="*/ 89162 h 533051"/>
              <a:gd name="connsiteX96" fmla="*/ 89173 w 607646"/>
              <a:gd name="connsiteY96" fmla="*/ 59476 h 533051"/>
              <a:gd name="connsiteX97" fmla="*/ 118897 w 607646"/>
              <a:gd name="connsiteY97" fmla="*/ 47222 h 533051"/>
              <a:gd name="connsiteX98" fmla="*/ 148622 w 607646"/>
              <a:gd name="connsiteY98" fmla="*/ 59476 h 533051"/>
              <a:gd name="connsiteX99" fmla="*/ 158459 w 607646"/>
              <a:gd name="connsiteY99" fmla="*/ 69301 h 533051"/>
              <a:gd name="connsiteX100" fmla="*/ 190828 w 607646"/>
              <a:gd name="connsiteY100" fmla="*/ 55885 h 533051"/>
              <a:gd name="connsiteX101" fmla="*/ 190828 w 607646"/>
              <a:gd name="connsiteY101" fmla="*/ 42045 h 533051"/>
              <a:gd name="connsiteX102" fmla="*/ 232929 w 607646"/>
              <a:gd name="connsiteY102" fmla="*/ 0 h 53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646" h="533051">
                <a:moveTo>
                  <a:pt x="352921" y="457945"/>
                </a:moveTo>
                <a:cubicBezTo>
                  <a:pt x="349113" y="457945"/>
                  <a:pt x="345623" y="459423"/>
                  <a:pt x="342979" y="462170"/>
                </a:cubicBezTo>
                <a:cubicBezTo>
                  <a:pt x="340229" y="464811"/>
                  <a:pt x="338854" y="468297"/>
                  <a:pt x="338854" y="472100"/>
                </a:cubicBezTo>
                <a:cubicBezTo>
                  <a:pt x="338854" y="475797"/>
                  <a:pt x="340229" y="479389"/>
                  <a:pt x="342979" y="482029"/>
                </a:cubicBezTo>
                <a:cubicBezTo>
                  <a:pt x="345623" y="484670"/>
                  <a:pt x="349113" y="486149"/>
                  <a:pt x="352921" y="486149"/>
                </a:cubicBezTo>
                <a:cubicBezTo>
                  <a:pt x="356622" y="486149"/>
                  <a:pt x="360218" y="484670"/>
                  <a:pt x="362863" y="482029"/>
                </a:cubicBezTo>
                <a:cubicBezTo>
                  <a:pt x="365507" y="479389"/>
                  <a:pt x="366987" y="475797"/>
                  <a:pt x="366987" y="472100"/>
                </a:cubicBezTo>
                <a:cubicBezTo>
                  <a:pt x="366987" y="468297"/>
                  <a:pt x="365507" y="464811"/>
                  <a:pt x="362863" y="462170"/>
                </a:cubicBezTo>
                <a:cubicBezTo>
                  <a:pt x="360218" y="459423"/>
                  <a:pt x="356622" y="457945"/>
                  <a:pt x="352921" y="457945"/>
                </a:cubicBezTo>
                <a:close/>
                <a:moveTo>
                  <a:pt x="438485" y="375972"/>
                </a:moveTo>
                <a:cubicBezTo>
                  <a:pt x="435735" y="375972"/>
                  <a:pt x="432985" y="377134"/>
                  <a:pt x="431081" y="379141"/>
                </a:cubicBezTo>
                <a:lnTo>
                  <a:pt x="372699" y="437346"/>
                </a:lnTo>
                <a:cubicBezTo>
                  <a:pt x="370689" y="439353"/>
                  <a:pt x="369632" y="441994"/>
                  <a:pt x="369632" y="444846"/>
                </a:cubicBezTo>
                <a:cubicBezTo>
                  <a:pt x="369632" y="447698"/>
                  <a:pt x="370689" y="450339"/>
                  <a:pt x="372699" y="452346"/>
                </a:cubicBezTo>
                <a:cubicBezTo>
                  <a:pt x="374708" y="454353"/>
                  <a:pt x="377352" y="455409"/>
                  <a:pt x="380208" y="455409"/>
                </a:cubicBezTo>
                <a:cubicBezTo>
                  <a:pt x="382958" y="455409"/>
                  <a:pt x="385602" y="454353"/>
                  <a:pt x="387612" y="452346"/>
                </a:cubicBezTo>
                <a:lnTo>
                  <a:pt x="445994" y="394035"/>
                </a:lnTo>
                <a:cubicBezTo>
                  <a:pt x="448004" y="392028"/>
                  <a:pt x="449062" y="389387"/>
                  <a:pt x="449062" y="386535"/>
                </a:cubicBezTo>
                <a:cubicBezTo>
                  <a:pt x="449062" y="383789"/>
                  <a:pt x="448004" y="381148"/>
                  <a:pt x="445994" y="379141"/>
                </a:cubicBezTo>
                <a:cubicBezTo>
                  <a:pt x="443985" y="377134"/>
                  <a:pt x="441341" y="375972"/>
                  <a:pt x="438485" y="375972"/>
                </a:cubicBezTo>
                <a:close/>
                <a:moveTo>
                  <a:pt x="534943" y="217624"/>
                </a:moveTo>
                <a:cubicBezTo>
                  <a:pt x="542136" y="217624"/>
                  <a:pt x="548905" y="220371"/>
                  <a:pt x="553981" y="225547"/>
                </a:cubicBezTo>
                <a:lnTo>
                  <a:pt x="554404" y="225969"/>
                </a:lnTo>
                <a:cubicBezTo>
                  <a:pt x="555779" y="227237"/>
                  <a:pt x="556520" y="229033"/>
                  <a:pt x="556520" y="230934"/>
                </a:cubicBezTo>
                <a:cubicBezTo>
                  <a:pt x="556520" y="232836"/>
                  <a:pt x="555779" y="234632"/>
                  <a:pt x="554510" y="235899"/>
                </a:cubicBezTo>
                <a:lnTo>
                  <a:pt x="524050" y="266322"/>
                </a:lnTo>
                <a:cubicBezTo>
                  <a:pt x="519396" y="270970"/>
                  <a:pt x="516752" y="277203"/>
                  <a:pt x="516752" y="283752"/>
                </a:cubicBezTo>
                <a:cubicBezTo>
                  <a:pt x="516752" y="290301"/>
                  <a:pt x="519396" y="296534"/>
                  <a:pt x="524050" y="301182"/>
                </a:cubicBezTo>
                <a:cubicBezTo>
                  <a:pt x="528703" y="305830"/>
                  <a:pt x="534838" y="308365"/>
                  <a:pt x="541501" y="308365"/>
                </a:cubicBezTo>
                <a:cubicBezTo>
                  <a:pt x="548058" y="308365"/>
                  <a:pt x="554299" y="305830"/>
                  <a:pt x="558952" y="301182"/>
                </a:cubicBezTo>
                <a:lnTo>
                  <a:pt x="589413" y="270759"/>
                </a:lnTo>
                <a:cubicBezTo>
                  <a:pt x="590682" y="269491"/>
                  <a:pt x="592480" y="268752"/>
                  <a:pt x="594384" y="268752"/>
                </a:cubicBezTo>
                <a:cubicBezTo>
                  <a:pt x="596288" y="268752"/>
                  <a:pt x="597980" y="269491"/>
                  <a:pt x="599355" y="270759"/>
                </a:cubicBezTo>
                <a:lnTo>
                  <a:pt x="599778" y="271181"/>
                </a:lnTo>
                <a:cubicBezTo>
                  <a:pt x="606547" y="277942"/>
                  <a:pt x="609191" y="287977"/>
                  <a:pt x="606758" y="297168"/>
                </a:cubicBezTo>
                <a:lnTo>
                  <a:pt x="590047" y="359704"/>
                </a:lnTo>
                <a:cubicBezTo>
                  <a:pt x="587509" y="368894"/>
                  <a:pt x="580211" y="376183"/>
                  <a:pt x="571010" y="378612"/>
                </a:cubicBezTo>
                <a:cubicBezTo>
                  <a:pt x="570904" y="378718"/>
                  <a:pt x="570904" y="378718"/>
                  <a:pt x="570798" y="378718"/>
                </a:cubicBezTo>
                <a:lnTo>
                  <a:pt x="501627" y="395303"/>
                </a:lnTo>
                <a:lnTo>
                  <a:pt x="377987" y="518790"/>
                </a:lnTo>
                <a:cubicBezTo>
                  <a:pt x="368785" y="527981"/>
                  <a:pt x="356517" y="533051"/>
                  <a:pt x="343507" y="533051"/>
                </a:cubicBezTo>
                <a:cubicBezTo>
                  <a:pt x="330498" y="533051"/>
                  <a:pt x="318229" y="527981"/>
                  <a:pt x="309028" y="518790"/>
                </a:cubicBezTo>
                <a:lnTo>
                  <a:pt x="306066" y="515833"/>
                </a:lnTo>
                <a:cubicBezTo>
                  <a:pt x="296865" y="506642"/>
                  <a:pt x="291788" y="494494"/>
                  <a:pt x="291788" y="481501"/>
                </a:cubicBezTo>
                <a:cubicBezTo>
                  <a:pt x="291788" y="468402"/>
                  <a:pt x="296865" y="456254"/>
                  <a:pt x="306066" y="447064"/>
                </a:cubicBezTo>
                <a:lnTo>
                  <a:pt x="429707" y="323576"/>
                </a:lnTo>
                <a:lnTo>
                  <a:pt x="446418" y="254491"/>
                </a:lnTo>
                <a:cubicBezTo>
                  <a:pt x="446418" y="254385"/>
                  <a:pt x="446418" y="254385"/>
                  <a:pt x="446418" y="254280"/>
                </a:cubicBezTo>
                <a:cubicBezTo>
                  <a:pt x="448956" y="245089"/>
                  <a:pt x="456254" y="237801"/>
                  <a:pt x="465455" y="235265"/>
                </a:cubicBezTo>
                <a:lnTo>
                  <a:pt x="527963" y="218575"/>
                </a:lnTo>
                <a:cubicBezTo>
                  <a:pt x="530290" y="217941"/>
                  <a:pt x="532617" y="217624"/>
                  <a:pt x="534943" y="217624"/>
                </a:cubicBezTo>
                <a:close/>
                <a:moveTo>
                  <a:pt x="253873" y="140927"/>
                </a:moveTo>
                <a:cubicBezTo>
                  <a:pt x="191674" y="140927"/>
                  <a:pt x="141005" y="191424"/>
                  <a:pt x="141005" y="253542"/>
                </a:cubicBezTo>
                <a:cubicBezTo>
                  <a:pt x="141005" y="315765"/>
                  <a:pt x="191674" y="366262"/>
                  <a:pt x="253873" y="366262"/>
                </a:cubicBezTo>
                <a:cubicBezTo>
                  <a:pt x="316072" y="366262"/>
                  <a:pt x="366741" y="315765"/>
                  <a:pt x="366741" y="253542"/>
                </a:cubicBezTo>
                <a:cubicBezTo>
                  <a:pt x="366741" y="191424"/>
                  <a:pt x="316072" y="140927"/>
                  <a:pt x="253873" y="140927"/>
                </a:cubicBezTo>
                <a:close/>
                <a:moveTo>
                  <a:pt x="232929" y="0"/>
                </a:moveTo>
                <a:lnTo>
                  <a:pt x="274818" y="0"/>
                </a:lnTo>
                <a:cubicBezTo>
                  <a:pt x="298090" y="0"/>
                  <a:pt x="316918" y="18910"/>
                  <a:pt x="316918" y="42045"/>
                </a:cubicBezTo>
                <a:lnTo>
                  <a:pt x="316918" y="55885"/>
                </a:lnTo>
                <a:cubicBezTo>
                  <a:pt x="328025" y="59371"/>
                  <a:pt x="338921" y="63913"/>
                  <a:pt x="349287" y="69301"/>
                </a:cubicBezTo>
                <a:lnTo>
                  <a:pt x="359125" y="59476"/>
                </a:lnTo>
                <a:cubicBezTo>
                  <a:pt x="367058" y="51553"/>
                  <a:pt x="377637" y="47222"/>
                  <a:pt x="388849" y="47222"/>
                </a:cubicBezTo>
                <a:cubicBezTo>
                  <a:pt x="400062" y="47222"/>
                  <a:pt x="410640" y="51553"/>
                  <a:pt x="418574" y="59476"/>
                </a:cubicBezTo>
                <a:lnTo>
                  <a:pt x="448192" y="89162"/>
                </a:lnTo>
                <a:cubicBezTo>
                  <a:pt x="464588" y="105536"/>
                  <a:pt x="464588" y="132158"/>
                  <a:pt x="448192" y="148533"/>
                </a:cubicBezTo>
                <a:lnTo>
                  <a:pt x="438460" y="158252"/>
                </a:lnTo>
                <a:cubicBezTo>
                  <a:pt x="443749" y="168710"/>
                  <a:pt x="448298" y="179486"/>
                  <a:pt x="451789" y="190684"/>
                </a:cubicBezTo>
                <a:lnTo>
                  <a:pt x="465752" y="190684"/>
                </a:lnTo>
                <a:cubicBezTo>
                  <a:pt x="478657" y="190684"/>
                  <a:pt x="490187" y="196494"/>
                  <a:pt x="497909" y="205685"/>
                </a:cubicBezTo>
                <a:lnTo>
                  <a:pt x="450837" y="218257"/>
                </a:lnTo>
                <a:cubicBezTo>
                  <a:pt x="435604" y="222377"/>
                  <a:pt x="423440" y="234420"/>
                  <a:pt x="419420" y="249739"/>
                </a:cubicBezTo>
                <a:cubicBezTo>
                  <a:pt x="419314" y="249950"/>
                  <a:pt x="419314" y="250161"/>
                  <a:pt x="419208" y="250372"/>
                </a:cubicBezTo>
                <a:lnTo>
                  <a:pt x="403764" y="314603"/>
                </a:lnTo>
                <a:lnTo>
                  <a:pt x="283598" y="434613"/>
                </a:lnTo>
                <a:cubicBezTo>
                  <a:pt x="271010" y="447078"/>
                  <a:pt x="264134" y="463770"/>
                  <a:pt x="264134" y="481518"/>
                </a:cubicBezTo>
                <a:cubicBezTo>
                  <a:pt x="264134" y="490392"/>
                  <a:pt x="265932" y="499160"/>
                  <a:pt x="269317" y="507083"/>
                </a:cubicBezTo>
                <a:lnTo>
                  <a:pt x="232929" y="507083"/>
                </a:lnTo>
                <a:cubicBezTo>
                  <a:pt x="209657" y="507083"/>
                  <a:pt x="190828" y="488279"/>
                  <a:pt x="190828" y="465143"/>
                </a:cubicBezTo>
                <a:lnTo>
                  <a:pt x="190828" y="451304"/>
                </a:lnTo>
                <a:cubicBezTo>
                  <a:pt x="179721" y="447712"/>
                  <a:pt x="168826" y="443275"/>
                  <a:pt x="158459" y="437888"/>
                </a:cubicBezTo>
                <a:lnTo>
                  <a:pt x="148622" y="447712"/>
                </a:lnTo>
                <a:cubicBezTo>
                  <a:pt x="140688" y="455635"/>
                  <a:pt x="130110" y="459967"/>
                  <a:pt x="118897" y="459967"/>
                </a:cubicBezTo>
                <a:cubicBezTo>
                  <a:pt x="107685" y="459967"/>
                  <a:pt x="97107" y="455635"/>
                  <a:pt x="89173" y="447712"/>
                </a:cubicBezTo>
                <a:lnTo>
                  <a:pt x="59554" y="418027"/>
                </a:lnTo>
                <a:cubicBezTo>
                  <a:pt x="43158" y="401652"/>
                  <a:pt x="43158" y="375030"/>
                  <a:pt x="59554" y="358656"/>
                </a:cubicBezTo>
                <a:lnTo>
                  <a:pt x="69286" y="348831"/>
                </a:lnTo>
                <a:cubicBezTo>
                  <a:pt x="63997" y="338478"/>
                  <a:pt x="59449" y="327597"/>
                  <a:pt x="55958" y="316505"/>
                </a:cubicBezTo>
                <a:lnTo>
                  <a:pt x="41995" y="316505"/>
                </a:lnTo>
                <a:cubicBezTo>
                  <a:pt x="18829" y="316505"/>
                  <a:pt x="0" y="297700"/>
                  <a:pt x="0" y="274565"/>
                </a:cubicBezTo>
                <a:lnTo>
                  <a:pt x="0" y="232625"/>
                </a:lnTo>
                <a:cubicBezTo>
                  <a:pt x="0" y="209488"/>
                  <a:pt x="18829" y="190684"/>
                  <a:pt x="41995" y="190684"/>
                </a:cubicBezTo>
                <a:lnTo>
                  <a:pt x="55958" y="190684"/>
                </a:lnTo>
                <a:cubicBezTo>
                  <a:pt x="59449" y="179486"/>
                  <a:pt x="63997" y="168710"/>
                  <a:pt x="69286" y="158252"/>
                </a:cubicBezTo>
                <a:lnTo>
                  <a:pt x="59554" y="148533"/>
                </a:lnTo>
                <a:cubicBezTo>
                  <a:pt x="43158" y="132158"/>
                  <a:pt x="43158" y="105536"/>
                  <a:pt x="59554" y="89162"/>
                </a:cubicBezTo>
                <a:lnTo>
                  <a:pt x="89173" y="59476"/>
                </a:lnTo>
                <a:cubicBezTo>
                  <a:pt x="97107" y="51553"/>
                  <a:pt x="107685" y="47222"/>
                  <a:pt x="118897" y="47222"/>
                </a:cubicBezTo>
                <a:cubicBezTo>
                  <a:pt x="130110" y="47222"/>
                  <a:pt x="140688" y="51553"/>
                  <a:pt x="148622" y="59476"/>
                </a:cubicBezTo>
                <a:lnTo>
                  <a:pt x="158459" y="69301"/>
                </a:lnTo>
                <a:cubicBezTo>
                  <a:pt x="168826" y="63913"/>
                  <a:pt x="179721" y="59371"/>
                  <a:pt x="190828" y="55885"/>
                </a:cubicBezTo>
                <a:lnTo>
                  <a:pt x="190828" y="42045"/>
                </a:lnTo>
                <a:cubicBezTo>
                  <a:pt x="190828" y="18910"/>
                  <a:pt x="209657" y="0"/>
                  <a:pt x="232929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074440" y="3681830"/>
            <a:ext cx="4945278" cy="1642816"/>
          </a:xfrm>
          <a:prstGeom prst="rect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1" name="椭圆 31"/>
          <p:cNvSpPr/>
          <p:nvPr/>
        </p:nvSpPr>
        <p:spPr>
          <a:xfrm>
            <a:off x="5251265" y="3877261"/>
            <a:ext cx="547457" cy="564651"/>
          </a:xfrm>
          <a:custGeom>
            <a:avLst/>
            <a:gdLst>
              <a:gd name="connsiteX0" fmla="*/ 559267 w 589292"/>
              <a:gd name="connsiteY0" fmla="*/ 238088 h 607799"/>
              <a:gd name="connsiteX1" fmla="*/ 575556 w 589292"/>
              <a:gd name="connsiteY1" fmla="*/ 244486 h 607799"/>
              <a:gd name="connsiteX2" fmla="*/ 589292 w 589292"/>
              <a:gd name="connsiteY2" fmla="*/ 264606 h 607799"/>
              <a:gd name="connsiteX3" fmla="*/ 589292 w 589292"/>
              <a:gd name="connsiteY3" fmla="*/ 598164 h 607799"/>
              <a:gd name="connsiteX4" fmla="*/ 576113 w 589292"/>
              <a:gd name="connsiteY4" fmla="*/ 607112 h 607799"/>
              <a:gd name="connsiteX5" fmla="*/ 452019 w 589292"/>
              <a:gd name="connsiteY5" fmla="*/ 558341 h 607799"/>
              <a:gd name="connsiteX6" fmla="*/ 438282 w 589292"/>
              <a:gd name="connsiteY6" fmla="*/ 538221 h 607799"/>
              <a:gd name="connsiteX7" fmla="*/ 438282 w 589292"/>
              <a:gd name="connsiteY7" fmla="*/ 383843 h 607799"/>
              <a:gd name="connsiteX8" fmla="*/ 444362 w 589292"/>
              <a:gd name="connsiteY8" fmla="*/ 381618 h 607799"/>
              <a:gd name="connsiteX9" fmla="*/ 466080 w 589292"/>
              <a:gd name="connsiteY9" fmla="*/ 366690 h 607799"/>
              <a:gd name="connsiteX10" fmla="*/ 537409 w 589292"/>
              <a:gd name="connsiteY10" fmla="*/ 275269 h 607799"/>
              <a:gd name="connsiteX11" fmla="*/ 559267 w 589292"/>
              <a:gd name="connsiteY11" fmla="*/ 238088 h 607799"/>
              <a:gd name="connsiteX12" fmla="*/ 209859 w 589292"/>
              <a:gd name="connsiteY12" fmla="*/ 194902 h 607799"/>
              <a:gd name="connsiteX13" fmla="*/ 260000 w 589292"/>
              <a:gd name="connsiteY13" fmla="*/ 194902 h 607799"/>
              <a:gd name="connsiteX14" fmla="*/ 262971 w 589292"/>
              <a:gd name="connsiteY14" fmla="*/ 202458 h 607799"/>
              <a:gd name="connsiteX15" fmla="*/ 291525 w 589292"/>
              <a:gd name="connsiteY15" fmla="*/ 257523 h 607799"/>
              <a:gd name="connsiteX16" fmla="*/ 371937 w 589292"/>
              <a:gd name="connsiteY16" fmla="*/ 366032 h 607799"/>
              <a:gd name="connsiteX17" fmla="*/ 393850 w 589292"/>
              <a:gd name="connsiteY17" fmla="*/ 381374 h 607799"/>
              <a:gd name="connsiteX18" fmla="*/ 397425 w 589292"/>
              <a:gd name="connsiteY18" fmla="*/ 382811 h 607799"/>
              <a:gd name="connsiteX19" fmla="*/ 397425 w 589292"/>
              <a:gd name="connsiteY19" fmla="*/ 539294 h 607799"/>
              <a:gd name="connsiteX20" fmla="*/ 379504 w 589292"/>
              <a:gd name="connsiteY20" fmla="*/ 557185 h 607799"/>
              <a:gd name="connsiteX21" fmla="*/ 209859 w 589292"/>
              <a:gd name="connsiteY21" fmla="*/ 557185 h 607799"/>
              <a:gd name="connsiteX22" fmla="*/ 191938 w 589292"/>
              <a:gd name="connsiteY22" fmla="*/ 539294 h 607799"/>
              <a:gd name="connsiteX23" fmla="*/ 191938 w 589292"/>
              <a:gd name="connsiteY23" fmla="*/ 212840 h 607799"/>
              <a:gd name="connsiteX24" fmla="*/ 209859 w 589292"/>
              <a:gd name="connsiteY24" fmla="*/ 194902 h 607799"/>
              <a:gd name="connsiteX25" fmla="*/ 13186 w 589292"/>
              <a:gd name="connsiteY25" fmla="*/ 140695 h 607799"/>
              <a:gd name="connsiteX26" fmla="*/ 137338 w 589292"/>
              <a:gd name="connsiteY26" fmla="*/ 189466 h 607799"/>
              <a:gd name="connsiteX27" fmla="*/ 151081 w 589292"/>
              <a:gd name="connsiteY27" fmla="*/ 209633 h 607799"/>
              <a:gd name="connsiteX28" fmla="*/ 151081 w 589292"/>
              <a:gd name="connsiteY28" fmla="*/ 543612 h 607799"/>
              <a:gd name="connsiteX29" fmla="*/ 138359 w 589292"/>
              <a:gd name="connsiteY29" fmla="*/ 552235 h 607799"/>
              <a:gd name="connsiteX30" fmla="*/ 13743 w 589292"/>
              <a:gd name="connsiteY30" fmla="*/ 503278 h 607799"/>
              <a:gd name="connsiteX31" fmla="*/ 0 w 589292"/>
              <a:gd name="connsiteY31" fmla="*/ 483065 h 607799"/>
              <a:gd name="connsiteX32" fmla="*/ 0 w 589292"/>
              <a:gd name="connsiteY32" fmla="*/ 149643 h 607799"/>
              <a:gd name="connsiteX33" fmla="*/ 13186 w 589292"/>
              <a:gd name="connsiteY33" fmla="*/ 140695 h 607799"/>
              <a:gd name="connsiteX34" fmla="*/ 418473 w 589292"/>
              <a:gd name="connsiteY34" fmla="*/ 52152 h 607799"/>
              <a:gd name="connsiteX35" fmla="*/ 341047 w 589292"/>
              <a:gd name="connsiteY35" fmla="*/ 129569 h 607799"/>
              <a:gd name="connsiteX36" fmla="*/ 376975 w 589292"/>
              <a:gd name="connsiteY36" fmla="*/ 194887 h 607799"/>
              <a:gd name="connsiteX37" fmla="*/ 394568 w 589292"/>
              <a:gd name="connsiteY37" fmla="*/ 203092 h 607799"/>
              <a:gd name="connsiteX38" fmla="*/ 418473 w 589292"/>
              <a:gd name="connsiteY38" fmla="*/ 206893 h 607799"/>
              <a:gd name="connsiteX39" fmla="*/ 438248 w 589292"/>
              <a:gd name="connsiteY39" fmla="*/ 204344 h 607799"/>
              <a:gd name="connsiteX40" fmla="*/ 455701 w 589292"/>
              <a:gd name="connsiteY40" fmla="*/ 197436 h 607799"/>
              <a:gd name="connsiteX41" fmla="*/ 495946 w 589292"/>
              <a:gd name="connsiteY41" fmla="*/ 129569 h 607799"/>
              <a:gd name="connsiteX42" fmla="*/ 418473 w 589292"/>
              <a:gd name="connsiteY42" fmla="*/ 52152 h 607799"/>
              <a:gd name="connsiteX43" fmla="*/ 419123 w 589292"/>
              <a:gd name="connsiteY43" fmla="*/ 0 h 607799"/>
              <a:gd name="connsiteX44" fmla="*/ 552809 w 589292"/>
              <a:gd name="connsiteY44" fmla="*/ 133509 h 607799"/>
              <a:gd name="connsiteX45" fmla="*/ 524540 w 589292"/>
              <a:gd name="connsiteY45" fmla="*/ 224509 h 607799"/>
              <a:gd name="connsiteX46" fmla="*/ 505973 w 589292"/>
              <a:gd name="connsiteY46" fmla="*/ 255708 h 607799"/>
              <a:gd name="connsiteX47" fmla="*/ 439315 w 589292"/>
              <a:gd name="connsiteY47" fmla="*/ 341051 h 607799"/>
              <a:gd name="connsiteX48" fmla="*/ 438248 w 589292"/>
              <a:gd name="connsiteY48" fmla="*/ 342071 h 607799"/>
              <a:gd name="connsiteX49" fmla="*/ 419262 w 589292"/>
              <a:gd name="connsiteY49" fmla="*/ 349581 h 607799"/>
              <a:gd name="connsiteX50" fmla="*/ 398978 w 589292"/>
              <a:gd name="connsiteY50" fmla="*/ 340681 h 607799"/>
              <a:gd name="connsiteX51" fmla="*/ 397492 w 589292"/>
              <a:gd name="connsiteY51" fmla="*/ 339151 h 607799"/>
              <a:gd name="connsiteX52" fmla="*/ 323593 w 589292"/>
              <a:gd name="connsiteY52" fmla="*/ 238880 h 607799"/>
              <a:gd name="connsiteX53" fmla="*/ 300198 w 589292"/>
              <a:gd name="connsiteY53" fmla="*/ 195026 h 607799"/>
              <a:gd name="connsiteX54" fmla="*/ 285437 w 589292"/>
              <a:gd name="connsiteY54" fmla="*/ 133509 h 607799"/>
              <a:gd name="connsiteX55" fmla="*/ 419123 w 589292"/>
              <a:gd name="connsiteY55" fmla="*/ 0 h 60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89292" h="607799">
                <a:moveTo>
                  <a:pt x="559267" y="238088"/>
                </a:moveTo>
                <a:lnTo>
                  <a:pt x="575556" y="244486"/>
                </a:lnTo>
                <a:cubicBezTo>
                  <a:pt x="583816" y="247731"/>
                  <a:pt x="589292" y="255705"/>
                  <a:pt x="589292" y="264606"/>
                </a:cubicBezTo>
                <a:lnTo>
                  <a:pt x="589292" y="598164"/>
                </a:lnTo>
                <a:cubicBezTo>
                  <a:pt x="589292" y="604979"/>
                  <a:pt x="582424" y="609615"/>
                  <a:pt x="576113" y="607112"/>
                </a:cubicBezTo>
                <a:lnTo>
                  <a:pt x="452019" y="558341"/>
                </a:lnTo>
                <a:cubicBezTo>
                  <a:pt x="443758" y="555096"/>
                  <a:pt x="438282" y="547122"/>
                  <a:pt x="438282" y="538221"/>
                </a:cubicBezTo>
                <a:lnTo>
                  <a:pt x="438282" y="383843"/>
                </a:lnTo>
                <a:cubicBezTo>
                  <a:pt x="440324" y="383194"/>
                  <a:pt x="442366" y="382499"/>
                  <a:pt x="444362" y="381618"/>
                </a:cubicBezTo>
                <a:cubicBezTo>
                  <a:pt x="452529" y="378187"/>
                  <a:pt x="459815" y="373181"/>
                  <a:pt x="466080" y="366690"/>
                </a:cubicBezTo>
                <a:cubicBezTo>
                  <a:pt x="492997" y="338735"/>
                  <a:pt x="516989" y="307952"/>
                  <a:pt x="537409" y="275269"/>
                </a:cubicBezTo>
                <a:cubicBezTo>
                  <a:pt x="544787" y="263447"/>
                  <a:pt x="552352" y="251069"/>
                  <a:pt x="559267" y="238088"/>
                </a:cubicBezTo>
                <a:close/>
                <a:moveTo>
                  <a:pt x="209859" y="194902"/>
                </a:moveTo>
                <a:lnTo>
                  <a:pt x="260000" y="194902"/>
                </a:lnTo>
                <a:cubicBezTo>
                  <a:pt x="260929" y="197405"/>
                  <a:pt x="261950" y="199908"/>
                  <a:pt x="262971" y="202458"/>
                </a:cubicBezTo>
                <a:cubicBezTo>
                  <a:pt x="271143" y="222296"/>
                  <a:pt x="281542" y="240512"/>
                  <a:pt x="291525" y="257523"/>
                </a:cubicBezTo>
                <a:cubicBezTo>
                  <a:pt x="315435" y="298173"/>
                  <a:pt x="342455" y="334652"/>
                  <a:pt x="371937" y="366032"/>
                </a:cubicBezTo>
                <a:cubicBezTo>
                  <a:pt x="378112" y="372706"/>
                  <a:pt x="385540" y="377851"/>
                  <a:pt x="393850" y="381374"/>
                </a:cubicBezTo>
                <a:cubicBezTo>
                  <a:pt x="395011" y="381884"/>
                  <a:pt x="396265" y="382348"/>
                  <a:pt x="397425" y="382811"/>
                </a:cubicBezTo>
                <a:lnTo>
                  <a:pt x="397425" y="539294"/>
                </a:lnTo>
                <a:cubicBezTo>
                  <a:pt x="397425" y="549166"/>
                  <a:pt x="389393" y="557185"/>
                  <a:pt x="379504" y="557185"/>
                </a:cubicBezTo>
                <a:lnTo>
                  <a:pt x="209859" y="557185"/>
                </a:lnTo>
                <a:cubicBezTo>
                  <a:pt x="199970" y="557185"/>
                  <a:pt x="191938" y="549166"/>
                  <a:pt x="191938" y="539294"/>
                </a:cubicBezTo>
                <a:lnTo>
                  <a:pt x="191938" y="212840"/>
                </a:lnTo>
                <a:cubicBezTo>
                  <a:pt x="191938" y="202967"/>
                  <a:pt x="199970" y="194902"/>
                  <a:pt x="209859" y="194902"/>
                </a:cubicBezTo>
                <a:close/>
                <a:moveTo>
                  <a:pt x="13186" y="140695"/>
                </a:moveTo>
                <a:lnTo>
                  <a:pt x="137338" y="189466"/>
                </a:lnTo>
                <a:cubicBezTo>
                  <a:pt x="145602" y="192758"/>
                  <a:pt x="151081" y="200732"/>
                  <a:pt x="151081" y="209633"/>
                </a:cubicBezTo>
                <a:lnTo>
                  <a:pt x="151081" y="543612"/>
                </a:lnTo>
                <a:cubicBezTo>
                  <a:pt x="151081" y="550148"/>
                  <a:pt x="144441" y="554645"/>
                  <a:pt x="138359" y="552235"/>
                </a:cubicBezTo>
                <a:lnTo>
                  <a:pt x="13743" y="503278"/>
                </a:lnTo>
                <a:cubicBezTo>
                  <a:pt x="5478" y="500033"/>
                  <a:pt x="0" y="492059"/>
                  <a:pt x="0" y="483065"/>
                </a:cubicBezTo>
                <a:lnTo>
                  <a:pt x="0" y="149643"/>
                </a:lnTo>
                <a:cubicBezTo>
                  <a:pt x="0" y="142874"/>
                  <a:pt x="6871" y="138238"/>
                  <a:pt x="13186" y="140695"/>
                </a:cubicBezTo>
                <a:close/>
                <a:moveTo>
                  <a:pt x="418473" y="52152"/>
                </a:moveTo>
                <a:cubicBezTo>
                  <a:pt x="375675" y="52152"/>
                  <a:pt x="340954" y="86828"/>
                  <a:pt x="341047" y="129569"/>
                </a:cubicBezTo>
                <a:cubicBezTo>
                  <a:pt x="341047" y="157013"/>
                  <a:pt x="355344" y="181165"/>
                  <a:pt x="376975" y="194887"/>
                </a:cubicBezTo>
                <a:cubicBezTo>
                  <a:pt x="382452" y="198363"/>
                  <a:pt x="388301" y="201191"/>
                  <a:pt x="394568" y="203092"/>
                </a:cubicBezTo>
                <a:cubicBezTo>
                  <a:pt x="402134" y="205595"/>
                  <a:pt x="410118" y="206893"/>
                  <a:pt x="418473" y="206893"/>
                </a:cubicBezTo>
                <a:cubicBezTo>
                  <a:pt x="425343" y="206893"/>
                  <a:pt x="431935" y="206012"/>
                  <a:pt x="438248" y="204344"/>
                </a:cubicBezTo>
                <a:cubicBezTo>
                  <a:pt x="444468" y="202721"/>
                  <a:pt x="450270" y="200403"/>
                  <a:pt x="455701" y="197436"/>
                </a:cubicBezTo>
                <a:cubicBezTo>
                  <a:pt x="479653" y="184271"/>
                  <a:pt x="495946" y="158774"/>
                  <a:pt x="495946" y="129569"/>
                </a:cubicBezTo>
                <a:cubicBezTo>
                  <a:pt x="495946" y="86828"/>
                  <a:pt x="461225" y="52152"/>
                  <a:pt x="418473" y="52152"/>
                </a:cubicBezTo>
                <a:close/>
                <a:moveTo>
                  <a:pt x="419123" y="0"/>
                </a:moveTo>
                <a:cubicBezTo>
                  <a:pt x="492975" y="0"/>
                  <a:pt x="552809" y="59755"/>
                  <a:pt x="552809" y="133509"/>
                </a:cubicBezTo>
                <a:cubicBezTo>
                  <a:pt x="552809" y="165218"/>
                  <a:pt x="540137" y="196138"/>
                  <a:pt x="524540" y="224509"/>
                </a:cubicBezTo>
                <a:cubicBezTo>
                  <a:pt x="518599" y="235310"/>
                  <a:pt x="512239" y="245741"/>
                  <a:pt x="505973" y="255708"/>
                </a:cubicBezTo>
                <a:cubicBezTo>
                  <a:pt x="486802" y="286350"/>
                  <a:pt x="464382" y="315045"/>
                  <a:pt x="439315" y="341051"/>
                </a:cubicBezTo>
                <a:cubicBezTo>
                  <a:pt x="438944" y="341376"/>
                  <a:pt x="438619" y="341747"/>
                  <a:pt x="438248" y="342071"/>
                </a:cubicBezTo>
                <a:cubicBezTo>
                  <a:pt x="432863" y="347078"/>
                  <a:pt x="426086" y="349581"/>
                  <a:pt x="419262" y="349581"/>
                </a:cubicBezTo>
                <a:cubicBezTo>
                  <a:pt x="411882" y="349581"/>
                  <a:pt x="404548" y="346614"/>
                  <a:pt x="398978" y="340681"/>
                </a:cubicBezTo>
                <a:cubicBezTo>
                  <a:pt x="398467" y="340124"/>
                  <a:pt x="397910" y="339568"/>
                  <a:pt x="397492" y="339151"/>
                </a:cubicBezTo>
                <a:cubicBezTo>
                  <a:pt x="369130" y="308740"/>
                  <a:pt x="344575" y="274668"/>
                  <a:pt x="323593" y="238880"/>
                </a:cubicBezTo>
                <a:cubicBezTo>
                  <a:pt x="315285" y="224741"/>
                  <a:pt x="306929" y="210138"/>
                  <a:pt x="300198" y="195026"/>
                </a:cubicBezTo>
                <a:cubicBezTo>
                  <a:pt x="291518" y="175556"/>
                  <a:pt x="285437" y="155158"/>
                  <a:pt x="285437" y="133509"/>
                </a:cubicBezTo>
                <a:cubicBezTo>
                  <a:pt x="285437" y="59755"/>
                  <a:pt x="345317" y="0"/>
                  <a:pt x="419123" y="0"/>
                </a:cubicBezTo>
                <a:close/>
              </a:path>
            </a:pathLst>
          </a:cu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6191036" y="1774388"/>
            <a:ext cx="4945278" cy="1643428"/>
          </a:xfrm>
          <a:prstGeom prst="rect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8" name="椭圆 34" descr="D:\51PPT模板网\51pptmoban.com\图片.jpg"/>
          <p:cNvSpPr/>
          <p:nvPr/>
        </p:nvSpPr>
        <p:spPr>
          <a:xfrm>
            <a:off x="10359264" y="2076540"/>
            <a:ext cx="564651" cy="352431"/>
          </a:xfrm>
          <a:custGeom>
            <a:avLst/>
            <a:gdLst>
              <a:gd name="connsiteX0" fmla="*/ 509262 w 608697"/>
              <a:gd name="connsiteY0" fmla="*/ 287324 h 379924"/>
              <a:gd name="connsiteX1" fmla="*/ 488226 w 608697"/>
              <a:gd name="connsiteY1" fmla="*/ 308258 h 379924"/>
              <a:gd name="connsiteX2" fmla="*/ 509262 w 608697"/>
              <a:gd name="connsiteY2" fmla="*/ 329266 h 379924"/>
              <a:gd name="connsiteX3" fmla="*/ 530223 w 608697"/>
              <a:gd name="connsiteY3" fmla="*/ 308258 h 379924"/>
              <a:gd name="connsiteX4" fmla="*/ 509262 w 608697"/>
              <a:gd name="connsiteY4" fmla="*/ 287324 h 379924"/>
              <a:gd name="connsiteX5" fmla="*/ 442648 w 608697"/>
              <a:gd name="connsiteY5" fmla="*/ 287324 h 379924"/>
              <a:gd name="connsiteX6" fmla="*/ 421687 w 608697"/>
              <a:gd name="connsiteY6" fmla="*/ 308332 h 379924"/>
              <a:gd name="connsiteX7" fmla="*/ 442648 w 608697"/>
              <a:gd name="connsiteY7" fmla="*/ 329266 h 379924"/>
              <a:gd name="connsiteX8" fmla="*/ 463684 w 608697"/>
              <a:gd name="connsiteY8" fmla="*/ 308332 h 379924"/>
              <a:gd name="connsiteX9" fmla="*/ 442648 w 608697"/>
              <a:gd name="connsiteY9" fmla="*/ 287324 h 379924"/>
              <a:gd name="connsiteX10" fmla="*/ 380436 w 608697"/>
              <a:gd name="connsiteY10" fmla="*/ 284940 h 379924"/>
              <a:gd name="connsiteX11" fmla="*/ 380436 w 608697"/>
              <a:gd name="connsiteY11" fmla="*/ 332469 h 379924"/>
              <a:gd name="connsiteX12" fmla="*/ 399457 w 608697"/>
              <a:gd name="connsiteY12" fmla="*/ 332469 h 379924"/>
              <a:gd name="connsiteX13" fmla="*/ 399457 w 608697"/>
              <a:gd name="connsiteY13" fmla="*/ 284940 h 379924"/>
              <a:gd name="connsiteX14" fmla="*/ 114131 w 608697"/>
              <a:gd name="connsiteY14" fmla="*/ 199418 h 379924"/>
              <a:gd name="connsiteX15" fmla="*/ 171196 w 608697"/>
              <a:gd name="connsiteY15" fmla="*/ 199418 h 379924"/>
              <a:gd name="connsiteX16" fmla="*/ 437501 w 608697"/>
              <a:gd name="connsiteY16" fmla="*/ 199418 h 379924"/>
              <a:gd name="connsiteX17" fmla="*/ 494566 w 608697"/>
              <a:gd name="connsiteY17" fmla="*/ 199418 h 379924"/>
              <a:gd name="connsiteX18" fmla="*/ 513588 w 608697"/>
              <a:gd name="connsiteY18" fmla="*/ 218415 h 379924"/>
              <a:gd name="connsiteX19" fmla="*/ 608697 w 608697"/>
              <a:gd name="connsiteY19" fmla="*/ 360927 h 379924"/>
              <a:gd name="connsiteX20" fmla="*/ 589675 w 608697"/>
              <a:gd name="connsiteY20" fmla="*/ 379924 h 379924"/>
              <a:gd name="connsiteX21" fmla="*/ 19022 w 608697"/>
              <a:gd name="connsiteY21" fmla="*/ 379924 h 379924"/>
              <a:gd name="connsiteX22" fmla="*/ 0 w 608697"/>
              <a:gd name="connsiteY22" fmla="*/ 360927 h 379924"/>
              <a:gd name="connsiteX23" fmla="*/ 95109 w 608697"/>
              <a:gd name="connsiteY23" fmla="*/ 218415 h 379924"/>
              <a:gd name="connsiteX24" fmla="*/ 114131 w 608697"/>
              <a:gd name="connsiteY24" fmla="*/ 199418 h 379924"/>
              <a:gd name="connsiteX25" fmla="*/ 190214 w 608697"/>
              <a:gd name="connsiteY25" fmla="*/ 0 h 379924"/>
              <a:gd name="connsiteX26" fmla="*/ 418484 w 608697"/>
              <a:gd name="connsiteY26" fmla="*/ 0 h 379924"/>
              <a:gd name="connsiteX27" fmla="*/ 437506 w 608697"/>
              <a:gd name="connsiteY27" fmla="*/ 18997 h 379924"/>
              <a:gd name="connsiteX28" fmla="*/ 437506 w 608697"/>
              <a:gd name="connsiteY28" fmla="*/ 180436 h 379924"/>
              <a:gd name="connsiteX29" fmla="*/ 171192 w 608697"/>
              <a:gd name="connsiteY29" fmla="*/ 180436 h 379924"/>
              <a:gd name="connsiteX30" fmla="*/ 171192 w 608697"/>
              <a:gd name="connsiteY30" fmla="*/ 18997 h 379924"/>
              <a:gd name="connsiteX31" fmla="*/ 190214 w 608697"/>
              <a:gd name="connsiteY31" fmla="*/ 0 h 37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8697" h="379924">
                <a:moveTo>
                  <a:pt x="509262" y="287324"/>
                </a:moveTo>
                <a:cubicBezTo>
                  <a:pt x="497625" y="287324"/>
                  <a:pt x="488226" y="296711"/>
                  <a:pt x="488226" y="308258"/>
                </a:cubicBezTo>
                <a:cubicBezTo>
                  <a:pt x="488226" y="319879"/>
                  <a:pt x="497625" y="329266"/>
                  <a:pt x="509262" y="329266"/>
                </a:cubicBezTo>
                <a:cubicBezTo>
                  <a:pt x="520824" y="329266"/>
                  <a:pt x="530223" y="319879"/>
                  <a:pt x="530223" y="308258"/>
                </a:cubicBezTo>
                <a:cubicBezTo>
                  <a:pt x="530223" y="296711"/>
                  <a:pt x="520824" y="287324"/>
                  <a:pt x="509262" y="287324"/>
                </a:cubicBezTo>
                <a:close/>
                <a:moveTo>
                  <a:pt x="442648" y="287324"/>
                </a:moveTo>
                <a:cubicBezTo>
                  <a:pt x="431086" y="287324"/>
                  <a:pt x="421687" y="296711"/>
                  <a:pt x="421687" y="308332"/>
                </a:cubicBezTo>
                <a:cubicBezTo>
                  <a:pt x="421687" y="319879"/>
                  <a:pt x="431086" y="329266"/>
                  <a:pt x="442648" y="329266"/>
                </a:cubicBezTo>
                <a:cubicBezTo>
                  <a:pt x="454285" y="329266"/>
                  <a:pt x="463684" y="319879"/>
                  <a:pt x="463684" y="308332"/>
                </a:cubicBezTo>
                <a:cubicBezTo>
                  <a:pt x="463684" y="296711"/>
                  <a:pt x="454285" y="287324"/>
                  <a:pt x="442648" y="287324"/>
                </a:cubicBezTo>
                <a:close/>
                <a:moveTo>
                  <a:pt x="380436" y="284940"/>
                </a:moveTo>
                <a:lnTo>
                  <a:pt x="380436" y="332469"/>
                </a:lnTo>
                <a:lnTo>
                  <a:pt x="399457" y="332469"/>
                </a:lnTo>
                <a:lnTo>
                  <a:pt x="399457" y="284940"/>
                </a:lnTo>
                <a:close/>
                <a:moveTo>
                  <a:pt x="114131" y="199418"/>
                </a:moveTo>
                <a:lnTo>
                  <a:pt x="171196" y="199418"/>
                </a:lnTo>
                <a:lnTo>
                  <a:pt x="437501" y="199418"/>
                </a:lnTo>
                <a:lnTo>
                  <a:pt x="494566" y="199418"/>
                </a:lnTo>
                <a:cubicBezTo>
                  <a:pt x="505084" y="199418"/>
                  <a:pt x="505681" y="206942"/>
                  <a:pt x="513588" y="218415"/>
                </a:cubicBezTo>
                <a:lnTo>
                  <a:pt x="608697" y="360927"/>
                </a:lnTo>
                <a:cubicBezTo>
                  <a:pt x="608697" y="371431"/>
                  <a:pt x="608697" y="379924"/>
                  <a:pt x="589675" y="379924"/>
                </a:cubicBezTo>
                <a:lnTo>
                  <a:pt x="19022" y="379924"/>
                </a:lnTo>
                <a:cubicBezTo>
                  <a:pt x="0" y="379924"/>
                  <a:pt x="0" y="371431"/>
                  <a:pt x="0" y="360927"/>
                </a:cubicBezTo>
                <a:lnTo>
                  <a:pt x="95109" y="218415"/>
                </a:lnTo>
                <a:cubicBezTo>
                  <a:pt x="101450" y="208954"/>
                  <a:pt x="103613" y="199418"/>
                  <a:pt x="114131" y="199418"/>
                </a:cubicBezTo>
                <a:close/>
                <a:moveTo>
                  <a:pt x="190214" y="0"/>
                </a:moveTo>
                <a:lnTo>
                  <a:pt x="418484" y="0"/>
                </a:lnTo>
                <a:cubicBezTo>
                  <a:pt x="429002" y="0"/>
                  <a:pt x="437506" y="8493"/>
                  <a:pt x="437506" y="18997"/>
                </a:cubicBezTo>
                <a:lnTo>
                  <a:pt x="437506" y="180436"/>
                </a:lnTo>
                <a:lnTo>
                  <a:pt x="171192" y="180436"/>
                </a:lnTo>
                <a:lnTo>
                  <a:pt x="171192" y="18997"/>
                </a:lnTo>
                <a:cubicBezTo>
                  <a:pt x="171192" y="8493"/>
                  <a:pt x="179696" y="0"/>
                  <a:pt x="190214" y="0"/>
                </a:cubicBezTo>
                <a:close/>
              </a:path>
            </a:pathLst>
          </a:cu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6191036" y="3681830"/>
            <a:ext cx="4945278" cy="1642816"/>
          </a:xfrm>
          <a:prstGeom prst="rect">
            <a:avLst/>
          </a:prstGeom>
          <a:solidFill>
            <a:srgbClr val="D71E1D"/>
          </a:solidFill>
          <a:ln w="19050">
            <a:solidFill>
              <a:srgbClr val="D71E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15" name="椭圆 37"/>
          <p:cNvSpPr/>
          <p:nvPr/>
        </p:nvSpPr>
        <p:spPr>
          <a:xfrm>
            <a:off x="10389127" y="3877261"/>
            <a:ext cx="504924" cy="564651"/>
          </a:xfrm>
          <a:custGeom>
            <a:avLst/>
            <a:gdLst>
              <a:gd name="T0" fmla="*/ 3531 w 3631"/>
              <a:gd name="T1" fmla="*/ 0 h 4067"/>
              <a:gd name="T2" fmla="*/ 1249 w 3631"/>
              <a:gd name="T3" fmla="*/ 0 h 4067"/>
              <a:gd name="T4" fmla="*/ 1178 w 3631"/>
              <a:gd name="T5" fmla="*/ 29 h 4067"/>
              <a:gd name="T6" fmla="*/ 29 w 3631"/>
              <a:gd name="T7" fmla="*/ 1179 h 4067"/>
              <a:gd name="T8" fmla="*/ 0 w 3631"/>
              <a:gd name="T9" fmla="*/ 1249 h 4067"/>
              <a:gd name="T10" fmla="*/ 0 w 3631"/>
              <a:gd name="T11" fmla="*/ 3967 h 4067"/>
              <a:gd name="T12" fmla="*/ 100 w 3631"/>
              <a:gd name="T13" fmla="*/ 4067 h 4067"/>
              <a:gd name="T14" fmla="*/ 3531 w 3631"/>
              <a:gd name="T15" fmla="*/ 4067 h 4067"/>
              <a:gd name="T16" fmla="*/ 3631 w 3631"/>
              <a:gd name="T17" fmla="*/ 3967 h 4067"/>
              <a:gd name="T18" fmla="*/ 3631 w 3631"/>
              <a:gd name="T19" fmla="*/ 100 h 4067"/>
              <a:gd name="T20" fmla="*/ 3531 w 3631"/>
              <a:gd name="T21" fmla="*/ 0 h 4067"/>
              <a:gd name="T22" fmla="*/ 2636 w 3631"/>
              <a:gd name="T23" fmla="*/ 1442 h 4067"/>
              <a:gd name="T24" fmla="*/ 2932 w 3631"/>
              <a:gd name="T25" fmla="*/ 1442 h 4067"/>
              <a:gd name="T26" fmla="*/ 2932 w 3631"/>
              <a:gd name="T27" fmla="*/ 449 h 4067"/>
              <a:gd name="T28" fmla="*/ 2998 w 3631"/>
              <a:gd name="T29" fmla="*/ 382 h 4067"/>
              <a:gd name="T30" fmla="*/ 3065 w 3631"/>
              <a:gd name="T31" fmla="*/ 449 h 4067"/>
              <a:gd name="T32" fmla="*/ 3065 w 3631"/>
              <a:gd name="T33" fmla="*/ 1509 h 4067"/>
              <a:gd name="T34" fmla="*/ 2998 w 3631"/>
              <a:gd name="T35" fmla="*/ 1575 h 4067"/>
              <a:gd name="T36" fmla="*/ 2636 w 3631"/>
              <a:gd name="T37" fmla="*/ 1575 h 4067"/>
              <a:gd name="T38" fmla="*/ 2569 w 3631"/>
              <a:gd name="T39" fmla="*/ 1509 h 4067"/>
              <a:gd name="T40" fmla="*/ 2636 w 3631"/>
              <a:gd name="T41" fmla="*/ 1442 h 4067"/>
              <a:gd name="T42" fmla="*/ 1966 w 3631"/>
              <a:gd name="T43" fmla="*/ 1442 h 4067"/>
              <a:gd name="T44" fmla="*/ 2262 w 3631"/>
              <a:gd name="T45" fmla="*/ 1442 h 4067"/>
              <a:gd name="T46" fmla="*/ 2262 w 3631"/>
              <a:gd name="T47" fmla="*/ 449 h 4067"/>
              <a:gd name="T48" fmla="*/ 2329 w 3631"/>
              <a:gd name="T49" fmla="*/ 382 h 4067"/>
              <a:gd name="T50" fmla="*/ 2395 w 3631"/>
              <a:gd name="T51" fmla="*/ 449 h 4067"/>
              <a:gd name="T52" fmla="*/ 2395 w 3631"/>
              <a:gd name="T53" fmla="*/ 1509 h 4067"/>
              <a:gd name="T54" fmla="*/ 2329 w 3631"/>
              <a:gd name="T55" fmla="*/ 1575 h 4067"/>
              <a:gd name="T56" fmla="*/ 1966 w 3631"/>
              <a:gd name="T57" fmla="*/ 1575 h 4067"/>
              <a:gd name="T58" fmla="*/ 1899 w 3631"/>
              <a:gd name="T59" fmla="*/ 1509 h 4067"/>
              <a:gd name="T60" fmla="*/ 1966 w 3631"/>
              <a:gd name="T61" fmla="*/ 1442 h 4067"/>
              <a:gd name="T62" fmla="*/ 1296 w 3631"/>
              <a:gd name="T63" fmla="*/ 1442 h 4067"/>
              <a:gd name="T64" fmla="*/ 1592 w 3631"/>
              <a:gd name="T65" fmla="*/ 1442 h 4067"/>
              <a:gd name="T66" fmla="*/ 1592 w 3631"/>
              <a:gd name="T67" fmla="*/ 449 h 4067"/>
              <a:gd name="T68" fmla="*/ 1659 w 3631"/>
              <a:gd name="T69" fmla="*/ 382 h 4067"/>
              <a:gd name="T70" fmla="*/ 1726 w 3631"/>
              <a:gd name="T71" fmla="*/ 449 h 4067"/>
              <a:gd name="T72" fmla="*/ 1726 w 3631"/>
              <a:gd name="T73" fmla="*/ 1509 h 4067"/>
              <a:gd name="T74" fmla="*/ 1659 w 3631"/>
              <a:gd name="T75" fmla="*/ 1575 h 4067"/>
              <a:gd name="T76" fmla="*/ 1296 w 3631"/>
              <a:gd name="T77" fmla="*/ 1575 h 4067"/>
              <a:gd name="T78" fmla="*/ 1230 w 3631"/>
              <a:gd name="T79" fmla="*/ 1509 h 4067"/>
              <a:gd name="T80" fmla="*/ 1296 w 3631"/>
              <a:gd name="T81" fmla="*/ 1442 h 4067"/>
              <a:gd name="T82" fmla="*/ 3121 w 3631"/>
              <a:gd name="T83" fmla="*/ 3413 h 4067"/>
              <a:gd name="T84" fmla="*/ 510 w 3631"/>
              <a:gd name="T85" fmla="*/ 3413 h 4067"/>
              <a:gd name="T86" fmla="*/ 510 w 3631"/>
              <a:gd name="T87" fmla="*/ 2126 h 4067"/>
              <a:gd name="T88" fmla="*/ 3121 w 3631"/>
              <a:gd name="T89" fmla="*/ 2126 h 4067"/>
              <a:gd name="T90" fmla="*/ 3121 w 3631"/>
              <a:gd name="T91" fmla="*/ 3413 h 4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631" h="4067">
                <a:moveTo>
                  <a:pt x="3531" y="0"/>
                </a:moveTo>
                <a:lnTo>
                  <a:pt x="1249" y="0"/>
                </a:lnTo>
                <a:cubicBezTo>
                  <a:pt x="1222" y="0"/>
                  <a:pt x="1197" y="11"/>
                  <a:pt x="1178" y="29"/>
                </a:cubicBezTo>
                <a:lnTo>
                  <a:pt x="29" y="1179"/>
                </a:lnTo>
                <a:cubicBezTo>
                  <a:pt x="10" y="1197"/>
                  <a:pt x="0" y="1223"/>
                  <a:pt x="0" y="1249"/>
                </a:cubicBezTo>
                <a:lnTo>
                  <a:pt x="0" y="3967"/>
                </a:lnTo>
                <a:cubicBezTo>
                  <a:pt x="0" y="4022"/>
                  <a:pt x="44" y="4067"/>
                  <a:pt x="100" y="4067"/>
                </a:cubicBezTo>
                <a:lnTo>
                  <a:pt x="3531" y="4067"/>
                </a:lnTo>
                <a:cubicBezTo>
                  <a:pt x="3586" y="4067"/>
                  <a:pt x="3631" y="4022"/>
                  <a:pt x="3631" y="3967"/>
                </a:cubicBezTo>
                <a:lnTo>
                  <a:pt x="3631" y="100"/>
                </a:lnTo>
                <a:cubicBezTo>
                  <a:pt x="3631" y="45"/>
                  <a:pt x="3586" y="0"/>
                  <a:pt x="3531" y="0"/>
                </a:cubicBezTo>
                <a:close/>
                <a:moveTo>
                  <a:pt x="2636" y="1442"/>
                </a:moveTo>
                <a:lnTo>
                  <a:pt x="2932" y="1442"/>
                </a:lnTo>
                <a:lnTo>
                  <a:pt x="2932" y="449"/>
                </a:lnTo>
                <a:cubicBezTo>
                  <a:pt x="2932" y="412"/>
                  <a:pt x="2961" y="382"/>
                  <a:pt x="2998" y="382"/>
                </a:cubicBezTo>
                <a:cubicBezTo>
                  <a:pt x="3035" y="382"/>
                  <a:pt x="3065" y="412"/>
                  <a:pt x="3065" y="449"/>
                </a:cubicBezTo>
                <a:lnTo>
                  <a:pt x="3065" y="1509"/>
                </a:lnTo>
                <a:cubicBezTo>
                  <a:pt x="3065" y="1546"/>
                  <a:pt x="3035" y="1575"/>
                  <a:pt x="2998" y="1575"/>
                </a:cubicBezTo>
                <a:lnTo>
                  <a:pt x="2636" y="1575"/>
                </a:lnTo>
                <a:cubicBezTo>
                  <a:pt x="2599" y="1575"/>
                  <a:pt x="2569" y="1546"/>
                  <a:pt x="2569" y="1509"/>
                </a:cubicBezTo>
                <a:cubicBezTo>
                  <a:pt x="2569" y="1472"/>
                  <a:pt x="2599" y="1442"/>
                  <a:pt x="2636" y="1442"/>
                </a:cubicBezTo>
                <a:close/>
                <a:moveTo>
                  <a:pt x="1966" y="1442"/>
                </a:moveTo>
                <a:lnTo>
                  <a:pt x="2262" y="1442"/>
                </a:lnTo>
                <a:lnTo>
                  <a:pt x="2262" y="449"/>
                </a:lnTo>
                <a:cubicBezTo>
                  <a:pt x="2262" y="412"/>
                  <a:pt x="2292" y="382"/>
                  <a:pt x="2329" y="382"/>
                </a:cubicBezTo>
                <a:cubicBezTo>
                  <a:pt x="2366" y="382"/>
                  <a:pt x="2395" y="412"/>
                  <a:pt x="2395" y="449"/>
                </a:cubicBezTo>
                <a:lnTo>
                  <a:pt x="2395" y="1509"/>
                </a:lnTo>
                <a:cubicBezTo>
                  <a:pt x="2395" y="1546"/>
                  <a:pt x="2366" y="1575"/>
                  <a:pt x="2329" y="1575"/>
                </a:cubicBezTo>
                <a:lnTo>
                  <a:pt x="1966" y="1575"/>
                </a:lnTo>
                <a:cubicBezTo>
                  <a:pt x="1929" y="1575"/>
                  <a:pt x="1899" y="1546"/>
                  <a:pt x="1899" y="1509"/>
                </a:cubicBezTo>
                <a:cubicBezTo>
                  <a:pt x="1899" y="1472"/>
                  <a:pt x="1929" y="1442"/>
                  <a:pt x="1966" y="1442"/>
                </a:cubicBezTo>
                <a:close/>
                <a:moveTo>
                  <a:pt x="1296" y="1442"/>
                </a:moveTo>
                <a:lnTo>
                  <a:pt x="1592" y="1442"/>
                </a:lnTo>
                <a:lnTo>
                  <a:pt x="1592" y="449"/>
                </a:lnTo>
                <a:cubicBezTo>
                  <a:pt x="1592" y="412"/>
                  <a:pt x="1622" y="382"/>
                  <a:pt x="1659" y="382"/>
                </a:cubicBezTo>
                <a:cubicBezTo>
                  <a:pt x="1696" y="382"/>
                  <a:pt x="1726" y="412"/>
                  <a:pt x="1726" y="449"/>
                </a:cubicBezTo>
                <a:lnTo>
                  <a:pt x="1726" y="1509"/>
                </a:lnTo>
                <a:cubicBezTo>
                  <a:pt x="1726" y="1546"/>
                  <a:pt x="1696" y="1575"/>
                  <a:pt x="1659" y="1575"/>
                </a:cubicBezTo>
                <a:lnTo>
                  <a:pt x="1296" y="1575"/>
                </a:lnTo>
                <a:cubicBezTo>
                  <a:pt x="1260" y="1575"/>
                  <a:pt x="1230" y="1546"/>
                  <a:pt x="1230" y="1509"/>
                </a:cubicBezTo>
                <a:cubicBezTo>
                  <a:pt x="1230" y="1472"/>
                  <a:pt x="1260" y="1442"/>
                  <a:pt x="1296" y="1442"/>
                </a:cubicBezTo>
                <a:close/>
                <a:moveTo>
                  <a:pt x="3121" y="3413"/>
                </a:moveTo>
                <a:lnTo>
                  <a:pt x="510" y="3413"/>
                </a:lnTo>
                <a:lnTo>
                  <a:pt x="510" y="2126"/>
                </a:lnTo>
                <a:lnTo>
                  <a:pt x="3121" y="2126"/>
                </a:lnTo>
                <a:lnTo>
                  <a:pt x="3121" y="3413"/>
                </a:lnTo>
                <a:close/>
              </a:path>
            </a:pathLst>
          </a:cu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4DA5FE-2EBA-6D4B-B6B3-20BAD83C10E5}"/>
              </a:ext>
            </a:extLst>
          </p:cNvPr>
          <p:cNvGrpSpPr/>
          <p:nvPr/>
        </p:nvGrpSpPr>
        <p:grpSpPr>
          <a:xfrm>
            <a:off x="6638581" y="2187535"/>
            <a:ext cx="3273139" cy="816522"/>
            <a:chOff x="283598" y="1906534"/>
            <a:chExt cx="3273139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7A4E6A8-693C-6CA2-B0C6-109EA0719F07}"/>
                </a:ext>
              </a:extLst>
            </p:cNvPr>
            <p:cNvSpPr txBox="1"/>
            <p:nvPr/>
          </p:nvSpPr>
          <p:spPr>
            <a:xfrm>
              <a:off x="283598" y="2190603"/>
              <a:ext cx="32731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56ABB65-F677-906F-3648-73A04B38FF14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49C8070-318B-C6E1-FB38-DE6A6A3C04E3}"/>
              </a:ext>
            </a:extLst>
          </p:cNvPr>
          <p:cNvGrpSpPr/>
          <p:nvPr/>
        </p:nvGrpSpPr>
        <p:grpSpPr>
          <a:xfrm>
            <a:off x="6638581" y="4033651"/>
            <a:ext cx="3273139" cy="816522"/>
            <a:chOff x="283598" y="1906534"/>
            <a:chExt cx="3273139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8AB92F9-F44E-3148-3D0A-2F752F4971AD}"/>
                </a:ext>
              </a:extLst>
            </p:cNvPr>
            <p:cNvSpPr txBox="1"/>
            <p:nvPr/>
          </p:nvSpPr>
          <p:spPr>
            <a:xfrm>
              <a:off x="283598" y="2190603"/>
              <a:ext cx="32731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517658B-DEA3-414F-5F95-457DC217E80C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B8AFECD-8068-BF96-5902-1F1349CE1B97}"/>
              </a:ext>
            </a:extLst>
          </p:cNvPr>
          <p:cNvGrpSpPr/>
          <p:nvPr/>
        </p:nvGrpSpPr>
        <p:grpSpPr>
          <a:xfrm>
            <a:off x="1521985" y="2187535"/>
            <a:ext cx="3273139" cy="816522"/>
            <a:chOff x="283598" y="1906534"/>
            <a:chExt cx="327313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39BE573-0B51-3FA5-ADD8-0E29619D5681}"/>
                </a:ext>
              </a:extLst>
            </p:cNvPr>
            <p:cNvSpPr txBox="1"/>
            <p:nvPr/>
          </p:nvSpPr>
          <p:spPr>
            <a:xfrm>
              <a:off x="283598" y="2190603"/>
              <a:ext cx="32731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2A8D3B8-B7D3-3FEB-AA76-7F6C00709CD9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A28F54C-312A-5D96-8D83-E1842C492C92}"/>
              </a:ext>
            </a:extLst>
          </p:cNvPr>
          <p:cNvGrpSpPr/>
          <p:nvPr/>
        </p:nvGrpSpPr>
        <p:grpSpPr>
          <a:xfrm>
            <a:off x="1521985" y="4033651"/>
            <a:ext cx="3273139" cy="816522"/>
            <a:chOff x="283598" y="1906534"/>
            <a:chExt cx="32731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F2159FF-E809-CAC1-6E3B-2136F4C57933}"/>
                </a:ext>
              </a:extLst>
            </p:cNvPr>
            <p:cNvSpPr txBox="1"/>
            <p:nvPr/>
          </p:nvSpPr>
          <p:spPr>
            <a:xfrm>
              <a:off x="283598" y="2190603"/>
              <a:ext cx="32731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1E57AE8-D80D-10C2-B6C4-08F5373E4453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4349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" name="Rectangle 22">
            <a:extLst>
              <a:ext uri="{FF2B5EF4-FFF2-40B4-BE49-F238E27FC236}">
                <a16:creationId xmlns:a16="http://schemas.microsoft.com/office/drawing/2014/main" id="{9A37369B-C240-3587-F240-F92806A5C409}"/>
              </a:ext>
            </a:extLst>
          </p:cNvPr>
          <p:cNvSpPr/>
          <p:nvPr/>
        </p:nvSpPr>
        <p:spPr>
          <a:xfrm>
            <a:off x="1588" y="6197600"/>
            <a:ext cx="12188825" cy="660400"/>
          </a:xfrm>
          <a:prstGeom prst="rect">
            <a:avLst/>
          </a:prstGeom>
          <a:solidFill>
            <a:srgbClr val="D71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6" name="Rectangle 22">
            <a:extLst>
              <a:ext uri="{FF2B5EF4-FFF2-40B4-BE49-F238E27FC236}">
                <a16:creationId xmlns:a16="http://schemas.microsoft.com/office/drawing/2014/main" id="{E661D1BB-E701-7BC5-F289-2424278EAFF2}"/>
              </a:ext>
            </a:extLst>
          </p:cNvPr>
          <p:cNvSpPr/>
          <p:nvPr/>
        </p:nvSpPr>
        <p:spPr>
          <a:xfrm>
            <a:off x="1588" y="3746942"/>
            <a:ext cx="12188825" cy="2450658"/>
          </a:xfrm>
          <a:prstGeom prst="rect">
            <a:avLst/>
          </a:prstGeom>
          <a:blipFill dpi="0" rotWithShape="1">
            <a:blip r:embed="rId4"/>
            <a:srcRect/>
            <a:tile tx="0" ty="-43688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grpSp>
        <p:nvGrpSpPr>
          <p:cNvPr id="17" name="Group 18">
            <a:extLst>
              <a:ext uri="{FF2B5EF4-FFF2-40B4-BE49-F238E27FC236}">
                <a16:creationId xmlns:a16="http://schemas.microsoft.com/office/drawing/2014/main" id="{F1BD5F25-97F9-C7EA-F9AB-C34222D86B54}"/>
              </a:ext>
            </a:extLst>
          </p:cNvPr>
          <p:cNvGrpSpPr/>
          <p:nvPr/>
        </p:nvGrpSpPr>
        <p:grpSpPr>
          <a:xfrm>
            <a:off x="6809340" y="1768054"/>
            <a:ext cx="609176" cy="528798"/>
            <a:chOff x="4587875" y="2944813"/>
            <a:chExt cx="457200" cy="396875"/>
          </a:xfrm>
          <a:solidFill>
            <a:srgbClr val="D71E1D"/>
          </a:solidFill>
        </p:grpSpPr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58C86489-FE49-7696-5C7E-D455F2C7C760}"/>
                </a:ext>
              </a:extLst>
            </p:cNvPr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597D44D9-11E5-AB59-947B-96CBA5DEC9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89EFCF7F-AFCC-B459-4E6A-A60F89490058}"/>
                </a:ext>
              </a:extLst>
            </p:cNvPr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EEF773F8-6FBB-F10D-3635-055126F4432A}"/>
                </a:ext>
              </a:extLst>
            </p:cNvPr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244F3F6C-C54E-7FB5-A266-C6C9CF33B3CF}"/>
                </a:ext>
              </a:extLst>
            </p:cNvPr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7395B2BA-55CB-C51C-DCC6-814A40AD179C}"/>
                </a:ext>
              </a:extLst>
            </p:cNvPr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" name="Group 85" descr="D:\51PPT模板网\51pptmoban.com\图片.jpg">
            <a:extLst>
              <a:ext uri="{FF2B5EF4-FFF2-40B4-BE49-F238E27FC236}">
                <a16:creationId xmlns:a16="http://schemas.microsoft.com/office/drawing/2014/main" id="{2A00BFC9-9CC2-D685-7C34-7D2EF5086FCA}"/>
              </a:ext>
            </a:extLst>
          </p:cNvPr>
          <p:cNvGrpSpPr/>
          <p:nvPr/>
        </p:nvGrpSpPr>
        <p:grpSpPr>
          <a:xfrm>
            <a:off x="4660830" y="1715082"/>
            <a:ext cx="594370" cy="594370"/>
            <a:chOff x="1200150" y="3768725"/>
            <a:chExt cx="446088" cy="446088"/>
          </a:xfrm>
          <a:solidFill>
            <a:srgbClr val="3C4930"/>
          </a:solidFill>
        </p:grpSpPr>
        <p:sp>
          <p:nvSpPr>
            <p:cNvPr id="25" name="Freeform 78">
              <a:extLst>
                <a:ext uri="{FF2B5EF4-FFF2-40B4-BE49-F238E27FC236}">
                  <a16:creationId xmlns:a16="http://schemas.microsoft.com/office/drawing/2014/main" id="{015531CC-BF5A-2229-DCD3-1118CA410497}"/>
                </a:ext>
              </a:extLst>
            </p:cNvPr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6" name="Freeform 79">
              <a:extLst>
                <a:ext uri="{FF2B5EF4-FFF2-40B4-BE49-F238E27FC236}">
                  <a16:creationId xmlns:a16="http://schemas.microsoft.com/office/drawing/2014/main" id="{829A4108-E9FF-CF9D-9D47-1D293C899048}"/>
                </a:ext>
              </a:extLst>
            </p:cNvPr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7" name="Freeform 80">
              <a:extLst>
                <a:ext uri="{FF2B5EF4-FFF2-40B4-BE49-F238E27FC236}">
                  <a16:creationId xmlns:a16="http://schemas.microsoft.com/office/drawing/2014/main" id="{BE2D206C-B928-41A3-4C32-D5143E2F5B7D}"/>
                </a:ext>
              </a:extLst>
            </p:cNvPr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28" name="Group 221">
            <a:extLst>
              <a:ext uri="{FF2B5EF4-FFF2-40B4-BE49-F238E27FC236}">
                <a16:creationId xmlns:a16="http://schemas.microsoft.com/office/drawing/2014/main" id="{A7CBB853-9E67-FCF4-5F21-A9878CD7BA65}"/>
              </a:ext>
            </a:extLst>
          </p:cNvPr>
          <p:cNvGrpSpPr/>
          <p:nvPr/>
        </p:nvGrpSpPr>
        <p:grpSpPr>
          <a:xfrm>
            <a:off x="9061496" y="1700368"/>
            <a:ext cx="594370" cy="596484"/>
            <a:chOff x="2060575" y="6313488"/>
            <a:chExt cx="446088" cy="447675"/>
          </a:xfrm>
          <a:solidFill>
            <a:srgbClr val="3C4930"/>
          </a:solidFill>
        </p:grpSpPr>
        <p:sp>
          <p:nvSpPr>
            <p:cNvPr id="29" name="Freeform 210">
              <a:extLst>
                <a:ext uri="{FF2B5EF4-FFF2-40B4-BE49-F238E27FC236}">
                  <a16:creationId xmlns:a16="http://schemas.microsoft.com/office/drawing/2014/main" id="{A97991DB-A0E0-6243-992E-B3F8E175B561}"/>
                </a:ext>
              </a:extLst>
            </p:cNvPr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0" name="Freeform 211">
              <a:extLst>
                <a:ext uri="{FF2B5EF4-FFF2-40B4-BE49-F238E27FC236}">
                  <a16:creationId xmlns:a16="http://schemas.microsoft.com/office/drawing/2014/main" id="{84B74A7D-4D73-9C7D-90B2-E39C356AC47C}"/>
                </a:ext>
              </a:extLst>
            </p:cNvPr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1" name="Freeform 212">
              <a:extLst>
                <a:ext uri="{FF2B5EF4-FFF2-40B4-BE49-F238E27FC236}">
                  <a16:creationId xmlns:a16="http://schemas.microsoft.com/office/drawing/2014/main" id="{FA08FA1C-17E9-7641-81A9-A47ADD25C5CF}"/>
                </a:ext>
              </a:extLst>
            </p:cNvPr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2" name="Freeform 213">
              <a:extLst>
                <a:ext uri="{FF2B5EF4-FFF2-40B4-BE49-F238E27FC236}">
                  <a16:creationId xmlns:a16="http://schemas.microsoft.com/office/drawing/2014/main" id="{748986B0-D9FF-1A29-FDF1-9C322CC32CB4}"/>
                </a:ext>
              </a:extLst>
            </p:cNvPr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3" name="Freeform 214">
              <a:extLst>
                <a:ext uri="{FF2B5EF4-FFF2-40B4-BE49-F238E27FC236}">
                  <a16:creationId xmlns:a16="http://schemas.microsoft.com/office/drawing/2014/main" id="{4546A9A8-12E6-CF34-B928-8043DFACFF05}"/>
                </a:ext>
              </a:extLst>
            </p:cNvPr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34" name="Group 235">
            <a:extLst>
              <a:ext uri="{FF2B5EF4-FFF2-40B4-BE49-F238E27FC236}">
                <a16:creationId xmlns:a16="http://schemas.microsoft.com/office/drawing/2014/main" id="{4A4FA864-B24D-ACA9-0ECA-C1B2D5AC8CEA}"/>
              </a:ext>
            </a:extLst>
          </p:cNvPr>
          <p:cNvGrpSpPr/>
          <p:nvPr/>
        </p:nvGrpSpPr>
        <p:grpSpPr>
          <a:xfrm>
            <a:off x="2493283" y="1752189"/>
            <a:ext cx="545720" cy="560527"/>
            <a:chOff x="2044700" y="2119313"/>
            <a:chExt cx="409575" cy="420688"/>
          </a:xfrm>
          <a:solidFill>
            <a:srgbClr val="D71E1D"/>
          </a:solidFill>
        </p:grpSpPr>
        <p:sp>
          <p:nvSpPr>
            <p:cNvPr id="35" name="Freeform 221">
              <a:extLst>
                <a:ext uri="{FF2B5EF4-FFF2-40B4-BE49-F238E27FC236}">
                  <a16:creationId xmlns:a16="http://schemas.microsoft.com/office/drawing/2014/main" id="{813B7B70-ED72-3029-CE14-2ED415BF8D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6" name="Freeform 222">
              <a:extLst>
                <a:ext uri="{FF2B5EF4-FFF2-40B4-BE49-F238E27FC236}">
                  <a16:creationId xmlns:a16="http://schemas.microsoft.com/office/drawing/2014/main" id="{8CBA27CD-B201-0A6D-1EBD-40E52F173742}"/>
                </a:ext>
              </a:extLst>
            </p:cNvPr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7" name="Freeform 223">
              <a:extLst>
                <a:ext uri="{FF2B5EF4-FFF2-40B4-BE49-F238E27FC236}">
                  <a16:creationId xmlns:a16="http://schemas.microsoft.com/office/drawing/2014/main" id="{C1F56B0F-7A09-C986-32F6-6516C102F6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8" name="Freeform 224">
              <a:extLst>
                <a:ext uri="{FF2B5EF4-FFF2-40B4-BE49-F238E27FC236}">
                  <a16:creationId xmlns:a16="http://schemas.microsoft.com/office/drawing/2014/main" id="{12AEB9C9-9787-F095-6554-4D85A73FD599}"/>
                </a:ext>
              </a:extLst>
            </p:cNvPr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9" name="Freeform 225">
              <a:extLst>
                <a:ext uri="{FF2B5EF4-FFF2-40B4-BE49-F238E27FC236}">
                  <a16:creationId xmlns:a16="http://schemas.microsoft.com/office/drawing/2014/main" id="{2E13E018-E851-A6EF-0A56-4B1A0F26973C}"/>
                </a:ext>
              </a:extLst>
            </p:cNvPr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0" name="Freeform 226">
              <a:extLst>
                <a:ext uri="{FF2B5EF4-FFF2-40B4-BE49-F238E27FC236}">
                  <a16:creationId xmlns:a16="http://schemas.microsoft.com/office/drawing/2014/main" id="{46F15A99-2FF4-C739-1036-DA04763EC1CB}"/>
                </a:ext>
              </a:extLst>
            </p:cNvPr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023F7C3-84F6-CD8A-14A6-97ABDB1F552B}"/>
              </a:ext>
            </a:extLst>
          </p:cNvPr>
          <p:cNvGrpSpPr/>
          <p:nvPr/>
        </p:nvGrpSpPr>
        <p:grpSpPr>
          <a:xfrm>
            <a:off x="1758066" y="2381645"/>
            <a:ext cx="2113454" cy="1047355"/>
            <a:chOff x="-58817" y="1906534"/>
            <a:chExt cx="2113454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DA24C64-78DB-210D-E68E-E7ED1EE30206}"/>
                </a:ext>
              </a:extLst>
            </p:cNvPr>
            <p:cNvSpPr txBox="1"/>
            <p:nvPr/>
          </p:nvSpPr>
          <p:spPr>
            <a:xfrm>
              <a:off x="-58817" y="2190603"/>
              <a:ext cx="2113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7AF174D-C2D0-0F98-9166-B56E1022D4BB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04F7CFF-F74F-1EAA-06B9-E863A47E5BCA}"/>
              </a:ext>
            </a:extLst>
          </p:cNvPr>
          <p:cNvGrpSpPr/>
          <p:nvPr/>
        </p:nvGrpSpPr>
        <p:grpSpPr>
          <a:xfrm>
            <a:off x="3939362" y="2381645"/>
            <a:ext cx="2113454" cy="1047355"/>
            <a:chOff x="-58817" y="1906534"/>
            <a:chExt cx="2113454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C88C297-C767-DDA0-4200-D39A3ABC0759}"/>
                </a:ext>
              </a:extLst>
            </p:cNvPr>
            <p:cNvSpPr txBox="1"/>
            <p:nvPr/>
          </p:nvSpPr>
          <p:spPr>
            <a:xfrm>
              <a:off x="-58817" y="2190603"/>
              <a:ext cx="2113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9C6F3E7-AB40-33CB-118D-80A2140A9665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9A3DFB9-0014-75AB-209B-18B0BDE05438}"/>
              </a:ext>
            </a:extLst>
          </p:cNvPr>
          <p:cNvGrpSpPr/>
          <p:nvPr/>
        </p:nvGrpSpPr>
        <p:grpSpPr>
          <a:xfrm>
            <a:off x="6120658" y="2381645"/>
            <a:ext cx="2113454" cy="1047355"/>
            <a:chOff x="-58817" y="1906534"/>
            <a:chExt cx="2113454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B5B9642-E1F0-B70B-A2B5-C55B18ED85D9}"/>
                </a:ext>
              </a:extLst>
            </p:cNvPr>
            <p:cNvSpPr txBox="1"/>
            <p:nvPr/>
          </p:nvSpPr>
          <p:spPr>
            <a:xfrm>
              <a:off x="-58817" y="2190603"/>
              <a:ext cx="2113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03DC21B-AC46-7117-0845-7977FA436284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98A9BE7-0E32-305D-5F33-C541C32FCFA0}"/>
              </a:ext>
            </a:extLst>
          </p:cNvPr>
          <p:cNvGrpSpPr/>
          <p:nvPr/>
        </p:nvGrpSpPr>
        <p:grpSpPr>
          <a:xfrm>
            <a:off x="8301954" y="2381645"/>
            <a:ext cx="2113454" cy="1047355"/>
            <a:chOff x="-58817" y="1906534"/>
            <a:chExt cx="2113454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3006230-15D5-D167-7D51-E6929349200E}"/>
                </a:ext>
              </a:extLst>
            </p:cNvPr>
            <p:cNvSpPr txBox="1"/>
            <p:nvPr/>
          </p:nvSpPr>
          <p:spPr>
            <a:xfrm>
              <a:off x="-58817" y="2190603"/>
              <a:ext cx="2113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5BC90D4-989A-549B-1EA1-88CFE78CA7F9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7415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32" name="Group 11"/>
          <p:cNvGrpSpPr/>
          <p:nvPr/>
        </p:nvGrpSpPr>
        <p:grpSpPr>
          <a:xfrm>
            <a:off x="6284943" y="3654493"/>
            <a:ext cx="1871934" cy="1408423"/>
            <a:chOff x="3275012" y="2168525"/>
            <a:chExt cx="3154363" cy="2373313"/>
          </a:xfrm>
          <a:solidFill>
            <a:srgbClr val="D71E1D"/>
          </a:solidFill>
        </p:grpSpPr>
        <p:sp>
          <p:nvSpPr>
            <p:cNvPr id="49" name="Freeform 5"/>
            <p:cNvSpPr/>
            <p:nvPr/>
          </p:nvSpPr>
          <p:spPr bwMode="auto">
            <a:xfrm>
              <a:off x="3275012" y="2443163"/>
              <a:ext cx="3122613" cy="2098675"/>
            </a:xfrm>
            <a:custGeom>
              <a:avLst/>
              <a:gdLst/>
              <a:ahLst/>
              <a:cxnLst>
                <a:cxn ang="0">
                  <a:pos x="1380" y="721"/>
                </a:cxn>
                <a:cxn ang="0">
                  <a:pos x="1375" y="732"/>
                </a:cxn>
                <a:cxn ang="0">
                  <a:pos x="1339" y="790"/>
                </a:cxn>
                <a:cxn ang="0">
                  <a:pos x="1319" y="816"/>
                </a:cxn>
                <a:cxn ang="0">
                  <a:pos x="1303" y="834"/>
                </a:cxn>
                <a:cxn ang="0">
                  <a:pos x="1238" y="889"/>
                </a:cxn>
                <a:cxn ang="0">
                  <a:pos x="1223" y="899"/>
                </a:cxn>
                <a:cxn ang="0">
                  <a:pos x="1080" y="921"/>
                </a:cxn>
                <a:cxn ang="0">
                  <a:pos x="1044" y="916"/>
                </a:cxn>
                <a:cxn ang="0">
                  <a:pos x="786" y="819"/>
                </a:cxn>
                <a:cxn ang="0">
                  <a:pos x="416" y="587"/>
                </a:cxn>
                <a:cxn ang="0">
                  <a:pos x="269" y="477"/>
                </a:cxn>
                <a:cxn ang="0">
                  <a:pos x="219" y="437"/>
                </a:cxn>
                <a:cxn ang="0">
                  <a:pos x="203" y="425"/>
                </a:cxn>
                <a:cxn ang="0">
                  <a:pos x="203" y="426"/>
                </a:cxn>
                <a:cxn ang="0">
                  <a:pos x="106" y="540"/>
                </a:cxn>
                <a:cxn ang="0">
                  <a:pos x="0" y="0"/>
                </a:cxn>
                <a:cxn ang="0">
                  <a:pos x="563" y="0"/>
                </a:cxn>
                <a:cxn ang="0">
                  <a:pos x="489" y="89"/>
                </a:cxn>
                <a:cxn ang="0">
                  <a:pos x="465" y="117"/>
                </a:cxn>
                <a:cxn ang="0">
                  <a:pos x="480" y="130"/>
                </a:cxn>
                <a:cxn ang="0">
                  <a:pos x="638" y="280"/>
                </a:cxn>
                <a:cxn ang="0">
                  <a:pos x="1028" y="602"/>
                </a:cxn>
                <a:cxn ang="0">
                  <a:pos x="1045" y="615"/>
                </a:cxn>
                <a:cxn ang="0">
                  <a:pos x="1080" y="639"/>
                </a:cxn>
                <a:cxn ang="0">
                  <a:pos x="1195" y="708"/>
                </a:cxn>
                <a:cxn ang="0">
                  <a:pos x="1250" y="733"/>
                </a:cxn>
                <a:cxn ang="0">
                  <a:pos x="1303" y="746"/>
                </a:cxn>
                <a:cxn ang="0">
                  <a:pos x="1315" y="748"/>
                </a:cxn>
                <a:cxn ang="0">
                  <a:pos x="1342" y="746"/>
                </a:cxn>
                <a:cxn ang="0">
                  <a:pos x="1370" y="732"/>
                </a:cxn>
                <a:cxn ang="0">
                  <a:pos x="1380" y="721"/>
                </a:cxn>
              </a:cxnLst>
              <a:rect l="0" t="0" r="r" b="b"/>
              <a:pathLst>
                <a:path w="1380" h="926">
                  <a:moveTo>
                    <a:pt x="1380" y="721"/>
                  </a:moveTo>
                  <a:cubicBezTo>
                    <a:pt x="1379" y="724"/>
                    <a:pt x="1377" y="728"/>
                    <a:pt x="1375" y="732"/>
                  </a:cubicBezTo>
                  <a:cubicBezTo>
                    <a:pt x="1364" y="752"/>
                    <a:pt x="1352" y="772"/>
                    <a:pt x="1339" y="790"/>
                  </a:cubicBezTo>
                  <a:cubicBezTo>
                    <a:pt x="1333" y="799"/>
                    <a:pt x="1326" y="807"/>
                    <a:pt x="1319" y="816"/>
                  </a:cubicBezTo>
                  <a:cubicBezTo>
                    <a:pt x="1314" y="822"/>
                    <a:pt x="1308" y="828"/>
                    <a:pt x="1303" y="834"/>
                  </a:cubicBezTo>
                  <a:cubicBezTo>
                    <a:pt x="1283" y="854"/>
                    <a:pt x="1261" y="873"/>
                    <a:pt x="1238" y="889"/>
                  </a:cubicBezTo>
                  <a:cubicBezTo>
                    <a:pt x="1233" y="893"/>
                    <a:pt x="1228" y="896"/>
                    <a:pt x="1223" y="899"/>
                  </a:cubicBezTo>
                  <a:cubicBezTo>
                    <a:pt x="1185" y="919"/>
                    <a:pt x="1137" y="926"/>
                    <a:pt x="1080" y="921"/>
                  </a:cubicBezTo>
                  <a:cubicBezTo>
                    <a:pt x="1068" y="920"/>
                    <a:pt x="1056" y="918"/>
                    <a:pt x="1044" y="916"/>
                  </a:cubicBezTo>
                  <a:cubicBezTo>
                    <a:pt x="971" y="903"/>
                    <a:pt x="884" y="871"/>
                    <a:pt x="786" y="819"/>
                  </a:cubicBezTo>
                  <a:cubicBezTo>
                    <a:pt x="416" y="587"/>
                    <a:pt x="416" y="587"/>
                    <a:pt x="416" y="587"/>
                  </a:cubicBezTo>
                  <a:cubicBezTo>
                    <a:pt x="269" y="477"/>
                    <a:pt x="269" y="477"/>
                    <a:pt x="269" y="477"/>
                  </a:cubicBezTo>
                  <a:cubicBezTo>
                    <a:pt x="253" y="464"/>
                    <a:pt x="236" y="451"/>
                    <a:pt x="219" y="437"/>
                  </a:cubicBezTo>
                  <a:cubicBezTo>
                    <a:pt x="213" y="433"/>
                    <a:pt x="208" y="429"/>
                    <a:pt x="203" y="425"/>
                  </a:cubicBezTo>
                  <a:cubicBezTo>
                    <a:pt x="203" y="426"/>
                    <a:pt x="203" y="426"/>
                    <a:pt x="203" y="426"/>
                  </a:cubicBezTo>
                  <a:cubicBezTo>
                    <a:pt x="106" y="540"/>
                    <a:pt x="106" y="540"/>
                    <a:pt x="106" y="5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9" y="89"/>
                    <a:pt x="489" y="89"/>
                    <a:pt x="489" y="89"/>
                  </a:cubicBezTo>
                  <a:cubicBezTo>
                    <a:pt x="465" y="117"/>
                    <a:pt x="465" y="117"/>
                    <a:pt x="465" y="117"/>
                  </a:cubicBezTo>
                  <a:cubicBezTo>
                    <a:pt x="470" y="121"/>
                    <a:pt x="474" y="125"/>
                    <a:pt x="480" y="130"/>
                  </a:cubicBezTo>
                  <a:cubicBezTo>
                    <a:pt x="535" y="183"/>
                    <a:pt x="588" y="233"/>
                    <a:pt x="638" y="280"/>
                  </a:cubicBezTo>
                  <a:cubicBezTo>
                    <a:pt x="1028" y="602"/>
                    <a:pt x="1028" y="602"/>
                    <a:pt x="1028" y="602"/>
                  </a:cubicBezTo>
                  <a:cubicBezTo>
                    <a:pt x="1045" y="615"/>
                    <a:pt x="1045" y="615"/>
                    <a:pt x="1045" y="615"/>
                  </a:cubicBezTo>
                  <a:cubicBezTo>
                    <a:pt x="1057" y="623"/>
                    <a:pt x="1069" y="631"/>
                    <a:pt x="1080" y="639"/>
                  </a:cubicBezTo>
                  <a:cubicBezTo>
                    <a:pt x="1123" y="668"/>
                    <a:pt x="1161" y="691"/>
                    <a:pt x="1195" y="708"/>
                  </a:cubicBezTo>
                  <a:cubicBezTo>
                    <a:pt x="1215" y="718"/>
                    <a:pt x="1233" y="726"/>
                    <a:pt x="1250" y="733"/>
                  </a:cubicBezTo>
                  <a:cubicBezTo>
                    <a:pt x="1269" y="740"/>
                    <a:pt x="1287" y="744"/>
                    <a:pt x="1303" y="746"/>
                  </a:cubicBezTo>
                  <a:cubicBezTo>
                    <a:pt x="1307" y="747"/>
                    <a:pt x="1311" y="747"/>
                    <a:pt x="1315" y="748"/>
                  </a:cubicBezTo>
                  <a:cubicBezTo>
                    <a:pt x="1325" y="748"/>
                    <a:pt x="1334" y="747"/>
                    <a:pt x="1342" y="746"/>
                  </a:cubicBezTo>
                  <a:cubicBezTo>
                    <a:pt x="1353" y="743"/>
                    <a:pt x="1362" y="739"/>
                    <a:pt x="1370" y="732"/>
                  </a:cubicBezTo>
                  <a:cubicBezTo>
                    <a:pt x="1374" y="729"/>
                    <a:pt x="1377" y="725"/>
                    <a:pt x="1380" y="7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0" name="Freeform 6"/>
            <p:cNvSpPr/>
            <p:nvPr/>
          </p:nvSpPr>
          <p:spPr bwMode="auto">
            <a:xfrm>
              <a:off x="4848225" y="2198688"/>
              <a:ext cx="1541463" cy="1885950"/>
            </a:xfrm>
            <a:custGeom>
              <a:avLst/>
              <a:gdLst/>
              <a:ahLst/>
              <a:cxnLst>
                <a:cxn ang="0">
                  <a:pos x="558" y="810"/>
                </a:cxn>
                <a:cxn ang="0">
                  <a:pos x="514" y="661"/>
                </a:cxn>
                <a:cxn ang="0">
                  <a:pos x="500" y="634"/>
                </a:cxn>
                <a:cxn ang="0">
                  <a:pos x="24" y="26"/>
                </a:cxn>
                <a:cxn ang="0">
                  <a:pos x="0" y="0"/>
                </a:cxn>
                <a:cxn ang="0">
                  <a:pos x="30" y="26"/>
                </a:cxn>
                <a:cxn ang="0">
                  <a:pos x="545" y="530"/>
                </a:cxn>
                <a:cxn ang="0">
                  <a:pos x="608" y="613"/>
                </a:cxn>
                <a:cxn ang="0">
                  <a:pos x="638" y="661"/>
                </a:cxn>
                <a:cxn ang="0">
                  <a:pos x="650" y="682"/>
                </a:cxn>
                <a:cxn ang="0">
                  <a:pos x="675" y="745"/>
                </a:cxn>
                <a:cxn ang="0">
                  <a:pos x="679" y="788"/>
                </a:cxn>
                <a:cxn ang="0">
                  <a:pos x="666" y="818"/>
                </a:cxn>
                <a:cxn ang="0">
                  <a:pos x="638" y="832"/>
                </a:cxn>
                <a:cxn ang="0">
                  <a:pos x="620" y="831"/>
                </a:cxn>
                <a:cxn ang="0">
                  <a:pos x="608" y="829"/>
                </a:cxn>
                <a:cxn ang="0">
                  <a:pos x="598" y="826"/>
                </a:cxn>
                <a:cxn ang="0">
                  <a:pos x="558" y="810"/>
                </a:cxn>
              </a:cxnLst>
              <a:rect l="0" t="0" r="r" b="b"/>
              <a:pathLst>
                <a:path w="681" h="832">
                  <a:moveTo>
                    <a:pt x="558" y="810"/>
                  </a:moveTo>
                  <a:cubicBezTo>
                    <a:pt x="558" y="770"/>
                    <a:pt x="543" y="721"/>
                    <a:pt x="514" y="661"/>
                  </a:cubicBezTo>
                  <a:cubicBezTo>
                    <a:pt x="510" y="652"/>
                    <a:pt x="505" y="643"/>
                    <a:pt x="500" y="634"/>
                  </a:cubicBezTo>
                  <a:cubicBezTo>
                    <a:pt x="422" y="486"/>
                    <a:pt x="263" y="284"/>
                    <a:pt x="24" y="26"/>
                  </a:cubicBezTo>
                  <a:cubicBezTo>
                    <a:pt x="16" y="17"/>
                    <a:pt x="8" y="9"/>
                    <a:pt x="0" y="0"/>
                  </a:cubicBezTo>
                  <a:cubicBezTo>
                    <a:pt x="10" y="9"/>
                    <a:pt x="20" y="17"/>
                    <a:pt x="30" y="26"/>
                  </a:cubicBezTo>
                  <a:cubicBezTo>
                    <a:pt x="266" y="231"/>
                    <a:pt x="437" y="399"/>
                    <a:pt x="545" y="530"/>
                  </a:cubicBezTo>
                  <a:cubicBezTo>
                    <a:pt x="569" y="559"/>
                    <a:pt x="590" y="587"/>
                    <a:pt x="608" y="613"/>
                  </a:cubicBezTo>
                  <a:cubicBezTo>
                    <a:pt x="619" y="630"/>
                    <a:pt x="630" y="646"/>
                    <a:pt x="638" y="661"/>
                  </a:cubicBezTo>
                  <a:cubicBezTo>
                    <a:pt x="643" y="668"/>
                    <a:pt x="646" y="675"/>
                    <a:pt x="650" y="682"/>
                  </a:cubicBezTo>
                  <a:cubicBezTo>
                    <a:pt x="662" y="705"/>
                    <a:pt x="670" y="726"/>
                    <a:pt x="675" y="745"/>
                  </a:cubicBezTo>
                  <a:cubicBezTo>
                    <a:pt x="680" y="763"/>
                    <a:pt x="681" y="777"/>
                    <a:pt x="679" y="788"/>
                  </a:cubicBezTo>
                  <a:cubicBezTo>
                    <a:pt x="676" y="799"/>
                    <a:pt x="672" y="809"/>
                    <a:pt x="666" y="818"/>
                  </a:cubicBezTo>
                  <a:cubicBezTo>
                    <a:pt x="660" y="827"/>
                    <a:pt x="651" y="832"/>
                    <a:pt x="638" y="832"/>
                  </a:cubicBezTo>
                  <a:cubicBezTo>
                    <a:pt x="632" y="832"/>
                    <a:pt x="626" y="832"/>
                    <a:pt x="620" y="831"/>
                  </a:cubicBezTo>
                  <a:cubicBezTo>
                    <a:pt x="616" y="831"/>
                    <a:pt x="612" y="830"/>
                    <a:pt x="608" y="829"/>
                  </a:cubicBezTo>
                  <a:cubicBezTo>
                    <a:pt x="604" y="828"/>
                    <a:pt x="601" y="827"/>
                    <a:pt x="598" y="826"/>
                  </a:cubicBezTo>
                  <a:cubicBezTo>
                    <a:pt x="584" y="821"/>
                    <a:pt x="571" y="816"/>
                    <a:pt x="558" y="8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3275012" y="2168525"/>
              <a:ext cx="3154363" cy="1970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9" y="106"/>
                </a:cxn>
                <a:cxn ang="0">
                  <a:pos x="547" y="106"/>
                </a:cxn>
                <a:cxn ang="0">
                  <a:pos x="563" y="121"/>
                </a:cxn>
                <a:cxn ang="0">
                  <a:pos x="0" y="121"/>
                </a:cxn>
                <a:cxn ang="0">
                  <a:pos x="1380" y="842"/>
                </a:cxn>
                <a:cxn ang="0">
                  <a:pos x="1370" y="853"/>
                </a:cxn>
                <a:cxn ang="0">
                  <a:pos x="1342" y="867"/>
                </a:cxn>
                <a:cxn ang="0">
                  <a:pos x="1315" y="869"/>
                </a:cxn>
                <a:cxn ang="0">
                  <a:pos x="1303" y="867"/>
                </a:cxn>
                <a:cxn ang="0">
                  <a:pos x="1250" y="854"/>
                </a:cxn>
                <a:cxn ang="0">
                  <a:pos x="1195" y="829"/>
                </a:cxn>
                <a:cxn ang="0">
                  <a:pos x="1080" y="760"/>
                </a:cxn>
                <a:cxn ang="0">
                  <a:pos x="1045" y="736"/>
                </a:cxn>
                <a:cxn ang="0">
                  <a:pos x="1028" y="723"/>
                </a:cxn>
                <a:cxn ang="0">
                  <a:pos x="638" y="401"/>
                </a:cxn>
                <a:cxn ang="0">
                  <a:pos x="480" y="251"/>
                </a:cxn>
                <a:cxn ang="0">
                  <a:pos x="465" y="238"/>
                </a:cxn>
                <a:cxn ang="0">
                  <a:pos x="489" y="210"/>
                </a:cxn>
                <a:cxn ang="0">
                  <a:pos x="1044" y="691"/>
                </a:cxn>
                <a:cxn ang="0">
                  <a:pos x="1119" y="745"/>
                </a:cxn>
                <a:cxn ang="0">
                  <a:pos x="1195" y="793"/>
                </a:cxn>
                <a:cxn ang="0">
                  <a:pos x="1235" y="814"/>
                </a:cxn>
                <a:cxn ang="0">
                  <a:pos x="1253" y="823"/>
                </a:cxn>
                <a:cxn ang="0">
                  <a:pos x="1293" y="839"/>
                </a:cxn>
                <a:cxn ang="0">
                  <a:pos x="1303" y="842"/>
                </a:cxn>
                <a:cxn ang="0">
                  <a:pos x="1315" y="844"/>
                </a:cxn>
                <a:cxn ang="0">
                  <a:pos x="1333" y="845"/>
                </a:cxn>
                <a:cxn ang="0">
                  <a:pos x="1361" y="831"/>
                </a:cxn>
                <a:cxn ang="0">
                  <a:pos x="1374" y="801"/>
                </a:cxn>
                <a:cxn ang="0">
                  <a:pos x="1370" y="758"/>
                </a:cxn>
                <a:cxn ang="0">
                  <a:pos x="1345" y="695"/>
                </a:cxn>
                <a:cxn ang="0">
                  <a:pos x="1333" y="674"/>
                </a:cxn>
                <a:cxn ang="0">
                  <a:pos x="1303" y="626"/>
                </a:cxn>
                <a:cxn ang="0">
                  <a:pos x="1240" y="543"/>
                </a:cxn>
                <a:cxn ang="0">
                  <a:pos x="725" y="39"/>
                </a:cxn>
                <a:cxn ang="0">
                  <a:pos x="695" y="13"/>
                </a:cxn>
                <a:cxn ang="0">
                  <a:pos x="682" y="0"/>
                </a:cxn>
                <a:cxn ang="0">
                  <a:pos x="728" y="39"/>
                </a:cxn>
                <a:cxn ang="0">
                  <a:pos x="945" y="234"/>
                </a:cxn>
                <a:cxn ang="0">
                  <a:pos x="1247" y="543"/>
                </a:cxn>
                <a:cxn ang="0">
                  <a:pos x="1303" y="613"/>
                </a:cxn>
                <a:cxn ang="0">
                  <a:pos x="1344" y="674"/>
                </a:cxn>
                <a:cxn ang="0">
                  <a:pos x="1356" y="695"/>
                </a:cxn>
                <a:cxn ang="0">
                  <a:pos x="1384" y="758"/>
                </a:cxn>
                <a:cxn ang="0">
                  <a:pos x="1392" y="793"/>
                </a:cxn>
                <a:cxn ang="0">
                  <a:pos x="1392" y="792"/>
                </a:cxn>
                <a:cxn ang="0">
                  <a:pos x="1380" y="842"/>
                </a:cxn>
              </a:cxnLst>
              <a:rect l="0" t="0" r="r" b="b"/>
              <a:pathLst>
                <a:path w="1394" h="869">
                  <a:moveTo>
                    <a:pt x="0" y="121"/>
                  </a:moveTo>
                  <a:cubicBezTo>
                    <a:pt x="19" y="106"/>
                    <a:pt x="19" y="106"/>
                    <a:pt x="19" y="106"/>
                  </a:cubicBezTo>
                  <a:cubicBezTo>
                    <a:pt x="547" y="106"/>
                    <a:pt x="547" y="106"/>
                    <a:pt x="547" y="106"/>
                  </a:cubicBezTo>
                  <a:cubicBezTo>
                    <a:pt x="563" y="121"/>
                    <a:pt x="563" y="121"/>
                    <a:pt x="563" y="121"/>
                  </a:cubicBezTo>
                  <a:lnTo>
                    <a:pt x="0" y="121"/>
                  </a:lnTo>
                  <a:close/>
                  <a:moveTo>
                    <a:pt x="1380" y="842"/>
                  </a:moveTo>
                  <a:cubicBezTo>
                    <a:pt x="1377" y="846"/>
                    <a:pt x="1374" y="850"/>
                    <a:pt x="1370" y="853"/>
                  </a:cubicBezTo>
                  <a:cubicBezTo>
                    <a:pt x="1362" y="860"/>
                    <a:pt x="1353" y="864"/>
                    <a:pt x="1342" y="867"/>
                  </a:cubicBezTo>
                  <a:cubicBezTo>
                    <a:pt x="1334" y="868"/>
                    <a:pt x="1325" y="869"/>
                    <a:pt x="1315" y="869"/>
                  </a:cubicBezTo>
                  <a:cubicBezTo>
                    <a:pt x="1311" y="868"/>
                    <a:pt x="1307" y="868"/>
                    <a:pt x="1303" y="867"/>
                  </a:cubicBezTo>
                  <a:cubicBezTo>
                    <a:pt x="1287" y="865"/>
                    <a:pt x="1269" y="861"/>
                    <a:pt x="1250" y="854"/>
                  </a:cubicBezTo>
                  <a:cubicBezTo>
                    <a:pt x="1233" y="847"/>
                    <a:pt x="1215" y="839"/>
                    <a:pt x="1195" y="829"/>
                  </a:cubicBezTo>
                  <a:cubicBezTo>
                    <a:pt x="1161" y="812"/>
                    <a:pt x="1123" y="789"/>
                    <a:pt x="1080" y="760"/>
                  </a:cubicBezTo>
                  <a:cubicBezTo>
                    <a:pt x="1069" y="752"/>
                    <a:pt x="1057" y="744"/>
                    <a:pt x="1045" y="736"/>
                  </a:cubicBezTo>
                  <a:cubicBezTo>
                    <a:pt x="1028" y="723"/>
                    <a:pt x="1028" y="723"/>
                    <a:pt x="1028" y="723"/>
                  </a:cubicBezTo>
                  <a:cubicBezTo>
                    <a:pt x="638" y="401"/>
                    <a:pt x="638" y="401"/>
                    <a:pt x="638" y="401"/>
                  </a:cubicBezTo>
                  <a:cubicBezTo>
                    <a:pt x="588" y="354"/>
                    <a:pt x="535" y="304"/>
                    <a:pt x="480" y="251"/>
                  </a:cubicBezTo>
                  <a:cubicBezTo>
                    <a:pt x="474" y="246"/>
                    <a:pt x="470" y="242"/>
                    <a:pt x="465" y="238"/>
                  </a:cubicBezTo>
                  <a:cubicBezTo>
                    <a:pt x="489" y="210"/>
                    <a:pt x="489" y="210"/>
                    <a:pt x="489" y="210"/>
                  </a:cubicBezTo>
                  <a:cubicBezTo>
                    <a:pt x="716" y="425"/>
                    <a:pt x="901" y="585"/>
                    <a:pt x="1044" y="691"/>
                  </a:cubicBezTo>
                  <a:cubicBezTo>
                    <a:pt x="1071" y="711"/>
                    <a:pt x="1095" y="729"/>
                    <a:pt x="1119" y="745"/>
                  </a:cubicBezTo>
                  <a:cubicBezTo>
                    <a:pt x="1146" y="763"/>
                    <a:pt x="1172" y="779"/>
                    <a:pt x="1195" y="793"/>
                  </a:cubicBezTo>
                  <a:cubicBezTo>
                    <a:pt x="1209" y="801"/>
                    <a:pt x="1223" y="808"/>
                    <a:pt x="1235" y="814"/>
                  </a:cubicBezTo>
                  <a:cubicBezTo>
                    <a:pt x="1241" y="817"/>
                    <a:pt x="1247" y="820"/>
                    <a:pt x="1253" y="823"/>
                  </a:cubicBezTo>
                  <a:cubicBezTo>
                    <a:pt x="1266" y="829"/>
                    <a:pt x="1279" y="834"/>
                    <a:pt x="1293" y="839"/>
                  </a:cubicBezTo>
                  <a:cubicBezTo>
                    <a:pt x="1296" y="840"/>
                    <a:pt x="1299" y="841"/>
                    <a:pt x="1303" y="842"/>
                  </a:cubicBezTo>
                  <a:cubicBezTo>
                    <a:pt x="1307" y="843"/>
                    <a:pt x="1311" y="844"/>
                    <a:pt x="1315" y="844"/>
                  </a:cubicBezTo>
                  <a:cubicBezTo>
                    <a:pt x="1321" y="845"/>
                    <a:pt x="1327" y="845"/>
                    <a:pt x="1333" y="845"/>
                  </a:cubicBezTo>
                  <a:cubicBezTo>
                    <a:pt x="1346" y="845"/>
                    <a:pt x="1355" y="840"/>
                    <a:pt x="1361" y="831"/>
                  </a:cubicBezTo>
                  <a:cubicBezTo>
                    <a:pt x="1367" y="822"/>
                    <a:pt x="1371" y="812"/>
                    <a:pt x="1374" y="801"/>
                  </a:cubicBezTo>
                  <a:cubicBezTo>
                    <a:pt x="1376" y="790"/>
                    <a:pt x="1375" y="776"/>
                    <a:pt x="1370" y="758"/>
                  </a:cubicBezTo>
                  <a:cubicBezTo>
                    <a:pt x="1365" y="739"/>
                    <a:pt x="1357" y="718"/>
                    <a:pt x="1345" y="695"/>
                  </a:cubicBezTo>
                  <a:cubicBezTo>
                    <a:pt x="1341" y="688"/>
                    <a:pt x="1338" y="681"/>
                    <a:pt x="1333" y="674"/>
                  </a:cubicBezTo>
                  <a:cubicBezTo>
                    <a:pt x="1325" y="659"/>
                    <a:pt x="1314" y="643"/>
                    <a:pt x="1303" y="626"/>
                  </a:cubicBezTo>
                  <a:cubicBezTo>
                    <a:pt x="1285" y="600"/>
                    <a:pt x="1264" y="572"/>
                    <a:pt x="1240" y="543"/>
                  </a:cubicBezTo>
                  <a:cubicBezTo>
                    <a:pt x="1132" y="412"/>
                    <a:pt x="961" y="244"/>
                    <a:pt x="725" y="39"/>
                  </a:cubicBezTo>
                  <a:cubicBezTo>
                    <a:pt x="715" y="30"/>
                    <a:pt x="705" y="22"/>
                    <a:pt x="695" y="13"/>
                  </a:cubicBezTo>
                  <a:cubicBezTo>
                    <a:pt x="691" y="9"/>
                    <a:pt x="686" y="4"/>
                    <a:pt x="682" y="0"/>
                  </a:cubicBezTo>
                  <a:cubicBezTo>
                    <a:pt x="698" y="13"/>
                    <a:pt x="713" y="26"/>
                    <a:pt x="728" y="39"/>
                  </a:cubicBezTo>
                  <a:cubicBezTo>
                    <a:pt x="808" y="108"/>
                    <a:pt x="880" y="173"/>
                    <a:pt x="945" y="234"/>
                  </a:cubicBezTo>
                  <a:cubicBezTo>
                    <a:pt x="1073" y="353"/>
                    <a:pt x="1174" y="456"/>
                    <a:pt x="1247" y="543"/>
                  </a:cubicBezTo>
                  <a:cubicBezTo>
                    <a:pt x="1268" y="568"/>
                    <a:pt x="1286" y="591"/>
                    <a:pt x="1303" y="613"/>
                  </a:cubicBezTo>
                  <a:cubicBezTo>
                    <a:pt x="1318" y="635"/>
                    <a:pt x="1332" y="655"/>
                    <a:pt x="1344" y="674"/>
                  </a:cubicBezTo>
                  <a:cubicBezTo>
                    <a:pt x="1348" y="681"/>
                    <a:pt x="1352" y="688"/>
                    <a:pt x="1356" y="695"/>
                  </a:cubicBezTo>
                  <a:cubicBezTo>
                    <a:pt x="1368" y="718"/>
                    <a:pt x="1378" y="739"/>
                    <a:pt x="1384" y="758"/>
                  </a:cubicBezTo>
                  <a:cubicBezTo>
                    <a:pt x="1388" y="772"/>
                    <a:pt x="1391" y="783"/>
                    <a:pt x="1392" y="793"/>
                  </a:cubicBezTo>
                  <a:cubicBezTo>
                    <a:pt x="1392" y="792"/>
                    <a:pt x="1392" y="792"/>
                    <a:pt x="1392" y="792"/>
                  </a:cubicBezTo>
                  <a:cubicBezTo>
                    <a:pt x="1394" y="808"/>
                    <a:pt x="1390" y="825"/>
                    <a:pt x="1380" y="842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>
                <a:solidFill>
                  <a:schemeClr val="lt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Group 12"/>
          <p:cNvGrpSpPr/>
          <p:nvPr/>
        </p:nvGrpSpPr>
        <p:grpSpPr>
          <a:xfrm flipH="1">
            <a:off x="3964003" y="3672393"/>
            <a:ext cx="1871934" cy="1408423"/>
            <a:chOff x="3275012" y="2168525"/>
            <a:chExt cx="3154363" cy="2373313"/>
          </a:xfrm>
          <a:solidFill>
            <a:srgbClr val="BC2A2B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275012" y="2443163"/>
              <a:ext cx="3122613" cy="2098675"/>
            </a:xfrm>
            <a:custGeom>
              <a:avLst/>
              <a:gdLst/>
              <a:ahLst/>
              <a:cxnLst>
                <a:cxn ang="0">
                  <a:pos x="1380" y="721"/>
                </a:cxn>
                <a:cxn ang="0">
                  <a:pos x="1375" y="732"/>
                </a:cxn>
                <a:cxn ang="0">
                  <a:pos x="1339" y="790"/>
                </a:cxn>
                <a:cxn ang="0">
                  <a:pos x="1319" y="816"/>
                </a:cxn>
                <a:cxn ang="0">
                  <a:pos x="1303" y="834"/>
                </a:cxn>
                <a:cxn ang="0">
                  <a:pos x="1238" y="889"/>
                </a:cxn>
                <a:cxn ang="0">
                  <a:pos x="1223" y="899"/>
                </a:cxn>
                <a:cxn ang="0">
                  <a:pos x="1080" y="921"/>
                </a:cxn>
                <a:cxn ang="0">
                  <a:pos x="1044" y="916"/>
                </a:cxn>
                <a:cxn ang="0">
                  <a:pos x="786" y="819"/>
                </a:cxn>
                <a:cxn ang="0">
                  <a:pos x="416" y="587"/>
                </a:cxn>
                <a:cxn ang="0">
                  <a:pos x="269" y="477"/>
                </a:cxn>
                <a:cxn ang="0">
                  <a:pos x="219" y="437"/>
                </a:cxn>
                <a:cxn ang="0">
                  <a:pos x="203" y="425"/>
                </a:cxn>
                <a:cxn ang="0">
                  <a:pos x="203" y="426"/>
                </a:cxn>
                <a:cxn ang="0">
                  <a:pos x="106" y="540"/>
                </a:cxn>
                <a:cxn ang="0">
                  <a:pos x="0" y="0"/>
                </a:cxn>
                <a:cxn ang="0">
                  <a:pos x="563" y="0"/>
                </a:cxn>
                <a:cxn ang="0">
                  <a:pos x="489" y="89"/>
                </a:cxn>
                <a:cxn ang="0">
                  <a:pos x="465" y="117"/>
                </a:cxn>
                <a:cxn ang="0">
                  <a:pos x="480" y="130"/>
                </a:cxn>
                <a:cxn ang="0">
                  <a:pos x="638" y="280"/>
                </a:cxn>
                <a:cxn ang="0">
                  <a:pos x="1028" y="602"/>
                </a:cxn>
                <a:cxn ang="0">
                  <a:pos x="1045" y="615"/>
                </a:cxn>
                <a:cxn ang="0">
                  <a:pos x="1080" y="639"/>
                </a:cxn>
                <a:cxn ang="0">
                  <a:pos x="1195" y="708"/>
                </a:cxn>
                <a:cxn ang="0">
                  <a:pos x="1250" y="733"/>
                </a:cxn>
                <a:cxn ang="0">
                  <a:pos x="1303" y="746"/>
                </a:cxn>
                <a:cxn ang="0">
                  <a:pos x="1315" y="748"/>
                </a:cxn>
                <a:cxn ang="0">
                  <a:pos x="1342" y="746"/>
                </a:cxn>
                <a:cxn ang="0">
                  <a:pos x="1370" y="732"/>
                </a:cxn>
                <a:cxn ang="0">
                  <a:pos x="1380" y="721"/>
                </a:cxn>
              </a:cxnLst>
              <a:rect l="0" t="0" r="r" b="b"/>
              <a:pathLst>
                <a:path w="1380" h="926">
                  <a:moveTo>
                    <a:pt x="1380" y="721"/>
                  </a:moveTo>
                  <a:cubicBezTo>
                    <a:pt x="1379" y="724"/>
                    <a:pt x="1377" y="728"/>
                    <a:pt x="1375" y="732"/>
                  </a:cubicBezTo>
                  <a:cubicBezTo>
                    <a:pt x="1364" y="752"/>
                    <a:pt x="1352" y="772"/>
                    <a:pt x="1339" y="790"/>
                  </a:cubicBezTo>
                  <a:cubicBezTo>
                    <a:pt x="1333" y="799"/>
                    <a:pt x="1326" y="807"/>
                    <a:pt x="1319" y="816"/>
                  </a:cubicBezTo>
                  <a:cubicBezTo>
                    <a:pt x="1314" y="822"/>
                    <a:pt x="1308" y="828"/>
                    <a:pt x="1303" y="834"/>
                  </a:cubicBezTo>
                  <a:cubicBezTo>
                    <a:pt x="1283" y="854"/>
                    <a:pt x="1261" y="873"/>
                    <a:pt x="1238" y="889"/>
                  </a:cubicBezTo>
                  <a:cubicBezTo>
                    <a:pt x="1233" y="893"/>
                    <a:pt x="1228" y="896"/>
                    <a:pt x="1223" y="899"/>
                  </a:cubicBezTo>
                  <a:cubicBezTo>
                    <a:pt x="1185" y="919"/>
                    <a:pt x="1137" y="926"/>
                    <a:pt x="1080" y="921"/>
                  </a:cubicBezTo>
                  <a:cubicBezTo>
                    <a:pt x="1068" y="920"/>
                    <a:pt x="1056" y="918"/>
                    <a:pt x="1044" y="916"/>
                  </a:cubicBezTo>
                  <a:cubicBezTo>
                    <a:pt x="971" y="903"/>
                    <a:pt x="884" y="871"/>
                    <a:pt x="786" y="819"/>
                  </a:cubicBezTo>
                  <a:cubicBezTo>
                    <a:pt x="416" y="587"/>
                    <a:pt x="416" y="587"/>
                    <a:pt x="416" y="587"/>
                  </a:cubicBezTo>
                  <a:cubicBezTo>
                    <a:pt x="269" y="477"/>
                    <a:pt x="269" y="477"/>
                    <a:pt x="269" y="477"/>
                  </a:cubicBezTo>
                  <a:cubicBezTo>
                    <a:pt x="253" y="464"/>
                    <a:pt x="236" y="451"/>
                    <a:pt x="219" y="437"/>
                  </a:cubicBezTo>
                  <a:cubicBezTo>
                    <a:pt x="213" y="433"/>
                    <a:pt x="208" y="429"/>
                    <a:pt x="203" y="425"/>
                  </a:cubicBezTo>
                  <a:cubicBezTo>
                    <a:pt x="203" y="426"/>
                    <a:pt x="203" y="426"/>
                    <a:pt x="203" y="426"/>
                  </a:cubicBezTo>
                  <a:cubicBezTo>
                    <a:pt x="106" y="540"/>
                    <a:pt x="106" y="540"/>
                    <a:pt x="106" y="5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9" y="89"/>
                    <a:pt x="489" y="89"/>
                    <a:pt x="489" y="89"/>
                  </a:cubicBezTo>
                  <a:cubicBezTo>
                    <a:pt x="465" y="117"/>
                    <a:pt x="465" y="117"/>
                    <a:pt x="465" y="117"/>
                  </a:cubicBezTo>
                  <a:cubicBezTo>
                    <a:pt x="470" y="121"/>
                    <a:pt x="474" y="125"/>
                    <a:pt x="480" y="130"/>
                  </a:cubicBezTo>
                  <a:cubicBezTo>
                    <a:pt x="535" y="183"/>
                    <a:pt x="588" y="233"/>
                    <a:pt x="638" y="280"/>
                  </a:cubicBezTo>
                  <a:cubicBezTo>
                    <a:pt x="1028" y="602"/>
                    <a:pt x="1028" y="602"/>
                    <a:pt x="1028" y="602"/>
                  </a:cubicBezTo>
                  <a:cubicBezTo>
                    <a:pt x="1045" y="615"/>
                    <a:pt x="1045" y="615"/>
                    <a:pt x="1045" y="615"/>
                  </a:cubicBezTo>
                  <a:cubicBezTo>
                    <a:pt x="1057" y="623"/>
                    <a:pt x="1069" y="631"/>
                    <a:pt x="1080" y="639"/>
                  </a:cubicBezTo>
                  <a:cubicBezTo>
                    <a:pt x="1123" y="668"/>
                    <a:pt x="1161" y="691"/>
                    <a:pt x="1195" y="708"/>
                  </a:cubicBezTo>
                  <a:cubicBezTo>
                    <a:pt x="1215" y="718"/>
                    <a:pt x="1233" y="726"/>
                    <a:pt x="1250" y="733"/>
                  </a:cubicBezTo>
                  <a:cubicBezTo>
                    <a:pt x="1269" y="740"/>
                    <a:pt x="1287" y="744"/>
                    <a:pt x="1303" y="746"/>
                  </a:cubicBezTo>
                  <a:cubicBezTo>
                    <a:pt x="1307" y="747"/>
                    <a:pt x="1311" y="747"/>
                    <a:pt x="1315" y="748"/>
                  </a:cubicBezTo>
                  <a:cubicBezTo>
                    <a:pt x="1325" y="748"/>
                    <a:pt x="1334" y="747"/>
                    <a:pt x="1342" y="746"/>
                  </a:cubicBezTo>
                  <a:cubicBezTo>
                    <a:pt x="1353" y="743"/>
                    <a:pt x="1362" y="739"/>
                    <a:pt x="1370" y="732"/>
                  </a:cubicBezTo>
                  <a:cubicBezTo>
                    <a:pt x="1374" y="729"/>
                    <a:pt x="1377" y="725"/>
                    <a:pt x="1380" y="721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>
                <a:solidFill>
                  <a:schemeClr val="lt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7" name="Freeform 6"/>
            <p:cNvSpPr/>
            <p:nvPr/>
          </p:nvSpPr>
          <p:spPr bwMode="auto">
            <a:xfrm>
              <a:off x="4848225" y="2198688"/>
              <a:ext cx="1541463" cy="1885950"/>
            </a:xfrm>
            <a:custGeom>
              <a:avLst/>
              <a:gdLst/>
              <a:ahLst/>
              <a:cxnLst>
                <a:cxn ang="0">
                  <a:pos x="558" y="810"/>
                </a:cxn>
                <a:cxn ang="0">
                  <a:pos x="514" y="661"/>
                </a:cxn>
                <a:cxn ang="0">
                  <a:pos x="500" y="634"/>
                </a:cxn>
                <a:cxn ang="0">
                  <a:pos x="24" y="26"/>
                </a:cxn>
                <a:cxn ang="0">
                  <a:pos x="0" y="0"/>
                </a:cxn>
                <a:cxn ang="0">
                  <a:pos x="30" y="26"/>
                </a:cxn>
                <a:cxn ang="0">
                  <a:pos x="545" y="530"/>
                </a:cxn>
                <a:cxn ang="0">
                  <a:pos x="608" y="613"/>
                </a:cxn>
                <a:cxn ang="0">
                  <a:pos x="638" y="661"/>
                </a:cxn>
                <a:cxn ang="0">
                  <a:pos x="650" y="682"/>
                </a:cxn>
                <a:cxn ang="0">
                  <a:pos x="675" y="745"/>
                </a:cxn>
                <a:cxn ang="0">
                  <a:pos x="679" y="788"/>
                </a:cxn>
                <a:cxn ang="0">
                  <a:pos x="666" y="818"/>
                </a:cxn>
                <a:cxn ang="0">
                  <a:pos x="638" y="832"/>
                </a:cxn>
                <a:cxn ang="0">
                  <a:pos x="620" y="831"/>
                </a:cxn>
                <a:cxn ang="0">
                  <a:pos x="608" y="829"/>
                </a:cxn>
                <a:cxn ang="0">
                  <a:pos x="598" y="826"/>
                </a:cxn>
                <a:cxn ang="0">
                  <a:pos x="558" y="810"/>
                </a:cxn>
              </a:cxnLst>
              <a:rect l="0" t="0" r="r" b="b"/>
              <a:pathLst>
                <a:path w="681" h="832">
                  <a:moveTo>
                    <a:pt x="558" y="810"/>
                  </a:moveTo>
                  <a:cubicBezTo>
                    <a:pt x="558" y="770"/>
                    <a:pt x="543" y="721"/>
                    <a:pt x="514" y="661"/>
                  </a:cubicBezTo>
                  <a:cubicBezTo>
                    <a:pt x="510" y="652"/>
                    <a:pt x="505" y="643"/>
                    <a:pt x="500" y="634"/>
                  </a:cubicBezTo>
                  <a:cubicBezTo>
                    <a:pt x="422" y="486"/>
                    <a:pt x="263" y="284"/>
                    <a:pt x="24" y="26"/>
                  </a:cubicBezTo>
                  <a:cubicBezTo>
                    <a:pt x="16" y="17"/>
                    <a:pt x="8" y="9"/>
                    <a:pt x="0" y="0"/>
                  </a:cubicBezTo>
                  <a:cubicBezTo>
                    <a:pt x="10" y="9"/>
                    <a:pt x="20" y="17"/>
                    <a:pt x="30" y="26"/>
                  </a:cubicBezTo>
                  <a:cubicBezTo>
                    <a:pt x="266" y="231"/>
                    <a:pt x="437" y="399"/>
                    <a:pt x="545" y="530"/>
                  </a:cubicBezTo>
                  <a:cubicBezTo>
                    <a:pt x="569" y="559"/>
                    <a:pt x="590" y="587"/>
                    <a:pt x="608" y="613"/>
                  </a:cubicBezTo>
                  <a:cubicBezTo>
                    <a:pt x="619" y="630"/>
                    <a:pt x="630" y="646"/>
                    <a:pt x="638" y="661"/>
                  </a:cubicBezTo>
                  <a:cubicBezTo>
                    <a:pt x="643" y="668"/>
                    <a:pt x="646" y="675"/>
                    <a:pt x="650" y="682"/>
                  </a:cubicBezTo>
                  <a:cubicBezTo>
                    <a:pt x="662" y="705"/>
                    <a:pt x="670" y="726"/>
                    <a:pt x="675" y="745"/>
                  </a:cubicBezTo>
                  <a:cubicBezTo>
                    <a:pt x="680" y="763"/>
                    <a:pt x="681" y="777"/>
                    <a:pt x="679" y="788"/>
                  </a:cubicBezTo>
                  <a:cubicBezTo>
                    <a:pt x="676" y="799"/>
                    <a:pt x="672" y="809"/>
                    <a:pt x="666" y="818"/>
                  </a:cubicBezTo>
                  <a:cubicBezTo>
                    <a:pt x="660" y="827"/>
                    <a:pt x="651" y="832"/>
                    <a:pt x="638" y="832"/>
                  </a:cubicBezTo>
                  <a:cubicBezTo>
                    <a:pt x="632" y="832"/>
                    <a:pt x="626" y="832"/>
                    <a:pt x="620" y="831"/>
                  </a:cubicBezTo>
                  <a:cubicBezTo>
                    <a:pt x="616" y="831"/>
                    <a:pt x="612" y="830"/>
                    <a:pt x="608" y="829"/>
                  </a:cubicBezTo>
                  <a:cubicBezTo>
                    <a:pt x="604" y="828"/>
                    <a:pt x="601" y="827"/>
                    <a:pt x="598" y="826"/>
                  </a:cubicBezTo>
                  <a:cubicBezTo>
                    <a:pt x="584" y="821"/>
                    <a:pt x="571" y="816"/>
                    <a:pt x="558" y="810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>
                <a:solidFill>
                  <a:schemeClr val="lt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3275012" y="2168525"/>
              <a:ext cx="3154363" cy="1970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9" y="106"/>
                </a:cxn>
                <a:cxn ang="0">
                  <a:pos x="547" y="106"/>
                </a:cxn>
                <a:cxn ang="0">
                  <a:pos x="563" y="121"/>
                </a:cxn>
                <a:cxn ang="0">
                  <a:pos x="0" y="121"/>
                </a:cxn>
                <a:cxn ang="0">
                  <a:pos x="1380" y="842"/>
                </a:cxn>
                <a:cxn ang="0">
                  <a:pos x="1370" y="853"/>
                </a:cxn>
                <a:cxn ang="0">
                  <a:pos x="1342" y="867"/>
                </a:cxn>
                <a:cxn ang="0">
                  <a:pos x="1315" y="869"/>
                </a:cxn>
                <a:cxn ang="0">
                  <a:pos x="1303" y="867"/>
                </a:cxn>
                <a:cxn ang="0">
                  <a:pos x="1250" y="854"/>
                </a:cxn>
                <a:cxn ang="0">
                  <a:pos x="1195" y="829"/>
                </a:cxn>
                <a:cxn ang="0">
                  <a:pos x="1080" y="760"/>
                </a:cxn>
                <a:cxn ang="0">
                  <a:pos x="1045" y="736"/>
                </a:cxn>
                <a:cxn ang="0">
                  <a:pos x="1028" y="723"/>
                </a:cxn>
                <a:cxn ang="0">
                  <a:pos x="638" y="401"/>
                </a:cxn>
                <a:cxn ang="0">
                  <a:pos x="480" y="251"/>
                </a:cxn>
                <a:cxn ang="0">
                  <a:pos x="465" y="238"/>
                </a:cxn>
                <a:cxn ang="0">
                  <a:pos x="489" y="210"/>
                </a:cxn>
                <a:cxn ang="0">
                  <a:pos x="1044" y="691"/>
                </a:cxn>
                <a:cxn ang="0">
                  <a:pos x="1119" y="745"/>
                </a:cxn>
                <a:cxn ang="0">
                  <a:pos x="1195" y="793"/>
                </a:cxn>
                <a:cxn ang="0">
                  <a:pos x="1235" y="814"/>
                </a:cxn>
                <a:cxn ang="0">
                  <a:pos x="1253" y="823"/>
                </a:cxn>
                <a:cxn ang="0">
                  <a:pos x="1293" y="839"/>
                </a:cxn>
                <a:cxn ang="0">
                  <a:pos x="1303" y="842"/>
                </a:cxn>
                <a:cxn ang="0">
                  <a:pos x="1315" y="844"/>
                </a:cxn>
                <a:cxn ang="0">
                  <a:pos x="1333" y="845"/>
                </a:cxn>
                <a:cxn ang="0">
                  <a:pos x="1361" y="831"/>
                </a:cxn>
                <a:cxn ang="0">
                  <a:pos x="1374" y="801"/>
                </a:cxn>
                <a:cxn ang="0">
                  <a:pos x="1370" y="758"/>
                </a:cxn>
                <a:cxn ang="0">
                  <a:pos x="1345" y="695"/>
                </a:cxn>
                <a:cxn ang="0">
                  <a:pos x="1333" y="674"/>
                </a:cxn>
                <a:cxn ang="0">
                  <a:pos x="1303" y="626"/>
                </a:cxn>
                <a:cxn ang="0">
                  <a:pos x="1240" y="543"/>
                </a:cxn>
                <a:cxn ang="0">
                  <a:pos x="725" y="39"/>
                </a:cxn>
                <a:cxn ang="0">
                  <a:pos x="695" y="13"/>
                </a:cxn>
                <a:cxn ang="0">
                  <a:pos x="682" y="0"/>
                </a:cxn>
                <a:cxn ang="0">
                  <a:pos x="728" y="39"/>
                </a:cxn>
                <a:cxn ang="0">
                  <a:pos x="945" y="234"/>
                </a:cxn>
                <a:cxn ang="0">
                  <a:pos x="1247" y="543"/>
                </a:cxn>
                <a:cxn ang="0">
                  <a:pos x="1303" y="613"/>
                </a:cxn>
                <a:cxn ang="0">
                  <a:pos x="1344" y="674"/>
                </a:cxn>
                <a:cxn ang="0">
                  <a:pos x="1356" y="695"/>
                </a:cxn>
                <a:cxn ang="0">
                  <a:pos x="1384" y="758"/>
                </a:cxn>
                <a:cxn ang="0">
                  <a:pos x="1392" y="793"/>
                </a:cxn>
                <a:cxn ang="0">
                  <a:pos x="1392" y="792"/>
                </a:cxn>
                <a:cxn ang="0">
                  <a:pos x="1380" y="842"/>
                </a:cxn>
              </a:cxnLst>
              <a:rect l="0" t="0" r="r" b="b"/>
              <a:pathLst>
                <a:path w="1394" h="869">
                  <a:moveTo>
                    <a:pt x="0" y="121"/>
                  </a:moveTo>
                  <a:cubicBezTo>
                    <a:pt x="19" y="106"/>
                    <a:pt x="19" y="106"/>
                    <a:pt x="19" y="106"/>
                  </a:cubicBezTo>
                  <a:cubicBezTo>
                    <a:pt x="547" y="106"/>
                    <a:pt x="547" y="106"/>
                    <a:pt x="547" y="106"/>
                  </a:cubicBezTo>
                  <a:cubicBezTo>
                    <a:pt x="563" y="121"/>
                    <a:pt x="563" y="121"/>
                    <a:pt x="563" y="121"/>
                  </a:cubicBezTo>
                  <a:lnTo>
                    <a:pt x="0" y="121"/>
                  </a:lnTo>
                  <a:close/>
                  <a:moveTo>
                    <a:pt x="1380" y="842"/>
                  </a:moveTo>
                  <a:cubicBezTo>
                    <a:pt x="1377" y="846"/>
                    <a:pt x="1374" y="850"/>
                    <a:pt x="1370" y="853"/>
                  </a:cubicBezTo>
                  <a:cubicBezTo>
                    <a:pt x="1362" y="860"/>
                    <a:pt x="1353" y="864"/>
                    <a:pt x="1342" y="867"/>
                  </a:cubicBezTo>
                  <a:cubicBezTo>
                    <a:pt x="1334" y="868"/>
                    <a:pt x="1325" y="869"/>
                    <a:pt x="1315" y="869"/>
                  </a:cubicBezTo>
                  <a:cubicBezTo>
                    <a:pt x="1311" y="868"/>
                    <a:pt x="1307" y="868"/>
                    <a:pt x="1303" y="867"/>
                  </a:cubicBezTo>
                  <a:cubicBezTo>
                    <a:pt x="1287" y="865"/>
                    <a:pt x="1269" y="861"/>
                    <a:pt x="1250" y="854"/>
                  </a:cubicBezTo>
                  <a:cubicBezTo>
                    <a:pt x="1233" y="847"/>
                    <a:pt x="1215" y="839"/>
                    <a:pt x="1195" y="829"/>
                  </a:cubicBezTo>
                  <a:cubicBezTo>
                    <a:pt x="1161" y="812"/>
                    <a:pt x="1123" y="789"/>
                    <a:pt x="1080" y="760"/>
                  </a:cubicBezTo>
                  <a:cubicBezTo>
                    <a:pt x="1069" y="752"/>
                    <a:pt x="1057" y="744"/>
                    <a:pt x="1045" y="736"/>
                  </a:cubicBezTo>
                  <a:cubicBezTo>
                    <a:pt x="1028" y="723"/>
                    <a:pt x="1028" y="723"/>
                    <a:pt x="1028" y="723"/>
                  </a:cubicBezTo>
                  <a:cubicBezTo>
                    <a:pt x="638" y="401"/>
                    <a:pt x="638" y="401"/>
                    <a:pt x="638" y="401"/>
                  </a:cubicBezTo>
                  <a:cubicBezTo>
                    <a:pt x="588" y="354"/>
                    <a:pt x="535" y="304"/>
                    <a:pt x="480" y="251"/>
                  </a:cubicBezTo>
                  <a:cubicBezTo>
                    <a:pt x="474" y="246"/>
                    <a:pt x="470" y="242"/>
                    <a:pt x="465" y="238"/>
                  </a:cubicBezTo>
                  <a:cubicBezTo>
                    <a:pt x="489" y="210"/>
                    <a:pt x="489" y="210"/>
                    <a:pt x="489" y="210"/>
                  </a:cubicBezTo>
                  <a:cubicBezTo>
                    <a:pt x="716" y="425"/>
                    <a:pt x="901" y="585"/>
                    <a:pt x="1044" y="691"/>
                  </a:cubicBezTo>
                  <a:cubicBezTo>
                    <a:pt x="1071" y="711"/>
                    <a:pt x="1095" y="729"/>
                    <a:pt x="1119" y="745"/>
                  </a:cubicBezTo>
                  <a:cubicBezTo>
                    <a:pt x="1146" y="763"/>
                    <a:pt x="1172" y="779"/>
                    <a:pt x="1195" y="793"/>
                  </a:cubicBezTo>
                  <a:cubicBezTo>
                    <a:pt x="1209" y="801"/>
                    <a:pt x="1223" y="808"/>
                    <a:pt x="1235" y="814"/>
                  </a:cubicBezTo>
                  <a:cubicBezTo>
                    <a:pt x="1241" y="817"/>
                    <a:pt x="1247" y="820"/>
                    <a:pt x="1253" y="823"/>
                  </a:cubicBezTo>
                  <a:cubicBezTo>
                    <a:pt x="1266" y="829"/>
                    <a:pt x="1279" y="834"/>
                    <a:pt x="1293" y="839"/>
                  </a:cubicBezTo>
                  <a:cubicBezTo>
                    <a:pt x="1296" y="840"/>
                    <a:pt x="1299" y="841"/>
                    <a:pt x="1303" y="842"/>
                  </a:cubicBezTo>
                  <a:cubicBezTo>
                    <a:pt x="1307" y="843"/>
                    <a:pt x="1311" y="844"/>
                    <a:pt x="1315" y="844"/>
                  </a:cubicBezTo>
                  <a:cubicBezTo>
                    <a:pt x="1321" y="845"/>
                    <a:pt x="1327" y="845"/>
                    <a:pt x="1333" y="845"/>
                  </a:cubicBezTo>
                  <a:cubicBezTo>
                    <a:pt x="1346" y="845"/>
                    <a:pt x="1355" y="840"/>
                    <a:pt x="1361" y="831"/>
                  </a:cubicBezTo>
                  <a:cubicBezTo>
                    <a:pt x="1367" y="822"/>
                    <a:pt x="1371" y="812"/>
                    <a:pt x="1374" y="801"/>
                  </a:cubicBezTo>
                  <a:cubicBezTo>
                    <a:pt x="1376" y="790"/>
                    <a:pt x="1375" y="776"/>
                    <a:pt x="1370" y="758"/>
                  </a:cubicBezTo>
                  <a:cubicBezTo>
                    <a:pt x="1365" y="739"/>
                    <a:pt x="1357" y="718"/>
                    <a:pt x="1345" y="695"/>
                  </a:cubicBezTo>
                  <a:cubicBezTo>
                    <a:pt x="1341" y="688"/>
                    <a:pt x="1338" y="681"/>
                    <a:pt x="1333" y="674"/>
                  </a:cubicBezTo>
                  <a:cubicBezTo>
                    <a:pt x="1325" y="659"/>
                    <a:pt x="1314" y="643"/>
                    <a:pt x="1303" y="626"/>
                  </a:cubicBezTo>
                  <a:cubicBezTo>
                    <a:pt x="1285" y="600"/>
                    <a:pt x="1264" y="572"/>
                    <a:pt x="1240" y="543"/>
                  </a:cubicBezTo>
                  <a:cubicBezTo>
                    <a:pt x="1132" y="412"/>
                    <a:pt x="961" y="244"/>
                    <a:pt x="725" y="39"/>
                  </a:cubicBezTo>
                  <a:cubicBezTo>
                    <a:pt x="715" y="30"/>
                    <a:pt x="705" y="22"/>
                    <a:pt x="695" y="13"/>
                  </a:cubicBezTo>
                  <a:cubicBezTo>
                    <a:pt x="691" y="9"/>
                    <a:pt x="686" y="4"/>
                    <a:pt x="682" y="0"/>
                  </a:cubicBezTo>
                  <a:cubicBezTo>
                    <a:pt x="698" y="13"/>
                    <a:pt x="713" y="26"/>
                    <a:pt x="728" y="39"/>
                  </a:cubicBezTo>
                  <a:cubicBezTo>
                    <a:pt x="808" y="108"/>
                    <a:pt x="880" y="173"/>
                    <a:pt x="945" y="234"/>
                  </a:cubicBezTo>
                  <a:cubicBezTo>
                    <a:pt x="1073" y="353"/>
                    <a:pt x="1174" y="456"/>
                    <a:pt x="1247" y="543"/>
                  </a:cubicBezTo>
                  <a:cubicBezTo>
                    <a:pt x="1268" y="568"/>
                    <a:pt x="1286" y="591"/>
                    <a:pt x="1303" y="613"/>
                  </a:cubicBezTo>
                  <a:cubicBezTo>
                    <a:pt x="1318" y="635"/>
                    <a:pt x="1332" y="655"/>
                    <a:pt x="1344" y="674"/>
                  </a:cubicBezTo>
                  <a:cubicBezTo>
                    <a:pt x="1348" y="681"/>
                    <a:pt x="1352" y="688"/>
                    <a:pt x="1356" y="695"/>
                  </a:cubicBezTo>
                  <a:cubicBezTo>
                    <a:pt x="1368" y="718"/>
                    <a:pt x="1378" y="739"/>
                    <a:pt x="1384" y="758"/>
                  </a:cubicBezTo>
                  <a:cubicBezTo>
                    <a:pt x="1388" y="772"/>
                    <a:pt x="1391" y="783"/>
                    <a:pt x="1392" y="793"/>
                  </a:cubicBezTo>
                  <a:cubicBezTo>
                    <a:pt x="1392" y="792"/>
                    <a:pt x="1392" y="792"/>
                    <a:pt x="1392" y="792"/>
                  </a:cubicBezTo>
                  <a:cubicBezTo>
                    <a:pt x="1394" y="808"/>
                    <a:pt x="1390" y="825"/>
                    <a:pt x="1380" y="842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>
                <a:solidFill>
                  <a:schemeClr val="lt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Group 16"/>
          <p:cNvGrpSpPr/>
          <p:nvPr/>
        </p:nvGrpSpPr>
        <p:grpSpPr>
          <a:xfrm flipV="1">
            <a:off x="6284943" y="2037090"/>
            <a:ext cx="1871934" cy="1408423"/>
            <a:chOff x="3275012" y="2168525"/>
            <a:chExt cx="3154363" cy="2373313"/>
          </a:xfrm>
          <a:solidFill>
            <a:srgbClr val="BC2A2B"/>
          </a:solidFill>
        </p:grpSpPr>
        <p:sp>
          <p:nvSpPr>
            <p:cNvPr id="43" name="Freeform 5"/>
            <p:cNvSpPr/>
            <p:nvPr/>
          </p:nvSpPr>
          <p:spPr bwMode="auto">
            <a:xfrm>
              <a:off x="3275012" y="2443163"/>
              <a:ext cx="3122613" cy="2098675"/>
            </a:xfrm>
            <a:custGeom>
              <a:avLst/>
              <a:gdLst/>
              <a:ahLst/>
              <a:cxnLst>
                <a:cxn ang="0">
                  <a:pos x="1380" y="721"/>
                </a:cxn>
                <a:cxn ang="0">
                  <a:pos x="1375" y="732"/>
                </a:cxn>
                <a:cxn ang="0">
                  <a:pos x="1339" y="790"/>
                </a:cxn>
                <a:cxn ang="0">
                  <a:pos x="1319" y="816"/>
                </a:cxn>
                <a:cxn ang="0">
                  <a:pos x="1303" y="834"/>
                </a:cxn>
                <a:cxn ang="0">
                  <a:pos x="1238" y="889"/>
                </a:cxn>
                <a:cxn ang="0">
                  <a:pos x="1223" y="899"/>
                </a:cxn>
                <a:cxn ang="0">
                  <a:pos x="1080" y="921"/>
                </a:cxn>
                <a:cxn ang="0">
                  <a:pos x="1044" y="916"/>
                </a:cxn>
                <a:cxn ang="0">
                  <a:pos x="786" y="819"/>
                </a:cxn>
                <a:cxn ang="0">
                  <a:pos x="416" y="587"/>
                </a:cxn>
                <a:cxn ang="0">
                  <a:pos x="269" y="477"/>
                </a:cxn>
                <a:cxn ang="0">
                  <a:pos x="219" y="437"/>
                </a:cxn>
                <a:cxn ang="0">
                  <a:pos x="203" y="425"/>
                </a:cxn>
                <a:cxn ang="0">
                  <a:pos x="203" y="426"/>
                </a:cxn>
                <a:cxn ang="0">
                  <a:pos x="106" y="540"/>
                </a:cxn>
                <a:cxn ang="0">
                  <a:pos x="0" y="0"/>
                </a:cxn>
                <a:cxn ang="0">
                  <a:pos x="563" y="0"/>
                </a:cxn>
                <a:cxn ang="0">
                  <a:pos x="489" y="89"/>
                </a:cxn>
                <a:cxn ang="0">
                  <a:pos x="465" y="117"/>
                </a:cxn>
                <a:cxn ang="0">
                  <a:pos x="480" y="130"/>
                </a:cxn>
                <a:cxn ang="0">
                  <a:pos x="638" y="280"/>
                </a:cxn>
                <a:cxn ang="0">
                  <a:pos x="1028" y="602"/>
                </a:cxn>
                <a:cxn ang="0">
                  <a:pos x="1045" y="615"/>
                </a:cxn>
                <a:cxn ang="0">
                  <a:pos x="1080" y="639"/>
                </a:cxn>
                <a:cxn ang="0">
                  <a:pos x="1195" y="708"/>
                </a:cxn>
                <a:cxn ang="0">
                  <a:pos x="1250" y="733"/>
                </a:cxn>
                <a:cxn ang="0">
                  <a:pos x="1303" y="746"/>
                </a:cxn>
                <a:cxn ang="0">
                  <a:pos x="1315" y="748"/>
                </a:cxn>
                <a:cxn ang="0">
                  <a:pos x="1342" y="746"/>
                </a:cxn>
                <a:cxn ang="0">
                  <a:pos x="1370" y="732"/>
                </a:cxn>
                <a:cxn ang="0">
                  <a:pos x="1380" y="721"/>
                </a:cxn>
              </a:cxnLst>
              <a:rect l="0" t="0" r="r" b="b"/>
              <a:pathLst>
                <a:path w="1380" h="926">
                  <a:moveTo>
                    <a:pt x="1380" y="721"/>
                  </a:moveTo>
                  <a:cubicBezTo>
                    <a:pt x="1379" y="724"/>
                    <a:pt x="1377" y="728"/>
                    <a:pt x="1375" y="732"/>
                  </a:cubicBezTo>
                  <a:cubicBezTo>
                    <a:pt x="1364" y="752"/>
                    <a:pt x="1352" y="772"/>
                    <a:pt x="1339" y="790"/>
                  </a:cubicBezTo>
                  <a:cubicBezTo>
                    <a:pt x="1333" y="799"/>
                    <a:pt x="1326" y="807"/>
                    <a:pt x="1319" y="816"/>
                  </a:cubicBezTo>
                  <a:cubicBezTo>
                    <a:pt x="1314" y="822"/>
                    <a:pt x="1308" y="828"/>
                    <a:pt x="1303" y="834"/>
                  </a:cubicBezTo>
                  <a:cubicBezTo>
                    <a:pt x="1283" y="854"/>
                    <a:pt x="1261" y="873"/>
                    <a:pt x="1238" y="889"/>
                  </a:cubicBezTo>
                  <a:cubicBezTo>
                    <a:pt x="1233" y="893"/>
                    <a:pt x="1228" y="896"/>
                    <a:pt x="1223" y="899"/>
                  </a:cubicBezTo>
                  <a:cubicBezTo>
                    <a:pt x="1185" y="919"/>
                    <a:pt x="1137" y="926"/>
                    <a:pt x="1080" y="921"/>
                  </a:cubicBezTo>
                  <a:cubicBezTo>
                    <a:pt x="1068" y="920"/>
                    <a:pt x="1056" y="918"/>
                    <a:pt x="1044" y="916"/>
                  </a:cubicBezTo>
                  <a:cubicBezTo>
                    <a:pt x="971" y="903"/>
                    <a:pt x="884" y="871"/>
                    <a:pt x="786" y="819"/>
                  </a:cubicBezTo>
                  <a:cubicBezTo>
                    <a:pt x="416" y="587"/>
                    <a:pt x="416" y="587"/>
                    <a:pt x="416" y="587"/>
                  </a:cubicBezTo>
                  <a:cubicBezTo>
                    <a:pt x="269" y="477"/>
                    <a:pt x="269" y="477"/>
                    <a:pt x="269" y="477"/>
                  </a:cubicBezTo>
                  <a:cubicBezTo>
                    <a:pt x="253" y="464"/>
                    <a:pt x="236" y="451"/>
                    <a:pt x="219" y="437"/>
                  </a:cubicBezTo>
                  <a:cubicBezTo>
                    <a:pt x="213" y="433"/>
                    <a:pt x="208" y="429"/>
                    <a:pt x="203" y="425"/>
                  </a:cubicBezTo>
                  <a:cubicBezTo>
                    <a:pt x="203" y="426"/>
                    <a:pt x="203" y="426"/>
                    <a:pt x="203" y="426"/>
                  </a:cubicBezTo>
                  <a:cubicBezTo>
                    <a:pt x="106" y="540"/>
                    <a:pt x="106" y="540"/>
                    <a:pt x="106" y="5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9" y="89"/>
                    <a:pt x="489" y="89"/>
                    <a:pt x="489" y="89"/>
                  </a:cubicBezTo>
                  <a:cubicBezTo>
                    <a:pt x="465" y="117"/>
                    <a:pt x="465" y="117"/>
                    <a:pt x="465" y="117"/>
                  </a:cubicBezTo>
                  <a:cubicBezTo>
                    <a:pt x="470" y="121"/>
                    <a:pt x="474" y="125"/>
                    <a:pt x="480" y="130"/>
                  </a:cubicBezTo>
                  <a:cubicBezTo>
                    <a:pt x="535" y="183"/>
                    <a:pt x="588" y="233"/>
                    <a:pt x="638" y="280"/>
                  </a:cubicBezTo>
                  <a:cubicBezTo>
                    <a:pt x="1028" y="602"/>
                    <a:pt x="1028" y="602"/>
                    <a:pt x="1028" y="602"/>
                  </a:cubicBezTo>
                  <a:cubicBezTo>
                    <a:pt x="1045" y="615"/>
                    <a:pt x="1045" y="615"/>
                    <a:pt x="1045" y="615"/>
                  </a:cubicBezTo>
                  <a:cubicBezTo>
                    <a:pt x="1057" y="623"/>
                    <a:pt x="1069" y="631"/>
                    <a:pt x="1080" y="639"/>
                  </a:cubicBezTo>
                  <a:cubicBezTo>
                    <a:pt x="1123" y="668"/>
                    <a:pt x="1161" y="691"/>
                    <a:pt x="1195" y="708"/>
                  </a:cubicBezTo>
                  <a:cubicBezTo>
                    <a:pt x="1215" y="718"/>
                    <a:pt x="1233" y="726"/>
                    <a:pt x="1250" y="733"/>
                  </a:cubicBezTo>
                  <a:cubicBezTo>
                    <a:pt x="1269" y="740"/>
                    <a:pt x="1287" y="744"/>
                    <a:pt x="1303" y="746"/>
                  </a:cubicBezTo>
                  <a:cubicBezTo>
                    <a:pt x="1307" y="747"/>
                    <a:pt x="1311" y="747"/>
                    <a:pt x="1315" y="748"/>
                  </a:cubicBezTo>
                  <a:cubicBezTo>
                    <a:pt x="1325" y="748"/>
                    <a:pt x="1334" y="747"/>
                    <a:pt x="1342" y="746"/>
                  </a:cubicBezTo>
                  <a:cubicBezTo>
                    <a:pt x="1353" y="743"/>
                    <a:pt x="1362" y="739"/>
                    <a:pt x="1370" y="732"/>
                  </a:cubicBezTo>
                  <a:cubicBezTo>
                    <a:pt x="1374" y="729"/>
                    <a:pt x="1377" y="725"/>
                    <a:pt x="1380" y="721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>
                <a:solidFill>
                  <a:schemeClr val="lt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4848225" y="2198688"/>
              <a:ext cx="1541463" cy="1885950"/>
            </a:xfrm>
            <a:custGeom>
              <a:avLst/>
              <a:gdLst/>
              <a:ahLst/>
              <a:cxnLst>
                <a:cxn ang="0">
                  <a:pos x="558" y="810"/>
                </a:cxn>
                <a:cxn ang="0">
                  <a:pos x="514" y="661"/>
                </a:cxn>
                <a:cxn ang="0">
                  <a:pos x="500" y="634"/>
                </a:cxn>
                <a:cxn ang="0">
                  <a:pos x="24" y="26"/>
                </a:cxn>
                <a:cxn ang="0">
                  <a:pos x="0" y="0"/>
                </a:cxn>
                <a:cxn ang="0">
                  <a:pos x="30" y="26"/>
                </a:cxn>
                <a:cxn ang="0">
                  <a:pos x="545" y="530"/>
                </a:cxn>
                <a:cxn ang="0">
                  <a:pos x="608" y="613"/>
                </a:cxn>
                <a:cxn ang="0">
                  <a:pos x="638" y="661"/>
                </a:cxn>
                <a:cxn ang="0">
                  <a:pos x="650" y="682"/>
                </a:cxn>
                <a:cxn ang="0">
                  <a:pos x="675" y="745"/>
                </a:cxn>
                <a:cxn ang="0">
                  <a:pos x="679" y="788"/>
                </a:cxn>
                <a:cxn ang="0">
                  <a:pos x="666" y="818"/>
                </a:cxn>
                <a:cxn ang="0">
                  <a:pos x="638" y="832"/>
                </a:cxn>
                <a:cxn ang="0">
                  <a:pos x="620" y="831"/>
                </a:cxn>
                <a:cxn ang="0">
                  <a:pos x="608" y="829"/>
                </a:cxn>
                <a:cxn ang="0">
                  <a:pos x="598" y="826"/>
                </a:cxn>
                <a:cxn ang="0">
                  <a:pos x="558" y="810"/>
                </a:cxn>
              </a:cxnLst>
              <a:rect l="0" t="0" r="r" b="b"/>
              <a:pathLst>
                <a:path w="681" h="832">
                  <a:moveTo>
                    <a:pt x="558" y="810"/>
                  </a:moveTo>
                  <a:cubicBezTo>
                    <a:pt x="558" y="770"/>
                    <a:pt x="543" y="721"/>
                    <a:pt x="514" y="661"/>
                  </a:cubicBezTo>
                  <a:cubicBezTo>
                    <a:pt x="510" y="652"/>
                    <a:pt x="505" y="643"/>
                    <a:pt x="500" y="634"/>
                  </a:cubicBezTo>
                  <a:cubicBezTo>
                    <a:pt x="422" y="486"/>
                    <a:pt x="263" y="284"/>
                    <a:pt x="24" y="26"/>
                  </a:cubicBezTo>
                  <a:cubicBezTo>
                    <a:pt x="16" y="17"/>
                    <a:pt x="8" y="9"/>
                    <a:pt x="0" y="0"/>
                  </a:cubicBezTo>
                  <a:cubicBezTo>
                    <a:pt x="10" y="9"/>
                    <a:pt x="20" y="17"/>
                    <a:pt x="30" y="26"/>
                  </a:cubicBezTo>
                  <a:cubicBezTo>
                    <a:pt x="266" y="231"/>
                    <a:pt x="437" y="399"/>
                    <a:pt x="545" y="530"/>
                  </a:cubicBezTo>
                  <a:cubicBezTo>
                    <a:pt x="569" y="559"/>
                    <a:pt x="590" y="587"/>
                    <a:pt x="608" y="613"/>
                  </a:cubicBezTo>
                  <a:cubicBezTo>
                    <a:pt x="619" y="630"/>
                    <a:pt x="630" y="646"/>
                    <a:pt x="638" y="661"/>
                  </a:cubicBezTo>
                  <a:cubicBezTo>
                    <a:pt x="643" y="668"/>
                    <a:pt x="646" y="675"/>
                    <a:pt x="650" y="682"/>
                  </a:cubicBezTo>
                  <a:cubicBezTo>
                    <a:pt x="662" y="705"/>
                    <a:pt x="670" y="726"/>
                    <a:pt x="675" y="745"/>
                  </a:cubicBezTo>
                  <a:cubicBezTo>
                    <a:pt x="680" y="763"/>
                    <a:pt x="681" y="777"/>
                    <a:pt x="679" y="788"/>
                  </a:cubicBezTo>
                  <a:cubicBezTo>
                    <a:pt x="676" y="799"/>
                    <a:pt x="672" y="809"/>
                    <a:pt x="666" y="818"/>
                  </a:cubicBezTo>
                  <a:cubicBezTo>
                    <a:pt x="660" y="827"/>
                    <a:pt x="651" y="832"/>
                    <a:pt x="638" y="832"/>
                  </a:cubicBezTo>
                  <a:cubicBezTo>
                    <a:pt x="632" y="832"/>
                    <a:pt x="626" y="832"/>
                    <a:pt x="620" y="831"/>
                  </a:cubicBezTo>
                  <a:cubicBezTo>
                    <a:pt x="616" y="831"/>
                    <a:pt x="612" y="830"/>
                    <a:pt x="608" y="829"/>
                  </a:cubicBezTo>
                  <a:cubicBezTo>
                    <a:pt x="604" y="828"/>
                    <a:pt x="601" y="827"/>
                    <a:pt x="598" y="826"/>
                  </a:cubicBezTo>
                  <a:cubicBezTo>
                    <a:pt x="584" y="821"/>
                    <a:pt x="571" y="816"/>
                    <a:pt x="558" y="810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>
                <a:solidFill>
                  <a:schemeClr val="lt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" name="Freeform 7"/>
            <p:cNvSpPr>
              <a:spLocks noEditPoints="1"/>
            </p:cNvSpPr>
            <p:nvPr/>
          </p:nvSpPr>
          <p:spPr bwMode="auto">
            <a:xfrm>
              <a:off x="3275012" y="2168525"/>
              <a:ext cx="3154363" cy="1970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9" y="106"/>
                </a:cxn>
                <a:cxn ang="0">
                  <a:pos x="547" y="106"/>
                </a:cxn>
                <a:cxn ang="0">
                  <a:pos x="563" y="121"/>
                </a:cxn>
                <a:cxn ang="0">
                  <a:pos x="0" y="121"/>
                </a:cxn>
                <a:cxn ang="0">
                  <a:pos x="1380" y="842"/>
                </a:cxn>
                <a:cxn ang="0">
                  <a:pos x="1370" y="853"/>
                </a:cxn>
                <a:cxn ang="0">
                  <a:pos x="1342" y="867"/>
                </a:cxn>
                <a:cxn ang="0">
                  <a:pos x="1315" y="869"/>
                </a:cxn>
                <a:cxn ang="0">
                  <a:pos x="1303" y="867"/>
                </a:cxn>
                <a:cxn ang="0">
                  <a:pos x="1250" y="854"/>
                </a:cxn>
                <a:cxn ang="0">
                  <a:pos x="1195" y="829"/>
                </a:cxn>
                <a:cxn ang="0">
                  <a:pos x="1080" y="760"/>
                </a:cxn>
                <a:cxn ang="0">
                  <a:pos x="1045" y="736"/>
                </a:cxn>
                <a:cxn ang="0">
                  <a:pos x="1028" y="723"/>
                </a:cxn>
                <a:cxn ang="0">
                  <a:pos x="638" y="401"/>
                </a:cxn>
                <a:cxn ang="0">
                  <a:pos x="480" y="251"/>
                </a:cxn>
                <a:cxn ang="0">
                  <a:pos x="465" y="238"/>
                </a:cxn>
                <a:cxn ang="0">
                  <a:pos x="489" y="210"/>
                </a:cxn>
                <a:cxn ang="0">
                  <a:pos x="1044" y="691"/>
                </a:cxn>
                <a:cxn ang="0">
                  <a:pos x="1119" y="745"/>
                </a:cxn>
                <a:cxn ang="0">
                  <a:pos x="1195" y="793"/>
                </a:cxn>
                <a:cxn ang="0">
                  <a:pos x="1235" y="814"/>
                </a:cxn>
                <a:cxn ang="0">
                  <a:pos x="1253" y="823"/>
                </a:cxn>
                <a:cxn ang="0">
                  <a:pos x="1293" y="839"/>
                </a:cxn>
                <a:cxn ang="0">
                  <a:pos x="1303" y="842"/>
                </a:cxn>
                <a:cxn ang="0">
                  <a:pos x="1315" y="844"/>
                </a:cxn>
                <a:cxn ang="0">
                  <a:pos x="1333" y="845"/>
                </a:cxn>
                <a:cxn ang="0">
                  <a:pos x="1361" y="831"/>
                </a:cxn>
                <a:cxn ang="0">
                  <a:pos x="1374" y="801"/>
                </a:cxn>
                <a:cxn ang="0">
                  <a:pos x="1370" y="758"/>
                </a:cxn>
                <a:cxn ang="0">
                  <a:pos x="1345" y="695"/>
                </a:cxn>
                <a:cxn ang="0">
                  <a:pos x="1333" y="674"/>
                </a:cxn>
                <a:cxn ang="0">
                  <a:pos x="1303" y="626"/>
                </a:cxn>
                <a:cxn ang="0">
                  <a:pos x="1240" y="543"/>
                </a:cxn>
                <a:cxn ang="0">
                  <a:pos x="725" y="39"/>
                </a:cxn>
                <a:cxn ang="0">
                  <a:pos x="695" y="13"/>
                </a:cxn>
                <a:cxn ang="0">
                  <a:pos x="682" y="0"/>
                </a:cxn>
                <a:cxn ang="0">
                  <a:pos x="728" y="39"/>
                </a:cxn>
                <a:cxn ang="0">
                  <a:pos x="945" y="234"/>
                </a:cxn>
                <a:cxn ang="0">
                  <a:pos x="1247" y="543"/>
                </a:cxn>
                <a:cxn ang="0">
                  <a:pos x="1303" y="613"/>
                </a:cxn>
                <a:cxn ang="0">
                  <a:pos x="1344" y="674"/>
                </a:cxn>
                <a:cxn ang="0">
                  <a:pos x="1356" y="695"/>
                </a:cxn>
                <a:cxn ang="0">
                  <a:pos x="1384" y="758"/>
                </a:cxn>
                <a:cxn ang="0">
                  <a:pos x="1392" y="793"/>
                </a:cxn>
                <a:cxn ang="0">
                  <a:pos x="1392" y="792"/>
                </a:cxn>
                <a:cxn ang="0">
                  <a:pos x="1380" y="842"/>
                </a:cxn>
              </a:cxnLst>
              <a:rect l="0" t="0" r="r" b="b"/>
              <a:pathLst>
                <a:path w="1394" h="869">
                  <a:moveTo>
                    <a:pt x="0" y="121"/>
                  </a:moveTo>
                  <a:cubicBezTo>
                    <a:pt x="19" y="106"/>
                    <a:pt x="19" y="106"/>
                    <a:pt x="19" y="106"/>
                  </a:cubicBezTo>
                  <a:cubicBezTo>
                    <a:pt x="547" y="106"/>
                    <a:pt x="547" y="106"/>
                    <a:pt x="547" y="106"/>
                  </a:cubicBezTo>
                  <a:cubicBezTo>
                    <a:pt x="563" y="121"/>
                    <a:pt x="563" y="121"/>
                    <a:pt x="563" y="121"/>
                  </a:cubicBezTo>
                  <a:lnTo>
                    <a:pt x="0" y="121"/>
                  </a:lnTo>
                  <a:close/>
                  <a:moveTo>
                    <a:pt x="1380" y="842"/>
                  </a:moveTo>
                  <a:cubicBezTo>
                    <a:pt x="1377" y="846"/>
                    <a:pt x="1374" y="850"/>
                    <a:pt x="1370" y="853"/>
                  </a:cubicBezTo>
                  <a:cubicBezTo>
                    <a:pt x="1362" y="860"/>
                    <a:pt x="1353" y="864"/>
                    <a:pt x="1342" y="867"/>
                  </a:cubicBezTo>
                  <a:cubicBezTo>
                    <a:pt x="1334" y="868"/>
                    <a:pt x="1325" y="869"/>
                    <a:pt x="1315" y="869"/>
                  </a:cubicBezTo>
                  <a:cubicBezTo>
                    <a:pt x="1311" y="868"/>
                    <a:pt x="1307" y="868"/>
                    <a:pt x="1303" y="867"/>
                  </a:cubicBezTo>
                  <a:cubicBezTo>
                    <a:pt x="1287" y="865"/>
                    <a:pt x="1269" y="861"/>
                    <a:pt x="1250" y="854"/>
                  </a:cubicBezTo>
                  <a:cubicBezTo>
                    <a:pt x="1233" y="847"/>
                    <a:pt x="1215" y="839"/>
                    <a:pt x="1195" y="829"/>
                  </a:cubicBezTo>
                  <a:cubicBezTo>
                    <a:pt x="1161" y="812"/>
                    <a:pt x="1123" y="789"/>
                    <a:pt x="1080" y="760"/>
                  </a:cubicBezTo>
                  <a:cubicBezTo>
                    <a:pt x="1069" y="752"/>
                    <a:pt x="1057" y="744"/>
                    <a:pt x="1045" y="736"/>
                  </a:cubicBezTo>
                  <a:cubicBezTo>
                    <a:pt x="1028" y="723"/>
                    <a:pt x="1028" y="723"/>
                    <a:pt x="1028" y="723"/>
                  </a:cubicBezTo>
                  <a:cubicBezTo>
                    <a:pt x="638" y="401"/>
                    <a:pt x="638" y="401"/>
                    <a:pt x="638" y="401"/>
                  </a:cubicBezTo>
                  <a:cubicBezTo>
                    <a:pt x="588" y="354"/>
                    <a:pt x="535" y="304"/>
                    <a:pt x="480" y="251"/>
                  </a:cubicBezTo>
                  <a:cubicBezTo>
                    <a:pt x="474" y="246"/>
                    <a:pt x="470" y="242"/>
                    <a:pt x="465" y="238"/>
                  </a:cubicBezTo>
                  <a:cubicBezTo>
                    <a:pt x="489" y="210"/>
                    <a:pt x="489" y="210"/>
                    <a:pt x="489" y="210"/>
                  </a:cubicBezTo>
                  <a:cubicBezTo>
                    <a:pt x="716" y="425"/>
                    <a:pt x="901" y="585"/>
                    <a:pt x="1044" y="691"/>
                  </a:cubicBezTo>
                  <a:cubicBezTo>
                    <a:pt x="1071" y="711"/>
                    <a:pt x="1095" y="729"/>
                    <a:pt x="1119" y="745"/>
                  </a:cubicBezTo>
                  <a:cubicBezTo>
                    <a:pt x="1146" y="763"/>
                    <a:pt x="1172" y="779"/>
                    <a:pt x="1195" y="793"/>
                  </a:cubicBezTo>
                  <a:cubicBezTo>
                    <a:pt x="1209" y="801"/>
                    <a:pt x="1223" y="808"/>
                    <a:pt x="1235" y="814"/>
                  </a:cubicBezTo>
                  <a:cubicBezTo>
                    <a:pt x="1241" y="817"/>
                    <a:pt x="1247" y="820"/>
                    <a:pt x="1253" y="823"/>
                  </a:cubicBezTo>
                  <a:cubicBezTo>
                    <a:pt x="1266" y="829"/>
                    <a:pt x="1279" y="834"/>
                    <a:pt x="1293" y="839"/>
                  </a:cubicBezTo>
                  <a:cubicBezTo>
                    <a:pt x="1296" y="840"/>
                    <a:pt x="1299" y="841"/>
                    <a:pt x="1303" y="842"/>
                  </a:cubicBezTo>
                  <a:cubicBezTo>
                    <a:pt x="1307" y="843"/>
                    <a:pt x="1311" y="844"/>
                    <a:pt x="1315" y="844"/>
                  </a:cubicBezTo>
                  <a:cubicBezTo>
                    <a:pt x="1321" y="845"/>
                    <a:pt x="1327" y="845"/>
                    <a:pt x="1333" y="845"/>
                  </a:cubicBezTo>
                  <a:cubicBezTo>
                    <a:pt x="1346" y="845"/>
                    <a:pt x="1355" y="840"/>
                    <a:pt x="1361" y="831"/>
                  </a:cubicBezTo>
                  <a:cubicBezTo>
                    <a:pt x="1367" y="822"/>
                    <a:pt x="1371" y="812"/>
                    <a:pt x="1374" y="801"/>
                  </a:cubicBezTo>
                  <a:cubicBezTo>
                    <a:pt x="1376" y="790"/>
                    <a:pt x="1375" y="776"/>
                    <a:pt x="1370" y="758"/>
                  </a:cubicBezTo>
                  <a:cubicBezTo>
                    <a:pt x="1365" y="739"/>
                    <a:pt x="1357" y="718"/>
                    <a:pt x="1345" y="695"/>
                  </a:cubicBezTo>
                  <a:cubicBezTo>
                    <a:pt x="1341" y="688"/>
                    <a:pt x="1338" y="681"/>
                    <a:pt x="1333" y="674"/>
                  </a:cubicBezTo>
                  <a:cubicBezTo>
                    <a:pt x="1325" y="659"/>
                    <a:pt x="1314" y="643"/>
                    <a:pt x="1303" y="626"/>
                  </a:cubicBezTo>
                  <a:cubicBezTo>
                    <a:pt x="1285" y="600"/>
                    <a:pt x="1264" y="572"/>
                    <a:pt x="1240" y="543"/>
                  </a:cubicBezTo>
                  <a:cubicBezTo>
                    <a:pt x="1132" y="412"/>
                    <a:pt x="961" y="244"/>
                    <a:pt x="725" y="39"/>
                  </a:cubicBezTo>
                  <a:cubicBezTo>
                    <a:pt x="715" y="30"/>
                    <a:pt x="705" y="22"/>
                    <a:pt x="695" y="13"/>
                  </a:cubicBezTo>
                  <a:cubicBezTo>
                    <a:pt x="691" y="9"/>
                    <a:pt x="686" y="4"/>
                    <a:pt x="682" y="0"/>
                  </a:cubicBezTo>
                  <a:cubicBezTo>
                    <a:pt x="698" y="13"/>
                    <a:pt x="713" y="26"/>
                    <a:pt x="728" y="39"/>
                  </a:cubicBezTo>
                  <a:cubicBezTo>
                    <a:pt x="808" y="108"/>
                    <a:pt x="880" y="173"/>
                    <a:pt x="945" y="234"/>
                  </a:cubicBezTo>
                  <a:cubicBezTo>
                    <a:pt x="1073" y="353"/>
                    <a:pt x="1174" y="456"/>
                    <a:pt x="1247" y="543"/>
                  </a:cubicBezTo>
                  <a:cubicBezTo>
                    <a:pt x="1268" y="568"/>
                    <a:pt x="1286" y="591"/>
                    <a:pt x="1303" y="613"/>
                  </a:cubicBezTo>
                  <a:cubicBezTo>
                    <a:pt x="1318" y="635"/>
                    <a:pt x="1332" y="655"/>
                    <a:pt x="1344" y="674"/>
                  </a:cubicBezTo>
                  <a:cubicBezTo>
                    <a:pt x="1348" y="681"/>
                    <a:pt x="1352" y="688"/>
                    <a:pt x="1356" y="695"/>
                  </a:cubicBezTo>
                  <a:cubicBezTo>
                    <a:pt x="1368" y="718"/>
                    <a:pt x="1378" y="739"/>
                    <a:pt x="1384" y="758"/>
                  </a:cubicBezTo>
                  <a:cubicBezTo>
                    <a:pt x="1388" y="772"/>
                    <a:pt x="1391" y="783"/>
                    <a:pt x="1392" y="793"/>
                  </a:cubicBezTo>
                  <a:cubicBezTo>
                    <a:pt x="1392" y="792"/>
                    <a:pt x="1392" y="792"/>
                    <a:pt x="1392" y="792"/>
                  </a:cubicBezTo>
                  <a:cubicBezTo>
                    <a:pt x="1394" y="808"/>
                    <a:pt x="1390" y="825"/>
                    <a:pt x="1380" y="842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>
                <a:solidFill>
                  <a:schemeClr val="lt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Group 20"/>
          <p:cNvGrpSpPr/>
          <p:nvPr/>
        </p:nvGrpSpPr>
        <p:grpSpPr>
          <a:xfrm flipH="1" flipV="1">
            <a:off x="3964003" y="2054990"/>
            <a:ext cx="1871934" cy="1408423"/>
            <a:chOff x="3275012" y="2168525"/>
            <a:chExt cx="3154363" cy="2373313"/>
          </a:xfrm>
          <a:solidFill>
            <a:srgbClr val="D71E1D"/>
          </a:solidFill>
        </p:grpSpPr>
        <p:sp>
          <p:nvSpPr>
            <p:cNvPr id="40" name="Freeform 5"/>
            <p:cNvSpPr/>
            <p:nvPr/>
          </p:nvSpPr>
          <p:spPr bwMode="auto">
            <a:xfrm>
              <a:off x="3275012" y="2443163"/>
              <a:ext cx="3122613" cy="2098675"/>
            </a:xfrm>
            <a:custGeom>
              <a:avLst/>
              <a:gdLst/>
              <a:ahLst/>
              <a:cxnLst>
                <a:cxn ang="0">
                  <a:pos x="1380" y="721"/>
                </a:cxn>
                <a:cxn ang="0">
                  <a:pos x="1375" y="732"/>
                </a:cxn>
                <a:cxn ang="0">
                  <a:pos x="1339" y="790"/>
                </a:cxn>
                <a:cxn ang="0">
                  <a:pos x="1319" y="816"/>
                </a:cxn>
                <a:cxn ang="0">
                  <a:pos x="1303" y="834"/>
                </a:cxn>
                <a:cxn ang="0">
                  <a:pos x="1238" y="889"/>
                </a:cxn>
                <a:cxn ang="0">
                  <a:pos x="1223" y="899"/>
                </a:cxn>
                <a:cxn ang="0">
                  <a:pos x="1080" y="921"/>
                </a:cxn>
                <a:cxn ang="0">
                  <a:pos x="1044" y="916"/>
                </a:cxn>
                <a:cxn ang="0">
                  <a:pos x="786" y="819"/>
                </a:cxn>
                <a:cxn ang="0">
                  <a:pos x="416" y="587"/>
                </a:cxn>
                <a:cxn ang="0">
                  <a:pos x="269" y="477"/>
                </a:cxn>
                <a:cxn ang="0">
                  <a:pos x="219" y="437"/>
                </a:cxn>
                <a:cxn ang="0">
                  <a:pos x="203" y="425"/>
                </a:cxn>
                <a:cxn ang="0">
                  <a:pos x="203" y="426"/>
                </a:cxn>
                <a:cxn ang="0">
                  <a:pos x="106" y="540"/>
                </a:cxn>
                <a:cxn ang="0">
                  <a:pos x="0" y="0"/>
                </a:cxn>
                <a:cxn ang="0">
                  <a:pos x="563" y="0"/>
                </a:cxn>
                <a:cxn ang="0">
                  <a:pos x="489" y="89"/>
                </a:cxn>
                <a:cxn ang="0">
                  <a:pos x="465" y="117"/>
                </a:cxn>
                <a:cxn ang="0">
                  <a:pos x="480" y="130"/>
                </a:cxn>
                <a:cxn ang="0">
                  <a:pos x="638" y="280"/>
                </a:cxn>
                <a:cxn ang="0">
                  <a:pos x="1028" y="602"/>
                </a:cxn>
                <a:cxn ang="0">
                  <a:pos x="1045" y="615"/>
                </a:cxn>
                <a:cxn ang="0">
                  <a:pos x="1080" y="639"/>
                </a:cxn>
                <a:cxn ang="0">
                  <a:pos x="1195" y="708"/>
                </a:cxn>
                <a:cxn ang="0">
                  <a:pos x="1250" y="733"/>
                </a:cxn>
                <a:cxn ang="0">
                  <a:pos x="1303" y="746"/>
                </a:cxn>
                <a:cxn ang="0">
                  <a:pos x="1315" y="748"/>
                </a:cxn>
                <a:cxn ang="0">
                  <a:pos x="1342" y="746"/>
                </a:cxn>
                <a:cxn ang="0">
                  <a:pos x="1370" y="732"/>
                </a:cxn>
                <a:cxn ang="0">
                  <a:pos x="1380" y="721"/>
                </a:cxn>
              </a:cxnLst>
              <a:rect l="0" t="0" r="r" b="b"/>
              <a:pathLst>
                <a:path w="1380" h="926">
                  <a:moveTo>
                    <a:pt x="1380" y="721"/>
                  </a:moveTo>
                  <a:cubicBezTo>
                    <a:pt x="1379" y="724"/>
                    <a:pt x="1377" y="728"/>
                    <a:pt x="1375" y="732"/>
                  </a:cubicBezTo>
                  <a:cubicBezTo>
                    <a:pt x="1364" y="752"/>
                    <a:pt x="1352" y="772"/>
                    <a:pt x="1339" y="790"/>
                  </a:cubicBezTo>
                  <a:cubicBezTo>
                    <a:pt x="1333" y="799"/>
                    <a:pt x="1326" y="807"/>
                    <a:pt x="1319" y="816"/>
                  </a:cubicBezTo>
                  <a:cubicBezTo>
                    <a:pt x="1314" y="822"/>
                    <a:pt x="1308" y="828"/>
                    <a:pt x="1303" y="834"/>
                  </a:cubicBezTo>
                  <a:cubicBezTo>
                    <a:pt x="1283" y="854"/>
                    <a:pt x="1261" y="873"/>
                    <a:pt x="1238" y="889"/>
                  </a:cubicBezTo>
                  <a:cubicBezTo>
                    <a:pt x="1233" y="893"/>
                    <a:pt x="1228" y="896"/>
                    <a:pt x="1223" y="899"/>
                  </a:cubicBezTo>
                  <a:cubicBezTo>
                    <a:pt x="1185" y="919"/>
                    <a:pt x="1137" y="926"/>
                    <a:pt x="1080" y="921"/>
                  </a:cubicBezTo>
                  <a:cubicBezTo>
                    <a:pt x="1068" y="920"/>
                    <a:pt x="1056" y="918"/>
                    <a:pt x="1044" y="916"/>
                  </a:cubicBezTo>
                  <a:cubicBezTo>
                    <a:pt x="971" y="903"/>
                    <a:pt x="884" y="871"/>
                    <a:pt x="786" y="819"/>
                  </a:cubicBezTo>
                  <a:cubicBezTo>
                    <a:pt x="416" y="587"/>
                    <a:pt x="416" y="587"/>
                    <a:pt x="416" y="587"/>
                  </a:cubicBezTo>
                  <a:cubicBezTo>
                    <a:pt x="269" y="477"/>
                    <a:pt x="269" y="477"/>
                    <a:pt x="269" y="477"/>
                  </a:cubicBezTo>
                  <a:cubicBezTo>
                    <a:pt x="253" y="464"/>
                    <a:pt x="236" y="451"/>
                    <a:pt x="219" y="437"/>
                  </a:cubicBezTo>
                  <a:cubicBezTo>
                    <a:pt x="213" y="433"/>
                    <a:pt x="208" y="429"/>
                    <a:pt x="203" y="425"/>
                  </a:cubicBezTo>
                  <a:cubicBezTo>
                    <a:pt x="203" y="426"/>
                    <a:pt x="203" y="426"/>
                    <a:pt x="203" y="426"/>
                  </a:cubicBezTo>
                  <a:cubicBezTo>
                    <a:pt x="106" y="540"/>
                    <a:pt x="106" y="540"/>
                    <a:pt x="106" y="5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9" y="89"/>
                    <a:pt x="489" y="89"/>
                    <a:pt x="489" y="89"/>
                  </a:cubicBezTo>
                  <a:cubicBezTo>
                    <a:pt x="465" y="117"/>
                    <a:pt x="465" y="117"/>
                    <a:pt x="465" y="117"/>
                  </a:cubicBezTo>
                  <a:cubicBezTo>
                    <a:pt x="470" y="121"/>
                    <a:pt x="474" y="125"/>
                    <a:pt x="480" y="130"/>
                  </a:cubicBezTo>
                  <a:cubicBezTo>
                    <a:pt x="535" y="183"/>
                    <a:pt x="588" y="233"/>
                    <a:pt x="638" y="280"/>
                  </a:cubicBezTo>
                  <a:cubicBezTo>
                    <a:pt x="1028" y="602"/>
                    <a:pt x="1028" y="602"/>
                    <a:pt x="1028" y="602"/>
                  </a:cubicBezTo>
                  <a:cubicBezTo>
                    <a:pt x="1045" y="615"/>
                    <a:pt x="1045" y="615"/>
                    <a:pt x="1045" y="615"/>
                  </a:cubicBezTo>
                  <a:cubicBezTo>
                    <a:pt x="1057" y="623"/>
                    <a:pt x="1069" y="631"/>
                    <a:pt x="1080" y="639"/>
                  </a:cubicBezTo>
                  <a:cubicBezTo>
                    <a:pt x="1123" y="668"/>
                    <a:pt x="1161" y="691"/>
                    <a:pt x="1195" y="708"/>
                  </a:cubicBezTo>
                  <a:cubicBezTo>
                    <a:pt x="1215" y="718"/>
                    <a:pt x="1233" y="726"/>
                    <a:pt x="1250" y="733"/>
                  </a:cubicBezTo>
                  <a:cubicBezTo>
                    <a:pt x="1269" y="740"/>
                    <a:pt x="1287" y="744"/>
                    <a:pt x="1303" y="746"/>
                  </a:cubicBezTo>
                  <a:cubicBezTo>
                    <a:pt x="1307" y="747"/>
                    <a:pt x="1311" y="747"/>
                    <a:pt x="1315" y="748"/>
                  </a:cubicBezTo>
                  <a:cubicBezTo>
                    <a:pt x="1325" y="748"/>
                    <a:pt x="1334" y="747"/>
                    <a:pt x="1342" y="746"/>
                  </a:cubicBezTo>
                  <a:cubicBezTo>
                    <a:pt x="1353" y="743"/>
                    <a:pt x="1362" y="739"/>
                    <a:pt x="1370" y="732"/>
                  </a:cubicBezTo>
                  <a:cubicBezTo>
                    <a:pt x="1374" y="729"/>
                    <a:pt x="1377" y="725"/>
                    <a:pt x="1380" y="7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4848226" y="2198687"/>
              <a:ext cx="1541463" cy="1885950"/>
            </a:xfrm>
            <a:custGeom>
              <a:avLst/>
              <a:gdLst/>
              <a:ahLst/>
              <a:cxnLst>
                <a:cxn ang="0">
                  <a:pos x="558" y="810"/>
                </a:cxn>
                <a:cxn ang="0">
                  <a:pos x="514" y="661"/>
                </a:cxn>
                <a:cxn ang="0">
                  <a:pos x="500" y="634"/>
                </a:cxn>
                <a:cxn ang="0">
                  <a:pos x="24" y="26"/>
                </a:cxn>
                <a:cxn ang="0">
                  <a:pos x="0" y="0"/>
                </a:cxn>
                <a:cxn ang="0">
                  <a:pos x="30" y="26"/>
                </a:cxn>
                <a:cxn ang="0">
                  <a:pos x="545" y="530"/>
                </a:cxn>
                <a:cxn ang="0">
                  <a:pos x="608" y="613"/>
                </a:cxn>
                <a:cxn ang="0">
                  <a:pos x="638" y="661"/>
                </a:cxn>
                <a:cxn ang="0">
                  <a:pos x="650" y="682"/>
                </a:cxn>
                <a:cxn ang="0">
                  <a:pos x="675" y="745"/>
                </a:cxn>
                <a:cxn ang="0">
                  <a:pos x="679" y="788"/>
                </a:cxn>
                <a:cxn ang="0">
                  <a:pos x="666" y="818"/>
                </a:cxn>
                <a:cxn ang="0">
                  <a:pos x="638" y="832"/>
                </a:cxn>
                <a:cxn ang="0">
                  <a:pos x="620" y="831"/>
                </a:cxn>
                <a:cxn ang="0">
                  <a:pos x="608" y="829"/>
                </a:cxn>
                <a:cxn ang="0">
                  <a:pos x="598" y="826"/>
                </a:cxn>
                <a:cxn ang="0">
                  <a:pos x="558" y="810"/>
                </a:cxn>
              </a:cxnLst>
              <a:rect l="0" t="0" r="r" b="b"/>
              <a:pathLst>
                <a:path w="681" h="832">
                  <a:moveTo>
                    <a:pt x="558" y="810"/>
                  </a:moveTo>
                  <a:cubicBezTo>
                    <a:pt x="558" y="770"/>
                    <a:pt x="543" y="721"/>
                    <a:pt x="514" y="661"/>
                  </a:cubicBezTo>
                  <a:cubicBezTo>
                    <a:pt x="510" y="652"/>
                    <a:pt x="505" y="643"/>
                    <a:pt x="500" y="634"/>
                  </a:cubicBezTo>
                  <a:cubicBezTo>
                    <a:pt x="422" y="486"/>
                    <a:pt x="263" y="284"/>
                    <a:pt x="24" y="26"/>
                  </a:cubicBezTo>
                  <a:cubicBezTo>
                    <a:pt x="16" y="17"/>
                    <a:pt x="8" y="9"/>
                    <a:pt x="0" y="0"/>
                  </a:cubicBezTo>
                  <a:cubicBezTo>
                    <a:pt x="10" y="9"/>
                    <a:pt x="20" y="17"/>
                    <a:pt x="30" y="26"/>
                  </a:cubicBezTo>
                  <a:cubicBezTo>
                    <a:pt x="266" y="231"/>
                    <a:pt x="437" y="399"/>
                    <a:pt x="545" y="530"/>
                  </a:cubicBezTo>
                  <a:cubicBezTo>
                    <a:pt x="569" y="559"/>
                    <a:pt x="590" y="587"/>
                    <a:pt x="608" y="613"/>
                  </a:cubicBezTo>
                  <a:cubicBezTo>
                    <a:pt x="619" y="630"/>
                    <a:pt x="630" y="646"/>
                    <a:pt x="638" y="661"/>
                  </a:cubicBezTo>
                  <a:cubicBezTo>
                    <a:pt x="643" y="668"/>
                    <a:pt x="646" y="675"/>
                    <a:pt x="650" y="682"/>
                  </a:cubicBezTo>
                  <a:cubicBezTo>
                    <a:pt x="662" y="705"/>
                    <a:pt x="670" y="726"/>
                    <a:pt x="675" y="745"/>
                  </a:cubicBezTo>
                  <a:cubicBezTo>
                    <a:pt x="680" y="763"/>
                    <a:pt x="681" y="777"/>
                    <a:pt x="679" y="788"/>
                  </a:cubicBezTo>
                  <a:cubicBezTo>
                    <a:pt x="676" y="799"/>
                    <a:pt x="672" y="809"/>
                    <a:pt x="666" y="818"/>
                  </a:cubicBezTo>
                  <a:cubicBezTo>
                    <a:pt x="660" y="827"/>
                    <a:pt x="651" y="832"/>
                    <a:pt x="638" y="832"/>
                  </a:cubicBezTo>
                  <a:cubicBezTo>
                    <a:pt x="632" y="832"/>
                    <a:pt x="626" y="832"/>
                    <a:pt x="620" y="831"/>
                  </a:cubicBezTo>
                  <a:cubicBezTo>
                    <a:pt x="616" y="831"/>
                    <a:pt x="612" y="830"/>
                    <a:pt x="608" y="829"/>
                  </a:cubicBezTo>
                  <a:cubicBezTo>
                    <a:pt x="604" y="828"/>
                    <a:pt x="601" y="827"/>
                    <a:pt x="598" y="826"/>
                  </a:cubicBezTo>
                  <a:cubicBezTo>
                    <a:pt x="584" y="821"/>
                    <a:pt x="571" y="816"/>
                    <a:pt x="558" y="8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3275012" y="2168525"/>
              <a:ext cx="3154363" cy="1970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9" y="106"/>
                </a:cxn>
                <a:cxn ang="0">
                  <a:pos x="547" y="106"/>
                </a:cxn>
                <a:cxn ang="0">
                  <a:pos x="563" y="121"/>
                </a:cxn>
                <a:cxn ang="0">
                  <a:pos x="0" y="121"/>
                </a:cxn>
                <a:cxn ang="0">
                  <a:pos x="1380" y="842"/>
                </a:cxn>
                <a:cxn ang="0">
                  <a:pos x="1370" y="853"/>
                </a:cxn>
                <a:cxn ang="0">
                  <a:pos x="1342" y="867"/>
                </a:cxn>
                <a:cxn ang="0">
                  <a:pos x="1315" y="869"/>
                </a:cxn>
                <a:cxn ang="0">
                  <a:pos x="1303" y="867"/>
                </a:cxn>
                <a:cxn ang="0">
                  <a:pos x="1250" y="854"/>
                </a:cxn>
                <a:cxn ang="0">
                  <a:pos x="1195" y="829"/>
                </a:cxn>
                <a:cxn ang="0">
                  <a:pos x="1080" y="760"/>
                </a:cxn>
                <a:cxn ang="0">
                  <a:pos x="1045" y="736"/>
                </a:cxn>
                <a:cxn ang="0">
                  <a:pos x="1028" y="723"/>
                </a:cxn>
                <a:cxn ang="0">
                  <a:pos x="638" y="401"/>
                </a:cxn>
                <a:cxn ang="0">
                  <a:pos x="480" y="251"/>
                </a:cxn>
                <a:cxn ang="0">
                  <a:pos x="465" y="238"/>
                </a:cxn>
                <a:cxn ang="0">
                  <a:pos x="489" y="210"/>
                </a:cxn>
                <a:cxn ang="0">
                  <a:pos x="1044" y="691"/>
                </a:cxn>
                <a:cxn ang="0">
                  <a:pos x="1119" y="745"/>
                </a:cxn>
                <a:cxn ang="0">
                  <a:pos x="1195" y="793"/>
                </a:cxn>
                <a:cxn ang="0">
                  <a:pos x="1235" y="814"/>
                </a:cxn>
                <a:cxn ang="0">
                  <a:pos x="1253" y="823"/>
                </a:cxn>
                <a:cxn ang="0">
                  <a:pos x="1293" y="839"/>
                </a:cxn>
                <a:cxn ang="0">
                  <a:pos x="1303" y="842"/>
                </a:cxn>
                <a:cxn ang="0">
                  <a:pos x="1315" y="844"/>
                </a:cxn>
                <a:cxn ang="0">
                  <a:pos x="1333" y="845"/>
                </a:cxn>
                <a:cxn ang="0">
                  <a:pos x="1361" y="831"/>
                </a:cxn>
                <a:cxn ang="0">
                  <a:pos x="1374" y="801"/>
                </a:cxn>
                <a:cxn ang="0">
                  <a:pos x="1370" y="758"/>
                </a:cxn>
                <a:cxn ang="0">
                  <a:pos x="1345" y="695"/>
                </a:cxn>
                <a:cxn ang="0">
                  <a:pos x="1333" y="674"/>
                </a:cxn>
                <a:cxn ang="0">
                  <a:pos x="1303" y="626"/>
                </a:cxn>
                <a:cxn ang="0">
                  <a:pos x="1240" y="543"/>
                </a:cxn>
                <a:cxn ang="0">
                  <a:pos x="725" y="39"/>
                </a:cxn>
                <a:cxn ang="0">
                  <a:pos x="695" y="13"/>
                </a:cxn>
                <a:cxn ang="0">
                  <a:pos x="682" y="0"/>
                </a:cxn>
                <a:cxn ang="0">
                  <a:pos x="728" y="39"/>
                </a:cxn>
                <a:cxn ang="0">
                  <a:pos x="945" y="234"/>
                </a:cxn>
                <a:cxn ang="0">
                  <a:pos x="1247" y="543"/>
                </a:cxn>
                <a:cxn ang="0">
                  <a:pos x="1303" y="613"/>
                </a:cxn>
                <a:cxn ang="0">
                  <a:pos x="1344" y="674"/>
                </a:cxn>
                <a:cxn ang="0">
                  <a:pos x="1356" y="695"/>
                </a:cxn>
                <a:cxn ang="0">
                  <a:pos x="1384" y="758"/>
                </a:cxn>
                <a:cxn ang="0">
                  <a:pos x="1392" y="793"/>
                </a:cxn>
                <a:cxn ang="0">
                  <a:pos x="1392" y="792"/>
                </a:cxn>
                <a:cxn ang="0">
                  <a:pos x="1380" y="842"/>
                </a:cxn>
              </a:cxnLst>
              <a:rect l="0" t="0" r="r" b="b"/>
              <a:pathLst>
                <a:path w="1394" h="869">
                  <a:moveTo>
                    <a:pt x="0" y="121"/>
                  </a:moveTo>
                  <a:cubicBezTo>
                    <a:pt x="19" y="106"/>
                    <a:pt x="19" y="106"/>
                    <a:pt x="19" y="106"/>
                  </a:cubicBezTo>
                  <a:cubicBezTo>
                    <a:pt x="547" y="106"/>
                    <a:pt x="547" y="106"/>
                    <a:pt x="547" y="106"/>
                  </a:cubicBezTo>
                  <a:cubicBezTo>
                    <a:pt x="563" y="121"/>
                    <a:pt x="563" y="121"/>
                    <a:pt x="563" y="121"/>
                  </a:cubicBezTo>
                  <a:lnTo>
                    <a:pt x="0" y="121"/>
                  </a:lnTo>
                  <a:close/>
                  <a:moveTo>
                    <a:pt x="1380" y="842"/>
                  </a:moveTo>
                  <a:cubicBezTo>
                    <a:pt x="1377" y="846"/>
                    <a:pt x="1374" y="850"/>
                    <a:pt x="1370" y="853"/>
                  </a:cubicBezTo>
                  <a:cubicBezTo>
                    <a:pt x="1362" y="860"/>
                    <a:pt x="1353" y="864"/>
                    <a:pt x="1342" y="867"/>
                  </a:cubicBezTo>
                  <a:cubicBezTo>
                    <a:pt x="1334" y="868"/>
                    <a:pt x="1325" y="869"/>
                    <a:pt x="1315" y="869"/>
                  </a:cubicBezTo>
                  <a:cubicBezTo>
                    <a:pt x="1311" y="868"/>
                    <a:pt x="1307" y="868"/>
                    <a:pt x="1303" y="867"/>
                  </a:cubicBezTo>
                  <a:cubicBezTo>
                    <a:pt x="1287" y="865"/>
                    <a:pt x="1269" y="861"/>
                    <a:pt x="1250" y="854"/>
                  </a:cubicBezTo>
                  <a:cubicBezTo>
                    <a:pt x="1233" y="847"/>
                    <a:pt x="1215" y="839"/>
                    <a:pt x="1195" y="829"/>
                  </a:cubicBezTo>
                  <a:cubicBezTo>
                    <a:pt x="1161" y="812"/>
                    <a:pt x="1123" y="789"/>
                    <a:pt x="1080" y="760"/>
                  </a:cubicBezTo>
                  <a:cubicBezTo>
                    <a:pt x="1069" y="752"/>
                    <a:pt x="1057" y="744"/>
                    <a:pt x="1045" y="736"/>
                  </a:cubicBezTo>
                  <a:cubicBezTo>
                    <a:pt x="1028" y="723"/>
                    <a:pt x="1028" y="723"/>
                    <a:pt x="1028" y="723"/>
                  </a:cubicBezTo>
                  <a:cubicBezTo>
                    <a:pt x="638" y="401"/>
                    <a:pt x="638" y="401"/>
                    <a:pt x="638" y="401"/>
                  </a:cubicBezTo>
                  <a:cubicBezTo>
                    <a:pt x="588" y="354"/>
                    <a:pt x="535" y="304"/>
                    <a:pt x="480" y="251"/>
                  </a:cubicBezTo>
                  <a:cubicBezTo>
                    <a:pt x="474" y="246"/>
                    <a:pt x="470" y="242"/>
                    <a:pt x="465" y="238"/>
                  </a:cubicBezTo>
                  <a:cubicBezTo>
                    <a:pt x="489" y="210"/>
                    <a:pt x="489" y="210"/>
                    <a:pt x="489" y="210"/>
                  </a:cubicBezTo>
                  <a:cubicBezTo>
                    <a:pt x="716" y="425"/>
                    <a:pt x="901" y="585"/>
                    <a:pt x="1044" y="691"/>
                  </a:cubicBezTo>
                  <a:cubicBezTo>
                    <a:pt x="1071" y="711"/>
                    <a:pt x="1095" y="729"/>
                    <a:pt x="1119" y="745"/>
                  </a:cubicBezTo>
                  <a:cubicBezTo>
                    <a:pt x="1146" y="763"/>
                    <a:pt x="1172" y="779"/>
                    <a:pt x="1195" y="793"/>
                  </a:cubicBezTo>
                  <a:cubicBezTo>
                    <a:pt x="1209" y="801"/>
                    <a:pt x="1223" y="808"/>
                    <a:pt x="1235" y="814"/>
                  </a:cubicBezTo>
                  <a:cubicBezTo>
                    <a:pt x="1241" y="817"/>
                    <a:pt x="1247" y="820"/>
                    <a:pt x="1253" y="823"/>
                  </a:cubicBezTo>
                  <a:cubicBezTo>
                    <a:pt x="1266" y="829"/>
                    <a:pt x="1279" y="834"/>
                    <a:pt x="1293" y="839"/>
                  </a:cubicBezTo>
                  <a:cubicBezTo>
                    <a:pt x="1296" y="840"/>
                    <a:pt x="1299" y="841"/>
                    <a:pt x="1303" y="842"/>
                  </a:cubicBezTo>
                  <a:cubicBezTo>
                    <a:pt x="1307" y="843"/>
                    <a:pt x="1311" y="844"/>
                    <a:pt x="1315" y="844"/>
                  </a:cubicBezTo>
                  <a:cubicBezTo>
                    <a:pt x="1321" y="845"/>
                    <a:pt x="1327" y="845"/>
                    <a:pt x="1333" y="845"/>
                  </a:cubicBezTo>
                  <a:cubicBezTo>
                    <a:pt x="1346" y="845"/>
                    <a:pt x="1355" y="840"/>
                    <a:pt x="1361" y="831"/>
                  </a:cubicBezTo>
                  <a:cubicBezTo>
                    <a:pt x="1367" y="822"/>
                    <a:pt x="1371" y="812"/>
                    <a:pt x="1374" y="801"/>
                  </a:cubicBezTo>
                  <a:cubicBezTo>
                    <a:pt x="1376" y="790"/>
                    <a:pt x="1375" y="776"/>
                    <a:pt x="1370" y="758"/>
                  </a:cubicBezTo>
                  <a:cubicBezTo>
                    <a:pt x="1365" y="739"/>
                    <a:pt x="1357" y="718"/>
                    <a:pt x="1345" y="695"/>
                  </a:cubicBezTo>
                  <a:cubicBezTo>
                    <a:pt x="1341" y="688"/>
                    <a:pt x="1338" y="681"/>
                    <a:pt x="1333" y="674"/>
                  </a:cubicBezTo>
                  <a:cubicBezTo>
                    <a:pt x="1325" y="659"/>
                    <a:pt x="1314" y="643"/>
                    <a:pt x="1303" y="626"/>
                  </a:cubicBezTo>
                  <a:cubicBezTo>
                    <a:pt x="1285" y="600"/>
                    <a:pt x="1264" y="572"/>
                    <a:pt x="1240" y="543"/>
                  </a:cubicBezTo>
                  <a:cubicBezTo>
                    <a:pt x="1132" y="412"/>
                    <a:pt x="961" y="244"/>
                    <a:pt x="725" y="39"/>
                  </a:cubicBezTo>
                  <a:cubicBezTo>
                    <a:pt x="715" y="30"/>
                    <a:pt x="705" y="22"/>
                    <a:pt x="695" y="13"/>
                  </a:cubicBezTo>
                  <a:cubicBezTo>
                    <a:pt x="691" y="9"/>
                    <a:pt x="686" y="4"/>
                    <a:pt x="682" y="0"/>
                  </a:cubicBezTo>
                  <a:cubicBezTo>
                    <a:pt x="698" y="13"/>
                    <a:pt x="713" y="26"/>
                    <a:pt x="728" y="39"/>
                  </a:cubicBezTo>
                  <a:cubicBezTo>
                    <a:pt x="808" y="108"/>
                    <a:pt x="880" y="173"/>
                    <a:pt x="945" y="234"/>
                  </a:cubicBezTo>
                  <a:cubicBezTo>
                    <a:pt x="1073" y="353"/>
                    <a:pt x="1174" y="456"/>
                    <a:pt x="1247" y="543"/>
                  </a:cubicBezTo>
                  <a:cubicBezTo>
                    <a:pt x="1268" y="568"/>
                    <a:pt x="1286" y="591"/>
                    <a:pt x="1303" y="613"/>
                  </a:cubicBezTo>
                  <a:cubicBezTo>
                    <a:pt x="1318" y="635"/>
                    <a:pt x="1332" y="655"/>
                    <a:pt x="1344" y="674"/>
                  </a:cubicBezTo>
                  <a:cubicBezTo>
                    <a:pt x="1348" y="681"/>
                    <a:pt x="1352" y="688"/>
                    <a:pt x="1356" y="695"/>
                  </a:cubicBezTo>
                  <a:cubicBezTo>
                    <a:pt x="1368" y="718"/>
                    <a:pt x="1378" y="739"/>
                    <a:pt x="1384" y="758"/>
                  </a:cubicBezTo>
                  <a:cubicBezTo>
                    <a:pt x="1388" y="772"/>
                    <a:pt x="1391" y="783"/>
                    <a:pt x="1392" y="793"/>
                  </a:cubicBezTo>
                  <a:cubicBezTo>
                    <a:pt x="1392" y="792"/>
                    <a:pt x="1392" y="792"/>
                    <a:pt x="1392" y="792"/>
                  </a:cubicBezTo>
                  <a:cubicBezTo>
                    <a:pt x="1394" y="808"/>
                    <a:pt x="1390" y="825"/>
                    <a:pt x="1380" y="842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 dirty="0">
                <a:solidFill>
                  <a:schemeClr val="lt1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36" name="Text Placeholder 3"/>
          <p:cNvSpPr txBox="1"/>
          <p:nvPr/>
        </p:nvSpPr>
        <p:spPr>
          <a:xfrm rot="2164606">
            <a:off x="4534568" y="2438740"/>
            <a:ext cx="870431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 hangingPunct="0"/>
            <a:r>
              <a:rPr lang="zh-CN" altLang="en-US" sz="2000" b="0" kern="0" spc="3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37" name="Text Placeholder 3"/>
          <p:cNvSpPr txBox="1"/>
          <p:nvPr/>
        </p:nvSpPr>
        <p:spPr>
          <a:xfrm rot="19435394" flipH="1">
            <a:off x="6753480" y="2412140"/>
            <a:ext cx="870431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hangingPunct="0"/>
            <a:r>
              <a:rPr lang="zh-CN" altLang="en-US" sz="2000" b="0" kern="0" spc="300" dirty="0">
                <a:solidFill>
                  <a:srgbClr val="D71E1D"/>
                </a:solidFill>
                <a:latin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38" name="Text Placeholder 3"/>
          <p:cNvSpPr txBox="1"/>
          <p:nvPr/>
        </p:nvSpPr>
        <p:spPr>
          <a:xfrm rot="19435394" flipH="1">
            <a:off x="4551309" y="4389444"/>
            <a:ext cx="870431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 hangingPunct="0"/>
            <a:r>
              <a:rPr lang="zh-CN" altLang="en-US" sz="2000" b="0" kern="0" spc="300" dirty="0">
                <a:solidFill>
                  <a:srgbClr val="D71E1D"/>
                </a:solidFill>
                <a:latin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39" name="Text Placeholder 3"/>
          <p:cNvSpPr txBox="1"/>
          <p:nvPr/>
        </p:nvSpPr>
        <p:spPr>
          <a:xfrm rot="2164606">
            <a:off x="6682716" y="4336478"/>
            <a:ext cx="870431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 hangingPunct="0"/>
            <a:r>
              <a:rPr lang="zh-CN" altLang="en-US" sz="2000" b="0" kern="0" spc="3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关键词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4C336FA-BDB5-0151-7A0B-29D2395A6797}"/>
              </a:ext>
            </a:extLst>
          </p:cNvPr>
          <p:cNvGrpSpPr/>
          <p:nvPr/>
        </p:nvGrpSpPr>
        <p:grpSpPr>
          <a:xfrm>
            <a:off x="8253874" y="1954551"/>
            <a:ext cx="3273139" cy="816522"/>
            <a:chOff x="283598" y="1906534"/>
            <a:chExt cx="32731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8524860-3C99-45CC-8656-A48ABAD5A40A}"/>
                </a:ext>
              </a:extLst>
            </p:cNvPr>
            <p:cNvSpPr txBox="1"/>
            <p:nvPr/>
          </p:nvSpPr>
          <p:spPr>
            <a:xfrm>
              <a:off x="283598" y="2190603"/>
              <a:ext cx="32731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E32CB9A-D9C6-FC0B-DBB4-7171F82D9F80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61CE899-A490-0384-F384-B41BCFE84D16}"/>
              </a:ext>
            </a:extLst>
          </p:cNvPr>
          <p:cNvGrpSpPr/>
          <p:nvPr/>
        </p:nvGrpSpPr>
        <p:grpSpPr>
          <a:xfrm>
            <a:off x="598333" y="1954551"/>
            <a:ext cx="3273138" cy="816522"/>
            <a:chOff x="-1353629" y="1906534"/>
            <a:chExt cx="3273138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7ACA16E-AE69-8FAF-BD8A-42F0727AF6F4}"/>
                </a:ext>
              </a:extLst>
            </p:cNvPr>
            <p:cNvSpPr txBox="1"/>
            <p:nvPr/>
          </p:nvSpPr>
          <p:spPr>
            <a:xfrm>
              <a:off x="-1353629" y="2190603"/>
              <a:ext cx="32731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0C71725-9104-D74F-D7E1-9307CBCA518C}"/>
                </a:ext>
              </a:extLst>
            </p:cNvPr>
            <p:cNvSpPr txBox="1"/>
            <p:nvPr/>
          </p:nvSpPr>
          <p:spPr>
            <a:xfrm>
              <a:off x="482336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49E029E-95AB-4559-EC88-23308EA8AEF3}"/>
              </a:ext>
            </a:extLst>
          </p:cNvPr>
          <p:cNvGrpSpPr/>
          <p:nvPr/>
        </p:nvGrpSpPr>
        <p:grpSpPr>
          <a:xfrm>
            <a:off x="8253874" y="4406655"/>
            <a:ext cx="3273139" cy="816522"/>
            <a:chOff x="283598" y="1906534"/>
            <a:chExt cx="3273139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C3A2CBD-A72F-5CAA-017B-B304D93C753F}"/>
                </a:ext>
              </a:extLst>
            </p:cNvPr>
            <p:cNvSpPr txBox="1"/>
            <p:nvPr/>
          </p:nvSpPr>
          <p:spPr>
            <a:xfrm>
              <a:off x="283598" y="2190603"/>
              <a:ext cx="32731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8044C3C-A947-5EDF-75E1-A2AADA42D314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2B0C69B-7ED1-BDBD-0B92-14DD250CEFBC}"/>
              </a:ext>
            </a:extLst>
          </p:cNvPr>
          <p:cNvGrpSpPr/>
          <p:nvPr/>
        </p:nvGrpSpPr>
        <p:grpSpPr>
          <a:xfrm>
            <a:off x="598333" y="4406655"/>
            <a:ext cx="3273138" cy="816522"/>
            <a:chOff x="-1353629" y="1906534"/>
            <a:chExt cx="3273138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50EE0C6-EC5A-3AD7-0482-2D63679564F1}"/>
                </a:ext>
              </a:extLst>
            </p:cNvPr>
            <p:cNvSpPr txBox="1"/>
            <p:nvPr/>
          </p:nvSpPr>
          <p:spPr>
            <a:xfrm>
              <a:off x="-1353629" y="2190603"/>
              <a:ext cx="32731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1D64978-E13C-D9B7-8738-EF41D18A9E35}"/>
                </a:ext>
              </a:extLst>
            </p:cNvPr>
            <p:cNvSpPr txBox="1"/>
            <p:nvPr/>
          </p:nvSpPr>
          <p:spPr>
            <a:xfrm>
              <a:off x="482336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653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44928" y="1799813"/>
            <a:ext cx="5495981" cy="3780888"/>
            <a:chOff x="1159754" y="1934528"/>
            <a:chExt cx="5495981" cy="3780888"/>
          </a:xfrm>
        </p:grpSpPr>
        <p:grpSp>
          <p:nvGrpSpPr>
            <p:cNvPr id="7" name="组合 6"/>
            <p:cNvGrpSpPr/>
            <p:nvPr/>
          </p:nvGrpSpPr>
          <p:grpSpPr>
            <a:xfrm>
              <a:off x="1369333" y="2364445"/>
              <a:ext cx="5076824" cy="2613956"/>
              <a:chOff x="1280433" y="2287660"/>
              <a:chExt cx="5076824" cy="2903538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280433" y="3633860"/>
                <a:ext cx="624539" cy="1557338"/>
              </a:xfrm>
              <a:prstGeom prst="rect">
                <a:avLst/>
              </a:prstGeom>
              <a:solidFill>
                <a:srgbClr val="D71E1D"/>
              </a:solidFill>
              <a:ln w="190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393505" y="2287660"/>
                <a:ext cx="624539" cy="2903538"/>
              </a:xfrm>
              <a:prstGeom prst="rect">
                <a:avLst/>
              </a:prstGeom>
              <a:gradFill flip="none" rotWithShape="1">
                <a:gsLst>
                  <a:gs pos="80700">
                    <a:srgbClr val="FFF5D6">
                      <a:alpha val="0"/>
                    </a:srgbClr>
                  </a:gs>
                  <a:gs pos="0">
                    <a:schemeClr val="bg1"/>
                  </a:gs>
                  <a:gs pos="100000">
                    <a:srgbClr val="D71E1D">
                      <a:alpha val="15000"/>
                    </a:srgbClr>
                  </a:gs>
                </a:gsLst>
                <a:lin ang="5400000" scaled="1"/>
                <a:tileRect/>
              </a:gradFill>
              <a:ln w="19050">
                <a:solidFill>
                  <a:srgbClr val="D71E1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506576" y="2859160"/>
                <a:ext cx="624539" cy="2332038"/>
              </a:xfrm>
              <a:prstGeom prst="rect">
                <a:avLst/>
              </a:prstGeom>
              <a:solidFill>
                <a:srgbClr val="D71E1D"/>
              </a:solidFill>
              <a:ln w="190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619648" y="4014860"/>
                <a:ext cx="624539" cy="1176338"/>
              </a:xfrm>
              <a:prstGeom prst="rect">
                <a:avLst/>
              </a:prstGeom>
              <a:gradFill flip="none" rotWithShape="1">
                <a:gsLst>
                  <a:gs pos="80700">
                    <a:srgbClr val="FFF5D6">
                      <a:alpha val="0"/>
                    </a:srgbClr>
                  </a:gs>
                  <a:gs pos="0">
                    <a:schemeClr val="bg1"/>
                  </a:gs>
                  <a:gs pos="100000">
                    <a:srgbClr val="D71E1D">
                      <a:alpha val="15000"/>
                    </a:srgbClr>
                  </a:gs>
                </a:gsLst>
                <a:lin ang="5400000" scaled="1"/>
                <a:tileRect/>
              </a:gradFill>
              <a:ln w="19050">
                <a:solidFill>
                  <a:srgbClr val="D71E1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732718" y="3189360"/>
                <a:ext cx="624539" cy="2001838"/>
              </a:xfrm>
              <a:prstGeom prst="rect">
                <a:avLst/>
              </a:prstGeom>
              <a:solidFill>
                <a:srgbClr val="D71E1D"/>
              </a:solidFill>
              <a:ln w="190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 bwMode="auto">
            <a:xfrm>
              <a:off x="1159754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" name="文本框 8"/>
            <p:cNvSpPr txBox="1"/>
            <p:nvPr/>
          </p:nvSpPr>
          <p:spPr bwMode="auto">
            <a:xfrm>
              <a:off x="2272825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0" name="文本框 9"/>
            <p:cNvSpPr txBox="1"/>
            <p:nvPr/>
          </p:nvSpPr>
          <p:spPr bwMode="auto">
            <a:xfrm>
              <a:off x="5612039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4498967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3385896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1440089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 bwMode="auto">
            <a:xfrm>
              <a:off x="2553160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5892374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4779302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3666231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1369335" y="3148110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47%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 bwMode="auto">
            <a:xfrm>
              <a:off x="2482406" y="1934528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75%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821620" y="2753872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4708548" y="3495186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42%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3595477" y="2458059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60%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9815A4F-B7F6-1991-42BF-58AAE971B542}"/>
              </a:ext>
            </a:extLst>
          </p:cNvPr>
          <p:cNvGrpSpPr/>
          <p:nvPr/>
        </p:nvGrpSpPr>
        <p:grpSpPr>
          <a:xfrm>
            <a:off x="6922038" y="2030499"/>
            <a:ext cx="5390694" cy="585690"/>
            <a:chOff x="6801305" y="3414004"/>
            <a:chExt cx="5390694" cy="58569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127370A-7CC0-B48C-16C4-F7438F7141BD}"/>
                </a:ext>
              </a:extLst>
            </p:cNvPr>
            <p:cNvSpPr/>
            <p:nvPr/>
          </p:nvSpPr>
          <p:spPr>
            <a:xfrm>
              <a:off x="6801305" y="3451926"/>
              <a:ext cx="235788" cy="235788"/>
            </a:xfrm>
            <a:prstGeom prst="ellipse">
              <a:avLst/>
            </a:prstGeom>
            <a:solidFill>
              <a:srgbClr val="D71E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F4C9181-E53C-9EF1-8163-BAA1B3357601}"/>
                </a:ext>
              </a:extLst>
            </p:cNvPr>
            <p:cNvGrpSpPr/>
            <p:nvPr/>
          </p:nvGrpSpPr>
          <p:grpSpPr>
            <a:xfrm>
              <a:off x="7066120" y="3414004"/>
              <a:ext cx="5125879" cy="585690"/>
              <a:chOff x="283597" y="1906534"/>
              <a:chExt cx="5125879" cy="585690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75C19B90-F0E2-6D68-D4D2-E6C4511FA085}"/>
                  </a:ext>
                </a:extLst>
              </p:cNvPr>
              <p:cNvSpPr txBox="1"/>
              <p:nvPr/>
            </p:nvSpPr>
            <p:spPr>
              <a:xfrm>
                <a:off x="283597" y="2190603"/>
                <a:ext cx="5125879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2CB6D006-CBB1-112A-3059-8EEDD3C260E5}"/>
                  </a:ext>
                </a:extLst>
              </p:cNvPr>
              <p:cNvSpPr txBox="1"/>
              <p:nvPr/>
            </p:nvSpPr>
            <p:spPr>
              <a:xfrm>
                <a:off x="283600" y="1906534"/>
                <a:ext cx="14327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rgbClr val="D71E1D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573B713-F142-910C-3302-6B90E024C065}"/>
              </a:ext>
            </a:extLst>
          </p:cNvPr>
          <p:cNvGrpSpPr/>
          <p:nvPr/>
        </p:nvGrpSpPr>
        <p:grpSpPr>
          <a:xfrm>
            <a:off x="6922038" y="2754135"/>
            <a:ext cx="5390694" cy="585690"/>
            <a:chOff x="6801305" y="3414004"/>
            <a:chExt cx="5390694" cy="585690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FED4E18-5796-5961-44FD-BB5D669BA774}"/>
                </a:ext>
              </a:extLst>
            </p:cNvPr>
            <p:cNvSpPr/>
            <p:nvPr/>
          </p:nvSpPr>
          <p:spPr>
            <a:xfrm>
              <a:off x="6801305" y="3451926"/>
              <a:ext cx="235788" cy="235788"/>
            </a:xfrm>
            <a:prstGeom prst="ellipse">
              <a:avLst/>
            </a:pr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B768A933-8806-B7FB-A101-EF3ECB03E612}"/>
                </a:ext>
              </a:extLst>
            </p:cNvPr>
            <p:cNvGrpSpPr/>
            <p:nvPr/>
          </p:nvGrpSpPr>
          <p:grpSpPr>
            <a:xfrm>
              <a:off x="7066120" y="3414004"/>
              <a:ext cx="5125879" cy="585690"/>
              <a:chOff x="283597" y="1906534"/>
              <a:chExt cx="5125879" cy="585690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7C4CB9EB-56A1-8166-DA4C-8979F194FE0E}"/>
                  </a:ext>
                </a:extLst>
              </p:cNvPr>
              <p:cNvSpPr txBox="1"/>
              <p:nvPr/>
            </p:nvSpPr>
            <p:spPr>
              <a:xfrm>
                <a:off x="283597" y="2190603"/>
                <a:ext cx="5125879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C9680EB0-0FF5-0C0A-B3D2-86A262D0F2C6}"/>
                  </a:ext>
                </a:extLst>
              </p:cNvPr>
              <p:cNvSpPr txBox="1"/>
              <p:nvPr/>
            </p:nvSpPr>
            <p:spPr>
              <a:xfrm>
                <a:off x="283600" y="1906534"/>
                <a:ext cx="14327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rgbClr val="D71E1D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FDEEF75-3126-3FBF-7104-97A8ED0A22EA}"/>
              </a:ext>
            </a:extLst>
          </p:cNvPr>
          <p:cNvGrpSpPr/>
          <p:nvPr/>
        </p:nvGrpSpPr>
        <p:grpSpPr>
          <a:xfrm>
            <a:off x="6922038" y="3477771"/>
            <a:ext cx="5390694" cy="585690"/>
            <a:chOff x="6801305" y="3414004"/>
            <a:chExt cx="5390694" cy="585690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C6C95754-3646-45A2-6AA5-95E01AA4EA99}"/>
                </a:ext>
              </a:extLst>
            </p:cNvPr>
            <p:cNvSpPr/>
            <p:nvPr/>
          </p:nvSpPr>
          <p:spPr>
            <a:xfrm>
              <a:off x="6801305" y="3451926"/>
              <a:ext cx="235788" cy="235788"/>
            </a:xfrm>
            <a:prstGeom prst="ellipse">
              <a:avLst/>
            </a:prstGeom>
            <a:solidFill>
              <a:srgbClr val="D71E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EFBD76C1-EDE1-7444-54BD-FA223C58A8D0}"/>
                </a:ext>
              </a:extLst>
            </p:cNvPr>
            <p:cNvGrpSpPr/>
            <p:nvPr/>
          </p:nvGrpSpPr>
          <p:grpSpPr>
            <a:xfrm>
              <a:off x="7066120" y="3414004"/>
              <a:ext cx="5125879" cy="585690"/>
              <a:chOff x="283597" y="1906534"/>
              <a:chExt cx="5125879" cy="585690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946DF5AE-42C9-0DE5-CA37-1A4E69AFB8B6}"/>
                  </a:ext>
                </a:extLst>
              </p:cNvPr>
              <p:cNvSpPr txBox="1"/>
              <p:nvPr/>
            </p:nvSpPr>
            <p:spPr>
              <a:xfrm>
                <a:off x="283597" y="2190603"/>
                <a:ext cx="5125879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6A88EC27-0612-DB61-689A-4D61CE256B34}"/>
                  </a:ext>
                </a:extLst>
              </p:cNvPr>
              <p:cNvSpPr txBox="1"/>
              <p:nvPr/>
            </p:nvSpPr>
            <p:spPr>
              <a:xfrm>
                <a:off x="283600" y="1906534"/>
                <a:ext cx="14327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rgbClr val="D71E1D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5FB44AD-167E-9D46-527E-5C4AAF31BE71}"/>
              </a:ext>
            </a:extLst>
          </p:cNvPr>
          <p:cNvGrpSpPr/>
          <p:nvPr/>
        </p:nvGrpSpPr>
        <p:grpSpPr>
          <a:xfrm>
            <a:off x="6922038" y="4201407"/>
            <a:ext cx="5390694" cy="585690"/>
            <a:chOff x="6801305" y="3414004"/>
            <a:chExt cx="5390694" cy="585690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7FEF4A7-4A81-6AFF-807C-EC6ACA95BD57}"/>
                </a:ext>
              </a:extLst>
            </p:cNvPr>
            <p:cNvSpPr/>
            <p:nvPr/>
          </p:nvSpPr>
          <p:spPr>
            <a:xfrm>
              <a:off x="6801305" y="3451926"/>
              <a:ext cx="235788" cy="235788"/>
            </a:xfrm>
            <a:prstGeom prst="ellipse">
              <a:avLst/>
            </a:pr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7F55F827-887B-FCDE-5131-131C568493BB}"/>
                </a:ext>
              </a:extLst>
            </p:cNvPr>
            <p:cNvGrpSpPr/>
            <p:nvPr/>
          </p:nvGrpSpPr>
          <p:grpSpPr>
            <a:xfrm>
              <a:off x="7066120" y="3414004"/>
              <a:ext cx="5125879" cy="585690"/>
              <a:chOff x="283597" y="1906534"/>
              <a:chExt cx="5125879" cy="585690"/>
            </a:xfrm>
          </p:grpSpPr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F530C6BB-8837-CD60-BEF1-E279C213BEE8}"/>
                  </a:ext>
                </a:extLst>
              </p:cNvPr>
              <p:cNvSpPr txBox="1"/>
              <p:nvPr/>
            </p:nvSpPr>
            <p:spPr>
              <a:xfrm>
                <a:off x="283597" y="2190603"/>
                <a:ext cx="5125879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A3035284-6EA1-D923-EA88-1BD85609EC12}"/>
                  </a:ext>
                </a:extLst>
              </p:cNvPr>
              <p:cNvSpPr txBox="1"/>
              <p:nvPr/>
            </p:nvSpPr>
            <p:spPr>
              <a:xfrm>
                <a:off x="283600" y="1906534"/>
                <a:ext cx="14327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rgbClr val="D71E1D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90A49C3-A10C-EFAE-AE68-B09CF48F5BB0}"/>
              </a:ext>
            </a:extLst>
          </p:cNvPr>
          <p:cNvGrpSpPr/>
          <p:nvPr/>
        </p:nvGrpSpPr>
        <p:grpSpPr>
          <a:xfrm>
            <a:off x="6922038" y="4925043"/>
            <a:ext cx="5390694" cy="585690"/>
            <a:chOff x="6801305" y="3414004"/>
            <a:chExt cx="5390694" cy="585690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F6A5222A-A7E4-C5CA-99BC-A2C2D2132053}"/>
                </a:ext>
              </a:extLst>
            </p:cNvPr>
            <p:cNvSpPr/>
            <p:nvPr/>
          </p:nvSpPr>
          <p:spPr>
            <a:xfrm>
              <a:off x="6801305" y="3451926"/>
              <a:ext cx="235788" cy="235788"/>
            </a:xfrm>
            <a:prstGeom prst="ellipse">
              <a:avLst/>
            </a:prstGeom>
            <a:solidFill>
              <a:srgbClr val="D71E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C95B8CF6-3C41-D2DC-0339-AB3B0D6FAD4D}"/>
                </a:ext>
              </a:extLst>
            </p:cNvPr>
            <p:cNvGrpSpPr/>
            <p:nvPr/>
          </p:nvGrpSpPr>
          <p:grpSpPr>
            <a:xfrm>
              <a:off x="7066120" y="3414004"/>
              <a:ext cx="5125879" cy="585690"/>
              <a:chOff x="283597" y="1906534"/>
              <a:chExt cx="5125879" cy="585690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4C44AE43-0A30-2D40-BF08-8CBFDB9FFACA}"/>
                  </a:ext>
                </a:extLst>
              </p:cNvPr>
              <p:cNvSpPr txBox="1"/>
              <p:nvPr/>
            </p:nvSpPr>
            <p:spPr>
              <a:xfrm>
                <a:off x="283597" y="2190603"/>
                <a:ext cx="5125879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A615CF27-FAA2-E529-1DE8-2040300ACBB5}"/>
                  </a:ext>
                </a:extLst>
              </p:cNvPr>
              <p:cNvSpPr txBox="1"/>
              <p:nvPr/>
            </p:nvSpPr>
            <p:spPr>
              <a:xfrm>
                <a:off x="283600" y="1906534"/>
                <a:ext cx="14327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rgbClr val="D71E1D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9333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3449EF40-80E5-B696-3FDC-47CCC4A5AA78}"/>
              </a:ext>
            </a:extLst>
          </p:cNvPr>
          <p:cNvSpPr txBox="1"/>
          <p:nvPr/>
        </p:nvSpPr>
        <p:spPr>
          <a:xfrm>
            <a:off x="3459958" y="1197465"/>
            <a:ext cx="5226842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99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199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72DFDE3-3E54-6E70-23F4-9B25C4DFD4D9}"/>
              </a:ext>
            </a:extLst>
          </p:cNvPr>
          <p:cNvGrpSpPr/>
          <p:nvPr/>
        </p:nvGrpSpPr>
        <p:grpSpPr>
          <a:xfrm>
            <a:off x="4661983" y="-239982"/>
            <a:ext cx="2884610" cy="1446213"/>
            <a:chOff x="3709045" y="-239982"/>
            <a:chExt cx="2884610" cy="1446213"/>
          </a:xfrm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9662B564-7F2E-8326-AB68-60263AEF2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0299" y="-239982"/>
              <a:ext cx="953356" cy="1446213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91E482A2-E082-94B3-4C3F-36E83B58C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4672" y="-239982"/>
              <a:ext cx="953356" cy="1446213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CE3EC1DD-E872-DEAE-305A-AFEC459FC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9045" y="-239982"/>
              <a:ext cx="953356" cy="1446213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0DC6F5A-4CB4-36F7-9E03-E38C9E9070F9}"/>
              </a:ext>
            </a:extLst>
          </p:cNvPr>
          <p:cNvGrpSpPr/>
          <p:nvPr/>
        </p:nvGrpSpPr>
        <p:grpSpPr>
          <a:xfrm>
            <a:off x="5138661" y="5357826"/>
            <a:ext cx="2464776" cy="946246"/>
            <a:chOff x="3062057" y="975823"/>
            <a:chExt cx="7527411" cy="288983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6946A0C-2606-F4B2-1E9C-F26476D670C8}"/>
                </a:ext>
              </a:extLst>
            </p:cNvPr>
            <p:cNvGrpSpPr/>
            <p:nvPr/>
          </p:nvGrpSpPr>
          <p:grpSpPr>
            <a:xfrm>
              <a:off x="3062057" y="976927"/>
              <a:ext cx="6910618" cy="2888726"/>
              <a:chOff x="3776292" y="2795542"/>
              <a:chExt cx="5534903" cy="2313660"/>
            </a:xfr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00"/>
                </a:gs>
              </a:gsLst>
              <a:lin ang="5400000" scaled="1"/>
              <a:tileRect/>
            </a:gradFill>
            <a:effectLst>
              <a:outerShdw blurRad="50800" dist="241300" dir="5400000" algn="t" rotWithShape="0">
                <a:prstClr val="black">
                  <a:alpha val="24000"/>
                </a:prstClr>
              </a:outerShdw>
            </a:effectLst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CDE7BF16-B4F4-0B59-6255-3D6A95E8BBDC}"/>
                  </a:ext>
                </a:extLst>
              </p:cNvPr>
              <p:cNvGrpSpPr/>
              <p:nvPr/>
            </p:nvGrpSpPr>
            <p:grpSpPr>
              <a:xfrm>
                <a:off x="6865172" y="2795542"/>
                <a:ext cx="2446023" cy="1715992"/>
                <a:chOff x="6865172" y="2795542"/>
                <a:chExt cx="2446023" cy="1715992"/>
              </a:xfrm>
              <a:grpFill/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2AD11B42-695B-680F-F616-09BA949EE36D}"/>
                    </a:ext>
                  </a:extLst>
                </p:cNvPr>
                <p:cNvSpPr/>
                <p:nvPr/>
              </p:nvSpPr>
              <p:spPr>
                <a:xfrm flipV="1">
                  <a:off x="6865172" y="2795542"/>
                  <a:ext cx="678190" cy="1715992"/>
                </a:xfrm>
                <a:custGeom>
                  <a:avLst/>
                  <a:gdLst>
                    <a:gd name="connsiteX0" fmla="*/ 284268 w 446983"/>
                    <a:gd name="connsiteY0" fmla="*/ 1100593 h 1130980"/>
                    <a:gd name="connsiteX1" fmla="*/ 214538 w 446983"/>
                    <a:gd name="connsiteY1" fmla="*/ 956031 h 1130980"/>
                    <a:gd name="connsiteX2" fmla="*/ 62324 w 446983"/>
                    <a:gd name="connsiteY2" fmla="*/ 781707 h 1130980"/>
                    <a:gd name="connsiteX3" fmla="*/ 60623 w 446983"/>
                    <a:gd name="connsiteY3" fmla="*/ 773203 h 1130980"/>
                    <a:gd name="connsiteX4" fmla="*/ 57222 w 446983"/>
                    <a:gd name="connsiteY4" fmla="*/ 764700 h 1130980"/>
                    <a:gd name="connsiteX5" fmla="*/ 47868 w 446983"/>
                    <a:gd name="connsiteY5" fmla="*/ 751094 h 1130980"/>
                    <a:gd name="connsiteX6" fmla="*/ 41065 w 446983"/>
                    <a:gd name="connsiteY6" fmla="*/ 742590 h 1130980"/>
                    <a:gd name="connsiteX7" fmla="*/ 13853 w 446983"/>
                    <a:gd name="connsiteY7" fmla="*/ 708576 h 1130980"/>
                    <a:gd name="connsiteX8" fmla="*/ 4499 w 446983"/>
                    <a:gd name="connsiteY8" fmla="*/ 651602 h 1130980"/>
                    <a:gd name="connsiteX9" fmla="*/ 22357 w 446983"/>
                    <a:gd name="connsiteY9" fmla="*/ 609934 h 1130980"/>
                    <a:gd name="connsiteX10" fmla="*/ 47868 w 446983"/>
                    <a:gd name="connsiteY10" fmla="*/ 586124 h 1130980"/>
                    <a:gd name="connsiteX11" fmla="*/ 64875 w 446983"/>
                    <a:gd name="connsiteY11" fmla="*/ 577620 h 1130980"/>
                    <a:gd name="connsiteX12" fmla="*/ 126101 w 446983"/>
                    <a:gd name="connsiteY12" fmla="*/ 628642 h 1130980"/>
                    <a:gd name="connsiteX13" fmla="*/ 194130 w 446983"/>
                    <a:gd name="connsiteY13" fmla="*/ 688167 h 1130980"/>
                    <a:gd name="connsiteX14" fmla="*/ 197531 w 446983"/>
                    <a:gd name="connsiteY14" fmla="*/ 694970 h 1130980"/>
                    <a:gd name="connsiteX15" fmla="*/ 214538 w 446983"/>
                    <a:gd name="connsiteY15" fmla="*/ 711127 h 1130980"/>
                    <a:gd name="connsiteX16" fmla="*/ 234947 w 446983"/>
                    <a:gd name="connsiteY16" fmla="*/ 708576 h 1130980"/>
                    <a:gd name="connsiteX17" fmla="*/ 173721 w 446983"/>
                    <a:gd name="connsiteY17" fmla="*/ 594628 h 1130980"/>
                    <a:gd name="connsiteX18" fmla="*/ 128652 w 446983"/>
                    <a:gd name="connsiteY18" fmla="*/ 539354 h 1130980"/>
                    <a:gd name="connsiteX19" fmla="*/ 61473 w 446983"/>
                    <a:gd name="connsiteY19" fmla="*/ 461121 h 1130980"/>
                    <a:gd name="connsiteX20" fmla="*/ 10452 w 446983"/>
                    <a:gd name="connsiteY20" fmla="*/ 370132 h 1130980"/>
                    <a:gd name="connsiteX21" fmla="*/ 25758 w 446983"/>
                    <a:gd name="connsiteY21" fmla="*/ 245979 h 1130980"/>
                    <a:gd name="connsiteX22" fmla="*/ 107393 w 446983"/>
                    <a:gd name="connsiteY22" fmla="*/ 307205 h 1130980"/>
                    <a:gd name="connsiteX23" fmla="*/ 197531 w 446983"/>
                    <a:gd name="connsiteY23" fmla="*/ 430508 h 1130980"/>
                    <a:gd name="connsiteX24" fmla="*/ 152462 w 446983"/>
                    <a:gd name="connsiteY24" fmla="*/ 315709 h 1130980"/>
                    <a:gd name="connsiteX25" fmla="*/ 124400 w 446983"/>
                    <a:gd name="connsiteY25" fmla="*/ 255333 h 1130980"/>
                    <a:gd name="connsiteX26" fmla="*/ 94637 w 446983"/>
                    <a:gd name="connsiteY26" fmla="*/ 196658 h 1130980"/>
                    <a:gd name="connsiteX27" fmla="*/ 68276 w 446983"/>
                    <a:gd name="connsiteY27" fmla="*/ 121827 h 1130980"/>
                    <a:gd name="connsiteX28" fmla="*/ 72528 w 446983"/>
                    <a:gd name="connsiteY28" fmla="*/ 65703 h 1130980"/>
                    <a:gd name="connsiteX29" fmla="*/ 86134 w 446983"/>
                    <a:gd name="connsiteY29" fmla="*/ 33389 h 1130980"/>
                    <a:gd name="connsiteX30" fmla="*/ 98889 w 446983"/>
                    <a:gd name="connsiteY30" fmla="*/ 16382 h 1130980"/>
                    <a:gd name="connsiteX31" fmla="*/ 129502 w 446983"/>
                    <a:gd name="connsiteY31" fmla="*/ -625 h 1130980"/>
                    <a:gd name="connsiteX32" fmla="*/ 189028 w 446983"/>
                    <a:gd name="connsiteY32" fmla="*/ 28287 h 1130980"/>
                    <a:gd name="connsiteX33" fmla="*/ 217940 w 446983"/>
                    <a:gd name="connsiteY33" fmla="*/ 71655 h 1130980"/>
                    <a:gd name="connsiteX34" fmla="*/ 226444 w 446983"/>
                    <a:gd name="connsiteY34" fmla="*/ 80159 h 1130980"/>
                    <a:gd name="connsiteX35" fmla="*/ 234947 w 446983"/>
                    <a:gd name="connsiteY35" fmla="*/ 87812 h 1130980"/>
                    <a:gd name="connsiteX36" fmla="*/ 241750 w 446983"/>
                    <a:gd name="connsiteY36" fmla="*/ 101418 h 1130980"/>
                    <a:gd name="connsiteX37" fmla="*/ 249403 w 446983"/>
                    <a:gd name="connsiteY37" fmla="*/ 120126 h 1130980"/>
                    <a:gd name="connsiteX38" fmla="*/ 265560 w 446983"/>
                    <a:gd name="connsiteY38" fmla="*/ 149889 h 1130980"/>
                    <a:gd name="connsiteX39" fmla="*/ 274064 w 446983"/>
                    <a:gd name="connsiteY39" fmla="*/ 160943 h 1130980"/>
                    <a:gd name="connsiteX40" fmla="*/ 284268 w 446983"/>
                    <a:gd name="connsiteY40" fmla="*/ 184753 h 1130980"/>
                    <a:gd name="connsiteX41" fmla="*/ 306377 w 446983"/>
                    <a:gd name="connsiteY41" fmla="*/ 225571 h 1130980"/>
                    <a:gd name="connsiteX42" fmla="*/ 328487 w 446983"/>
                    <a:gd name="connsiteY42" fmla="*/ 258735 h 1130980"/>
                    <a:gd name="connsiteX43" fmla="*/ 345494 w 446983"/>
                    <a:gd name="connsiteY43" fmla="*/ 283395 h 1130980"/>
                    <a:gd name="connsiteX44" fmla="*/ 336990 w 446983"/>
                    <a:gd name="connsiteY44" fmla="*/ 279994 h 1130980"/>
                    <a:gd name="connsiteX45" fmla="*/ 328487 w 446983"/>
                    <a:gd name="connsiteY45" fmla="*/ 279994 h 1130980"/>
                    <a:gd name="connsiteX46" fmla="*/ 341242 w 446983"/>
                    <a:gd name="connsiteY46" fmla="*/ 308906 h 1130980"/>
                    <a:gd name="connsiteX47" fmla="*/ 353998 w 446983"/>
                    <a:gd name="connsiteY47" fmla="*/ 349723 h 1130980"/>
                    <a:gd name="connsiteX48" fmla="*/ 362501 w 446983"/>
                    <a:gd name="connsiteY48" fmla="*/ 373534 h 1130980"/>
                    <a:gd name="connsiteX49" fmla="*/ 371005 w 446983"/>
                    <a:gd name="connsiteY49" fmla="*/ 393942 h 1130980"/>
                    <a:gd name="connsiteX50" fmla="*/ 382060 w 446983"/>
                    <a:gd name="connsiteY50" fmla="*/ 426256 h 1130980"/>
                    <a:gd name="connsiteX51" fmla="*/ 394815 w 446983"/>
                    <a:gd name="connsiteY51" fmla="*/ 454318 h 1130980"/>
                    <a:gd name="connsiteX52" fmla="*/ 415224 w 446983"/>
                    <a:gd name="connsiteY52" fmla="*/ 498537 h 1130980"/>
                    <a:gd name="connsiteX53" fmla="*/ 426278 w 446983"/>
                    <a:gd name="connsiteY53" fmla="*/ 535102 h 1130980"/>
                    <a:gd name="connsiteX54" fmla="*/ 434782 w 446983"/>
                    <a:gd name="connsiteY54" fmla="*/ 569967 h 1130980"/>
                    <a:gd name="connsiteX55" fmla="*/ 388863 w 446983"/>
                    <a:gd name="connsiteY55" fmla="*/ 522347 h 1130980"/>
                    <a:gd name="connsiteX56" fmla="*/ 329337 w 446983"/>
                    <a:gd name="connsiteY56" fmla="*/ 437311 h 1130980"/>
                    <a:gd name="connsiteX57" fmla="*/ 251954 w 446983"/>
                    <a:gd name="connsiteY57" fmla="*/ 501938 h 1130980"/>
                    <a:gd name="connsiteX58" fmla="*/ 285969 w 446983"/>
                    <a:gd name="connsiteY58" fmla="*/ 566566 h 1130980"/>
                    <a:gd name="connsiteX59" fmla="*/ 297874 w 446983"/>
                    <a:gd name="connsiteY59" fmla="*/ 728985 h 1130980"/>
                    <a:gd name="connsiteX60" fmla="*/ 275764 w 446983"/>
                    <a:gd name="connsiteY60" fmla="*/ 766401 h 1130980"/>
                    <a:gd name="connsiteX61" fmla="*/ 294472 w 446983"/>
                    <a:gd name="connsiteY61" fmla="*/ 783408 h 1130980"/>
                    <a:gd name="connsiteX62" fmla="*/ 378658 w 446983"/>
                    <a:gd name="connsiteY62" fmla="*/ 915214 h 1130980"/>
                    <a:gd name="connsiteX63" fmla="*/ 354848 w 446983"/>
                    <a:gd name="connsiteY63" fmla="*/ 1050421 h 1130980"/>
                    <a:gd name="connsiteX64" fmla="*/ 285969 w 446983"/>
                    <a:gd name="connsiteY64" fmla="*/ 1130355 h 1130980"/>
                    <a:gd name="connsiteX65" fmla="*/ 284268 w 446983"/>
                    <a:gd name="connsiteY65" fmla="*/ 1100593 h 1130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446983" h="1130980">
                      <a:moveTo>
                        <a:pt x="284268" y="1100593"/>
                      </a:moveTo>
                      <a:cubicBezTo>
                        <a:pt x="288520" y="1064877"/>
                        <a:pt x="267261" y="1021509"/>
                        <a:pt x="214538" y="956031"/>
                      </a:cubicBezTo>
                      <a:cubicBezTo>
                        <a:pt x="118448" y="838681"/>
                        <a:pt x="69127" y="781707"/>
                        <a:pt x="62324" y="781707"/>
                      </a:cubicBezTo>
                      <a:cubicBezTo>
                        <a:pt x="58922" y="781707"/>
                        <a:pt x="58072" y="778306"/>
                        <a:pt x="60623" y="773203"/>
                      </a:cubicBezTo>
                      <a:cubicBezTo>
                        <a:pt x="63174" y="768952"/>
                        <a:pt x="61473" y="764700"/>
                        <a:pt x="57222" y="764700"/>
                      </a:cubicBezTo>
                      <a:cubicBezTo>
                        <a:pt x="52119" y="764700"/>
                        <a:pt x="47868" y="758747"/>
                        <a:pt x="47868" y="751094"/>
                      </a:cubicBezTo>
                      <a:cubicBezTo>
                        <a:pt x="47868" y="744291"/>
                        <a:pt x="44466" y="740039"/>
                        <a:pt x="41065" y="742590"/>
                      </a:cubicBezTo>
                      <a:cubicBezTo>
                        <a:pt x="36813" y="745142"/>
                        <a:pt x="24908" y="729835"/>
                        <a:pt x="13853" y="708576"/>
                      </a:cubicBezTo>
                      <a:cubicBezTo>
                        <a:pt x="-1453" y="677113"/>
                        <a:pt x="-3154" y="666058"/>
                        <a:pt x="4499" y="651602"/>
                      </a:cubicBezTo>
                      <a:cubicBezTo>
                        <a:pt x="9601" y="641397"/>
                        <a:pt x="17255" y="622689"/>
                        <a:pt x="22357" y="609934"/>
                      </a:cubicBezTo>
                      <a:cubicBezTo>
                        <a:pt x="27459" y="594628"/>
                        <a:pt x="36813" y="586124"/>
                        <a:pt x="47868" y="586124"/>
                      </a:cubicBezTo>
                      <a:cubicBezTo>
                        <a:pt x="57222" y="586124"/>
                        <a:pt x="64875" y="581872"/>
                        <a:pt x="64875" y="577620"/>
                      </a:cubicBezTo>
                      <a:cubicBezTo>
                        <a:pt x="64875" y="572518"/>
                        <a:pt x="92086" y="595478"/>
                        <a:pt x="126101" y="628642"/>
                      </a:cubicBezTo>
                      <a:cubicBezTo>
                        <a:pt x="159265" y="660956"/>
                        <a:pt x="190728" y="688167"/>
                        <a:pt x="194130" y="688167"/>
                      </a:cubicBezTo>
                      <a:cubicBezTo>
                        <a:pt x="198382" y="688167"/>
                        <a:pt x="200082" y="690718"/>
                        <a:pt x="197531" y="694970"/>
                      </a:cubicBezTo>
                      <a:cubicBezTo>
                        <a:pt x="195830" y="698372"/>
                        <a:pt x="203484" y="705175"/>
                        <a:pt x="214538" y="711127"/>
                      </a:cubicBezTo>
                      <a:cubicBezTo>
                        <a:pt x="231546" y="718780"/>
                        <a:pt x="234947" y="717930"/>
                        <a:pt x="234947" y="708576"/>
                      </a:cubicBezTo>
                      <a:cubicBezTo>
                        <a:pt x="234947" y="689868"/>
                        <a:pt x="201783" y="628642"/>
                        <a:pt x="173721" y="594628"/>
                      </a:cubicBezTo>
                      <a:cubicBezTo>
                        <a:pt x="160115" y="578471"/>
                        <a:pt x="139707" y="553810"/>
                        <a:pt x="128652" y="539354"/>
                      </a:cubicBezTo>
                      <a:cubicBezTo>
                        <a:pt x="116747" y="525748"/>
                        <a:pt x="86984" y="490033"/>
                        <a:pt x="61473" y="461121"/>
                      </a:cubicBezTo>
                      <a:cubicBezTo>
                        <a:pt x="26609" y="420303"/>
                        <a:pt x="14704" y="399044"/>
                        <a:pt x="10452" y="370132"/>
                      </a:cubicBezTo>
                      <a:cubicBezTo>
                        <a:pt x="2798" y="323362"/>
                        <a:pt x="13003" y="245979"/>
                        <a:pt x="25758" y="245979"/>
                      </a:cubicBezTo>
                      <a:cubicBezTo>
                        <a:pt x="41915" y="245979"/>
                        <a:pt x="107393" y="295300"/>
                        <a:pt x="107393" y="307205"/>
                      </a:cubicBezTo>
                      <a:cubicBezTo>
                        <a:pt x="107393" y="317410"/>
                        <a:pt x="193279" y="434760"/>
                        <a:pt x="197531" y="430508"/>
                      </a:cubicBezTo>
                      <a:cubicBezTo>
                        <a:pt x="203484" y="425406"/>
                        <a:pt x="182225" y="372683"/>
                        <a:pt x="152462" y="315709"/>
                      </a:cubicBezTo>
                      <a:cubicBezTo>
                        <a:pt x="137156" y="286797"/>
                        <a:pt x="124400" y="259585"/>
                        <a:pt x="124400" y="255333"/>
                      </a:cubicBezTo>
                      <a:cubicBezTo>
                        <a:pt x="124400" y="251082"/>
                        <a:pt x="110794" y="224720"/>
                        <a:pt x="94637" y="196658"/>
                      </a:cubicBezTo>
                      <a:cubicBezTo>
                        <a:pt x="72528" y="160093"/>
                        <a:pt x="64875" y="138834"/>
                        <a:pt x="68276" y="121827"/>
                      </a:cubicBezTo>
                      <a:cubicBezTo>
                        <a:pt x="69977" y="108221"/>
                        <a:pt x="72528" y="82710"/>
                        <a:pt x="72528" y="65703"/>
                      </a:cubicBezTo>
                      <a:cubicBezTo>
                        <a:pt x="73378" y="42743"/>
                        <a:pt x="76780" y="33389"/>
                        <a:pt x="86134" y="33389"/>
                      </a:cubicBezTo>
                      <a:cubicBezTo>
                        <a:pt x="92937" y="33389"/>
                        <a:pt x="98889" y="25736"/>
                        <a:pt x="98889" y="16382"/>
                      </a:cubicBezTo>
                      <a:cubicBezTo>
                        <a:pt x="98889" y="2776"/>
                        <a:pt x="104842" y="-625"/>
                        <a:pt x="129502" y="-625"/>
                      </a:cubicBezTo>
                      <a:cubicBezTo>
                        <a:pt x="153312" y="-625"/>
                        <a:pt x="166918" y="6177"/>
                        <a:pt x="189028" y="28287"/>
                      </a:cubicBezTo>
                      <a:cubicBezTo>
                        <a:pt x="205184" y="44444"/>
                        <a:pt x="217940" y="63152"/>
                        <a:pt x="217940" y="71655"/>
                      </a:cubicBezTo>
                      <a:cubicBezTo>
                        <a:pt x="217940" y="79309"/>
                        <a:pt x="221341" y="82710"/>
                        <a:pt x="226444" y="80159"/>
                      </a:cubicBezTo>
                      <a:cubicBezTo>
                        <a:pt x="231546" y="77608"/>
                        <a:pt x="234947" y="81009"/>
                        <a:pt x="234947" y="87812"/>
                      </a:cubicBezTo>
                      <a:cubicBezTo>
                        <a:pt x="234947" y="95465"/>
                        <a:pt x="238349" y="101418"/>
                        <a:pt x="241750" y="101418"/>
                      </a:cubicBezTo>
                      <a:cubicBezTo>
                        <a:pt x="245151" y="101418"/>
                        <a:pt x="249403" y="109922"/>
                        <a:pt x="249403" y="120126"/>
                      </a:cubicBezTo>
                      <a:cubicBezTo>
                        <a:pt x="250254" y="131181"/>
                        <a:pt x="257907" y="143936"/>
                        <a:pt x="265560" y="149889"/>
                      </a:cubicBezTo>
                      <a:cubicBezTo>
                        <a:pt x="274064" y="155841"/>
                        <a:pt x="277465" y="160943"/>
                        <a:pt x="274064" y="160943"/>
                      </a:cubicBezTo>
                      <a:cubicBezTo>
                        <a:pt x="270662" y="160943"/>
                        <a:pt x="274914" y="171148"/>
                        <a:pt x="284268" y="184753"/>
                      </a:cubicBezTo>
                      <a:cubicBezTo>
                        <a:pt x="293622" y="197509"/>
                        <a:pt x="302976" y="216217"/>
                        <a:pt x="306377" y="225571"/>
                      </a:cubicBezTo>
                      <a:cubicBezTo>
                        <a:pt x="309779" y="235775"/>
                        <a:pt x="319133" y="250231"/>
                        <a:pt x="328487" y="258735"/>
                      </a:cubicBezTo>
                      <a:cubicBezTo>
                        <a:pt x="337841" y="267238"/>
                        <a:pt x="345494" y="278293"/>
                        <a:pt x="345494" y="283395"/>
                      </a:cubicBezTo>
                      <a:cubicBezTo>
                        <a:pt x="345494" y="288497"/>
                        <a:pt x="341242" y="286797"/>
                        <a:pt x="336990" y="279994"/>
                      </a:cubicBezTo>
                      <a:cubicBezTo>
                        <a:pt x="329337" y="268939"/>
                        <a:pt x="328487" y="268939"/>
                        <a:pt x="328487" y="279994"/>
                      </a:cubicBezTo>
                      <a:cubicBezTo>
                        <a:pt x="329337" y="286797"/>
                        <a:pt x="334439" y="300402"/>
                        <a:pt x="341242" y="308906"/>
                      </a:cubicBezTo>
                      <a:cubicBezTo>
                        <a:pt x="348045" y="318260"/>
                        <a:pt x="353998" y="336118"/>
                        <a:pt x="353998" y="349723"/>
                      </a:cubicBezTo>
                      <a:cubicBezTo>
                        <a:pt x="353998" y="362479"/>
                        <a:pt x="358250" y="373534"/>
                        <a:pt x="362501" y="373534"/>
                      </a:cubicBezTo>
                      <a:cubicBezTo>
                        <a:pt x="367603" y="373534"/>
                        <a:pt x="371005" y="382888"/>
                        <a:pt x="371005" y="393942"/>
                      </a:cubicBezTo>
                      <a:cubicBezTo>
                        <a:pt x="371005" y="405847"/>
                        <a:pt x="376107" y="420303"/>
                        <a:pt x="382060" y="426256"/>
                      </a:cubicBezTo>
                      <a:cubicBezTo>
                        <a:pt x="387162" y="432209"/>
                        <a:pt x="393965" y="444964"/>
                        <a:pt x="394815" y="454318"/>
                      </a:cubicBezTo>
                      <a:cubicBezTo>
                        <a:pt x="396516" y="463672"/>
                        <a:pt x="405870" y="484081"/>
                        <a:pt x="415224" y="498537"/>
                      </a:cubicBezTo>
                      <a:cubicBezTo>
                        <a:pt x="423727" y="513843"/>
                        <a:pt x="429680" y="530000"/>
                        <a:pt x="426278" y="535102"/>
                      </a:cubicBezTo>
                      <a:cubicBezTo>
                        <a:pt x="423727" y="539354"/>
                        <a:pt x="427129" y="554661"/>
                        <a:pt x="434782" y="569967"/>
                      </a:cubicBezTo>
                      <a:cubicBezTo>
                        <a:pt x="462844" y="623540"/>
                        <a:pt x="440735" y="600580"/>
                        <a:pt x="388863" y="522347"/>
                      </a:cubicBezTo>
                      <a:cubicBezTo>
                        <a:pt x="359950" y="478128"/>
                        <a:pt x="332739" y="439862"/>
                        <a:pt x="329337" y="437311"/>
                      </a:cubicBezTo>
                      <a:cubicBezTo>
                        <a:pt x="320834" y="433059"/>
                        <a:pt x="251954" y="490883"/>
                        <a:pt x="251954" y="501938"/>
                      </a:cubicBezTo>
                      <a:cubicBezTo>
                        <a:pt x="251954" y="507040"/>
                        <a:pt x="267261" y="535953"/>
                        <a:pt x="285969" y="566566"/>
                      </a:cubicBezTo>
                      <a:cubicBezTo>
                        <a:pt x="327637" y="635445"/>
                        <a:pt x="330188" y="673711"/>
                        <a:pt x="297874" y="728985"/>
                      </a:cubicBezTo>
                      <a:lnTo>
                        <a:pt x="275764" y="766401"/>
                      </a:lnTo>
                      <a:lnTo>
                        <a:pt x="294472" y="783408"/>
                      </a:lnTo>
                      <a:cubicBezTo>
                        <a:pt x="316582" y="804667"/>
                        <a:pt x="363352" y="877798"/>
                        <a:pt x="378658" y="915214"/>
                      </a:cubicBezTo>
                      <a:cubicBezTo>
                        <a:pt x="392264" y="950079"/>
                        <a:pt x="386311" y="983243"/>
                        <a:pt x="354848" y="1050421"/>
                      </a:cubicBezTo>
                      <a:cubicBezTo>
                        <a:pt x="333589" y="1095490"/>
                        <a:pt x="302976" y="1130355"/>
                        <a:pt x="285969" y="1130355"/>
                      </a:cubicBezTo>
                      <a:cubicBezTo>
                        <a:pt x="283418" y="1130355"/>
                        <a:pt x="282567" y="1116749"/>
                        <a:pt x="284268" y="1100593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AB43AE2-343F-1049-949D-DCD01C255894}"/>
                    </a:ext>
                  </a:extLst>
                </p:cNvPr>
                <p:cNvSpPr/>
                <p:nvPr/>
              </p:nvSpPr>
              <p:spPr>
                <a:xfrm rot="21049256">
                  <a:off x="7594423" y="3092156"/>
                  <a:ext cx="1716772" cy="988300"/>
                </a:xfrm>
                <a:custGeom>
                  <a:avLst/>
                  <a:gdLst>
                    <a:gd name="connsiteX0" fmla="*/ 763600 w 1716772"/>
                    <a:gd name="connsiteY0" fmla="*/ 2245 h 988300"/>
                    <a:gd name="connsiteX1" fmla="*/ 796680 w 1716772"/>
                    <a:gd name="connsiteY1" fmla="*/ 10857 h 988300"/>
                    <a:gd name="connsiteX2" fmla="*/ 930319 w 1716772"/>
                    <a:gd name="connsiteY2" fmla="*/ 227189 h 988300"/>
                    <a:gd name="connsiteX3" fmla="*/ 847020 w 1716772"/>
                    <a:gd name="connsiteY3" fmla="*/ 411080 h 988300"/>
                    <a:gd name="connsiteX4" fmla="*/ 779362 w 1716772"/>
                    <a:gd name="connsiteY4" fmla="*/ 498168 h 988300"/>
                    <a:gd name="connsiteX5" fmla="*/ 738258 w 1716772"/>
                    <a:gd name="connsiteY5" fmla="*/ 550339 h 988300"/>
                    <a:gd name="connsiteX6" fmla="*/ 721428 w 1716772"/>
                    <a:gd name="connsiteY6" fmla="*/ 564348 h 988300"/>
                    <a:gd name="connsiteX7" fmla="*/ 726788 w 1716772"/>
                    <a:gd name="connsiteY7" fmla="*/ 564677 h 988300"/>
                    <a:gd name="connsiteX8" fmla="*/ 768196 w 1716772"/>
                    <a:gd name="connsiteY8" fmla="*/ 567598 h 988300"/>
                    <a:gd name="connsiteX9" fmla="*/ 804544 w 1716772"/>
                    <a:gd name="connsiteY9" fmla="*/ 555482 h 988300"/>
                    <a:gd name="connsiteX10" fmla="*/ 856469 w 1716772"/>
                    <a:gd name="connsiteY10" fmla="*/ 555482 h 988300"/>
                    <a:gd name="connsiteX11" fmla="*/ 877240 w 1716772"/>
                    <a:gd name="connsiteY11" fmla="*/ 553751 h 988300"/>
                    <a:gd name="connsiteX12" fmla="*/ 908395 w 1716772"/>
                    <a:gd name="connsiteY12" fmla="*/ 560674 h 988300"/>
                    <a:gd name="connsiteX13" fmla="*/ 1046863 w 1716772"/>
                    <a:gd name="connsiteY13" fmla="*/ 574521 h 988300"/>
                    <a:gd name="connsiteX14" fmla="*/ 1091865 w 1716772"/>
                    <a:gd name="connsiteY14" fmla="*/ 571059 h 988300"/>
                    <a:gd name="connsiteX15" fmla="*/ 1143790 w 1716772"/>
                    <a:gd name="connsiteY15" fmla="*/ 579714 h 988300"/>
                    <a:gd name="connsiteX16" fmla="*/ 1443262 w 1716772"/>
                    <a:gd name="connsiteY16" fmla="*/ 642024 h 988300"/>
                    <a:gd name="connsiteX17" fmla="*/ 1448455 w 1716772"/>
                    <a:gd name="connsiteY17" fmla="*/ 647217 h 988300"/>
                    <a:gd name="connsiteX18" fmla="*/ 1534997 w 1716772"/>
                    <a:gd name="connsiteY18" fmla="*/ 673179 h 988300"/>
                    <a:gd name="connsiteX19" fmla="*/ 1521150 w 1716772"/>
                    <a:gd name="connsiteY19" fmla="*/ 673179 h 988300"/>
                    <a:gd name="connsiteX20" fmla="*/ 1519420 w 1716772"/>
                    <a:gd name="connsiteY20" fmla="*/ 676641 h 988300"/>
                    <a:gd name="connsiteX21" fmla="*/ 1526343 w 1716772"/>
                    <a:gd name="connsiteY21" fmla="*/ 683565 h 988300"/>
                    <a:gd name="connsiteX22" fmla="*/ 1564422 w 1716772"/>
                    <a:gd name="connsiteY22" fmla="*/ 699142 h 988300"/>
                    <a:gd name="connsiteX23" fmla="*/ 1550575 w 1716772"/>
                    <a:gd name="connsiteY23" fmla="*/ 711258 h 988300"/>
                    <a:gd name="connsiteX24" fmla="*/ 1560960 w 1716772"/>
                    <a:gd name="connsiteY24" fmla="*/ 730297 h 988300"/>
                    <a:gd name="connsiteX25" fmla="*/ 1557498 w 1716772"/>
                    <a:gd name="connsiteY25" fmla="*/ 735490 h 988300"/>
                    <a:gd name="connsiteX26" fmla="*/ 1607729 w 1716772"/>
                    <a:gd name="connsiteY26" fmla="*/ 763184 h 988300"/>
                    <a:gd name="connsiteX27" fmla="*/ 1593882 w 1716772"/>
                    <a:gd name="connsiteY27" fmla="*/ 768376 h 988300"/>
                    <a:gd name="connsiteX28" fmla="*/ 1716772 w 1716772"/>
                    <a:gd name="connsiteY28" fmla="*/ 818607 h 988300"/>
                    <a:gd name="connsiteX29" fmla="*/ 1706387 w 1716772"/>
                    <a:gd name="connsiteY29" fmla="*/ 818607 h 988300"/>
                    <a:gd name="connsiteX30" fmla="*/ 1702925 w 1716772"/>
                    <a:gd name="connsiteY30" fmla="*/ 822068 h 988300"/>
                    <a:gd name="connsiteX31" fmla="*/ 1709849 w 1716772"/>
                    <a:gd name="connsiteY31" fmla="*/ 827261 h 988300"/>
                    <a:gd name="connsiteX32" fmla="*/ 1654462 w 1716772"/>
                    <a:gd name="connsiteY32" fmla="*/ 818607 h 988300"/>
                    <a:gd name="connsiteX33" fmla="*/ 1642346 w 1716772"/>
                    <a:gd name="connsiteY33" fmla="*/ 820338 h 988300"/>
                    <a:gd name="connsiteX34" fmla="*/ 1638884 w 1716772"/>
                    <a:gd name="connsiteY34" fmla="*/ 825530 h 988300"/>
                    <a:gd name="connsiteX35" fmla="*/ 1645807 w 1716772"/>
                    <a:gd name="connsiteY35" fmla="*/ 828992 h 988300"/>
                    <a:gd name="connsiteX36" fmla="*/ 1618114 w 1716772"/>
                    <a:gd name="connsiteY36" fmla="*/ 827261 h 988300"/>
                    <a:gd name="connsiteX37" fmla="*/ 1579999 w 1716772"/>
                    <a:gd name="connsiteY37" fmla="*/ 834184 h 988300"/>
                    <a:gd name="connsiteX38" fmla="*/ 1616383 w 1716772"/>
                    <a:gd name="connsiteY38" fmla="*/ 848031 h 988300"/>
                    <a:gd name="connsiteX39" fmla="*/ 1588653 w 1716772"/>
                    <a:gd name="connsiteY39" fmla="*/ 853224 h 988300"/>
                    <a:gd name="connsiteX40" fmla="*/ 1526343 w 1716772"/>
                    <a:gd name="connsiteY40" fmla="*/ 846300 h 988300"/>
                    <a:gd name="connsiteX41" fmla="*/ 1528074 w 1716772"/>
                    <a:gd name="connsiteY41" fmla="*/ 853224 h 988300"/>
                    <a:gd name="connsiteX42" fmla="*/ 1514227 w 1716772"/>
                    <a:gd name="connsiteY42" fmla="*/ 854955 h 988300"/>
                    <a:gd name="connsiteX43" fmla="*/ 1510765 w 1716772"/>
                    <a:gd name="connsiteY43" fmla="*/ 858416 h 988300"/>
                    <a:gd name="connsiteX44" fmla="*/ 1536728 w 1716772"/>
                    <a:gd name="connsiteY44" fmla="*/ 872263 h 988300"/>
                    <a:gd name="connsiteX45" fmla="*/ 1308256 w 1716772"/>
                    <a:gd name="connsiteY45" fmla="*/ 846300 h 988300"/>
                    <a:gd name="connsiteX46" fmla="*/ 1296140 w 1716772"/>
                    <a:gd name="connsiteY46" fmla="*/ 853224 h 988300"/>
                    <a:gd name="connsiteX47" fmla="*/ 1393068 w 1716772"/>
                    <a:gd name="connsiteY47" fmla="*/ 875725 h 988300"/>
                    <a:gd name="connsiteX48" fmla="*/ 1380952 w 1716772"/>
                    <a:gd name="connsiteY48" fmla="*/ 879186 h 988300"/>
                    <a:gd name="connsiteX49" fmla="*/ 1349797 w 1716772"/>
                    <a:gd name="connsiteY49" fmla="*/ 884379 h 988300"/>
                    <a:gd name="connsiteX50" fmla="*/ 1408645 w 1716772"/>
                    <a:gd name="connsiteY50" fmla="*/ 896495 h 988300"/>
                    <a:gd name="connsiteX51" fmla="*/ 1505573 w 1716772"/>
                    <a:gd name="connsiteY51" fmla="*/ 925919 h 988300"/>
                    <a:gd name="connsiteX52" fmla="*/ 1457109 w 1716772"/>
                    <a:gd name="connsiteY52" fmla="*/ 927650 h 988300"/>
                    <a:gd name="connsiteX53" fmla="*/ 1500380 w 1716772"/>
                    <a:gd name="connsiteY53" fmla="*/ 939766 h 988300"/>
                    <a:gd name="connsiteX54" fmla="*/ 1519420 w 1716772"/>
                    <a:gd name="connsiteY54" fmla="*/ 943228 h 988300"/>
                    <a:gd name="connsiteX55" fmla="*/ 1519420 w 1716772"/>
                    <a:gd name="connsiteY55" fmla="*/ 946690 h 988300"/>
                    <a:gd name="connsiteX56" fmla="*/ 1581730 w 1716772"/>
                    <a:gd name="connsiteY56" fmla="*/ 965729 h 988300"/>
                    <a:gd name="connsiteX57" fmla="*/ 1626768 w 1716772"/>
                    <a:gd name="connsiteY57" fmla="*/ 983037 h 988300"/>
                    <a:gd name="connsiteX58" fmla="*/ 1038208 w 1716772"/>
                    <a:gd name="connsiteY58" fmla="*/ 905149 h 988300"/>
                    <a:gd name="connsiteX59" fmla="*/ 1045132 w 1716772"/>
                    <a:gd name="connsiteY59" fmla="*/ 899957 h 988300"/>
                    <a:gd name="connsiteX60" fmla="*/ 949935 w 1716772"/>
                    <a:gd name="connsiteY60" fmla="*/ 889572 h 988300"/>
                    <a:gd name="connsiteX61" fmla="*/ 910126 w 1716772"/>
                    <a:gd name="connsiteY61" fmla="*/ 891302 h 988300"/>
                    <a:gd name="connsiteX62" fmla="*/ 922242 w 1716772"/>
                    <a:gd name="connsiteY62" fmla="*/ 894764 h 988300"/>
                    <a:gd name="connsiteX63" fmla="*/ 686810 w 1716772"/>
                    <a:gd name="connsiteY63" fmla="*/ 875725 h 988300"/>
                    <a:gd name="connsiteX64" fmla="*/ 612384 w 1716772"/>
                    <a:gd name="connsiteY64" fmla="*/ 877456 h 988300"/>
                    <a:gd name="connsiteX65" fmla="*/ 368335 w 1716772"/>
                    <a:gd name="connsiteY65" fmla="*/ 898226 h 988300"/>
                    <a:gd name="connsiteX66" fmla="*/ 359681 w 1716772"/>
                    <a:gd name="connsiteY66" fmla="*/ 901687 h 988300"/>
                    <a:gd name="connsiteX67" fmla="*/ 331951 w 1716772"/>
                    <a:gd name="connsiteY67" fmla="*/ 903418 h 988300"/>
                    <a:gd name="connsiteX68" fmla="*/ 307482 w 1716772"/>
                    <a:gd name="connsiteY68" fmla="*/ 909163 h 988300"/>
                    <a:gd name="connsiteX69" fmla="*/ 260935 w 1716772"/>
                    <a:gd name="connsiteY69" fmla="*/ 928192 h 988300"/>
                    <a:gd name="connsiteX70" fmla="*/ 232136 w 1716772"/>
                    <a:gd name="connsiteY70" fmla="*/ 932524 h 988300"/>
                    <a:gd name="connsiteX71" fmla="*/ 224849 w 1716772"/>
                    <a:gd name="connsiteY71" fmla="*/ 929884 h 988300"/>
                    <a:gd name="connsiteX72" fmla="*/ 222302 w 1716772"/>
                    <a:gd name="connsiteY72" fmla="*/ 930483 h 988300"/>
                    <a:gd name="connsiteX73" fmla="*/ 218575 w 1716772"/>
                    <a:gd name="connsiteY73" fmla="*/ 935561 h 988300"/>
                    <a:gd name="connsiteX74" fmla="*/ 206738 w 1716772"/>
                    <a:gd name="connsiteY74" fmla="*/ 944105 h 988300"/>
                    <a:gd name="connsiteX75" fmla="*/ 159561 w 1716772"/>
                    <a:gd name="connsiteY75" fmla="*/ 969155 h 988300"/>
                    <a:gd name="connsiteX76" fmla="*/ 1825 w 1716772"/>
                    <a:gd name="connsiteY76" fmla="*/ 812971 h 988300"/>
                    <a:gd name="connsiteX77" fmla="*/ 103434 w 1716772"/>
                    <a:gd name="connsiteY77" fmla="*/ 685624 h 988300"/>
                    <a:gd name="connsiteX78" fmla="*/ 165202 w 1716772"/>
                    <a:gd name="connsiteY78" fmla="*/ 651168 h 988300"/>
                    <a:gd name="connsiteX79" fmla="*/ 170052 w 1716772"/>
                    <a:gd name="connsiteY79" fmla="*/ 645418 h 988300"/>
                    <a:gd name="connsiteX80" fmla="*/ 375588 w 1716772"/>
                    <a:gd name="connsiteY80" fmla="*/ 473438 h 988300"/>
                    <a:gd name="connsiteX81" fmla="*/ 378959 w 1716772"/>
                    <a:gd name="connsiteY81" fmla="*/ 468754 h 988300"/>
                    <a:gd name="connsiteX82" fmla="*/ 447595 w 1716772"/>
                    <a:gd name="connsiteY82" fmla="*/ 407963 h 988300"/>
                    <a:gd name="connsiteX83" fmla="*/ 508756 w 1716772"/>
                    <a:gd name="connsiteY83" fmla="*/ 336814 h 988300"/>
                    <a:gd name="connsiteX84" fmla="*/ 469027 w 1716772"/>
                    <a:gd name="connsiteY84" fmla="*/ 323859 h 988300"/>
                    <a:gd name="connsiteX85" fmla="*/ 298220 w 1716772"/>
                    <a:gd name="connsiteY85" fmla="*/ 183861 h 988300"/>
                    <a:gd name="connsiteX86" fmla="*/ 252622 w 1716772"/>
                    <a:gd name="connsiteY86" fmla="*/ 142512 h 988300"/>
                    <a:gd name="connsiteX87" fmla="*/ 334730 w 1716772"/>
                    <a:gd name="connsiteY87" fmla="*/ 103501 h 988300"/>
                    <a:gd name="connsiteX88" fmla="*/ 532177 w 1716772"/>
                    <a:gd name="connsiteY88" fmla="*/ 54376 h 988300"/>
                    <a:gd name="connsiteX89" fmla="*/ 722599 w 1716772"/>
                    <a:gd name="connsiteY89" fmla="*/ 195 h 988300"/>
                    <a:gd name="connsiteX90" fmla="*/ 763600 w 1716772"/>
                    <a:gd name="connsiteY90" fmla="*/ 2245 h 98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1716772" h="988300">
                      <a:moveTo>
                        <a:pt x="763600" y="2245"/>
                      </a:moveTo>
                      <a:cubicBezTo>
                        <a:pt x="777185" y="4113"/>
                        <a:pt x="789449" y="7075"/>
                        <a:pt x="796680" y="10857"/>
                      </a:cubicBezTo>
                      <a:cubicBezTo>
                        <a:pt x="830902" y="25537"/>
                        <a:pt x="926060" y="180756"/>
                        <a:pt x="930319" y="227189"/>
                      </a:cubicBezTo>
                      <a:cubicBezTo>
                        <a:pt x="933923" y="269594"/>
                        <a:pt x="893013" y="361006"/>
                        <a:pt x="847020" y="411080"/>
                      </a:cubicBezTo>
                      <a:cubicBezTo>
                        <a:pt x="826551" y="432603"/>
                        <a:pt x="796626" y="472205"/>
                        <a:pt x="779362" y="498168"/>
                      </a:cubicBezTo>
                      <a:cubicBezTo>
                        <a:pt x="760823" y="523926"/>
                        <a:pt x="743970" y="547341"/>
                        <a:pt x="738258" y="550339"/>
                      </a:cubicBezTo>
                      <a:lnTo>
                        <a:pt x="721428" y="564348"/>
                      </a:lnTo>
                      <a:lnTo>
                        <a:pt x="726788" y="564677"/>
                      </a:lnTo>
                      <a:cubicBezTo>
                        <a:pt x="740590" y="565650"/>
                        <a:pt x="765600" y="567598"/>
                        <a:pt x="768196" y="567598"/>
                      </a:cubicBezTo>
                      <a:cubicBezTo>
                        <a:pt x="778581" y="567598"/>
                        <a:pt x="790697" y="555482"/>
                        <a:pt x="804544" y="555482"/>
                      </a:cubicBezTo>
                      <a:cubicBezTo>
                        <a:pt x="846084" y="553751"/>
                        <a:pt x="851277" y="557213"/>
                        <a:pt x="856469" y="555482"/>
                      </a:cubicBezTo>
                      <a:cubicBezTo>
                        <a:pt x="863393" y="555482"/>
                        <a:pt x="872047" y="553751"/>
                        <a:pt x="877240" y="553751"/>
                      </a:cubicBezTo>
                      <a:cubicBezTo>
                        <a:pt x="880701" y="553751"/>
                        <a:pt x="898010" y="560674"/>
                        <a:pt x="908395" y="560674"/>
                      </a:cubicBezTo>
                      <a:cubicBezTo>
                        <a:pt x="951666" y="565867"/>
                        <a:pt x="1041670" y="574521"/>
                        <a:pt x="1046863" y="574521"/>
                      </a:cubicBezTo>
                      <a:cubicBezTo>
                        <a:pt x="1050324" y="574521"/>
                        <a:pt x="1088403" y="571059"/>
                        <a:pt x="1091865" y="571059"/>
                      </a:cubicBezTo>
                      <a:cubicBezTo>
                        <a:pt x="1097057" y="571059"/>
                        <a:pt x="1124751" y="579714"/>
                        <a:pt x="1143790" y="579714"/>
                      </a:cubicBezTo>
                      <a:cubicBezTo>
                        <a:pt x="1244215" y="583175"/>
                        <a:pt x="1346335" y="614331"/>
                        <a:pt x="1443262" y="642024"/>
                      </a:cubicBezTo>
                      <a:cubicBezTo>
                        <a:pt x="1444993" y="643755"/>
                        <a:pt x="1446724" y="647217"/>
                        <a:pt x="1448455" y="647217"/>
                      </a:cubicBezTo>
                      <a:cubicBezTo>
                        <a:pt x="1474418" y="659333"/>
                        <a:pt x="1505573" y="664525"/>
                        <a:pt x="1534997" y="673179"/>
                      </a:cubicBezTo>
                      <a:lnTo>
                        <a:pt x="1521150" y="673179"/>
                      </a:lnTo>
                      <a:cubicBezTo>
                        <a:pt x="1521150" y="673179"/>
                        <a:pt x="1519420" y="671449"/>
                        <a:pt x="1519420" y="676641"/>
                      </a:cubicBezTo>
                      <a:cubicBezTo>
                        <a:pt x="1519420" y="680103"/>
                        <a:pt x="1521150" y="681834"/>
                        <a:pt x="1526343" y="683565"/>
                      </a:cubicBezTo>
                      <a:cubicBezTo>
                        <a:pt x="1534997" y="687026"/>
                        <a:pt x="1554037" y="687026"/>
                        <a:pt x="1564422" y="699142"/>
                      </a:cubicBezTo>
                      <a:cubicBezTo>
                        <a:pt x="1562691" y="702604"/>
                        <a:pt x="1550575" y="707796"/>
                        <a:pt x="1550575" y="711258"/>
                      </a:cubicBezTo>
                      <a:cubicBezTo>
                        <a:pt x="1550575" y="716451"/>
                        <a:pt x="1560960" y="725105"/>
                        <a:pt x="1560960" y="730297"/>
                      </a:cubicBezTo>
                      <a:cubicBezTo>
                        <a:pt x="1560960" y="733759"/>
                        <a:pt x="1559229" y="733759"/>
                        <a:pt x="1557498" y="735490"/>
                      </a:cubicBezTo>
                      <a:cubicBezTo>
                        <a:pt x="1574807" y="744144"/>
                        <a:pt x="1592151" y="744144"/>
                        <a:pt x="1607729" y="763184"/>
                      </a:cubicBezTo>
                      <a:cubicBezTo>
                        <a:pt x="1604267" y="763184"/>
                        <a:pt x="1599075" y="764914"/>
                        <a:pt x="1593882" y="768376"/>
                      </a:cubicBezTo>
                      <a:cubicBezTo>
                        <a:pt x="1631961" y="789182"/>
                        <a:pt x="1675232" y="787452"/>
                        <a:pt x="1716772" y="818607"/>
                      </a:cubicBezTo>
                      <a:lnTo>
                        <a:pt x="1706387" y="818607"/>
                      </a:lnTo>
                      <a:lnTo>
                        <a:pt x="1702925" y="822068"/>
                      </a:lnTo>
                      <a:cubicBezTo>
                        <a:pt x="1704656" y="823799"/>
                        <a:pt x="1708118" y="825530"/>
                        <a:pt x="1709849" y="827261"/>
                      </a:cubicBezTo>
                      <a:cubicBezTo>
                        <a:pt x="1692540" y="823799"/>
                        <a:pt x="1657923" y="818607"/>
                        <a:pt x="1654462" y="818607"/>
                      </a:cubicBezTo>
                      <a:cubicBezTo>
                        <a:pt x="1649269" y="818607"/>
                        <a:pt x="1647538" y="820338"/>
                        <a:pt x="1642346" y="820338"/>
                      </a:cubicBezTo>
                      <a:cubicBezTo>
                        <a:pt x="1642346" y="822068"/>
                        <a:pt x="1640615" y="823799"/>
                        <a:pt x="1638884" y="825530"/>
                      </a:cubicBezTo>
                      <a:cubicBezTo>
                        <a:pt x="1640615" y="827261"/>
                        <a:pt x="1644076" y="828992"/>
                        <a:pt x="1645807" y="828992"/>
                      </a:cubicBezTo>
                      <a:cubicBezTo>
                        <a:pt x="1637153" y="827261"/>
                        <a:pt x="1623307" y="827261"/>
                        <a:pt x="1618114" y="827261"/>
                      </a:cubicBezTo>
                      <a:cubicBezTo>
                        <a:pt x="1605998" y="827261"/>
                        <a:pt x="1590384" y="825530"/>
                        <a:pt x="1579999" y="834184"/>
                      </a:cubicBezTo>
                      <a:cubicBezTo>
                        <a:pt x="1583461" y="846300"/>
                        <a:pt x="1604267" y="844569"/>
                        <a:pt x="1616383" y="848031"/>
                      </a:cubicBezTo>
                      <a:cubicBezTo>
                        <a:pt x="1607729" y="851493"/>
                        <a:pt x="1593882" y="853224"/>
                        <a:pt x="1588653" y="853224"/>
                      </a:cubicBezTo>
                      <a:lnTo>
                        <a:pt x="1526343" y="846300"/>
                      </a:lnTo>
                      <a:cubicBezTo>
                        <a:pt x="1526343" y="851493"/>
                        <a:pt x="1528074" y="851493"/>
                        <a:pt x="1528074" y="853224"/>
                      </a:cubicBezTo>
                      <a:cubicBezTo>
                        <a:pt x="1524612" y="853224"/>
                        <a:pt x="1519420" y="854955"/>
                        <a:pt x="1514227" y="854955"/>
                      </a:cubicBezTo>
                      <a:cubicBezTo>
                        <a:pt x="1514227" y="856685"/>
                        <a:pt x="1512496" y="856685"/>
                        <a:pt x="1510765" y="858416"/>
                      </a:cubicBezTo>
                      <a:cubicBezTo>
                        <a:pt x="1519420" y="865340"/>
                        <a:pt x="1528074" y="868801"/>
                        <a:pt x="1536728" y="872263"/>
                      </a:cubicBezTo>
                      <a:lnTo>
                        <a:pt x="1308256" y="846300"/>
                      </a:lnTo>
                      <a:cubicBezTo>
                        <a:pt x="1304795" y="848031"/>
                        <a:pt x="1299602" y="849762"/>
                        <a:pt x="1296140" y="853224"/>
                      </a:cubicBezTo>
                      <a:lnTo>
                        <a:pt x="1393068" y="875725"/>
                      </a:lnTo>
                      <a:cubicBezTo>
                        <a:pt x="1386144" y="873994"/>
                        <a:pt x="1386144" y="877456"/>
                        <a:pt x="1380952" y="879186"/>
                      </a:cubicBezTo>
                      <a:cubicBezTo>
                        <a:pt x="1374028" y="882648"/>
                        <a:pt x="1356720" y="877456"/>
                        <a:pt x="1349797" y="884379"/>
                      </a:cubicBezTo>
                      <a:cubicBezTo>
                        <a:pt x="1363643" y="894764"/>
                        <a:pt x="1389606" y="891302"/>
                        <a:pt x="1408645" y="896495"/>
                      </a:cubicBezTo>
                      <a:cubicBezTo>
                        <a:pt x="1439801" y="905149"/>
                        <a:pt x="1472687" y="915534"/>
                        <a:pt x="1505573" y="925919"/>
                      </a:cubicBezTo>
                      <a:cubicBezTo>
                        <a:pt x="1491726" y="925919"/>
                        <a:pt x="1469225" y="918996"/>
                        <a:pt x="1457109" y="927650"/>
                      </a:cubicBezTo>
                      <a:cubicBezTo>
                        <a:pt x="1470956" y="932843"/>
                        <a:pt x="1484803" y="936304"/>
                        <a:pt x="1500380" y="939766"/>
                      </a:cubicBezTo>
                      <a:cubicBezTo>
                        <a:pt x="1505573" y="941497"/>
                        <a:pt x="1514227" y="943228"/>
                        <a:pt x="1519420" y="943228"/>
                      </a:cubicBezTo>
                      <a:cubicBezTo>
                        <a:pt x="1519420" y="943228"/>
                        <a:pt x="1521150" y="944959"/>
                        <a:pt x="1519420" y="946690"/>
                      </a:cubicBezTo>
                      <a:cubicBezTo>
                        <a:pt x="1538459" y="958805"/>
                        <a:pt x="1560960" y="958805"/>
                        <a:pt x="1581730" y="965729"/>
                      </a:cubicBezTo>
                      <a:cubicBezTo>
                        <a:pt x="1595613" y="969191"/>
                        <a:pt x="1611190" y="977845"/>
                        <a:pt x="1626768" y="983037"/>
                      </a:cubicBezTo>
                      <a:cubicBezTo>
                        <a:pt x="1432877" y="941497"/>
                        <a:pt x="1230368" y="913803"/>
                        <a:pt x="1038208" y="905149"/>
                      </a:cubicBezTo>
                      <a:cubicBezTo>
                        <a:pt x="1039939" y="903418"/>
                        <a:pt x="1043401" y="901687"/>
                        <a:pt x="1045132" y="899957"/>
                      </a:cubicBezTo>
                      <a:cubicBezTo>
                        <a:pt x="1013976" y="894764"/>
                        <a:pt x="981090" y="891302"/>
                        <a:pt x="949935" y="889572"/>
                      </a:cubicBezTo>
                      <a:lnTo>
                        <a:pt x="910126" y="891302"/>
                      </a:lnTo>
                      <a:cubicBezTo>
                        <a:pt x="913587" y="893033"/>
                        <a:pt x="918780" y="894764"/>
                        <a:pt x="922242" y="894764"/>
                      </a:cubicBezTo>
                      <a:lnTo>
                        <a:pt x="686810" y="875725"/>
                      </a:lnTo>
                      <a:lnTo>
                        <a:pt x="612384" y="877456"/>
                      </a:lnTo>
                      <a:cubicBezTo>
                        <a:pt x="531034" y="884379"/>
                        <a:pt x="447954" y="889572"/>
                        <a:pt x="368335" y="898226"/>
                      </a:cubicBezTo>
                      <a:cubicBezTo>
                        <a:pt x="364873" y="898226"/>
                        <a:pt x="363142" y="901687"/>
                        <a:pt x="359681" y="901687"/>
                      </a:cubicBezTo>
                      <a:cubicBezTo>
                        <a:pt x="351026" y="903418"/>
                        <a:pt x="340605" y="901687"/>
                        <a:pt x="331951" y="903418"/>
                      </a:cubicBezTo>
                      <a:lnTo>
                        <a:pt x="307482" y="909163"/>
                      </a:lnTo>
                      <a:lnTo>
                        <a:pt x="260935" y="928192"/>
                      </a:lnTo>
                      <a:cubicBezTo>
                        <a:pt x="245767" y="933093"/>
                        <a:pt x="235012" y="934949"/>
                        <a:pt x="232136" y="932524"/>
                      </a:cubicBezTo>
                      <a:lnTo>
                        <a:pt x="224849" y="929884"/>
                      </a:lnTo>
                      <a:lnTo>
                        <a:pt x="222302" y="930483"/>
                      </a:lnTo>
                      <a:lnTo>
                        <a:pt x="218575" y="935561"/>
                      </a:lnTo>
                      <a:cubicBezTo>
                        <a:pt x="217340" y="943203"/>
                        <a:pt x="211422" y="947474"/>
                        <a:pt x="206738" y="944105"/>
                      </a:cubicBezTo>
                      <a:cubicBezTo>
                        <a:pt x="201850" y="942007"/>
                        <a:pt x="180481" y="952930"/>
                        <a:pt x="159561" y="969155"/>
                      </a:cubicBezTo>
                      <a:cubicBezTo>
                        <a:pt x="87927" y="1024234"/>
                        <a:pt x="19082" y="956911"/>
                        <a:pt x="1825" y="812971"/>
                      </a:cubicBezTo>
                      <a:cubicBezTo>
                        <a:pt x="-7028" y="738350"/>
                        <a:pt x="14676" y="709183"/>
                        <a:pt x="103434" y="685624"/>
                      </a:cubicBezTo>
                      <a:cubicBezTo>
                        <a:pt x="144527" y="673967"/>
                        <a:pt x="169061" y="659634"/>
                        <a:pt x="165202" y="651168"/>
                      </a:cubicBezTo>
                      <a:cubicBezTo>
                        <a:pt x="161341" y="642703"/>
                        <a:pt x="163027" y="640362"/>
                        <a:pt x="170052" y="645418"/>
                      </a:cubicBezTo>
                      <a:cubicBezTo>
                        <a:pt x="190713" y="663133"/>
                        <a:pt x="385688" y="499902"/>
                        <a:pt x="375588" y="473438"/>
                      </a:cubicBezTo>
                      <a:cubicBezTo>
                        <a:pt x="373002" y="465178"/>
                        <a:pt x="373413" y="462631"/>
                        <a:pt x="378959" y="468754"/>
                      </a:cubicBezTo>
                      <a:cubicBezTo>
                        <a:pt x="383230" y="474673"/>
                        <a:pt x="415123" y="447153"/>
                        <a:pt x="447595" y="407963"/>
                      </a:cubicBezTo>
                      <a:lnTo>
                        <a:pt x="508756" y="336814"/>
                      </a:lnTo>
                      <a:lnTo>
                        <a:pt x="469027" y="323859"/>
                      </a:lnTo>
                      <a:cubicBezTo>
                        <a:pt x="430571" y="311112"/>
                        <a:pt x="354328" y="249127"/>
                        <a:pt x="298220" y="183861"/>
                      </a:cubicBezTo>
                      <a:cubicBezTo>
                        <a:pt x="281584" y="165489"/>
                        <a:pt x="261128" y="146501"/>
                        <a:pt x="252622" y="142512"/>
                      </a:cubicBezTo>
                      <a:cubicBezTo>
                        <a:pt x="224974" y="127589"/>
                        <a:pt x="278727" y="102294"/>
                        <a:pt x="334730" y="103501"/>
                      </a:cubicBezTo>
                      <a:cubicBezTo>
                        <a:pt x="363369" y="104208"/>
                        <a:pt x="451923" y="81923"/>
                        <a:pt x="532177" y="54376"/>
                      </a:cubicBezTo>
                      <a:cubicBezTo>
                        <a:pt x="611364" y="25348"/>
                        <a:pt x="697576" y="1378"/>
                        <a:pt x="722599" y="195"/>
                      </a:cubicBezTo>
                      <a:cubicBezTo>
                        <a:pt x="735112" y="-398"/>
                        <a:pt x="750016" y="377"/>
                        <a:pt x="763600" y="2245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8C8184D-8743-E2B0-D50D-D76B141E362E}"/>
                  </a:ext>
                </a:extLst>
              </p:cNvPr>
              <p:cNvSpPr/>
              <p:nvPr/>
            </p:nvSpPr>
            <p:spPr>
              <a:xfrm rot="5825516">
                <a:off x="3380762" y="3290257"/>
                <a:ext cx="2214475" cy="1423415"/>
              </a:xfrm>
              <a:custGeom>
                <a:avLst/>
                <a:gdLst>
                  <a:gd name="connsiteX0" fmla="*/ 2071342 w 2214475"/>
                  <a:gd name="connsiteY0" fmla="*/ 218621 h 1423415"/>
                  <a:gd name="connsiteX1" fmla="*/ 2071559 w 2214475"/>
                  <a:gd name="connsiteY1" fmla="*/ 218403 h 1423415"/>
                  <a:gd name="connsiteX2" fmla="*/ 2071532 w 2214475"/>
                  <a:gd name="connsiteY2" fmla="*/ 218522 h 1423415"/>
                  <a:gd name="connsiteX3" fmla="*/ 2059464 w 2214475"/>
                  <a:gd name="connsiteY3" fmla="*/ 215402 h 1423415"/>
                  <a:gd name="connsiteX4" fmla="*/ 2059726 w 2214475"/>
                  <a:gd name="connsiteY4" fmla="*/ 215532 h 1423415"/>
                  <a:gd name="connsiteX5" fmla="*/ 2059554 w 2214475"/>
                  <a:gd name="connsiteY5" fmla="*/ 215597 h 1423415"/>
                  <a:gd name="connsiteX6" fmla="*/ 2059726 w 2214475"/>
                  <a:gd name="connsiteY6" fmla="*/ 319945 h 1423415"/>
                  <a:gd name="connsiteX7" fmla="*/ 2066773 w 2214475"/>
                  <a:gd name="connsiteY7" fmla="*/ 326080 h 1423415"/>
                  <a:gd name="connsiteX8" fmla="*/ 2067992 w 2214475"/>
                  <a:gd name="connsiteY8" fmla="*/ 324122 h 1423415"/>
                  <a:gd name="connsiteX9" fmla="*/ 2065251 w 2214475"/>
                  <a:gd name="connsiteY9" fmla="*/ 318553 h 1423415"/>
                  <a:gd name="connsiteX10" fmla="*/ 2061031 w 2214475"/>
                  <a:gd name="connsiteY10" fmla="*/ 316900 h 1423415"/>
                  <a:gd name="connsiteX11" fmla="*/ 2059726 w 2214475"/>
                  <a:gd name="connsiteY11" fmla="*/ 319945 h 1423415"/>
                  <a:gd name="connsiteX12" fmla="*/ 2058159 w 2214475"/>
                  <a:gd name="connsiteY12" fmla="*/ 348964 h 1423415"/>
                  <a:gd name="connsiteX13" fmla="*/ 2058513 w 2214475"/>
                  <a:gd name="connsiteY13" fmla="*/ 348115 h 1423415"/>
                  <a:gd name="connsiteX14" fmla="*/ 2062901 w 2214475"/>
                  <a:gd name="connsiteY14" fmla="*/ 352531 h 1423415"/>
                  <a:gd name="connsiteX15" fmla="*/ 2058159 w 2214475"/>
                  <a:gd name="connsiteY15" fmla="*/ 348964 h 1423415"/>
                  <a:gd name="connsiteX16" fmla="*/ 2022833 w 2214475"/>
                  <a:gd name="connsiteY16" fmla="*/ 214705 h 1423415"/>
                  <a:gd name="connsiteX17" fmla="*/ 2033579 w 2214475"/>
                  <a:gd name="connsiteY17" fmla="*/ 220622 h 1423415"/>
                  <a:gd name="connsiteX18" fmla="*/ 2035015 w 2214475"/>
                  <a:gd name="connsiteY18" fmla="*/ 215793 h 1423415"/>
                  <a:gd name="connsiteX19" fmla="*/ 2022833 w 2214475"/>
                  <a:gd name="connsiteY19" fmla="*/ 214705 h 1423415"/>
                  <a:gd name="connsiteX20" fmla="*/ 1999383 w 2214475"/>
                  <a:gd name="connsiteY20" fmla="*/ 210138 h 1423415"/>
                  <a:gd name="connsiteX21" fmla="*/ 2012870 w 2214475"/>
                  <a:gd name="connsiteY21" fmla="*/ 235371 h 1423415"/>
                  <a:gd name="connsiteX22" fmla="*/ 1999383 w 2214475"/>
                  <a:gd name="connsiteY22" fmla="*/ 210138 h 1423415"/>
                  <a:gd name="connsiteX23" fmla="*/ 1962882 w 2214475"/>
                  <a:gd name="connsiteY23" fmla="*/ 342829 h 1423415"/>
                  <a:gd name="connsiteX24" fmla="*/ 1975499 w 2214475"/>
                  <a:gd name="connsiteY24" fmla="*/ 347658 h 1423415"/>
                  <a:gd name="connsiteX25" fmla="*/ 1977283 w 2214475"/>
                  <a:gd name="connsiteY25" fmla="*/ 338044 h 1423415"/>
                  <a:gd name="connsiteX26" fmla="*/ 1962882 w 2214475"/>
                  <a:gd name="connsiteY26" fmla="*/ 342829 h 1423415"/>
                  <a:gd name="connsiteX27" fmla="*/ 1932690 w 2214475"/>
                  <a:gd name="connsiteY27" fmla="*/ 208745 h 1423415"/>
                  <a:gd name="connsiteX28" fmla="*/ 1942218 w 2214475"/>
                  <a:gd name="connsiteY28" fmla="*/ 216707 h 1423415"/>
                  <a:gd name="connsiteX29" fmla="*/ 1954051 w 2214475"/>
                  <a:gd name="connsiteY29" fmla="*/ 218969 h 1423415"/>
                  <a:gd name="connsiteX30" fmla="*/ 1961882 w 2214475"/>
                  <a:gd name="connsiteY30" fmla="*/ 234240 h 1423415"/>
                  <a:gd name="connsiteX31" fmla="*/ 1965537 w 2214475"/>
                  <a:gd name="connsiteY31" fmla="*/ 227322 h 1423415"/>
                  <a:gd name="connsiteX32" fmla="*/ 1976108 w 2214475"/>
                  <a:gd name="connsiteY32" fmla="*/ 218708 h 1423415"/>
                  <a:gd name="connsiteX33" fmla="*/ 1961012 w 2214475"/>
                  <a:gd name="connsiteY33" fmla="*/ 216968 h 1423415"/>
                  <a:gd name="connsiteX34" fmla="*/ 1957879 w 2214475"/>
                  <a:gd name="connsiteY34" fmla="*/ 212661 h 1423415"/>
                  <a:gd name="connsiteX35" fmla="*/ 1939259 w 2214475"/>
                  <a:gd name="connsiteY35" fmla="*/ 206614 h 1423415"/>
                  <a:gd name="connsiteX36" fmla="*/ 1932690 w 2214475"/>
                  <a:gd name="connsiteY36" fmla="*/ 208745 h 1423415"/>
                  <a:gd name="connsiteX37" fmla="*/ 1933734 w 2214475"/>
                  <a:gd name="connsiteY37" fmla="*/ 298975 h 1423415"/>
                  <a:gd name="connsiteX38" fmla="*/ 1944349 w 2214475"/>
                  <a:gd name="connsiteY38" fmla="*/ 303718 h 1423415"/>
                  <a:gd name="connsiteX39" fmla="*/ 1943174 w 2214475"/>
                  <a:gd name="connsiteY39" fmla="*/ 296844 h 1423415"/>
                  <a:gd name="connsiteX40" fmla="*/ 1945611 w 2214475"/>
                  <a:gd name="connsiteY40" fmla="*/ 292494 h 1423415"/>
                  <a:gd name="connsiteX41" fmla="*/ 1944697 w 2214475"/>
                  <a:gd name="connsiteY41" fmla="*/ 287273 h 1423415"/>
                  <a:gd name="connsiteX42" fmla="*/ 1940912 w 2214475"/>
                  <a:gd name="connsiteY42" fmla="*/ 288534 h 1423415"/>
                  <a:gd name="connsiteX43" fmla="*/ 1933734 w 2214475"/>
                  <a:gd name="connsiteY43" fmla="*/ 298975 h 1423415"/>
                  <a:gd name="connsiteX44" fmla="*/ 1927382 w 2214475"/>
                  <a:gd name="connsiteY44" fmla="*/ 315377 h 1423415"/>
                  <a:gd name="connsiteX45" fmla="*/ 1932124 w 2214475"/>
                  <a:gd name="connsiteY45" fmla="*/ 327167 h 1423415"/>
                  <a:gd name="connsiteX46" fmla="*/ 1937649 w 2214475"/>
                  <a:gd name="connsiteY46" fmla="*/ 334607 h 1423415"/>
                  <a:gd name="connsiteX47" fmla="*/ 1942652 w 2214475"/>
                  <a:gd name="connsiteY47" fmla="*/ 332519 h 1423415"/>
                  <a:gd name="connsiteX48" fmla="*/ 1939041 w 2214475"/>
                  <a:gd name="connsiteY48" fmla="*/ 324122 h 1423415"/>
                  <a:gd name="connsiteX49" fmla="*/ 1927382 w 2214475"/>
                  <a:gd name="connsiteY49" fmla="*/ 315377 h 1423415"/>
                  <a:gd name="connsiteX50" fmla="*/ 1872435 w 2214475"/>
                  <a:gd name="connsiteY50" fmla="*/ 202916 h 1423415"/>
                  <a:gd name="connsiteX51" fmla="*/ 1879308 w 2214475"/>
                  <a:gd name="connsiteY51" fmla="*/ 205265 h 1423415"/>
                  <a:gd name="connsiteX52" fmla="*/ 1882832 w 2214475"/>
                  <a:gd name="connsiteY52" fmla="*/ 215576 h 1423415"/>
                  <a:gd name="connsiteX53" fmla="*/ 1904411 w 2214475"/>
                  <a:gd name="connsiteY53" fmla="*/ 207397 h 1423415"/>
                  <a:gd name="connsiteX54" fmla="*/ 1902366 w 2214475"/>
                  <a:gd name="connsiteY54" fmla="*/ 196868 h 1423415"/>
                  <a:gd name="connsiteX55" fmla="*/ 1873087 w 2214475"/>
                  <a:gd name="connsiteY55" fmla="*/ 196868 h 1423415"/>
                  <a:gd name="connsiteX56" fmla="*/ 1872435 w 2214475"/>
                  <a:gd name="connsiteY56" fmla="*/ 202916 h 1423415"/>
                  <a:gd name="connsiteX57" fmla="*/ 1881179 w 2214475"/>
                  <a:gd name="connsiteY57" fmla="*/ 289100 h 1423415"/>
                  <a:gd name="connsiteX58" fmla="*/ 1889228 w 2214475"/>
                  <a:gd name="connsiteY58" fmla="*/ 298193 h 1423415"/>
                  <a:gd name="connsiteX59" fmla="*/ 1891577 w 2214475"/>
                  <a:gd name="connsiteY59" fmla="*/ 313115 h 1423415"/>
                  <a:gd name="connsiteX60" fmla="*/ 1898668 w 2214475"/>
                  <a:gd name="connsiteY60" fmla="*/ 291231 h 1423415"/>
                  <a:gd name="connsiteX61" fmla="*/ 1891533 w 2214475"/>
                  <a:gd name="connsiteY61" fmla="*/ 292581 h 1423415"/>
                  <a:gd name="connsiteX62" fmla="*/ 1890098 w 2214475"/>
                  <a:gd name="connsiteY62" fmla="*/ 291058 h 1423415"/>
                  <a:gd name="connsiteX63" fmla="*/ 1895971 w 2214475"/>
                  <a:gd name="connsiteY63" fmla="*/ 283488 h 1423415"/>
                  <a:gd name="connsiteX64" fmla="*/ 1887922 w 2214475"/>
                  <a:gd name="connsiteY64" fmla="*/ 276092 h 1423415"/>
                  <a:gd name="connsiteX65" fmla="*/ 1884268 w 2214475"/>
                  <a:gd name="connsiteY65" fmla="*/ 281878 h 1423415"/>
                  <a:gd name="connsiteX66" fmla="*/ 1881179 w 2214475"/>
                  <a:gd name="connsiteY66" fmla="*/ 289100 h 1423415"/>
                  <a:gd name="connsiteX67" fmla="*/ 1855903 w 2214475"/>
                  <a:gd name="connsiteY67" fmla="*/ 195606 h 1423415"/>
                  <a:gd name="connsiteX68" fmla="*/ 1867083 w 2214475"/>
                  <a:gd name="connsiteY68" fmla="*/ 198043 h 1423415"/>
                  <a:gd name="connsiteX69" fmla="*/ 1867997 w 2214475"/>
                  <a:gd name="connsiteY69" fmla="*/ 195868 h 1423415"/>
                  <a:gd name="connsiteX70" fmla="*/ 1864865 w 2214475"/>
                  <a:gd name="connsiteY70" fmla="*/ 190560 h 1423415"/>
                  <a:gd name="connsiteX71" fmla="*/ 1855903 w 2214475"/>
                  <a:gd name="connsiteY71" fmla="*/ 195606 h 1423415"/>
                  <a:gd name="connsiteX72" fmla="*/ 1855598 w 2214475"/>
                  <a:gd name="connsiteY72" fmla="*/ 241679 h 1423415"/>
                  <a:gd name="connsiteX73" fmla="*/ 1866866 w 2214475"/>
                  <a:gd name="connsiteY73" fmla="*/ 252294 h 1423415"/>
                  <a:gd name="connsiteX74" fmla="*/ 1855598 w 2214475"/>
                  <a:gd name="connsiteY74" fmla="*/ 241679 h 1423415"/>
                  <a:gd name="connsiteX75" fmla="*/ 1859774 w 2214475"/>
                  <a:gd name="connsiteY75" fmla="*/ 299280 h 1423415"/>
                  <a:gd name="connsiteX76" fmla="*/ 1862689 w 2214475"/>
                  <a:gd name="connsiteY76" fmla="*/ 300759 h 1423415"/>
                  <a:gd name="connsiteX77" fmla="*/ 1874001 w 2214475"/>
                  <a:gd name="connsiteY77" fmla="*/ 300020 h 1423415"/>
                  <a:gd name="connsiteX78" fmla="*/ 1871825 w 2214475"/>
                  <a:gd name="connsiteY78" fmla="*/ 291623 h 1423415"/>
                  <a:gd name="connsiteX79" fmla="*/ 1861384 w 2214475"/>
                  <a:gd name="connsiteY79" fmla="*/ 296670 h 1423415"/>
                  <a:gd name="connsiteX80" fmla="*/ 1859774 w 2214475"/>
                  <a:gd name="connsiteY80" fmla="*/ 299280 h 1423415"/>
                  <a:gd name="connsiteX81" fmla="*/ 1853814 w 2214475"/>
                  <a:gd name="connsiteY81" fmla="*/ 270306 h 1423415"/>
                  <a:gd name="connsiteX82" fmla="*/ 1854025 w 2214475"/>
                  <a:gd name="connsiteY82" fmla="*/ 270069 h 1423415"/>
                  <a:gd name="connsiteX83" fmla="*/ 1854075 w 2214475"/>
                  <a:gd name="connsiteY83" fmla="*/ 270088 h 1423415"/>
                  <a:gd name="connsiteX84" fmla="*/ 1853814 w 2214475"/>
                  <a:gd name="connsiteY84" fmla="*/ 270306 h 1423415"/>
                  <a:gd name="connsiteX85" fmla="*/ 1844069 w 2214475"/>
                  <a:gd name="connsiteY85" fmla="*/ 249423 h 1423415"/>
                  <a:gd name="connsiteX86" fmla="*/ 1851030 w 2214475"/>
                  <a:gd name="connsiteY86" fmla="*/ 251555 h 1423415"/>
                  <a:gd name="connsiteX87" fmla="*/ 1848985 w 2214475"/>
                  <a:gd name="connsiteY87" fmla="*/ 239765 h 1423415"/>
                  <a:gd name="connsiteX88" fmla="*/ 1844069 w 2214475"/>
                  <a:gd name="connsiteY88" fmla="*/ 249423 h 1423415"/>
                  <a:gd name="connsiteX89" fmla="*/ 1840849 w 2214475"/>
                  <a:gd name="connsiteY89" fmla="*/ 295713 h 1423415"/>
                  <a:gd name="connsiteX90" fmla="*/ 1846810 w 2214475"/>
                  <a:gd name="connsiteY90" fmla="*/ 303152 h 1423415"/>
                  <a:gd name="connsiteX91" fmla="*/ 1849028 w 2214475"/>
                  <a:gd name="connsiteY91" fmla="*/ 298758 h 1423415"/>
                  <a:gd name="connsiteX92" fmla="*/ 1853684 w 2214475"/>
                  <a:gd name="connsiteY92" fmla="*/ 302543 h 1423415"/>
                  <a:gd name="connsiteX93" fmla="*/ 1859905 w 2214475"/>
                  <a:gd name="connsiteY93" fmla="*/ 291232 h 1423415"/>
                  <a:gd name="connsiteX94" fmla="*/ 1851639 w 2214475"/>
                  <a:gd name="connsiteY94" fmla="*/ 295930 h 1423415"/>
                  <a:gd name="connsiteX95" fmla="*/ 1849116 w 2214475"/>
                  <a:gd name="connsiteY95" fmla="*/ 287577 h 1423415"/>
                  <a:gd name="connsiteX96" fmla="*/ 1840849 w 2214475"/>
                  <a:gd name="connsiteY96" fmla="*/ 295713 h 1423415"/>
                  <a:gd name="connsiteX97" fmla="*/ 1833019 w 2214475"/>
                  <a:gd name="connsiteY97" fmla="*/ 264171 h 1423415"/>
                  <a:gd name="connsiteX98" fmla="*/ 1850508 w 2214475"/>
                  <a:gd name="connsiteY98" fmla="*/ 272698 h 1423415"/>
                  <a:gd name="connsiteX99" fmla="*/ 1842329 w 2214475"/>
                  <a:gd name="connsiteY99" fmla="*/ 279311 h 1423415"/>
                  <a:gd name="connsiteX100" fmla="*/ 1856338 w 2214475"/>
                  <a:gd name="connsiteY100" fmla="*/ 283053 h 1423415"/>
                  <a:gd name="connsiteX101" fmla="*/ 1865082 w 2214475"/>
                  <a:gd name="connsiteY101" fmla="*/ 284923 h 1423415"/>
                  <a:gd name="connsiteX102" fmla="*/ 1872174 w 2214475"/>
                  <a:gd name="connsiteY102" fmla="*/ 278572 h 1423415"/>
                  <a:gd name="connsiteX103" fmla="*/ 1864343 w 2214475"/>
                  <a:gd name="connsiteY103" fmla="*/ 263562 h 1423415"/>
                  <a:gd name="connsiteX104" fmla="*/ 1867475 w 2214475"/>
                  <a:gd name="connsiteY104" fmla="*/ 259516 h 1423415"/>
                  <a:gd name="connsiteX105" fmla="*/ 1865256 w 2214475"/>
                  <a:gd name="connsiteY105" fmla="*/ 257428 h 1423415"/>
                  <a:gd name="connsiteX106" fmla="*/ 1854025 w 2214475"/>
                  <a:gd name="connsiteY106" fmla="*/ 270069 h 1423415"/>
                  <a:gd name="connsiteX107" fmla="*/ 1848985 w 2214475"/>
                  <a:gd name="connsiteY107" fmla="*/ 268174 h 1423415"/>
                  <a:gd name="connsiteX108" fmla="*/ 1846288 w 2214475"/>
                  <a:gd name="connsiteY108" fmla="*/ 265825 h 1423415"/>
                  <a:gd name="connsiteX109" fmla="*/ 1833019 w 2214475"/>
                  <a:gd name="connsiteY109" fmla="*/ 264171 h 1423415"/>
                  <a:gd name="connsiteX110" fmla="*/ 1829625 w 2214475"/>
                  <a:gd name="connsiteY110" fmla="*/ 250119 h 1423415"/>
                  <a:gd name="connsiteX111" fmla="*/ 1845374 w 2214475"/>
                  <a:gd name="connsiteY111" fmla="*/ 261648 h 1423415"/>
                  <a:gd name="connsiteX112" fmla="*/ 1851247 w 2214475"/>
                  <a:gd name="connsiteY112" fmla="*/ 258211 h 1423415"/>
                  <a:gd name="connsiteX113" fmla="*/ 1858643 w 2214475"/>
                  <a:gd name="connsiteY113" fmla="*/ 259255 h 1423415"/>
                  <a:gd name="connsiteX114" fmla="*/ 1858948 w 2214475"/>
                  <a:gd name="connsiteY114" fmla="*/ 256384 h 1423415"/>
                  <a:gd name="connsiteX115" fmla="*/ 1852248 w 2214475"/>
                  <a:gd name="connsiteY115" fmla="*/ 255992 h 1423415"/>
                  <a:gd name="connsiteX116" fmla="*/ 1839414 w 2214475"/>
                  <a:gd name="connsiteY116" fmla="*/ 249423 h 1423415"/>
                  <a:gd name="connsiteX117" fmla="*/ 1829625 w 2214475"/>
                  <a:gd name="connsiteY117" fmla="*/ 250119 h 1423415"/>
                  <a:gd name="connsiteX118" fmla="*/ 1783727 w 2214475"/>
                  <a:gd name="connsiteY118" fmla="*/ 279355 h 1423415"/>
                  <a:gd name="connsiteX119" fmla="*/ 1787164 w 2214475"/>
                  <a:gd name="connsiteY119" fmla="*/ 282922 h 1423415"/>
                  <a:gd name="connsiteX120" fmla="*/ 1794560 w 2214475"/>
                  <a:gd name="connsiteY120" fmla="*/ 277092 h 1423415"/>
                  <a:gd name="connsiteX121" fmla="*/ 1791819 w 2214475"/>
                  <a:gd name="connsiteY121" fmla="*/ 273569 h 1423415"/>
                  <a:gd name="connsiteX122" fmla="*/ 1783727 w 2214475"/>
                  <a:gd name="connsiteY122" fmla="*/ 279355 h 1423415"/>
                  <a:gd name="connsiteX123" fmla="*/ 1670047 w 2214475"/>
                  <a:gd name="connsiteY123" fmla="*/ 378460 h 1423415"/>
                  <a:gd name="connsiteX124" fmla="*/ 1683142 w 2214475"/>
                  <a:gd name="connsiteY124" fmla="*/ 375763 h 1423415"/>
                  <a:gd name="connsiteX125" fmla="*/ 1670047 w 2214475"/>
                  <a:gd name="connsiteY125" fmla="*/ 378460 h 1423415"/>
                  <a:gd name="connsiteX126" fmla="*/ 1628064 w 2214475"/>
                  <a:gd name="connsiteY126" fmla="*/ 399865 h 1423415"/>
                  <a:gd name="connsiteX127" fmla="*/ 1638244 w 2214475"/>
                  <a:gd name="connsiteY127" fmla="*/ 404390 h 1423415"/>
                  <a:gd name="connsiteX128" fmla="*/ 1644944 w 2214475"/>
                  <a:gd name="connsiteY128" fmla="*/ 398821 h 1423415"/>
                  <a:gd name="connsiteX129" fmla="*/ 1646946 w 2214475"/>
                  <a:gd name="connsiteY129" fmla="*/ 394775 h 1423415"/>
                  <a:gd name="connsiteX130" fmla="*/ 1642856 w 2214475"/>
                  <a:gd name="connsiteY130" fmla="*/ 391251 h 1423415"/>
                  <a:gd name="connsiteX131" fmla="*/ 1628064 w 2214475"/>
                  <a:gd name="connsiteY131" fmla="*/ 399865 h 1423415"/>
                  <a:gd name="connsiteX132" fmla="*/ 667458 w 2214475"/>
                  <a:gd name="connsiteY132" fmla="*/ 1024916 h 1423415"/>
                  <a:gd name="connsiteX133" fmla="*/ 679614 w 2214475"/>
                  <a:gd name="connsiteY133" fmla="*/ 1019972 h 1423415"/>
                  <a:gd name="connsiteX134" fmla="*/ 667458 w 2214475"/>
                  <a:gd name="connsiteY134" fmla="*/ 1024916 h 1423415"/>
                  <a:gd name="connsiteX135" fmla="*/ 0 w 2214475"/>
                  <a:gd name="connsiteY135" fmla="*/ 335951 h 1423415"/>
                  <a:gd name="connsiteX136" fmla="*/ 21186 w 2214475"/>
                  <a:gd name="connsiteY136" fmla="*/ 284186 h 1423415"/>
                  <a:gd name="connsiteX137" fmla="*/ 49756 w 2214475"/>
                  <a:gd name="connsiteY137" fmla="*/ 243927 h 1423415"/>
                  <a:gd name="connsiteX138" fmla="*/ 146802 w 2214475"/>
                  <a:gd name="connsiteY138" fmla="*/ 244668 h 1423415"/>
                  <a:gd name="connsiteX139" fmla="*/ 188745 w 2214475"/>
                  <a:gd name="connsiteY139" fmla="*/ 284321 h 1423415"/>
                  <a:gd name="connsiteX140" fmla="*/ 213315 w 2214475"/>
                  <a:gd name="connsiteY140" fmla="*/ 428390 h 1423415"/>
                  <a:gd name="connsiteX141" fmla="*/ 264489 w 2214475"/>
                  <a:gd name="connsiteY141" fmla="*/ 489874 h 1423415"/>
                  <a:gd name="connsiteX142" fmla="*/ 286167 w 2214475"/>
                  <a:gd name="connsiteY142" fmla="*/ 542604 h 1423415"/>
                  <a:gd name="connsiteX143" fmla="*/ 327684 w 2214475"/>
                  <a:gd name="connsiteY143" fmla="*/ 596645 h 1423415"/>
                  <a:gd name="connsiteX144" fmla="*/ 392232 w 2214475"/>
                  <a:gd name="connsiteY144" fmla="*/ 683919 h 1423415"/>
                  <a:gd name="connsiteX145" fmla="*/ 490497 w 2214475"/>
                  <a:gd name="connsiteY145" fmla="*/ 796405 h 1423415"/>
                  <a:gd name="connsiteX146" fmla="*/ 610732 w 2214475"/>
                  <a:gd name="connsiteY146" fmla="*/ 935347 h 1423415"/>
                  <a:gd name="connsiteX147" fmla="*/ 595625 w 2214475"/>
                  <a:gd name="connsiteY147" fmla="*/ 858257 h 1423415"/>
                  <a:gd name="connsiteX148" fmla="*/ 602715 w 2214475"/>
                  <a:gd name="connsiteY148" fmla="*/ 783963 h 1423415"/>
                  <a:gd name="connsiteX149" fmla="*/ 707436 w 2214475"/>
                  <a:gd name="connsiteY149" fmla="*/ 687880 h 1423415"/>
                  <a:gd name="connsiteX150" fmla="*/ 671593 w 2214475"/>
                  <a:gd name="connsiteY150" fmla="*/ 568063 h 1423415"/>
                  <a:gd name="connsiteX151" fmla="*/ 653632 w 2214475"/>
                  <a:gd name="connsiteY151" fmla="*/ 551488 h 1423415"/>
                  <a:gd name="connsiteX152" fmla="*/ 556447 w 2214475"/>
                  <a:gd name="connsiteY152" fmla="*/ 565013 h 1423415"/>
                  <a:gd name="connsiteX153" fmla="*/ 529597 w 2214475"/>
                  <a:gd name="connsiteY153" fmla="*/ 613139 h 1423415"/>
                  <a:gd name="connsiteX154" fmla="*/ 470024 w 2214475"/>
                  <a:gd name="connsiteY154" fmla="*/ 540016 h 1423415"/>
                  <a:gd name="connsiteX155" fmla="*/ 480538 w 2214475"/>
                  <a:gd name="connsiteY155" fmla="*/ 359176 h 1423415"/>
                  <a:gd name="connsiteX156" fmla="*/ 549918 w 2214475"/>
                  <a:gd name="connsiteY156" fmla="*/ 310016 h 1423415"/>
                  <a:gd name="connsiteX157" fmla="*/ 533089 w 2214475"/>
                  <a:gd name="connsiteY157" fmla="*/ 100739 h 1423415"/>
                  <a:gd name="connsiteX158" fmla="*/ 565254 w 2214475"/>
                  <a:gd name="connsiteY158" fmla="*/ 0 h 1423415"/>
                  <a:gd name="connsiteX159" fmla="*/ 699520 w 2214475"/>
                  <a:gd name="connsiteY159" fmla="*/ 35942 h 1423415"/>
                  <a:gd name="connsiteX160" fmla="*/ 745435 w 2214475"/>
                  <a:gd name="connsiteY160" fmla="*/ 221409 h 1423415"/>
                  <a:gd name="connsiteX161" fmla="*/ 758822 w 2214475"/>
                  <a:gd name="connsiteY161" fmla="*/ 277261 h 1423415"/>
                  <a:gd name="connsiteX162" fmla="*/ 764262 w 2214475"/>
                  <a:gd name="connsiteY162" fmla="*/ 274134 h 1423415"/>
                  <a:gd name="connsiteX163" fmla="*/ 785014 w 2214475"/>
                  <a:gd name="connsiteY163" fmla="*/ 261213 h 1423415"/>
                  <a:gd name="connsiteX164" fmla="*/ 800328 w 2214475"/>
                  <a:gd name="connsiteY164" fmla="*/ 259777 h 1423415"/>
                  <a:gd name="connsiteX165" fmla="*/ 809551 w 2214475"/>
                  <a:gd name="connsiteY165" fmla="*/ 255427 h 1423415"/>
                  <a:gd name="connsiteX166" fmla="*/ 825605 w 2214475"/>
                  <a:gd name="connsiteY166" fmla="*/ 251119 h 1423415"/>
                  <a:gd name="connsiteX167" fmla="*/ 826693 w 2214475"/>
                  <a:gd name="connsiteY167" fmla="*/ 253295 h 1423415"/>
                  <a:gd name="connsiteX168" fmla="*/ 830434 w 2214475"/>
                  <a:gd name="connsiteY168" fmla="*/ 248118 h 1423415"/>
                  <a:gd name="connsiteX169" fmla="*/ 838613 w 2214475"/>
                  <a:gd name="connsiteY169" fmla="*/ 248118 h 1423415"/>
                  <a:gd name="connsiteX170" fmla="*/ 845617 w 2214475"/>
                  <a:gd name="connsiteY170" fmla="*/ 250162 h 1423415"/>
                  <a:gd name="connsiteX171" fmla="*/ 856233 w 2214475"/>
                  <a:gd name="connsiteY171" fmla="*/ 243898 h 1423415"/>
                  <a:gd name="connsiteX172" fmla="*/ 869241 w 2214475"/>
                  <a:gd name="connsiteY172" fmla="*/ 247552 h 1423415"/>
                  <a:gd name="connsiteX173" fmla="*/ 878246 w 2214475"/>
                  <a:gd name="connsiteY173" fmla="*/ 240983 h 1423415"/>
                  <a:gd name="connsiteX174" fmla="*/ 889601 w 2214475"/>
                  <a:gd name="connsiteY174" fmla="*/ 240505 h 1423415"/>
                  <a:gd name="connsiteX175" fmla="*/ 893865 w 2214475"/>
                  <a:gd name="connsiteY175" fmla="*/ 240722 h 1423415"/>
                  <a:gd name="connsiteX176" fmla="*/ 917228 w 2214475"/>
                  <a:gd name="connsiteY176" fmla="*/ 237459 h 1423415"/>
                  <a:gd name="connsiteX177" fmla="*/ 921230 w 2214475"/>
                  <a:gd name="connsiteY177" fmla="*/ 235719 h 1423415"/>
                  <a:gd name="connsiteX178" fmla="*/ 930714 w 2214475"/>
                  <a:gd name="connsiteY178" fmla="*/ 234631 h 1423415"/>
                  <a:gd name="connsiteX179" fmla="*/ 947768 w 2214475"/>
                  <a:gd name="connsiteY179" fmla="*/ 230368 h 1423415"/>
                  <a:gd name="connsiteX180" fmla="*/ 954686 w 2214475"/>
                  <a:gd name="connsiteY180" fmla="*/ 227670 h 1423415"/>
                  <a:gd name="connsiteX181" fmla="*/ 966650 w 2214475"/>
                  <a:gd name="connsiteY181" fmla="*/ 223929 h 1423415"/>
                  <a:gd name="connsiteX182" fmla="*/ 975786 w 2214475"/>
                  <a:gd name="connsiteY182" fmla="*/ 221318 h 1423415"/>
                  <a:gd name="connsiteX183" fmla="*/ 981964 w 2214475"/>
                  <a:gd name="connsiteY183" fmla="*/ 211573 h 1423415"/>
                  <a:gd name="connsiteX184" fmla="*/ 983660 w 2214475"/>
                  <a:gd name="connsiteY184" fmla="*/ 217055 h 1423415"/>
                  <a:gd name="connsiteX185" fmla="*/ 990491 w 2214475"/>
                  <a:gd name="connsiteY185" fmla="*/ 213879 h 1423415"/>
                  <a:gd name="connsiteX186" fmla="*/ 985270 w 2214475"/>
                  <a:gd name="connsiteY186" fmla="*/ 207135 h 1423415"/>
                  <a:gd name="connsiteX187" fmla="*/ 996016 w 2214475"/>
                  <a:gd name="connsiteY187" fmla="*/ 205308 h 1423415"/>
                  <a:gd name="connsiteX188" fmla="*/ 993971 w 2214475"/>
                  <a:gd name="connsiteY188" fmla="*/ 199522 h 1423415"/>
                  <a:gd name="connsiteX189" fmla="*/ 1001976 w 2214475"/>
                  <a:gd name="connsiteY189" fmla="*/ 205352 h 1423415"/>
                  <a:gd name="connsiteX190" fmla="*/ 1015245 w 2214475"/>
                  <a:gd name="connsiteY190" fmla="*/ 206048 h 1423415"/>
                  <a:gd name="connsiteX191" fmla="*/ 1034083 w 2214475"/>
                  <a:gd name="connsiteY191" fmla="*/ 203698 h 1423415"/>
                  <a:gd name="connsiteX192" fmla="*/ 1081809 w 2214475"/>
                  <a:gd name="connsiteY192" fmla="*/ 192170 h 1423415"/>
                  <a:gd name="connsiteX193" fmla="*/ 1135930 w 2214475"/>
                  <a:gd name="connsiteY193" fmla="*/ 179423 h 1423415"/>
                  <a:gd name="connsiteX194" fmla="*/ 1168254 w 2214475"/>
                  <a:gd name="connsiteY194" fmla="*/ 174115 h 1423415"/>
                  <a:gd name="connsiteX195" fmla="*/ 1206800 w 2214475"/>
                  <a:gd name="connsiteY195" fmla="*/ 172331 h 1423415"/>
                  <a:gd name="connsiteX196" fmla="*/ 1228814 w 2214475"/>
                  <a:gd name="connsiteY196" fmla="*/ 174158 h 1423415"/>
                  <a:gd name="connsiteX197" fmla="*/ 1230815 w 2214475"/>
                  <a:gd name="connsiteY197" fmla="*/ 171983 h 1423415"/>
                  <a:gd name="connsiteX198" fmla="*/ 1252133 w 2214475"/>
                  <a:gd name="connsiteY198" fmla="*/ 171331 h 1423415"/>
                  <a:gd name="connsiteX199" fmla="*/ 1260181 w 2214475"/>
                  <a:gd name="connsiteY199" fmla="*/ 170504 h 1423415"/>
                  <a:gd name="connsiteX200" fmla="*/ 1286764 w 2214475"/>
                  <a:gd name="connsiteY200" fmla="*/ 173071 h 1423415"/>
                  <a:gd name="connsiteX201" fmla="*/ 1284893 w 2214475"/>
                  <a:gd name="connsiteY201" fmla="*/ 164674 h 1423415"/>
                  <a:gd name="connsiteX202" fmla="*/ 1300119 w 2214475"/>
                  <a:gd name="connsiteY202" fmla="*/ 171853 h 1423415"/>
                  <a:gd name="connsiteX203" fmla="*/ 1299510 w 2214475"/>
                  <a:gd name="connsiteY203" fmla="*/ 173288 h 1423415"/>
                  <a:gd name="connsiteX204" fmla="*/ 1312518 w 2214475"/>
                  <a:gd name="connsiteY204" fmla="*/ 169416 h 1423415"/>
                  <a:gd name="connsiteX205" fmla="*/ 1312040 w 2214475"/>
                  <a:gd name="connsiteY205" fmla="*/ 167850 h 1423415"/>
                  <a:gd name="connsiteX206" fmla="*/ 1338057 w 2214475"/>
                  <a:gd name="connsiteY206" fmla="*/ 171505 h 1423415"/>
                  <a:gd name="connsiteX207" fmla="*/ 1340188 w 2214475"/>
                  <a:gd name="connsiteY207" fmla="*/ 168720 h 1423415"/>
                  <a:gd name="connsiteX208" fmla="*/ 1342798 w 2214475"/>
                  <a:gd name="connsiteY208" fmla="*/ 172200 h 1423415"/>
                  <a:gd name="connsiteX209" fmla="*/ 1345670 w 2214475"/>
                  <a:gd name="connsiteY209" fmla="*/ 174507 h 1423415"/>
                  <a:gd name="connsiteX210" fmla="*/ 1393439 w 2214475"/>
                  <a:gd name="connsiteY210" fmla="*/ 178248 h 1423415"/>
                  <a:gd name="connsiteX211" fmla="*/ 1433247 w 2214475"/>
                  <a:gd name="connsiteY211" fmla="*/ 179553 h 1423415"/>
                  <a:gd name="connsiteX212" fmla="*/ 1449256 w 2214475"/>
                  <a:gd name="connsiteY212" fmla="*/ 177595 h 1423415"/>
                  <a:gd name="connsiteX213" fmla="*/ 1491892 w 2214475"/>
                  <a:gd name="connsiteY213" fmla="*/ 173767 h 1423415"/>
                  <a:gd name="connsiteX214" fmla="*/ 1524173 w 2214475"/>
                  <a:gd name="connsiteY214" fmla="*/ 174724 h 1423415"/>
                  <a:gd name="connsiteX215" fmla="*/ 1535919 w 2214475"/>
                  <a:gd name="connsiteY215" fmla="*/ 172375 h 1423415"/>
                  <a:gd name="connsiteX216" fmla="*/ 1546361 w 2214475"/>
                  <a:gd name="connsiteY216" fmla="*/ 174941 h 1423415"/>
                  <a:gd name="connsiteX217" fmla="*/ 1566025 w 2214475"/>
                  <a:gd name="connsiteY217" fmla="*/ 172288 h 1423415"/>
                  <a:gd name="connsiteX218" fmla="*/ 1577641 w 2214475"/>
                  <a:gd name="connsiteY218" fmla="*/ 168764 h 1423415"/>
                  <a:gd name="connsiteX219" fmla="*/ 1575422 w 2214475"/>
                  <a:gd name="connsiteY219" fmla="*/ 173767 h 1423415"/>
                  <a:gd name="connsiteX220" fmla="*/ 1581426 w 2214475"/>
                  <a:gd name="connsiteY220" fmla="*/ 174637 h 1423415"/>
                  <a:gd name="connsiteX221" fmla="*/ 1590997 w 2214475"/>
                  <a:gd name="connsiteY221" fmla="*/ 174724 h 1423415"/>
                  <a:gd name="connsiteX222" fmla="*/ 1606007 w 2214475"/>
                  <a:gd name="connsiteY222" fmla="*/ 166110 h 1423415"/>
                  <a:gd name="connsiteX223" fmla="*/ 1618145 w 2214475"/>
                  <a:gd name="connsiteY223" fmla="*/ 165414 h 1423415"/>
                  <a:gd name="connsiteX224" fmla="*/ 1619580 w 2214475"/>
                  <a:gd name="connsiteY224" fmla="*/ 172722 h 1423415"/>
                  <a:gd name="connsiteX225" fmla="*/ 1636809 w 2214475"/>
                  <a:gd name="connsiteY225" fmla="*/ 173549 h 1423415"/>
                  <a:gd name="connsiteX226" fmla="*/ 1640637 w 2214475"/>
                  <a:gd name="connsiteY226" fmla="*/ 173245 h 1423415"/>
                  <a:gd name="connsiteX227" fmla="*/ 1639593 w 2214475"/>
                  <a:gd name="connsiteY227" fmla="*/ 169764 h 1423415"/>
                  <a:gd name="connsiteX228" fmla="*/ 1644379 w 2214475"/>
                  <a:gd name="connsiteY228" fmla="*/ 161367 h 1423415"/>
                  <a:gd name="connsiteX229" fmla="*/ 1655124 w 2214475"/>
                  <a:gd name="connsiteY229" fmla="*/ 173332 h 1423415"/>
                  <a:gd name="connsiteX230" fmla="*/ 1679313 w 2214475"/>
                  <a:gd name="connsiteY230" fmla="*/ 171200 h 1423415"/>
                  <a:gd name="connsiteX231" fmla="*/ 1690364 w 2214475"/>
                  <a:gd name="connsiteY231" fmla="*/ 172983 h 1423415"/>
                  <a:gd name="connsiteX232" fmla="*/ 1689146 w 2214475"/>
                  <a:gd name="connsiteY232" fmla="*/ 159932 h 1423415"/>
                  <a:gd name="connsiteX233" fmla="*/ 1697151 w 2214475"/>
                  <a:gd name="connsiteY233" fmla="*/ 160758 h 1423415"/>
                  <a:gd name="connsiteX234" fmla="*/ 1701763 w 2214475"/>
                  <a:gd name="connsiteY234" fmla="*/ 166632 h 1423415"/>
                  <a:gd name="connsiteX235" fmla="*/ 1709158 w 2214475"/>
                  <a:gd name="connsiteY235" fmla="*/ 173898 h 1423415"/>
                  <a:gd name="connsiteX236" fmla="*/ 1725299 w 2214475"/>
                  <a:gd name="connsiteY236" fmla="*/ 163543 h 1423415"/>
                  <a:gd name="connsiteX237" fmla="*/ 1727953 w 2214475"/>
                  <a:gd name="connsiteY237" fmla="*/ 162151 h 1423415"/>
                  <a:gd name="connsiteX238" fmla="*/ 1729910 w 2214475"/>
                  <a:gd name="connsiteY238" fmla="*/ 172244 h 1423415"/>
                  <a:gd name="connsiteX239" fmla="*/ 1731651 w 2214475"/>
                  <a:gd name="connsiteY239" fmla="*/ 172070 h 1423415"/>
                  <a:gd name="connsiteX240" fmla="*/ 1731999 w 2214475"/>
                  <a:gd name="connsiteY240" fmla="*/ 166632 h 1423415"/>
                  <a:gd name="connsiteX241" fmla="*/ 1734174 w 2214475"/>
                  <a:gd name="connsiteY241" fmla="*/ 159497 h 1423415"/>
                  <a:gd name="connsiteX242" fmla="*/ 1737306 w 2214475"/>
                  <a:gd name="connsiteY242" fmla="*/ 160933 h 1423415"/>
                  <a:gd name="connsiteX243" fmla="*/ 1736828 w 2214475"/>
                  <a:gd name="connsiteY243" fmla="*/ 170069 h 1423415"/>
                  <a:gd name="connsiteX244" fmla="*/ 1746617 w 2214475"/>
                  <a:gd name="connsiteY244" fmla="*/ 173071 h 1423415"/>
                  <a:gd name="connsiteX245" fmla="*/ 1747356 w 2214475"/>
                  <a:gd name="connsiteY245" fmla="*/ 173071 h 1423415"/>
                  <a:gd name="connsiteX246" fmla="*/ 1777636 w 2214475"/>
                  <a:gd name="connsiteY246" fmla="*/ 172418 h 1423415"/>
                  <a:gd name="connsiteX247" fmla="*/ 1806567 w 2214475"/>
                  <a:gd name="connsiteY247" fmla="*/ 178074 h 1423415"/>
                  <a:gd name="connsiteX248" fmla="*/ 1813833 w 2214475"/>
                  <a:gd name="connsiteY248" fmla="*/ 176029 h 1423415"/>
                  <a:gd name="connsiteX249" fmla="*/ 1817008 w 2214475"/>
                  <a:gd name="connsiteY249" fmla="*/ 174072 h 1423415"/>
                  <a:gd name="connsiteX250" fmla="*/ 1840154 w 2214475"/>
                  <a:gd name="connsiteY250" fmla="*/ 176377 h 1423415"/>
                  <a:gd name="connsiteX251" fmla="*/ 1849899 w 2214475"/>
                  <a:gd name="connsiteY251" fmla="*/ 182947 h 1423415"/>
                  <a:gd name="connsiteX252" fmla="*/ 1857730 w 2214475"/>
                  <a:gd name="connsiteY252" fmla="*/ 185078 h 1423415"/>
                  <a:gd name="connsiteX253" fmla="*/ 1859644 w 2214475"/>
                  <a:gd name="connsiteY253" fmla="*/ 180510 h 1423415"/>
                  <a:gd name="connsiteX254" fmla="*/ 1867866 w 2214475"/>
                  <a:gd name="connsiteY254" fmla="*/ 187079 h 1423415"/>
                  <a:gd name="connsiteX255" fmla="*/ 1876263 w 2214475"/>
                  <a:gd name="connsiteY255" fmla="*/ 183947 h 1423415"/>
                  <a:gd name="connsiteX256" fmla="*/ 1881745 w 2214475"/>
                  <a:gd name="connsiteY256" fmla="*/ 192822 h 1423415"/>
                  <a:gd name="connsiteX257" fmla="*/ 1885965 w 2214475"/>
                  <a:gd name="connsiteY257" fmla="*/ 186645 h 1423415"/>
                  <a:gd name="connsiteX258" fmla="*/ 1889837 w 2214475"/>
                  <a:gd name="connsiteY258" fmla="*/ 179727 h 1423415"/>
                  <a:gd name="connsiteX259" fmla="*/ 1897885 w 2214475"/>
                  <a:gd name="connsiteY259" fmla="*/ 184425 h 1423415"/>
                  <a:gd name="connsiteX260" fmla="*/ 1901366 w 2214475"/>
                  <a:gd name="connsiteY260" fmla="*/ 182859 h 1423415"/>
                  <a:gd name="connsiteX261" fmla="*/ 1901366 w 2214475"/>
                  <a:gd name="connsiteY261" fmla="*/ 191648 h 1423415"/>
                  <a:gd name="connsiteX262" fmla="*/ 1902714 w 2214475"/>
                  <a:gd name="connsiteY262" fmla="*/ 192344 h 1423415"/>
                  <a:gd name="connsiteX263" fmla="*/ 1905238 w 2214475"/>
                  <a:gd name="connsiteY263" fmla="*/ 187471 h 1423415"/>
                  <a:gd name="connsiteX264" fmla="*/ 1910545 w 2214475"/>
                  <a:gd name="connsiteY264" fmla="*/ 181772 h 1423415"/>
                  <a:gd name="connsiteX265" fmla="*/ 1919594 w 2214475"/>
                  <a:gd name="connsiteY265" fmla="*/ 185296 h 1423415"/>
                  <a:gd name="connsiteX266" fmla="*/ 1924510 w 2214475"/>
                  <a:gd name="connsiteY266" fmla="*/ 189560 h 1423415"/>
                  <a:gd name="connsiteX267" fmla="*/ 1931385 w 2214475"/>
                  <a:gd name="connsiteY267" fmla="*/ 183121 h 1423415"/>
                  <a:gd name="connsiteX268" fmla="*/ 1932690 w 2214475"/>
                  <a:gd name="connsiteY268" fmla="*/ 199783 h 1423415"/>
                  <a:gd name="connsiteX269" fmla="*/ 1921987 w 2214475"/>
                  <a:gd name="connsiteY269" fmla="*/ 201871 h 1423415"/>
                  <a:gd name="connsiteX270" fmla="*/ 1940564 w 2214475"/>
                  <a:gd name="connsiteY270" fmla="*/ 196955 h 1423415"/>
                  <a:gd name="connsiteX271" fmla="*/ 1946872 w 2214475"/>
                  <a:gd name="connsiteY271" fmla="*/ 204830 h 1423415"/>
                  <a:gd name="connsiteX272" fmla="*/ 1943653 w 2214475"/>
                  <a:gd name="connsiteY272" fmla="*/ 183730 h 1423415"/>
                  <a:gd name="connsiteX273" fmla="*/ 1960533 w 2214475"/>
                  <a:gd name="connsiteY273" fmla="*/ 194389 h 1423415"/>
                  <a:gd name="connsiteX274" fmla="*/ 1971714 w 2214475"/>
                  <a:gd name="connsiteY274" fmla="*/ 204047 h 1423415"/>
                  <a:gd name="connsiteX275" fmla="*/ 1967973 w 2214475"/>
                  <a:gd name="connsiteY275" fmla="*/ 209616 h 1423415"/>
                  <a:gd name="connsiteX276" fmla="*/ 1972758 w 2214475"/>
                  <a:gd name="connsiteY276" fmla="*/ 212922 h 1423415"/>
                  <a:gd name="connsiteX277" fmla="*/ 1975630 w 2214475"/>
                  <a:gd name="connsiteY277" fmla="*/ 204699 h 1423415"/>
                  <a:gd name="connsiteX278" fmla="*/ 1977544 w 2214475"/>
                  <a:gd name="connsiteY278" fmla="*/ 203960 h 1423415"/>
                  <a:gd name="connsiteX279" fmla="*/ 1981285 w 2214475"/>
                  <a:gd name="connsiteY279" fmla="*/ 213661 h 1423415"/>
                  <a:gd name="connsiteX280" fmla="*/ 1985244 w 2214475"/>
                  <a:gd name="connsiteY280" fmla="*/ 212835 h 1423415"/>
                  <a:gd name="connsiteX281" fmla="*/ 1991205 w 2214475"/>
                  <a:gd name="connsiteY281" fmla="*/ 220796 h 1423415"/>
                  <a:gd name="connsiteX282" fmla="*/ 1993206 w 2214475"/>
                  <a:gd name="connsiteY282" fmla="*/ 219317 h 1423415"/>
                  <a:gd name="connsiteX283" fmla="*/ 1986071 w 2214475"/>
                  <a:gd name="connsiteY283" fmla="*/ 208180 h 1423415"/>
                  <a:gd name="connsiteX284" fmla="*/ 1982068 w 2214475"/>
                  <a:gd name="connsiteY284" fmla="*/ 198173 h 1423415"/>
                  <a:gd name="connsiteX285" fmla="*/ 1974498 w 2214475"/>
                  <a:gd name="connsiteY285" fmla="*/ 189864 h 1423415"/>
                  <a:gd name="connsiteX286" fmla="*/ 1983374 w 2214475"/>
                  <a:gd name="connsiteY286" fmla="*/ 191473 h 1423415"/>
                  <a:gd name="connsiteX287" fmla="*/ 1988029 w 2214475"/>
                  <a:gd name="connsiteY287" fmla="*/ 194519 h 1423415"/>
                  <a:gd name="connsiteX288" fmla="*/ 2000297 w 2214475"/>
                  <a:gd name="connsiteY288" fmla="*/ 203612 h 1423415"/>
                  <a:gd name="connsiteX289" fmla="*/ 2009216 w 2214475"/>
                  <a:gd name="connsiteY289" fmla="*/ 211573 h 1423415"/>
                  <a:gd name="connsiteX290" fmla="*/ 2018134 w 2214475"/>
                  <a:gd name="connsiteY290" fmla="*/ 229193 h 1423415"/>
                  <a:gd name="connsiteX291" fmla="*/ 2019265 w 2214475"/>
                  <a:gd name="connsiteY291" fmla="*/ 207788 h 1423415"/>
                  <a:gd name="connsiteX292" fmla="*/ 2044151 w 2214475"/>
                  <a:gd name="connsiteY292" fmla="*/ 219143 h 1423415"/>
                  <a:gd name="connsiteX293" fmla="*/ 2053809 w 2214475"/>
                  <a:gd name="connsiteY293" fmla="*/ 227148 h 1423415"/>
                  <a:gd name="connsiteX294" fmla="*/ 2056419 w 2214475"/>
                  <a:gd name="connsiteY294" fmla="*/ 219448 h 1423415"/>
                  <a:gd name="connsiteX295" fmla="*/ 2051286 w 2214475"/>
                  <a:gd name="connsiteY295" fmla="*/ 220492 h 1423415"/>
                  <a:gd name="connsiteX296" fmla="*/ 2050590 w 2214475"/>
                  <a:gd name="connsiteY296" fmla="*/ 218969 h 1423415"/>
                  <a:gd name="connsiteX297" fmla="*/ 2059554 w 2214475"/>
                  <a:gd name="connsiteY297" fmla="*/ 215597 h 1423415"/>
                  <a:gd name="connsiteX298" fmla="*/ 2063511 w 2214475"/>
                  <a:gd name="connsiteY298" fmla="*/ 224233 h 1423415"/>
                  <a:gd name="connsiteX299" fmla="*/ 2061944 w 2214475"/>
                  <a:gd name="connsiteY299" fmla="*/ 226061 h 1423415"/>
                  <a:gd name="connsiteX300" fmla="*/ 2069732 w 2214475"/>
                  <a:gd name="connsiteY300" fmla="*/ 226495 h 1423415"/>
                  <a:gd name="connsiteX301" fmla="*/ 2071532 w 2214475"/>
                  <a:gd name="connsiteY301" fmla="*/ 218522 h 1423415"/>
                  <a:gd name="connsiteX302" fmla="*/ 2077955 w 2214475"/>
                  <a:gd name="connsiteY302" fmla="*/ 215184 h 1423415"/>
                  <a:gd name="connsiteX303" fmla="*/ 2081174 w 2214475"/>
                  <a:gd name="connsiteY303" fmla="*/ 229323 h 1423415"/>
                  <a:gd name="connsiteX304" fmla="*/ 2079303 w 2214475"/>
                  <a:gd name="connsiteY304" fmla="*/ 229802 h 1423415"/>
                  <a:gd name="connsiteX305" fmla="*/ 2088787 w 2214475"/>
                  <a:gd name="connsiteY305" fmla="*/ 234674 h 1423415"/>
                  <a:gd name="connsiteX306" fmla="*/ 2090789 w 2214475"/>
                  <a:gd name="connsiteY306" fmla="*/ 224103 h 1423415"/>
                  <a:gd name="connsiteX307" fmla="*/ 2104101 w 2214475"/>
                  <a:gd name="connsiteY307" fmla="*/ 238590 h 1423415"/>
                  <a:gd name="connsiteX308" fmla="*/ 2100229 w 2214475"/>
                  <a:gd name="connsiteY308" fmla="*/ 243724 h 1423415"/>
                  <a:gd name="connsiteX309" fmla="*/ 2076214 w 2214475"/>
                  <a:gd name="connsiteY309" fmla="*/ 237850 h 1423415"/>
                  <a:gd name="connsiteX310" fmla="*/ 2083393 w 2214475"/>
                  <a:gd name="connsiteY310" fmla="*/ 252120 h 1423415"/>
                  <a:gd name="connsiteX311" fmla="*/ 2081565 w 2214475"/>
                  <a:gd name="connsiteY311" fmla="*/ 253513 h 1423415"/>
                  <a:gd name="connsiteX312" fmla="*/ 2070341 w 2214475"/>
                  <a:gd name="connsiteY312" fmla="*/ 253948 h 1423415"/>
                  <a:gd name="connsiteX313" fmla="*/ 2073560 w 2214475"/>
                  <a:gd name="connsiteY313" fmla="*/ 258820 h 1423415"/>
                  <a:gd name="connsiteX314" fmla="*/ 2064250 w 2214475"/>
                  <a:gd name="connsiteY314" fmla="*/ 259168 h 1423415"/>
                  <a:gd name="connsiteX315" fmla="*/ 2060900 w 2214475"/>
                  <a:gd name="connsiteY315" fmla="*/ 252947 h 1423415"/>
                  <a:gd name="connsiteX316" fmla="*/ 2062380 w 2214475"/>
                  <a:gd name="connsiteY316" fmla="*/ 240983 h 1423415"/>
                  <a:gd name="connsiteX317" fmla="*/ 2043193 w 2214475"/>
                  <a:gd name="connsiteY317" fmla="*/ 248379 h 1423415"/>
                  <a:gd name="connsiteX318" fmla="*/ 2035319 w 2214475"/>
                  <a:gd name="connsiteY318" fmla="*/ 258342 h 1423415"/>
                  <a:gd name="connsiteX319" fmla="*/ 2024617 w 2214475"/>
                  <a:gd name="connsiteY319" fmla="*/ 248857 h 1423415"/>
                  <a:gd name="connsiteX320" fmla="*/ 2016176 w 2214475"/>
                  <a:gd name="connsiteY320" fmla="*/ 249162 h 1423415"/>
                  <a:gd name="connsiteX321" fmla="*/ 1990030 w 2214475"/>
                  <a:gd name="connsiteY321" fmla="*/ 249684 h 1423415"/>
                  <a:gd name="connsiteX322" fmla="*/ 1977283 w 2214475"/>
                  <a:gd name="connsiteY322" fmla="*/ 243332 h 1423415"/>
                  <a:gd name="connsiteX323" fmla="*/ 1978110 w 2214475"/>
                  <a:gd name="connsiteY323" fmla="*/ 248335 h 1423415"/>
                  <a:gd name="connsiteX324" fmla="*/ 1956096 w 2214475"/>
                  <a:gd name="connsiteY324" fmla="*/ 244463 h 1423415"/>
                  <a:gd name="connsiteX325" fmla="*/ 1950788 w 2214475"/>
                  <a:gd name="connsiteY325" fmla="*/ 247465 h 1423415"/>
                  <a:gd name="connsiteX326" fmla="*/ 1941217 w 2214475"/>
                  <a:gd name="connsiteY326" fmla="*/ 248857 h 1423415"/>
                  <a:gd name="connsiteX327" fmla="*/ 1938998 w 2214475"/>
                  <a:gd name="connsiteY327" fmla="*/ 246334 h 1423415"/>
                  <a:gd name="connsiteX328" fmla="*/ 1934691 w 2214475"/>
                  <a:gd name="connsiteY328" fmla="*/ 249815 h 1423415"/>
                  <a:gd name="connsiteX329" fmla="*/ 1927991 w 2214475"/>
                  <a:gd name="connsiteY329" fmla="*/ 243549 h 1423415"/>
                  <a:gd name="connsiteX330" fmla="*/ 1910850 w 2214475"/>
                  <a:gd name="connsiteY330" fmla="*/ 243550 h 1423415"/>
                  <a:gd name="connsiteX331" fmla="*/ 1909414 w 2214475"/>
                  <a:gd name="connsiteY331" fmla="*/ 248988 h 1423415"/>
                  <a:gd name="connsiteX332" fmla="*/ 1879091 w 2214475"/>
                  <a:gd name="connsiteY332" fmla="*/ 242853 h 1423415"/>
                  <a:gd name="connsiteX333" fmla="*/ 1879091 w 2214475"/>
                  <a:gd name="connsiteY333" fmla="*/ 234631 h 1423415"/>
                  <a:gd name="connsiteX334" fmla="*/ 1877655 w 2214475"/>
                  <a:gd name="connsiteY334" fmla="*/ 234457 h 1423415"/>
                  <a:gd name="connsiteX335" fmla="*/ 1876002 w 2214475"/>
                  <a:gd name="connsiteY335" fmla="*/ 243419 h 1423415"/>
                  <a:gd name="connsiteX336" fmla="*/ 1869606 w 2214475"/>
                  <a:gd name="connsiteY336" fmla="*/ 250032 h 1423415"/>
                  <a:gd name="connsiteX337" fmla="*/ 1871129 w 2214475"/>
                  <a:gd name="connsiteY337" fmla="*/ 251642 h 1423415"/>
                  <a:gd name="connsiteX338" fmla="*/ 1880831 w 2214475"/>
                  <a:gd name="connsiteY338" fmla="*/ 250467 h 1423415"/>
                  <a:gd name="connsiteX339" fmla="*/ 1891272 w 2214475"/>
                  <a:gd name="connsiteY339" fmla="*/ 253947 h 1423415"/>
                  <a:gd name="connsiteX340" fmla="*/ 1873609 w 2214475"/>
                  <a:gd name="connsiteY340" fmla="*/ 256340 h 1423415"/>
                  <a:gd name="connsiteX341" fmla="*/ 1874262 w 2214475"/>
                  <a:gd name="connsiteY341" fmla="*/ 261735 h 1423415"/>
                  <a:gd name="connsiteX342" fmla="*/ 1891490 w 2214475"/>
                  <a:gd name="connsiteY342" fmla="*/ 270219 h 1423415"/>
                  <a:gd name="connsiteX343" fmla="*/ 1892752 w 2214475"/>
                  <a:gd name="connsiteY343" fmla="*/ 268435 h 1423415"/>
                  <a:gd name="connsiteX344" fmla="*/ 1890228 w 2214475"/>
                  <a:gd name="connsiteY344" fmla="*/ 264476 h 1423415"/>
                  <a:gd name="connsiteX345" fmla="*/ 1904411 w 2214475"/>
                  <a:gd name="connsiteY345" fmla="*/ 250771 h 1423415"/>
                  <a:gd name="connsiteX346" fmla="*/ 1905934 w 2214475"/>
                  <a:gd name="connsiteY346" fmla="*/ 251424 h 1423415"/>
                  <a:gd name="connsiteX347" fmla="*/ 1901801 w 2214475"/>
                  <a:gd name="connsiteY347" fmla="*/ 260256 h 1423415"/>
                  <a:gd name="connsiteX348" fmla="*/ 1900974 w 2214475"/>
                  <a:gd name="connsiteY348" fmla="*/ 267782 h 1423415"/>
                  <a:gd name="connsiteX349" fmla="*/ 1908370 w 2214475"/>
                  <a:gd name="connsiteY349" fmla="*/ 278876 h 1423415"/>
                  <a:gd name="connsiteX350" fmla="*/ 1920682 w 2214475"/>
                  <a:gd name="connsiteY350" fmla="*/ 277353 h 1423415"/>
                  <a:gd name="connsiteX351" fmla="*/ 1930775 w 2214475"/>
                  <a:gd name="connsiteY351" fmla="*/ 278093 h 1423415"/>
                  <a:gd name="connsiteX352" fmla="*/ 1927164 w 2214475"/>
                  <a:gd name="connsiteY352" fmla="*/ 272785 h 1423415"/>
                  <a:gd name="connsiteX353" fmla="*/ 1943610 w 2214475"/>
                  <a:gd name="connsiteY353" fmla="*/ 273177 h 1423415"/>
                  <a:gd name="connsiteX354" fmla="*/ 1954529 w 2214475"/>
                  <a:gd name="connsiteY354" fmla="*/ 282617 h 1423415"/>
                  <a:gd name="connsiteX355" fmla="*/ 1950875 w 2214475"/>
                  <a:gd name="connsiteY355" fmla="*/ 294756 h 1423415"/>
                  <a:gd name="connsiteX356" fmla="*/ 1950092 w 2214475"/>
                  <a:gd name="connsiteY356" fmla="*/ 296583 h 1423415"/>
                  <a:gd name="connsiteX357" fmla="*/ 1958358 w 2214475"/>
                  <a:gd name="connsiteY357" fmla="*/ 301020 h 1423415"/>
                  <a:gd name="connsiteX358" fmla="*/ 1964971 w 2214475"/>
                  <a:gd name="connsiteY358" fmla="*/ 300238 h 1423415"/>
                  <a:gd name="connsiteX359" fmla="*/ 1969060 w 2214475"/>
                  <a:gd name="connsiteY359" fmla="*/ 296061 h 1423415"/>
                  <a:gd name="connsiteX360" fmla="*/ 1961708 w 2214475"/>
                  <a:gd name="connsiteY360" fmla="*/ 285924 h 1423415"/>
                  <a:gd name="connsiteX361" fmla="*/ 1967407 w 2214475"/>
                  <a:gd name="connsiteY361" fmla="*/ 279615 h 1423415"/>
                  <a:gd name="connsiteX362" fmla="*/ 1977283 w 2214475"/>
                  <a:gd name="connsiteY362" fmla="*/ 273742 h 1423415"/>
                  <a:gd name="connsiteX363" fmla="*/ 1982242 w 2214475"/>
                  <a:gd name="connsiteY363" fmla="*/ 286490 h 1423415"/>
                  <a:gd name="connsiteX364" fmla="*/ 1984200 w 2214475"/>
                  <a:gd name="connsiteY364" fmla="*/ 285706 h 1423415"/>
                  <a:gd name="connsiteX365" fmla="*/ 1982678 w 2214475"/>
                  <a:gd name="connsiteY365" fmla="*/ 281617 h 1423415"/>
                  <a:gd name="connsiteX366" fmla="*/ 1992510 w 2214475"/>
                  <a:gd name="connsiteY366" fmla="*/ 284967 h 1423415"/>
                  <a:gd name="connsiteX367" fmla="*/ 2005909 w 2214475"/>
                  <a:gd name="connsiteY367" fmla="*/ 282835 h 1423415"/>
                  <a:gd name="connsiteX368" fmla="*/ 2022050 w 2214475"/>
                  <a:gd name="connsiteY368" fmla="*/ 285402 h 1423415"/>
                  <a:gd name="connsiteX369" fmla="*/ 2026444 w 2214475"/>
                  <a:gd name="connsiteY369" fmla="*/ 297931 h 1423415"/>
                  <a:gd name="connsiteX370" fmla="*/ 2014828 w 2214475"/>
                  <a:gd name="connsiteY370" fmla="*/ 295626 h 1423415"/>
                  <a:gd name="connsiteX371" fmla="*/ 1989247 w 2214475"/>
                  <a:gd name="connsiteY371" fmla="*/ 291058 h 1423415"/>
                  <a:gd name="connsiteX372" fmla="*/ 1977413 w 2214475"/>
                  <a:gd name="connsiteY372" fmla="*/ 294973 h 1423415"/>
                  <a:gd name="connsiteX373" fmla="*/ 1990030 w 2214475"/>
                  <a:gd name="connsiteY373" fmla="*/ 301151 h 1423415"/>
                  <a:gd name="connsiteX374" fmla="*/ 1996033 w 2214475"/>
                  <a:gd name="connsiteY374" fmla="*/ 300977 h 1423415"/>
                  <a:gd name="connsiteX375" fmla="*/ 2008824 w 2214475"/>
                  <a:gd name="connsiteY375" fmla="*/ 299150 h 1423415"/>
                  <a:gd name="connsiteX376" fmla="*/ 2015394 w 2214475"/>
                  <a:gd name="connsiteY376" fmla="*/ 304022 h 1423415"/>
                  <a:gd name="connsiteX377" fmla="*/ 2050416 w 2214475"/>
                  <a:gd name="connsiteY377" fmla="*/ 307372 h 1423415"/>
                  <a:gd name="connsiteX378" fmla="*/ 2077041 w 2214475"/>
                  <a:gd name="connsiteY378" fmla="*/ 309113 h 1423415"/>
                  <a:gd name="connsiteX379" fmla="*/ 2083784 w 2214475"/>
                  <a:gd name="connsiteY379" fmla="*/ 311723 h 1423415"/>
                  <a:gd name="connsiteX380" fmla="*/ 2098881 w 2214475"/>
                  <a:gd name="connsiteY380" fmla="*/ 313637 h 1423415"/>
                  <a:gd name="connsiteX381" fmla="*/ 2117631 w 2214475"/>
                  <a:gd name="connsiteY381" fmla="*/ 316639 h 1423415"/>
                  <a:gd name="connsiteX382" fmla="*/ 2123462 w 2214475"/>
                  <a:gd name="connsiteY382" fmla="*/ 320337 h 1423415"/>
                  <a:gd name="connsiteX383" fmla="*/ 2149217 w 2214475"/>
                  <a:gd name="connsiteY383" fmla="*/ 325079 h 1423415"/>
                  <a:gd name="connsiteX384" fmla="*/ 2143344 w 2214475"/>
                  <a:gd name="connsiteY384" fmla="*/ 328646 h 1423415"/>
                  <a:gd name="connsiteX385" fmla="*/ 2127464 w 2214475"/>
                  <a:gd name="connsiteY385" fmla="*/ 326123 h 1423415"/>
                  <a:gd name="connsiteX386" fmla="*/ 2111236 w 2214475"/>
                  <a:gd name="connsiteY386" fmla="*/ 323904 h 1423415"/>
                  <a:gd name="connsiteX387" fmla="*/ 2092833 w 2214475"/>
                  <a:gd name="connsiteY387" fmla="*/ 327646 h 1423415"/>
                  <a:gd name="connsiteX388" fmla="*/ 2106929 w 2214475"/>
                  <a:gd name="connsiteY388" fmla="*/ 341872 h 1423415"/>
                  <a:gd name="connsiteX389" fmla="*/ 2102840 w 2214475"/>
                  <a:gd name="connsiteY389" fmla="*/ 329821 h 1423415"/>
                  <a:gd name="connsiteX390" fmla="*/ 2117109 w 2214475"/>
                  <a:gd name="connsiteY390" fmla="*/ 334607 h 1423415"/>
                  <a:gd name="connsiteX391" fmla="*/ 2150435 w 2214475"/>
                  <a:gd name="connsiteY391" fmla="*/ 340785 h 1423415"/>
                  <a:gd name="connsiteX392" fmla="*/ 2158353 w 2214475"/>
                  <a:gd name="connsiteY392" fmla="*/ 344396 h 1423415"/>
                  <a:gd name="connsiteX393" fmla="*/ 2159310 w 2214475"/>
                  <a:gd name="connsiteY393" fmla="*/ 342220 h 1423415"/>
                  <a:gd name="connsiteX394" fmla="*/ 2153915 w 2214475"/>
                  <a:gd name="connsiteY394" fmla="*/ 338435 h 1423415"/>
                  <a:gd name="connsiteX395" fmla="*/ 2154786 w 2214475"/>
                  <a:gd name="connsiteY395" fmla="*/ 336434 h 1423415"/>
                  <a:gd name="connsiteX396" fmla="*/ 2163573 w 2214475"/>
                  <a:gd name="connsiteY396" fmla="*/ 340480 h 1423415"/>
                  <a:gd name="connsiteX397" fmla="*/ 2171926 w 2214475"/>
                  <a:gd name="connsiteY397" fmla="*/ 347267 h 1423415"/>
                  <a:gd name="connsiteX398" fmla="*/ 2181963 w 2214475"/>
                  <a:gd name="connsiteY398" fmla="*/ 350221 h 1423415"/>
                  <a:gd name="connsiteX399" fmla="*/ 2181585 w 2214475"/>
                  <a:gd name="connsiteY399" fmla="*/ 350182 h 1423415"/>
                  <a:gd name="connsiteX400" fmla="*/ 2181976 w 2214475"/>
                  <a:gd name="connsiteY400" fmla="*/ 350225 h 1423415"/>
                  <a:gd name="connsiteX401" fmla="*/ 2181963 w 2214475"/>
                  <a:gd name="connsiteY401" fmla="*/ 350221 h 1423415"/>
                  <a:gd name="connsiteX402" fmla="*/ 2214388 w 2214475"/>
                  <a:gd name="connsiteY402" fmla="*/ 353618 h 1423415"/>
                  <a:gd name="connsiteX403" fmla="*/ 2214475 w 2214475"/>
                  <a:gd name="connsiteY403" fmla="*/ 355620 h 1423415"/>
                  <a:gd name="connsiteX404" fmla="*/ 2211604 w 2214475"/>
                  <a:gd name="connsiteY404" fmla="*/ 357273 h 1423415"/>
                  <a:gd name="connsiteX405" fmla="*/ 2188720 w 2214475"/>
                  <a:gd name="connsiteY405" fmla="*/ 354576 h 1423415"/>
                  <a:gd name="connsiteX406" fmla="*/ 2179366 w 2214475"/>
                  <a:gd name="connsiteY406" fmla="*/ 352705 h 1423415"/>
                  <a:gd name="connsiteX407" fmla="*/ 2169229 w 2214475"/>
                  <a:gd name="connsiteY407" fmla="*/ 355098 h 1423415"/>
                  <a:gd name="connsiteX408" fmla="*/ 2159832 w 2214475"/>
                  <a:gd name="connsiteY408" fmla="*/ 356099 h 1423415"/>
                  <a:gd name="connsiteX409" fmla="*/ 2137079 w 2214475"/>
                  <a:gd name="connsiteY409" fmla="*/ 348398 h 1423415"/>
                  <a:gd name="connsiteX410" fmla="*/ 2131945 w 2214475"/>
                  <a:gd name="connsiteY410" fmla="*/ 353009 h 1423415"/>
                  <a:gd name="connsiteX411" fmla="*/ 2120503 w 2214475"/>
                  <a:gd name="connsiteY411" fmla="*/ 350660 h 1423415"/>
                  <a:gd name="connsiteX412" fmla="*/ 2073343 w 2214475"/>
                  <a:gd name="connsiteY412" fmla="*/ 346223 h 1423415"/>
                  <a:gd name="connsiteX413" fmla="*/ 2083393 w 2214475"/>
                  <a:gd name="connsiteY413" fmla="*/ 342699 h 1423415"/>
                  <a:gd name="connsiteX414" fmla="*/ 2067905 w 2214475"/>
                  <a:gd name="connsiteY414" fmla="*/ 336347 h 1423415"/>
                  <a:gd name="connsiteX415" fmla="*/ 2066426 w 2214475"/>
                  <a:gd name="connsiteY415" fmla="*/ 341655 h 1423415"/>
                  <a:gd name="connsiteX416" fmla="*/ 2073125 w 2214475"/>
                  <a:gd name="connsiteY416" fmla="*/ 345353 h 1423415"/>
                  <a:gd name="connsiteX417" fmla="*/ 2072777 w 2214475"/>
                  <a:gd name="connsiteY417" fmla="*/ 347397 h 1423415"/>
                  <a:gd name="connsiteX418" fmla="*/ 2058812 w 2214475"/>
                  <a:gd name="connsiteY418" fmla="*/ 347398 h 1423415"/>
                  <a:gd name="connsiteX419" fmla="*/ 2058513 w 2214475"/>
                  <a:gd name="connsiteY419" fmla="*/ 348115 h 1423415"/>
                  <a:gd name="connsiteX420" fmla="*/ 2055984 w 2214475"/>
                  <a:gd name="connsiteY420" fmla="*/ 345570 h 1423415"/>
                  <a:gd name="connsiteX421" fmla="*/ 2057463 w 2214475"/>
                  <a:gd name="connsiteY421" fmla="*/ 331257 h 1423415"/>
                  <a:gd name="connsiteX422" fmla="*/ 2041105 w 2214475"/>
                  <a:gd name="connsiteY422" fmla="*/ 344004 h 1423415"/>
                  <a:gd name="connsiteX423" fmla="*/ 2030577 w 2214475"/>
                  <a:gd name="connsiteY423" fmla="*/ 344004 h 1423415"/>
                  <a:gd name="connsiteX424" fmla="*/ 2027793 w 2214475"/>
                  <a:gd name="connsiteY424" fmla="*/ 332214 h 1423415"/>
                  <a:gd name="connsiteX425" fmla="*/ 2026749 w 2214475"/>
                  <a:gd name="connsiteY425" fmla="*/ 332301 h 1423415"/>
                  <a:gd name="connsiteX426" fmla="*/ 2026749 w 2214475"/>
                  <a:gd name="connsiteY426" fmla="*/ 341959 h 1423415"/>
                  <a:gd name="connsiteX427" fmla="*/ 2009085 w 2214475"/>
                  <a:gd name="connsiteY427" fmla="*/ 346832 h 1423415"/>
                  <a:gd name="connsiteX428" fmla="*/ 2000558 w 2214475"/>
                  <a:gd name="connsiteY428" fmla="*/ 340132 h 1423415"/>
                  <a:gd name="connsiteX429" fmla="*/ 2013131 w 2214475"/>
                  <a:gd name="connsiteY429" fmla="*/ 336956 h 1423415"/>
                  <a:gd name="connsiteX430" fmla="*/ 1998774 w 2214475"/>
                  <a:gd name="connsiteY430" fmla="*/ 331213 h 1423415"/>
                  <a:gd name="connsiteX431" fmla="*/ 1999949 w 2214475"/>
                  <a:gd name="connsiteY431" fmla="*/ 343351 h 1423415"/>
                  <a:gd name="connsiteX432" fmla="*/ 1991901 w 2214475"/>
                  <a:gd name="connsiteY432" fmla="*/ 341611 h 1423415"/>
                  <a:gd name="connsiteX433" fmla="*/ 1993467 w 2214475"/>
                  <a:gd name="connsiteY433" fmla="*/ 337261 h 1423415"/>
                  <a:gd name="connsiteX434" fmla="*/ 1985288 w 2214475"/>
                  <a:gd name="connsiteY434" fmla="*/ 342307 h 1423415"/>
                  <a:gd name="connsiteX435" fmla="*/ 1988551 w 2214475"/>
                  <a:gd name="connsiteY435" fmla="*/ 352488 h 1423415"/>
                  <a:gd name="connsiteX436" fmla="*/ 1990769 w 2214475"/>
                  <a:gd name="connsiteY436" fmla="*/ 352444 h 1423415"/>
                  <a:gd name="connsiteX437" fmla="*/ 1984896 w 2214475"/>
                  <a:gd name="connsiteY437" fmla="*/ 360536 h 1423415"/>
                  <a:gd name="connsiteX438" fmla="*/ 1977848 w 2214475"/>
                  <a:gd name="connsiteY438" fmla="*/ 352748 h 1423415"/>
                  <a:gd name="connsiteX439" fmla="*/ 1974281 w 2214475"/>
                  <a:gd name="connsiteY439" fmla="*/ 358578 h 1423415"/>
                  <a:gd name="connsiteX440" fmla="*/ 1970626 w 2214475"/>
                  <a:gd name="connsiteY440" fmla="*/ 354271 h 1423415"/>
                  <a:gd name="connsiteX441" fmla="*/ 1951658 w 2214475"/>
                  <a:gd name="connsiteY441" fmla="*/ 360014 h 1423415"/>
                  <a:gd name="connsiteX442" fmla="*/ 1945654 w 2214475"/>
                  <a:gd name="connsiteY442" fmla="*/ 355141 h 1423415"/>
                  <a:gd name="connsiteX443" fmla="*/ 1913243 w 2214475"/>
                  <a:gd name="connsiteY443" fmla="*/ 358665 h 1423415"/>
                  <a:gd name="connsiteX444" fmla="*/ 1912112 w 2214475"/>
                  <a:gd name="connsiteY444" fmla="*/ 369933 h 1423415"/>
                  <a:gd name="connsiteX445" fmla="*/ 1910632 w 2214475"/>
                  <a:gd name="connsiteY445" fmla="*/ 370716 h 1423415"/>
                  <a:gd name="connsiteX446" fmla="*/ 1907630 w 2214475"/>
                  <a:gd name="connsiteY446" fmla="*/ 362581 h 1423415"/>
                  <a:gd name="connsiteX447" fmla="*/ 1857512 w 2214475"/>
                  <a:gd name="connsiteY447" fmla="*/ 363451 h 1423415"/>
                  <a:gd name="connsiteX448" fmla="*/ 1854945 w 2214475"/>
                  <a:gd name="connsiteY448" fmla="*/ 372544 h 1423415"/>
                  <a:gd name="connsiteX449" fmla="*/ 1845070 w 2214475"/>
                  <a:gd name="connsiteY449" fmla="*/ 366496 h 1423415"/>
                  <a:gd name="connsiteX450" fmla="*/ 1849246 w 2214475"/>
                  <a:gd name="connsiteY450" fmla="*/ 374458 h 1423415"/>
                  <a:gd name="connsiteX451" fmla="*/ 1835020 w 2214475"/>
                  <a:gd name="connsiteY451" fmla="*/ 373327 h 1423415"/>
                  <a:gd name="connsiteX452" fmla="*/ 1833366 w 2214475"/>
                  <a:gd name="connsiteY452" fmla="*/ 362494 h 1423415"/>
                  <a:gd name="connsiteX453" fmla="*/ 1823404 w 2214475"/>
                  <a:gd name="connsiteY453" fmla="*/ 363320 h 1423415"/>
                  <a:gd name="connsiteX454" fmla="*/ 1823621 w 2214475"/>
                  <a:gd name="connsiteY454" fmla="*/ 363190 h 1423415"/>
                  <a:gd name="connsiteX455" fmla="*/ 1813658 w 2214475"/>
                  <a:gd name="connsiteY455" fmla="*/ 362711 h 1423415"/>
                  <a:gd name="connsiteX456" fmla="*/ 1810178 w 2214475"/>
                  <a:gd name="connsiteY456" fmla="*/ 354271 h 1423415"/>
                  <a:gd name="connsiteX457" fmla="*/ 1809265 w 2214475"/>
                  <a:gd name="connsiteY457" fmla="*/ 352618 h 1423415"/>
                  <a:gd name="connsiteX458" fmla="*/ 1792819 w 2214475"/>
                  <a:gd name="connsiteY458" fmla="*/ 361449 h 1423415"/>
                  <a:gd name="connsiteX459" fmla="*/ 1791688 w 2214475"/>
                  <a:gd name="connsiteY459" fmla="*/ 364495 h 1423415"/>
                  <a:gd name="connsiteX460" fmla="*/ 1790600 w 2214475"/>
                  <a:gd name="connsiteY460" fmla="*/ 368324 h 1423415"/>
                  <a:gd name="connsiteX461" fmla="*/ 1792559 w 2214475"/>
                  <a:gd name="connsiteY461" fmla="*/ 375719 h 1423415"/>
                  <a:gd name="connsiteX462" fmla="*/ 1780464 w 2214475"/>
                  <a:gd name="connsiteY462" fmla="*/ 365365 h 1423415"/>
                  <a:gd name="connsiteX463" fmla="*/ 1778985 w 2214475"/>
                  <a:gd name="connsiteY463" fmla="*/ 370542 h 1423415"/>
                  <a:gd name="connsiteX464" fmla="*/ 1768631 w 2214475"/>
                  <a:gd name="connsiteY464" fmla="*/ 378722 h 1423415"/>
                  <a:gd name="connsiteX465" fmla="*/ 1755318 w 2214475"/>
                  <a:gd name="connsiteY465" fmla="*/ 387031 h 1423415"/>
                  <a:gd name="connsiteX466" fmla="*/ 1737785 w 2214475"/>
                  <a:gd name="connsiteY466" fmla="*/ 376328 h 1423415"/>
                  <a:gd name="connsiteX467" fmla="*/ 1731564 w 2214475"/>
                  <a:gd name="connsiteY467" fmla="*/ 380505 h 1423415"/>
                  <a:gd name="connsiteX468" fmla="*/ 1711290 w 2214475"/>
                  <a:gd name="connsiteY468" fmla="*/ 384812 h 1423415"/>
                  <a:gd name="connsiteX469" fmla="*/ 1709289 w 2214475"/>
                  <a:gd name="connsiteY469" fmla="*/ 385421 h 1423415"/>
                  <a:gd name="connsiteX470" fmla="*/ 1702676 w 2214475"/>
                  <a:gd name="connsiteY470" fmla="*/ 383507 h 1423415"/>
                  <a:gd name="connsiteX471" fmla="*/ 1691712 w 2214475"/>
                  <a:gd name="connsiteY471" fmla="*/ 388771 h 1423415"/>
                  <a:gd name="connsiteX472" fmla="*/ 1664173 w 2214475"/>
                  <a:gd name="connsiteY472" fmla="*/ 391599 h 1423415"/>
                  <a:gd name="connsiteX473" fmla="*/ 1664435 w 2214475"/>
                  <a:gd name="connsiteY473" fmla="*/ 396384 h 1423415"/>
                  <a:gd name="connsiteX474" fmla="*/ 1670134 w 2214475"/>
                  <a:gd name="connsiteY474" fmla="*/ 397298 h 1423415"/>
                  <a:gd name="connsiteX475" fmla="*/ 1682403 w 2214475"/>
                  <a:gd name="connsiteY475" fmla="*/ 396733 h 1423415"/>
                  <a:gd name="connsiteX476" fmla="*/ 1686666 w 2214475"/>
                  <a:gd name="connsiteY476" fmla="*/ 400604 h 1423415"/>
                  <a:gd name="connsiteX477" fmla="*/ 1685491 w 2214475"/>
                  <a:gd name="connsiteY477" fmla="*/ 401997 h 1423415"/>
                  <a:gd name="connsiteX478" fmla="*/ 1678835 w 2214475"/>
                  <a:gd name="connsiteY478" fmla="*/ 399691 h 1423415"/>
                  <a:gd name="connsiteX479" fmla="*/ 1681489 w 2214475"/>
                  <a:gd name="connsiteY479" fmla="*/ 409523 h 1423415"/>
                  <a:gd name="connsiteX480" fmla="*/ 1668481 w 2214475"/>
                  <a:gd name="connsiteY480" fmla="*/ 402171 h 1423415"/>
                  <a:gd name="connsiteX481" fmla="*/ 1665827 w 2214475"/>
                  <a:gd name="connsiteY481" fmla="*/ 404129 h 1423415"/>
                  <a:gd name="connsiteX482" fmla="*/ 1651122 w 2214475"/>
                  <a:gd name="connsiteY482" fmla="*/ 415005 h 1423415"/>
                  <a:gd name="connsiteX483" fmla="*/ 1633242 w 2214475"/>
                  <a:gd name="connsiteY483" fmla="*/ 414483 h 1423415"/>
                  <a:gd name="connsiteX484" fmla="*/ 1621495 w 2214475"/>
                  <a:gd name="connsiteY484" fmla="*/ 415571 h 1423415"/>
                  <a:gd name="connsiteX485" fmla="*/ 1594869 w 2214475"/>
                  <a:gd name="connsiteY485" fmla="*/ 419094 h 1423415"/>
                  <a:gd name="connsiteX486" fmla="*/ 1590127 w 2214475"/>
                  <a:gd name="connsiteY486" fmla="*/ 420356 h 1423415"/>
                  <a:gd name="connsiteX487" fmla="*/ 1583515 w 2214475"/>
                  <a:gd name="connsiteY487" fmla="*/ 422619 h 1423415"/>
                  <a:gd name="connsiteX488" fmla="*/ 1539487 w 2214475"/>
                  <a:gd name="connsiteY488" fmla="*/ 426229 h 1423415"/>
                  <a:gd name="connsiteX489" fmla="*/ 1504204 w 2214475"/>
                  <a:gd name="connsiteY489" fmla="*/ 428883 h 1423415"/>
                  <a:gd name="connsiteX490" fmla="*/ 1482451 w 2214475"/>
                  <a:gd name="connsiteY490" fmla="*/ 431058 h 1423415"/>
                  <a:gd name="connsiteX491" fmla="*/ 1477361 w 2214475"/>
                  <a:gd name="connsiteY491" fmla="*/ 431885 h 1423415"/>
                  <a:gd name="connsiteX492" fmla="*/ 1435030 w 2214475"/>
                  <a:gd name="connsiteY492" fmla="*/ 435018 h 1423415"/>
                  <a:gd name="connsiteX493" fmla="*/ 1398181 w 2214475"/>
                  <a:gd name="connsiteY493" fmla="*/ 440238 h 1423415"/>
                  <a:gd name="connsiteX494" fmla="*/ 1379648 w 2214475"/>
                  <a:gd name="connsiteY494" fmla="*/ 437497 h 1423415"/>
                  <a:gd name="connsiteX495" fmla="*/ 1339536 w 2214475"/>
                  <a:gd name="connsiteY495" fmla="*/ 439063 h 1423415"/>
                  <a:gd name="connsiteX496" fmla="*/ 1299206 w 2214475"/>
                  <a:gd name="connsiteY496" fmla="*/ 443719 h 1423415"/>
                  <a:gd name="connsiteX497" fmla="*/ 1293724 w 2214475"/>
                  <a:gd name="connsiteY497" fmla="*/ 445067 h 1423415"/>
                  <a:gd name="connsiteX498" fmla="*/ 1270449 w 2214475"/>
                  <a:gd name="connsiteY498" fmla="*/ 450027 h 1423415"/>
                  <a:gd name="connsiteX499" fmla="*/ 1261965 w 2214475"/>
                  <a:gd name="connsiteY499" fmla="*/ 451376 h 1423415"/>
                  <a:gd name="connsiteX500" fmla="*/ 1249871 w 2214475"/>
                  <a:gd name="connsiteY500" fmla="*/ 451419 h 1423415"/>
                  <a:gd name="connsiteX501" fmla="*/ 1231903 w 2214475"/>
                  <a:gd name="connsiteY501" fmla="*/ 456031 h 1423415"/>
                  <a:gd name="connsiteX502" fmla="*/ 1228439 w 2214475"/>
                  <a:gd name="connsiteY502" fmla="*/ 455881 h 1423415"/>
                  <a:gd name="connsiteX503" fmla="*/ 1186620 w 2214475"/>
                  <a:gd name="connsiteY503" fmla="*/ 464897 h 1423415"/>
                  <a:gd name="connsiteX504" fmla="*/ 1183481 w 2214475"/>
                  <a:gd name="connsiteY504" fmla="*/ 466298 h 1423415"/>
                  <a:gd name="connsiteX505" fmla="*/ 1182859 w 2214475"/>
                  <a:gd name="connsiteY505" fmla="*/ 465708 h 1423415"/>
                  <a:gd name="connsiteX506" fmla="*/ 1158733 w 2214475"/>
                  <a:gd name="connsiteY506" fmla="*/ 470909 h 1423415"/>
                  <a:gd name="connsiteX507" fmla="*/ 1155560 w 2214475"/>
                  <a:gd name="connsiteY507" fmla="*/ 471585 h 1423415"/>
                  <a:gd name="connsiteX508" fmla="*/ 1147024 w 2214475"/>
                  <a:gd name="connsiteY508" fmla="*/ 475390 h 1423415"/>
                  <a:gd name="connsiteX509" fmla="*/ 1145744 w 2214475"/>
                  <a:gd name="connsiteY509" fmla="*/ 473675 h 1423415"/>
                  <a:gd name="connsiteX510" fmla="*/ 1078496 w 2214475"/>
                  <a:gd name="connsiteY510" fmla="*/ 487993 h 1423415"/>
                  <a:gd name="connsiteX511" fmla="*/ 1049189 w 2214475"/>
                  <a:gd name="connsiteY511" fmla="*/ 494165 h 1423415"/>
                  <a:gd name="connsiteX512" fmla="*/ 1044351 w 2214475"/>
                  <a:gd name="connsiteY512" fmla="*/ 496839 h 1423415"/>
                  <a:gd name="connsiteX513" fmla="*/ 1043420 w 2214475"/>
                  <a:gd name="connsiteY513" fmla="*/ 495380 h 1423415"/>
                  <a:gd name="connsiteX514" fmla="*/ 1019586 w 2214475"/>
                  <a:gd name="connsiteY514" fmla="*/ 500399 h 1423415"/>
                  <a:gd name="connsiteX515" fmla="*/ 999090 w 2214475"/>
                  <a:gd name="connsiteY515" fmla="*/ 502078 h 1423415"/>
                  <a:gd name="connsiteX516" fmla="*/ 989392 w 2214475"/>
                  <a:gd name="connsiteY516" fmla="*/ 508439 h 1423415"/>
                  <a:gd name="connsiteX517" fmla="*/ 978483 w 2214475"/>
                  <a:gd name="connsiteY517" fmla="*/ 514110 h 1423415"/>
                  <a:gd name="connsiteX518" fmla="*/ 964779 w 2214475"/>
                  <a:gd name="connsiteY518" fmla="*/ 516242 h 1423415"/>
                  <a:gd name="connsiteX519" fmla="*/ 952597 w 2214475"/>
                  <a:gd name="connsiteY519" fmla="*/ 512892 h 1423415"/>
                  <a:gd name="connsiteX520" fmla="*/ 919011 w 2214475"/>
                  <a:gd name="connsiteY520" fmla="*/ 519810 h 1423415"/>
                  <a:gd name="connsiteX521" fmla="*/ 914225 w 2214475"/>
                  <a:gd name="connsiteY521" fmla="*/ 520288 h 1423415"/>
                  <a:gd name="connsiteX522" fmla="*/ 884511 w 2214475"/>
                  <a:gd name="connsiteY522" fmla="*/ 529120 h 1423415"/>
                  <a:gd name="connsiteX523" fmla="*/ 868365 w 2214475"/>
                  <a:gd name="connsiteY523" fmla="*/ 529985 h 1423415"/>
                  <a:gd name="connsiteX524" fmla="*/ 854652 w 2214475"/>
                  <a:gd name="connsiteY524" fmla="*/ 524883 h 1423415"/>
                  <a:gd name="connsiteX525" fmla="*/ 880610 w 2214475"/>
                  <a:gd name="connsiteY525" fmla="*/ 603262 h 1423415"/>
                  <a:gd name="connsiteX526" fmla="*/ 923678 w 2214475"/>
                  <a:gd name="connsiteY526" fmla="*/ 675008 h 1423415"/>
                  <a:gd name="connsiteX527" fmla="*/ 1151244 w 2214475"/>
                  <a:gd name="connsiteY527" fmla="*/ 672499 h 1423415"/>
                  <a:gd name="connsiteX528" fmla="*/ 1234684 w 2214475"/>
                  <a:gd name="connsiteY528" fmla="*/ 709117 h 1423415"/>
                  <a:gd name="connsiteX529" fmla="*/ 1311231 w 2214475"/>
                  <a:gd name="connsiteY529" fmla="*/ 777262 h 1423415"/>
                  <a:gd name="connsiteX530" fmla="*/ 1165816 w 2214475"/>
                  <a:gd name="connsiteY530" fmla="*/ 898910 h 1423415"/>
                  <a:gd name="connsiteX531" fmla="*/ 1053113 w 2214475"/>
                  <a:gd name="connsiteY531" fmla="*/ 929786 h 1423415"/>
                  <a:gd name="connsiteX532" fmla="*/ 1151215 w 2214475"/>
                  <a:gd name="connsiteY532" fmla="*/ 1175387 h 1423415"/>
                  <a:gd name="connsiteX533" fmla="*/ 1192775 w 2214475"/>
                  <a:gd name="connsiteY533" fmla="*/ 1389668 h 1423415"/>
                  <a:gd name="connsiteX534" fmla="*/ 1160949 w 2214475"/>
                  <a:gd name="connsiteY534" fmla="*/ 1420864 h 1423415"/>
                  <a:gd name="connsiteX535" fmla="*/ 1089115 w 2214475"/>
                  <a:gd name="connsiteY535" fmla="*/ 1423415 h 1423415"/>
                  <a:gd name="connsiteX536" fmla="*/ 1012049 w 2214475"/>
                  <a:gd name="connsiteY536" fmla="*/ 1385655 h 1423415"/>
                  <a:gd name="connsiteX537" fmla="*/ 926758 w 2214475"/>
                  <a:gd name="connsiteY537" fmla="*/ 1379196 h 1423415"/>
                  <a:gd name="connsiteX538" fmla="*/ 840279 w 2214475"/>
                  <a:gd name="connsiteY538" fmla="*/ 1223890 h 1423415"/>
                  <a:gd name="connsiteX539" fmla="*/ 788661 w 2214475"/>
                  <a:gd name="connsiteY539" fmla="*/ 1161983 h 1423415"/>
                  <a:gd name="connsiteX540" fmla="*/ 701475 w 2214475"/>
                  <a:gd name="connsiteY540" fmla="*/ 1038344 h 1423415"/>
                  <a:gd name="connsiteX541" fmla="*/ 730260 w 2214475"/>
                  <a:gd name="connsiteY541" fmla="*/ 1024599 h 1423415"/>
                  <a:gd name="connsiteX542" fmla="*/ 814749 w 2214475"/>
                  <a:gd name="connsiteY542" fmla="*/ 1112953 h 1423415"/>
                  <a:gd name="connsiteX543" fmla="*/ 870362 w 2214475"/>
                  <a:gd name="connsiteY543" fmla="*/ 1182182 h 1423415"/>
                  <a:gd name="connsiteX544" fmla="*/ 812199 w 2214475"/>
                  <a:gd name="connsiteY544" fmla="*/ 937431 h 1423415"/>
                  <a:gd name="connsiteX545" fmla="*/ 796400 w 2214475"/>
                  <a:gd name="connsiteY545" fmla="*/ 908555 h 1423415"/>
                  <a:gd name="connsiteX546" fmla="*/ 697305 w 2214475"/>
                  <a:gd name="connsiteY546" fmla="*/ 918235 h 1423415"/>
                  <a:gd name="connsiteX547" fmla="*/ 616600 w 2214475"/>
                  <a:gd name="connsiteY547" fmla="*/ 939917 h 1423415"/>
                  <a:gd name="connsiteX548" fmla="*/ 641257 w 2214475"/>
                  <a:gd name="connsiteY548" fmla="*/ 990410 h 1423415"/>
                  <a:gd name="connsiteX549" fmla="*/ 424239 w 2214475"/>
                  <a:gd name="connsiteY549" fmla="*/ 756475 h 1423415"/>
                  <a:gd name="connsiteX550" fmla="*/ 252086 w 2214475"/>
                  <a:gd name="connsiteY550" fmla="*/ 637022 h 1423415"/>
                  <a:gd name="connsiteX551" fmla="*/ 274499 w 2214475"/>
                  <a:gd name="connsiteY551" fmla="*/ 739659 h 1423415"/>
                  <a:gd name="connsiteX552" fmla="*/ 235750 w 2214475"/>
                  <a:gd name="connsiteY552" fmla="*/ 1028741 h 1423415"/>
                  <a:gd name="connsiteX553" fmla="*/ 177005 w 2214475"/>
                  <a:gd name="connsiteY553" fmla="*/ 920026 h 1423415"/>
                  <a:gd name="connsiteX554" fmla="*/ 119592 w 2214475"/>
                  <a:gd name="connsiteY554" fmla="*/ 745900 h 1423415"/>
                  <a:gd name="connsiteX555" fmla="*/ 65965 w 2214475"/>
                  <a:gd name="connsiteY555" fmla="*/ 606401 h 1423415"/>
                  <a:gd name="connsiteX556" fmla="*/ 36110 w 2214475"/>
                  <a:gd name="connsiteY556" fmla="*/ 521805 h 1423415"/>
                  <a:gd name="connsiteX557" fmla="*/ 0 w 2214475"/>
                  <a:gd name="connsiteY557" fmla="*/ 335951 h 142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</a:cxnLst>
                <a:rect l="l" t="t" r="r" b="b"/>
                <a:pathLst>
                  <a:path w="2214475" h="1423415">
                    <a:moveTo>
                      <a:pt x="2071342" y="218621"/>
                    </a:moveTo>
                    <a:lnTo>
                      <a:pt x="2071559" y="218403"/>
                    </a:lnTo>
                    <a:lnTo>
                      <a:pt x="2071532" y="218522"/>
                    </a:lnTo>
                    <a:close/>
                    <a:moveTo>
                      <a:pt x="2059464" y="215402"/>
                    </a:moveTo>
                    <a:cubicBezTo>
                      <a:pt x="2059464" y="215402"/>
                      <a:pt x="2059726" y="215532"/>
                      <a:pt x="2059726" y="215532"/>
                    </a:cubicBezTo>
                    <a:lnTo>
                      <a:pt x="2059554" y="215597"/>
                    </a:lnTo>
                    <a:close/>
                    <a:moveTo>
                      <a:pt x="2059726" y="319945"/>
                    </a:moveTo>
                    <a:cubicBezTo>
                      <a:pt x="2061901" y="322164"/>
                      <a:pt x="2064381" y="324078"/>
                      <a:pt x="2066773" y="326080"/>
                    </a:cubicBezTo>
                    <a:cubicBezTo>
                      <a:pt x="2067165" y="325427"/>
                      <a:pt x="2067600" y="324774"/>
                      <a:pt x="2067992" y="324122"/>
                    </a:cubicBezTo>
                    <a:cubicBezTo>
                      <a:pt x="2067122" y="322251"/>
                      <a:pt x="2066556" y="320076"/>
                      <a:pt x="2065251" y="318553"/>
                    </a:cubicBezTo>
                    <a:cubicBezTo>
                      <a:pt x="2064381" y="317509"/>
                      <a:pt x="2062510" y="317074"/>
                      <a:pt x="2061031" y="316900"/>
                    </a:cubicBezTo>
                    <a:cubicBezTo>
                      <a:pt x="2060683" y="316856"/>
                      <a:pt x="2059378" y="319598"/>
                      <a:pt x="2059726" y="319945"/>
                    </a:cubicBezTo>
                    <a:close/>
                    <a:moveTo>
                      <a:pt x="2058159" y="348964"/>
                    </a:moveTo>
                    <a:lnTo>
                      <a:pt x="2058513" y="348115"/>
                    </a:lnTo>
                    <a:lnTo>
                      <a:pt x="2062901" y="352531"/>
                    </a:lnTo>
                    <a:cubicBezTo>
                      <a:pt x="2061379" y="351400"/>
                      <a:pt x="2059769" y="350182"/>
                      <a:pt x="2058159" y="348964"/>
                    </a:cubicBezTo>
                    <a:close/>
                    <a:moveTo>
                      <a:pt x="2022833" y="214705"/>
                    </a:moveTo>
                    <a:cubicBezTo>
                      <a:pt x="2026792" y="216881"/>
                      <a:pt x="2030186" y="218752"/>
                      <a:pt x="2033579" y="220622"/>
                    </a:cubicBezTo>
                    <a:cubicBezTo>
                      <a:pt x="2034101" y="218969"/>
                      <a:pt x="2035624" y="216663"/>
                      <a:pt x="2035015" y="215793"/>
                    </a:cubicBezTo>
                    <a:cubicBezTo>
                      <a:pt x="2032361" y="212008"/>
                      <a:pt x="2028924" y="209441"/>
                      <a:pt x="2022833" y="214705"/>
                    </a:cubicBezTo>
                    <a:close/>
                    <a:moveTo>
                      <a:pt x="1999383" y="210138"/>
                    </a:moveTo>
                    <a:cubicBezTo>
                      <a:pt x="1997252" y="223798"/>
                      <a:pt x="2003255" y="234544"/>
                      <a:pt x="2012870" y="235371"/>
                    </a:cubicBezTo>
                    <a:cubicBezTo>
                      <a:pt x="2008476" y="227148"/>
                      <a:pt x="2004343" y="219491"/>
                      <a:pt x="1999383" y="210138"/>
                    </a:cubicBezTo>
                    <a:close/>
                    <a:moveTo>
                      <a:pt x="1962882" y="342829"/>
                    </a:moveTo>
                    <a:cubicBezTo>
                      <a:pt x="1966667" y="344265"/>
                      <a:pt x="1970757" y="345831"/>
                      <a:pt x="1975499" y="347658"/>
                    </a:cubicBezTo>
                    <a:cubicBezTo>
                      <a:pt x="1981764" y="342873"/>
                      <a:pt x="1981764" y="342873"/>
                      <a:pt x="1977283" y="338044"/>
                    </a:cubicBezTo>
                    <a:cubicBezTo>
                      <a:pt x="1971801" y="339871"/>
                      <a:pt x="1966711" y="341567"/>
                      <a:pt x="1962882" y="342829"/>
                    </a:cubicBezTo>
                    <a:close/>
                    <a:moveTo>
                      <a:pt x="1932690" y="208745"/>
                    </a:moveTo>
                    <a:cubicBezTo>
                      <a:pt x="1932863" y="215228"/>
                      <a:pt x="1937649" y="215837"/>
                      <a:pt x="1942218" y="216707"/>
                    </a:cubicBezTo>
                    <a:cubicBezTo>
                      <a:pt x="1946785" y="217577"/>
                      <a:pt x="1951310" y="218447"/>
                      <a:pt x="1954051" y="218969"/>
                    </a:cubicBezTo>
                    <a:cubicBezTo>
                      <a:pt x="1956748" y="224190"/>
                      <a:pt x="1959097" y="228801"/>
                      <a:pt x="1961882" y="234240"/>
                    </a:cubicBezTo>
                    <a:cubicBezTo>
                      <a:pt x="1963622" y="230977"/>
                      <a:pt x="1964623" y="229106"/>
                      <a:pt x="1965537" y="227322"/>
                    </a:cubicBezTo>
                    <a:cubicBezTo>
                      <a:pt x="1975673" y="229237"/>
                      <a:pt x="1977718" y="227496"/>
                      <a:pt x="1976108" y="218708"/>
                    </a:cubicBezTo>
                    <a:cubicBezTo>
                      <a:pt x="1971366" y="218142"/>
                      <a:pt x="1966624" y="217620"/>
                      <a:pt x="1961012" y="216968"/>
                    </a:cubicBezTo>
                    <a:cubicBezTo>
                      <a:pt x="1960402" y="216141"/>
                      <a:pt x="1959098" y="214358"/>
                      <a:pt x="1957879" y="212661"/>
                    </a:cubicBezTo>
                    <a:cubicBezTo>
                      <a:pt x="1949526" y="215358"/>
                      <a:pt x="1943827" y="212313"/>
                      <a:pt x="1939259" y="206614"/>
                    </a:cubicBezTo>
                    <a:cubicBezTo>
                      <a:pt x="1936736" y="207440"/>
                      <a:pt x="1934691" y="208092"/>
                      <a:pt x="1932690" y="208745"/>
                    </a:cubicBezTo>
                    <a:close/>
                    <a:moveTo>
                      <a:pt x="1933734" y="298975"/>
                    </a:moveTo>
                    <a:cubicBezTo>
                      <a:pt x="1936779" y="300368"/>
                      <a:pt x="1939781" y="301716"/>
                      <a:pt x="1944349" y="303718"/>
                    </a:cubicBezTo>
                    <a:cubicBezTo>
                      <a:pt x="1943609" y="299933"/>
                      <a:pt x="1942870" y="298280"/>
                      <a:pt x="1943174" y="296844"/>
                    </a:cubicBezTo>
                    <a:cubicBezTo>
                      <a:pt x="1943523" y="295278"/>
                      <a:pt x="1945350" y="294060"/>
                      <a:pt x="1945611" y="292494"/>
                    </a:cubicBezTo>
                    <a:cubicBezTo>
                      <a:pt x="1945872" y="290840"/>
                      <a:pt x="1945045" y="289013"/>
                      <a:pt x="1944697" y="287273"/>
                    </a:cubicBezTo>
                    <a:cubicBezTo>
                      <a:pt x="1943392" y="287664"/>
                      <a:pt x="1941608" y="287664"/>
                      <a:pt x="1940912" y="288534"/>
                    </a:cubicBezTo>
                    <a:cubicBezTo>
                      <a:pt x="1938563" y="291493"/>
                      <a:pt x="1936605" y="294712"/>
                      <a:pt x="1933734" y="298975"/>
                    </a:cubicBezTo>
                    <a:close/>
                    <a:moveTo>
                      <a:pt x="1927382" y="315377"/>
                    </a:moveTo>
                    <a:cubicBezTo>
                      <a:pt x="1929296" y="319771"/>
                      <a:pt x="1932820" y="323905"/>
                      <a:pt x="1932124" y="327167"/>
                    </a:cubicBezTo>
                    <a:cubicBezTo>
                      <a:pt x="1930862" y="332910"/>
                      <a:pt x="1934734" y="333432"/>
                      <a:pt x="1937649" y="334607"/>
                    </a:cubicBezTo>
                    <a:cubicBezTo>
                      <a:pt x="1938911" y="335129"/>
                      <a:pt x="1942740" y="332779"/>
                      <a:pt x="1942652" y="332519"/>
                    </a:cubicBezTo>
                    <a:cubicBezTo>
                      <a:pt x="1941826" y="329560"/>
                      <a:pt x="1941043" y="326210"/>
                      <a:pt x="1939041" y="324122"/>
                    </a:cubicBezTo>
                    <a:cubicBezTo>
                      <a:pt x="1936127" y="321033"/>
                      <a:pt x="1932167" y="318858"/>
                      <a:pt x="1927382" y="315377"/>
                    </a:cubicBezTo>
                    <a:close/>
                    <a:moveTo>
                      <a:pt x="1872435" y="202916"/>
                    </a:moveTo>
                    <a:cubicBezTo>
                      <a:pt x="1876306" y="201002"/>
                      <a:pt x="1879352" y="198652"/>
                      <a:pt x="1879308" y="205265"/>
                    </a:cubicBezTo>
                    <a:cubicBezTo>
                      <a:pt x="1879265" y="208180"/>
                      <a:pt x="1881222" y="211138"/>
                      <a:pt x="1882832" y="215576"/>
                    </a:cubicBezTo>
                    <a:cubicBezTo>
                      <a:pt x="1888096" y="205265"/>
                      <a:pt x="1895623" y="205570"/>
                      <a:pt x="1904411" y="207397"/>
                    </a:cubicBezTo>
                    <a:cubicBezTo>
                      <a:pt x="1903541" y="202959"/>
                      <a:pt x="1902889" y="199522"/>
                      <a:pt x="1902366" y="196868"/>
                    </a:cubicBezTo>
                    <a:cubicBezTo>
                      <a:pt x="1892404" y="196868"/>
                      <a:pt x="1883137" y="196868"/>
                      <a:pt x="1873087" y="196868"/>
                    </a:cubicBezTo>
                    <a:cubicBezTo>
                      <a:pt x="1872957" y="197956"/>
                      <a:pt x="1872739" y="200175"/>
                      <a:pt x="1872435" y="202916"/>
                    </a:cubicBezTo>
                    <a:close/>
                    <a:moveTo>
                      <a:pt x="1881179" y="289100"/>
                    </a:moveTo>
                    <a:cubicBezTo>
                      <a:pt x="1883528" y="291623"/>
                      <a:pt x="1887400" y="294407"/>
                      <a:pt x="1889228" y="298193"/>
                    </a:cubicBezTo>
                    <a:cubicBezTo>
                      <a:pt x="1891011" y="301847"/>
                      <a:pt x="1890663" y="306502"/>
                      <a:pt x="1891577" y="313115"/>
                    </a:cubicBezTo>
                    <a:cubicBezTo>
                      <a:pt x="1894230" y="304892"/>
                      <a:pt x="1896275" y="298541"/>
                      <a:pt x="1898668" y="291231"/>
                    </a:cubicBezTo>
                    <a:cubicBezTo>
                      <a:pt x="1895057" y="291928"/>
                      <a:pt x="1893274" y="292276"/>
                      <a:pt x="1891533" y="292581"/>
                    </a:cubicBezTo>
                    <a:cubicBezTo>
                      <a:pt x="1891055" y="292058"/>
                      <a:pt x="1890576" y="291580"/>
                      <a:pt x="1890098" y="291058"/>
                    </a:cubicBezTo>
                    <a:cubicBezTo>
                      <a:pt x="1892143" y="288447"/>
                      <a:pt x="1894144" y="285837"/>
                      <a:pt x="1895971" y="283488"/>
                    </a:cubicBezTo>
                    <a:cubicBezTo>
                      <a:pt x="1893622" y="281356"/>
                      <a:pt x="1890750" y="278702"/>
                      <a:pt x="1887922" y="276092"/>
                    </a:cubicBezTo>
                    <a:cubicBezTo>
                      <a:pt x="1886965" y="277571"/>
                      <a:pt x="1885486" y="279616"/>
                      <a:pt x="1884268" y="281878"/>
                    </a:cubicBezTo>
                    <a:cubicBezTo>
                      <a:pt x="1883181" y="283923"/>
                      <a:pt x="1882441" y="286142"/>
                      <a:pt x="1881179" y="289100"/>
                    </a:cubicBezTo>
                    <a:close/>
                    <a:moveTo>
                      <a:pt x="1855903" y="195606"/>
                    </a:moveTo>
                    <a:cubicBezTo>
                      <a:pt x="1860775" y="196651"/>
                      <a:pt x="1863951" y="197347"/>
                      <a:pt x="1867083" y="198043"/>
                    </a:cubicBezTo>
                    <a:cubicBezTo>
                      <a:pt x="1867388" y="197303"/>
                      <a:pt x="1867692" y="196607"/>
                      <a:pt x="1867997" y="195868"/>
                    </a:cubicBezTo>
                    <a:cubicBezTo>
                      <a:pt x="1866996" y="194171"/>
                      <a:pt x="1865996" y="192431"/>
                      <a:pt x="1864865" y="190560"/>
                    </a:cubicBezTo>
                    <a:cubicBezTo>
                      <a:pt x="1862167" y="192039"/>
                      <a:pt x="1860123" y="193170"/>
                      <a:pt x="1855903" y="195606"/>
                    </a:cubicBezTo>
                    <a:close/>
                    <a:moveTo>
                      <a:pt x="1855598" y="241679"/>
                    </a:moveTo>
                    <a:cubicBezTo>
                      <a:pt x="1854728" y="251424"/>
                      <a:pt x="1855946" y="252599"/>
                      <a:pt x="1866866" y="252294"/>
                    </a:cubicBezTo>
                    <a:cubicBezTo>
                      <a:pt x="1869345" y="242114"/>
                      <a:pt x="1861253" y="243202"/>
                      <a:pt x="1855598" y="241679"/>
                    </a:cubicBezTo>
                    <a:close/>
                    <a:moveTo>
                      <a:pt x="1859774" y="299280"/>
                    </a:moveTo>
                    <a:cubicBezTo>
                      <a:pt x="1860731" y="299802"/>
                      <a:pt x="1861732" y="300760"/>
                      <a:pt x="1862689" y="300759"/>
                    </a:cubicBezTo>
                    <a:cubicBezTo>
                      <a:pt x="1866300" y="300716"/>
                      <a:pt x="1869955" y="300325"/>
                      <a:pt x="1874001" y="300020"/>
                    </a:cubicBezTo>
                    <a:cubicBezTo>
                      <a:pt x="1873435" y="297844"/>
                      <a:pt x="1872739" y="295104"/>
                      <a:pt x="1871825" y="291623"/>
                    </a:cubicBezTo>
                    <a:cubicBezTo>
                      <a:pt x="1868171" y="293364"/>
                      <a:pt x="1864691" y="294886"/>
                      <a:pt x="1861384" y="296670"/>
                    </a:cubicBezTo>
                    <a:cubicBezTo>
                      <a:pt x="1860601" y="297105"/>
                      <a:pt x="1860297" y="298410"/>
                      <a:pt x="1859774" y="299280"/>
                    </a:cubicBezTo>
                    <a:close/>
                    <a:moveTo>
                      <a:pt x="1853814" y="270306"/>
                    </a:moveTo>
                    <a:lnTo>
                      <a:pt x="1854025" y="270069"/>
                    </a:lnTo>
                    <a:lnTo>
                      <a:pt x="1854075" y="270088"/>
                    </a:lnTo>
                    <a:cubicBezTo>
                      <a:pt x="1854075" y="270088"/>
                      <a:pt x="1853857" y="270306"/>
                      <a:pt x="1853814" y="270306"/>
                    </a:cubicBezTo>
                    <a:close/>
                    <a:moveTo>
                      <a:pt x="1844069" y="249423"/>
                    </a:moveTo>
                    <a:cubicBezTo>
                      <a:pt x="1845418" y="250946"/>
                      <a:pt x="1848637" y="250902"/>
                      <a:pt x="1851030" y="251555"/>
                    </a:cubicBezTo>
                    <a:cubicBezTo>
                      <a:pt x="1850203" y="246899"/>
                      <a:pt x="1849681" y="243680"/>
                      <a:pt x="1848985" y="239765"/>
                    </a:cubicBezTo>
                    <a:cubicBezTo>
                      <a:pt x="1845200" y="241809"/>
                      <a:pt x="1842155" y="247335"/>
                      <a:pt x="1844069" y="249423"/>
                    </a:cubicBezTo>
                    <a:close/>
                    <a:moveTo>
                      <a:pt x="1840849" y="295713"/>
                    </a:moveTo>
                    <a:cubicBezTo>
                      <a:pt x="1843634" y="299193"/>
                      <a:pt x="1845331" y="301282"/>
                      <a:pt x="1846810" y="303152"/>
                    </a:cubicBezTo>
                    <a:cubicBezTo>
                      <a:pt x="1847463" y="301890"/>
                      <a:pt x="1848159" y="300498"/>
                      <a:pt x="1849028" y="298758"/>
                    </a:cubicBezTo>
                    <a:cubicBezTo>
                      <a:pt x="1850943" y="300281"/>
                      <a:pt x="1852422" y="301499"/>
                      <a:pt x="1853684" y="302543"/>
                    </a:cubicBezTo>
                    <a:cubicBezTo>
                      <a:pt x="1855598" y="299019"/>
                      <a:pt x="1857469" y="295669"/>
                      <a:pt x="1859905" y="291232"/>
                    </a:cubicBezTo>
                    <a:cubicBezTo>
                      <a:pt x="1856729" y="293059"/>
                      <a:pt x="1854423" y="294364"/>
                      <a:pt x="1851639" y="295930"/>
                    </a:cubicBezTo>
                    <a:cubicBezTo>
                      <a:pt x="1850856" y="293320"/>
                      <a:pt x="1850247" y="291362"/>
                      <a:pt x="1849116" y="287577"/>
                    </a:cubicBezTo>
                    <a:cubicBezTo>
                      <a:pt x="1845809" y="290840"/>
                      <a:pt x="1843155" y="293407"/>
                      <a:pt x="1840849" y="295713"/>
                    </a:cubicBezTo>
                    <a:close/>
                    <a:moveTo>
                      <a:pt x="1833019" y="264171"/>
                    </a:moveTo>
                    <a:cubicBezTo>
                      <a:pt x="1836629" y="271741"/>
                      <a:pt x="1838848" y="272959"/>
                      <a:pt x="1850508" y="272698"/>
                    </a:cubicBezTo>
                    <a:cubicBezTo>
                      <a:pt x="1847506" y="275091"/>
                      <a:pt x="1845591" y="276701"/>
                      <a:pt x="1842329" y="279311"/>
                    </a:cubicBezTo>
                    <a:cubicBezTo>
                      <a:pt x="1848028" y="280834"/>
                      <a:pt x="1852379" y="282008"/>
                      <a:pt x="1856338" y="283053"/>
                    </a:cubicBezTo>
                    <a:cubicBezTo>
                      <a:pt x="1859601" y="283749"/>
                      <a:pt x="1862080" y="284271"/>
                      <a:pt x="1865082" y="284923"/>
                    </a:cubicBezTo>
                    <a:cubicBezTo>
                      <a:pt x="1864386" y="279703"/>
                      <a:pt x="1864995" y="275222"/>
                      <a:pt x="1872174" y="278572"/>
                    </a:cubicBezTo>
                    <a:cubicBezTo>
                      <a:pt x="1871869" y="272524"/>
                      <a:pt x="1868867" y="266868"/>
                      <a:pt x="1864343" y="263562"/>
                    </a:cubicBezTo>
                    <a:cubicBezTo>
                      <a:pt x="1865387" y="262213"/>
                      <a:pt x="1866431" y="260865"/>
                      <a:pt x="1867475" y="259516"/>
                    </a:cubicBezTo>
                    <a:cubicBezTo>
                      <a:pt x="1866735" y="258820"/>
                      <a:pt x="1865996" y="258124"/>
                      <a:pt x="1865256" y="257428"/>
                    </a:cubicBezTo>
                    <a:lnTo>
                      <a:pt x="1854025" y="270069"/>
                    </a:lnTo>
                    <a:lnTo>
                      <a:pt x="1848985" y="268174"/>
                    </a:lnTo>
                    <a:cubicBezTo>
                      <a:pt x="1847941" y="267651"/>
                      <a:pt x="1847288" y="265998"/>
                      <a:pt x="1846288" y="265825"/>
                    </a:cubicBezTo>
                    <a:cubicBezTo>
                      <a:pt x="1841893" y="265085"/>
                      <a:pt x="1837413" y="264693"/>
                      <a:pt x="1833019" y="264171"/>
                    </a:cubicBezTo>
                    <a:close/>
                    <a:moveTo>
                      <a:pt x="1829625" y="250119"/>
                    </a:moveTo>
                    <a:cubicBezTo>
                      <a:pt x="1835150" y="254165"/>
                      <a:pt x="1840327" y="257994"/>
                      <a:pt x="1845374" y="261648"/>
                    </a:cubicBezTo>
                    <a:cubicBezTo>
                      <a:pt x="1847506" y="260343"/>
                      <a:pt x="1849246" y="258515"/>
                      <a:pt x="1851247" y="258211"/>
                    </a:cubicBezTo>
                    <a:cubicBezTo>
                      <a:pt x="1853597" y="257907"/>
                      <a:pt x="1856163" y="258864"/>
                      <a:pt x="1858643" y="259255"/>
                    </a:cubicBezTo>
                    <a:cubicBezTo>
                      <a:pt x="1858730" y="258298"/>
                      <a:pt x="1858817" y="257341"/>
                      <a:pt x="1858948" y="256384"/>
                    </a:cubicBezTo>
                    <a:cubicBezTo>
                      <a:pt x="1856729" y="256253"/>
                      <a:pt x="1854467" y="255905"/>
                      <a:pt x="1852248" y="255992"/>
                    </a:cubicBezTo>
                    <a:cubicBezTo>
                      <a:pt x="1846723" y="256210"/>
                      <a:pt x="1841981" y="256427"/>
                      <a:pt x="1839414" y="249423"/>
                    </a:cubicBezTo>
                    <a:cubicBezTo>
                      <a:pt x="1837891" y="245246"/>
                      <a:pt x="1833236" y="244986"/>
                      <a:pt x="1829625" y="250119"/>
                    </a:cubicBezTo>
                    <a:close/>
                    <a:moveTo>
                      <a:pt x="1783727" y="279355"/>
                    </a:moveTo>
                    <a:cubicBezTo>
                      <a:pt x="1784901" y="280617"/>
                      <a:pt x="1786903" y="283096"/>
                      <a:pt x="1787164" y="282922"/>
                    </a:cubicBezTo>
                    <a:cubicBezTo>
                      <a:pt x="1789774" y="281226"/>
                      <a:pt x="1792123" y="279094"/>
                      <a:pt x="1794560" y="277092"/>
                    </a:cubicBezTo>
                    <a:cubicBezTo>
                      <a:pt x="1793646" y="275918"/>
                      <a:pt x="1792732" y="274743"/>
                      <a:pt x="1791819" y="273569"/>
                    </a:cubicBezTo>
                    <a:cubicBezTo>
                      <a:pt x="1789121" y="275483"/>
                      <a:pt x="1786424" y="277440"/>
                      <a:pt x="1783727" y="279355"/>
                    </a:cubicBezTo>
                    <a:close/>
                    <a:moveTo>
                      <a:pt x="1670047" y="378460"/>
                    </a:moveTo>
                    <a:cubicBezTo>
                      <a:pt x="1675311" y="377329"/>
                      <a:pt x="1679183" y="376546"/>
                      <a:pt x="1683142" y="375763"/>
                    </a:cubicBezTo>
                    <a:cubicBezTo>
                      <a:pt x="1677791" y="368454"/>
                      <a:pt x="1673875" y="368889"/>
                      <a:pt x="1670047" y="378460"/>
                    </a:cubicBezTo>
                    <a:close/>
                    <a:moveTo>
                      <a:pt x="1628064" y="399865"/>
                    </a:moveTo>
                    <a:cubicBezTo>
                      <a:pt x="1631457" y="401344"/>
                      <a:pt x="1634720" y="402823"/>
                      <a:pt x="1638244" y="404390"/>
                    </a:cubicBezTo>
                    <a:cubicBezTo>
                      <a:pt x="1640550" y="402519"/>
                      <a:pt x="1642943" y="400822"/>
                      <a:pt x="1644944" y="398821"/>
                    </a:cubicBezTo>
                    <a:cubicBezTo>
                      <a:pt x="1645988" y="397777"/>
                      <a:pt x="1647337" y="395601"/>
                      <a:pt x="1646946" y="394775"/>
                    </a:cubicBezTo>
                    <a:cubicBezTo>
                      <a:pt x="1646162" y="393209"/>
                      <a:pt x="1642943" y="391164"/>
                      <a:pt x="1642856" y="391251"/>
                    </a:cubicBezTo>
                    <a:cubicBezTo>
                      <a:pt x="1638766" y="395732"/>
                      <a:pt x="1628673" y="390337"/>
                      <a:pt x="1628064" y="399865"/>
                    </a:cubicBezTo>
                    <a:close/>
                    <a:moveTo>
                      <a:pt x="667458" y="1024916"/>
                    </a:moveTo>
                    <a:cubicBezTo>
                      <a:pt x="663908" y="1017322"/>
                      <a:pt x="676833" y="1011934"/>
                      <a:pt x="679614" y="1019972"/>
                    </a:cubicBezTo>
                    <a:cubicBezTo>
                      <a:pt x="683235" y="1027774"/>
                      <a:pt x="670276" y="1032905"/>
                      <a:pt x="667458" y="1024916"/>
                    </a:cubicBezTo>
                    <a:close/>
                    <a:moveTo>
                      <a:pt x="0" y="335951"/>
                    </a:moveTo>
                    <a:cubicBezTo>
                      <a:pt x="561" y="316725"/>
                      <a:pt x="13515" y="301083"/>
                      <a:pt x="21186" y="284186"/>
                    </a:cubicBezTo>
                    <a:cubicBezTo>
                      <a:pt x="29059" y="269958"/>
                      <a:pt x="34144" y="251820"/>
                      <a:pt x="49756" y="243927"/>
                    </a:cubicBezTo>
                    <a:cubicBezTo>
                      <a:pt x="80876" y="238492"/>
                      <a:pt x="117743" y="225478"/>
                      <a:pt x="146802" y="244668"/>
                    </a:cubicBezTo>
                    <a:cubicBezTo>
                      <a:pt x="162510" y="255353"/>
                      <a:pt x="180243" y="266613"/>
                      <a:pt x="188745" y="284321"/>
                    </a:cubicBezTo>
                    <a:cubicBezTo>
                      <a:pt x="201309" y="331538"/>
                      <a:pt x="205001" y="380425"/>
                      <a:pt x="213315" y="428390"/>
                    </a:cubicBezTo>
                    <a:cubicBezTo>
                      <a:pt x="226994" y="451404"/>
                      <a:pt x="247997" y="469034"/>
                      <a:pt x="264489" y="489874"/>
                    </a:cubicBezTo>
                    <a:cubicBezTo>
                      <a:pt x="275874" y="505616"/>
                      <a:pt x="273809" y="527418"/>
                      <a:pt x="286167" y="542604"/>
                    </a:cubicBezTo>
                    <a:cubicBezTo>
                      <a:pt x="299967" y="560652"/>
                      <a:pt x="311434" y="580553"/>
                      <a:pt x="327684" y="596645"/>
                    </a:cubicBezTo>
                    <a:cubicBezTo>
                      <a:pt x="352376" y="623329"/>
                      <a:pt x="369482" y="655734"/>
                      <a:pt x="392232" y="683919"/>
                    </a:cubicBezTo>
                    <a:cubicBezTo>
                      <a:pt x="425948" y="720642"/>
                      <a:pt x="471395" y="747958"/>
                      <a:pt x="490497" y="796405"/>
                    </a:cubicBezTo>
                    <a:cubicBezTo>
                      <a:pt x="527800" y="844846"/>
                      <a:pt x="568210" y="891379"/>
                      <a:pt x="610732" y="935347"/>
                    </a:cubicBezTo>
                    <a:cubicBezTo>
                      <a:pt x="606733" y="909479"/>
                      <a:pt x="596765" y="884525"/>
                      <a:pt x="595625" y="858257"/>
                    </a:cubicBezTo>
                    <a:cubicBezTo>
                      <a:pt x="598158" y="833573"/>
                      <a:pt x="598911" y="808546"/>
                      <a:pt x="602715" y="783963"/>
                    </a:cubicBezTo>
                    <a:cubicBezTo>
                      <a:pt x="623459" y="740160"/>
                      <a:pt x="659378" y="701374"/>
                      <a:pt x="707436" y="687880"/>
                    </a:cubicBezTo>
                    <a:cubicBezTo>
                      <a:pt x="699092" y="647001"/>
                      <a:pt x="690551" y="605581"/>
                      <a:pt x="671593" y="568063"/>
                    </a:cubicBezTo>
                    <a:cubicBezTo>
                      <a:pt x="667650" y="560821"/>
                      <a:pt x="662945" y="551981"/>
                      <a:pt x="653632" y="551488"/>
                    </a:cubicBezTo>
                    <a:cubicBezTo>
                      <a:pt x="620944" y="548171"/>
                      <a:pt x="586505" y="551022"/>
                      <a:pt x="556447" y="565013"/>
                    </a:cubicBezTo>
                    <a:cubicBezTo>
                      <a:pt x="538457" y="574028"/>
                      <a:pt x="535541" y="595979"/>
                      <a:pt x="529597" y="613139"/>
                    </a:cubicBezTo>
                    <a:cubicBezTo>
                      <a:pt x="502339" y="596549"/>
                      <a:pt x="474501" y="573904"/>
                      <a:pt x="470024" y="540016"/>
                    </a:cubicBezTo>
                    <a:cubicBezTo>
                      <a:pt x="458423" y="480993"/>
                      <a:pt x="442808" y="412392"/>
                      <a:pt x="480538" y="359176"/>
                    </a:cubicBezTo>
                    <a:cubicBezTo>
                      <a:pt x="500520" y="338924"/>
                      <a:pt x="525951" y="325117"/>
                      <a:pt x="549918" y="310016"/>
                    </a:cubicBezTo>
                    <a:cubicBezTo>
                      <a:pt x="548066" y="239964"/>
                      <a:pt x="535969" y="170665"/>
                      <a:pt x="533089" y="100739"/>
                    </a:cubicBezTo>
                    <a:cubicBezTo>
                      <a:pt x="539232" y="65962"/>
                      <a:pt x="552939" y="32981"/>
                      <a:pt x="565254" y="0"/>
                    </a:cubicBezTo>
                    <a:cubicBezTo>
                      <a:pt x="611212" y="3838"/>
                      <a:pt x="666213" y="-4134"/>
                      <a:pt x="699520" y="35942"/>
                    </a:cubicBezTo>
                    <a:cubicBezTo>
                      <a:pt x="732582" y="92459"/>
                      <a:pt x="734785" y="158018"/>
                      <a:pt x="745435" y="221409"/>
                    </a:cubicBezTo>
                    <a:lnTo>
                      <a:pt x="758822" y="277261"/>
                    </a:lnTo>
                    <a:lnTo>
                      <a:pt x="764262" y="274134"/>
                    </a:lnTo>
                    <a:cubicBezTo>
                      <a:pt x="772310" y="271045"/>
                      <a:pt x="778184" y="265607"/>
                      <a:pt x="785014" y="261213"/>
                    </a:cubicBezTo>
                    <a:cubicBezTo>
                      <a:pt x="788843" y="258777"/>
                      <a:pt x="795238" y="260604"/>
                      <a:pt x="800328" y="259777"/>
                    </a:cubicBezTo>
                    <a:cubicBezTo>
                      <a:pt x="803548" y="259255"/>
                      <a:pt x="806593" y="257428"/>
                      <a:pt x="809551" y="255427"/>
                    </a:cubicBezTo>
                    <a:cubicBezTo>
                      <a:pt x="814903" y="253991"/>
                      <a:pt x="820254" y="252555"/>
                      <a:pt x="825605" y="251119"/>
                    </a:cubicBezTo>
                    <a:cubicBezTo>
                      <a:pt x="825953" y="251859"/>
                      <a:pt x="826344" y="252599"/>
                      <a:pt x="826693" y="253295"/>
                    </a:cubicBezTo>
                    <a:cubicBezTo>
                      <a:pt x="827954" y="251555"/>
                      <a:pt x="829085" y="249771"/>
                      <a:pt x="830434" y="248118"/>
                    </a:cubicBezTo>
                    <a:cubicBezTo>
                      <a:pt x="833131" y="244811"/>
                      <a:pt x="835481" y="243985"/>
                      <a:pt x="838613" y="248118"/>
                    </a:cubicBezTo>
                    <a:cubicBezTo>
                      <a:pt x="839875" y="249727"/>
                      <a:pt x="843703" y="250858"/>
                      <a:pt x="845617" y="250162"/>
                    </a:cubicBezTo>
                    <a:cubicBezTo>
                      <a:pt x="849402" y="248814"/>
                      <a:pt x="852622" y="245856"/>
                      <a:pt x="856233" y="243898"/>
                    </a:cubicBezTo>
                    <a:cubicBezTo>
                      <a:pt x="863759" y="239765"/>
                      <a:pt x="866195" y="240635"/>
                      <a:pt x="869241" y="247552"/>
                    </a:cubicBezTo>
                    <a:cubicBezTo>
                      <a:pt x="872156" y="245333"/>
                      <a:pt x="874853" y="242158"/>
                      <a:pt x="878246" y="240983"/>
                    </a:cubicBezTo>
                    <a:cubicBezTo>
                      <a:pt x="881683" y="239808"/>
                      <a:pt x="885773" y="240548"/>
                      <a:pt x="889601" y="240505"/>
                    </a:cubicBezTo>
                    <a:cubicBezTo>
                      <a:pt x="891037" y="240504"/>
                      <a:pt x="892473" y="240896"/>
                      <a:pt x="893865" y="240722"/>
                    </a:cubicBezTo>
                    <a:cubicBezTo>
                      <a:pt x="901652" y="239721"/>
                      <a:pt x="909440" y="238677"/>
                      <a:pt x="917228" y="237459"/>
                    </a:cubicBezTo>
                    <a:cubicBezTo>
                      <a:pt x="918620" y="237241"/>
                      <a:pt x="919838" y="235980"/>
                      <a:pt x="921230" y="235719"/>
                    </a:cubicBezTo>
                    <a:cubicBezTo>
                      <a:pt x="924406" y="235110"/>
                      <a:pt x="928408" y="233413"/>
                      <a:pt x="930714" y="234631"/>
                    </a:cubicBezTo>
                    <a:cubicBezTo>
                      <a:pt x="938197" y="238634"/>
                      <a:pt x="942852" y="235414"/>
                      <a:pt x="947768" y="230368"/>
                    </a:cubicBezTo>
                    <a:cubicBezTo>
                      <a:pt x="949334" y="228758"/>
                      <a:pt x="952336" y="228410"/>
                      <a:pt x="954686" y="227670"/>
                    </a:cubicBezTo>
                    <a:cubicBezTo>
                      <a:pt x="958645" y="226365"/>
                      <a:pt x="962647" y="225191"/>
                      <a:pt x="966650" y="223929"/>
                    </a:cubicBezTo>
                    <a:cubicBezTo>
                      <a:pt x="966084" y="217577"/>
                      <a:pt x="966954" y="217316"/>
                      <a:pt x="975786" y="221318"/>
                    </a:cubicBezTo>
                    <a:cubicBezTo>
                      <a:pt x="977613" y="218447"/>
                      <a:pt x="979440" y="215532"/>
                      <a:pt x="981964" y="211573"/>
                    </a:cubicBezTo>
                    <a:cubicBezTo>
                      <a:pt x="982703" y="213966"/>
                      <a:pt x="983138" y="215315"/>
                      <a:pt x="983660" y="217055"/>
                    </a:cubicBezTo>
                    <a:cubicBezTo>
                      <a:pt x="985749" y="216054"/>
                      <a:pt x="987880" y="215054"/>
                      <a:pt x="990491" y="213879"/>
                    </a:cubicBezTo>
                    <a:cubicBezTo>
                      <a:pt x="988707" y="211573"/>
                      <a:pt x="987184" y="209572"/>
                      <a:pt x="985270" y="207135"/>
                    </a:cubicBezTo>
                    <a:cubicBezTo>
                      <a:pt x="988837" y="206526"/>
                      <a:pt x="992100" y="205961"/>
                      <a:pt x="996016" y="205308"/>
                    </a:cubicBezTo>
                    <a:cubicBezTo>
                      <a:pt x="995233" y="203089"/>
                      <a:pt x="994667" y="201437"/>
                      <a:pt x="993971" y="199522"/>
                    </a:cubicBezTo>
                    <a:cubicBezTo>
                      <a:pt x="1000976" y="197651"/>
                      <a:pt x="1001237" y="203133"/>
                      <a:pt x="1001976" y="205352"/>
                    </a:cubicBezTo>
                    <a:cubicBezTo>
                      <a:pt x="1007066" y="205657"/>
                      <a:pt x="1011199" y="206353"/>
                      <a:pt x="1015245" y="206048"/>
                    </a:cubicBezTo>
                    <a:cubicBezTo>
                      <a:pt x="1021554" y="205569"/>
                      <a:pt x="1027775" y="203873"/>
                      <a:pt x="1034083" y="203698"/>
                    </a:cubicBezTo>
                    <a:cubicBezTo>
                      <a:pt x="1050876" y="203307"/>
                      <a:pt x="1066277" y="197912"/>
                      <a:pt x="1081809" y="192170"/>
                    </a:cubicBezTo>
                    <a:cubicBezTo>
                      <a:pt x="1099255" y="185774"/>
                      <a:pt x="1117048" y="180554"/>
                      <a:pt x="1135930" y="179423"/>
                    </a:cubicBezTo>
                    <a:cubicBezTo>
                      <a:pt x="1146763" y="178770"/>
                      <a:pt x="1157421" y="175202"/>
                      <a:pt x="1168254" y="174115"/>
                    </a:cubicBezTo>
                    <a:cubicBezTo>
                      <a:pt x="1181045" y="172810"/>
                      <a:pt x="1193923" y="172461"/>
                      <a:pt x="1206800" y="172331"/>
                    </a:cubicBezTo>
                    <a:cubicBezTo>
                      <a:pt x="1213587" y="172244"/>
                      <a:pt x="1220417" y="173419"/>
                      <a:pt x="1228814" y="174158"/>
                    </a:cubicBezTo>
                    <a:cubicBezTo>
                      <a:pt x="1228509" y="174506"/>
                      <a:pt x="1229597" y="173332"/>
                      <a:pt x="1230815" y="171983"/>
                    </a:cubicBezTo>
                    <a:cubicBezTo>
                      <a:pt x="1237906" y="176421"/>
                      <a:pt x="1244911" y="177857"/>
                      <a:pt x="1252133" y="171331"/>
                    </a:cubicBezTo>
                    <a:cubicBezTo>
                      <a:pt x="1253786" y="169851"/>
                      <a:pt x="1257832" y="169677"/>
                      <a:pt x="1260181" y="170504"/>
                    </a:cubicBezTo>
                    <a:cubicBezTo>
                      <a:pt x="1272319" y="174680"/>
                      <a:pt x="1272233" y="174854"/>
                      <a:pt x="1286764" y="173071"/>
                    </a:cubicBezTo>
                    <a:cubicBezTo>
                      <a:pt x="1286285" y="170982"/>
                      <a:pt x="1285850" y="168938"/>
                      <a:pt x="1284893" y="164674"/>
                    </a:cubicBezTo>
                    <a:cubicBezTo>
                      <a:pt x="1290983" y="167546"/>
                      <a:pt x="1295551" y="169677"/>
                      <a:pt x="1300119" y="171853"/>
                    </a:cubicBezTo>
                    <a:cubicBezTo>
                      <a:pt x="1299902" y="172331"/>
                      <a:pt x="1299685" y="172810"/>
                      <a:pt x="1299510" y="173288"/>
                    </a:cubicBezTo>
                    <a:cubicBezTo>
                      <a:pt x="1303861" y="171983"/>
                      <a:pt x="1308168" y="170722"/>
                      <a:pt x="1312518" y="169416"/>
                    </a:cubicBezTo>
                    <a:cubicBezTo>
                      <a:pt x="1312345" y="168894"/>
                      <a:pt x="1312214" y="168372"/>
                      <a:pt x="1312040" y="167850"/>
                    </a:cubicBezTo>
                    <a:cubicBezTo>
                      <a:pt x="1320567" y="169068"/>
                      <a:pt x="1329094" y="170243"/>
                      <a:pt x="1338057" y="171505"/>
                    </a:cubicBezTo>
                    <a:cubicBezTo>
                      <a:pt x="1338318" y="171157"/>
                      <a:pt x="1339275" y="169938"/>
                      <a:pt x="1340188" y="168720"/>
                    </a:cubicBezTo>
                    <a:cubicBezTo>
                      <a:pt x="1341058" y="169895"/>
                      <a:pt x="1341798" y="171113"/>
                      <a:pt x="1342798" y="172200"/>
                    </a:cubicBezTo>
                    <a:cubicBezTo>
                      <a:pt x="1343625" y="173114"/>
                      <a:pt x="1344626" y="174419"/>
                      <a:pt x="1345670" y="174507"/>
                    </a:cubicBezTo>
                    <a:cubicBezTo>
                      <a:pt x="1361593" y="175855"/>
                      <a:pt x="1377516" y="177291"/>
                      <a:pt x="1393439" y="178248"/>
                    </a:cubicBezTo>
                    <a:cubicBezTo>
                      <a:pt x="1406665" y="179031"/>
                      <a:pt x="1419977" y="179466"/>
                      <a:pt x="1433247" y="179553"/>
                    </a:cubicBezTo>
                    <a:cubicBezTo>
                      <a:pt x="1438597" y="179597"/>
                      <a:pt x="1443905" y="178161"/>
                      <a:pt x="1449256" y="177595"/>
                    </a:cubicBezTo>
                    <a:cubicBezTo>
                      <a:pt x="1463483" y="176116"/>
                      <a:pt x="1477753" y="173245"/>
                      <a:pt x="1491892" y="173767"/>
                    </a:cubicBezTo>
                    <a:cubicBezTo>
                      <a:pt x="1502594" y="174158"/>
                      <a:pt x="1513383" y="171200"/>
                      <a:pt x="1524173" y="174724"/>
                    </a:cubicBezTo>
                    <a:cubicBezTo>
                      <a:pt x="1527479" y="175812"/>
                      <a:pt x="1531961" y="172505"/>
                      <a:pt x="1535919" y="172375"/>
                    </a:cubicBezTo>
                    <a:cubicBezTo>
                      <a:pt x="1539400" y="172288"/>
                      <a:pt x="1543359" y="173158"/>
                      <a:pt x="1546361" y="174941"/>
                    </a:cubicBezTo>
                    <a:cubicBezTo>
                      <a:pt x="1550668" y="177508"/>
                      <a:pt x="1562849" y="176464"/>
                      <a:pt x="1566025" y="172288"/>
                    </a:cubicBezTo>
                    <a:cubicBezTo>
                      <a:pt x="1569027" y="168372"/>
                      <a:pt x="1572290" y="165457"/>
                      <a:pt x="1577641" y="168764"/>
                    </a:cubicBezTo>
                    <a:cubicBezTo>
                      <a:pt x="1576902" y="170417"/>
                      <a:pt x="1576162" y="172070"/>
                      <a:pt x="1575422" y="173767"/>
                    </a:cubicBezTo>
                    <a:cubicBezTo>
                      <a:pt x="1577424" y="174072"/>
                      <a:pt x="1579425" y="174550"/>
                      <a:pt x="1581426" y="174637"/>
                    </a:cubicBezTo>
                    <a:cubicBezTo>
                      <a:pt x="1584602" y="174768"/>
                      <a:pt x="1588039" y="173897"/>
                      <a:pt x="1590997" y="174724"/>
                    </a:cubicBezTo>
                    <a:cubicBezTo>
                      <a:pt x="1599046" y="176943"/>
                      <a:pt x="1602613" y="170069"/>
                      <a:pt x="1606007" y="166110"/>
                    </a:cubicBezTo>
                    <a:cubicBezTo>
                      <a:pt x="1610792" y="160541"/>
                      <a:pt x="1614621" y="163413"/>
                      <a:pt x="1618145" y="165414"/>
                    </a:cubicBezTo>
                    <a:cubicBezTo>
                      <a:pt x="1619711" y="166327"/>
                      <a:pt x="1619276" y="170808"/>
                      <a:pt x="1619580" y="172722"/>
                    </a:cubicBezTo>
                    <a:cubicBezTo>
                      <a:pt x="1624410" y="172984"/>
                      <a:pt x="1630631" y="173288"/>
                      <a:pt x="1636809" y="173549"/>
                    </a:cubicBezTo>
                    <a:cubicBezTo>
                      <a:pt x="1638070" y="173593"/>
                      <a:pt x="1639375" y="173332"/>
                      <a:pt x="1640637" y="173245"/>
                    </a:cubicBezTo>
                    <a:cubicBezTo>
                      <a:pt x="1640289" y="172070"/>
                      <a:pt x="1640115" y="170852"/>
                      <a:pt x="1639593" y="169764"/>
                    </a:cubicBezTo>
                    <a:cubicBezTo>
                      <a:pt x="1637418" y="165501"/>
                      <a:pt x="1638897" y="163151"/>
                      <a:pt x="1644379" y="161367"/>
                    </a:cubicBezTo>
                    <a:cubicBezTo>
                      <a:pt x="1641246" y="172288"/>
                      <a:pt x="1647511" y="172331"/>
                      <a:pt x="1655124" y="173332"/>
                    </a:cubicBezTo>
                    <a:cubicBezTo>
                      <a:pt x="1663564" y="174419"/>
                      <a:pt x="1671309" y="176073"/>
                      <a:pt x="1679313" y="171200"/>
                    </a:cubicBezTo>
                    <a:cubicBezTo>
                      <a:pt x="1681402" y="169895"/>
                      <a:pt x="1685665" y="172113"/>
                      <a:pt x="1690364" y="172983"/>
                    </a:cubicBezTo>
                    <a:cubicBezTo>
                      <a:pt x="1689929" y="168198"/>
                      <a:pt x="1689538" y="164282"/>
                      <a:pt x="1689146" y="159932"/>
                    </a:cubicBezTo>
                    <a:cubicBezTo>
                      <a:pt x="1691625" y="160106"/>
                      <a:pt x="1694802" y="159627"/>
                      <a:pt x="1697151" y="160758"/>
                    </a:cubicBezTo>
                    <a:cubicBezTo>
                      <a:pt x="1699239" y="161759"/>
                      <a:pt x="1701806" y="164631"/>
                      <a:pt x="1701763" y="166632"/>
                    </a:cubicBezTo>
                    <a:cubicBezTo>
                      <a:pt x="1701632" y="172244"/>
                      <a:pt x="1703068" y="174550"/>
                      <a:pt x="1709158" y="173898"/>
                    </a:cubicBezTo>
                    <a:cubicBezTo>
                      <a:pt x="1716511" y="173114"/>
                      <a:pt x="1722210" y="170678"/>
                      <a:pt x="1725299" y="163543"/>
                    </a:cubicBezTo>
                    <a:cubicBezTo>
                      <a:pt x="1725560" y="162890"/>
                      <a:pt x="1726821" y="162716"/>
                      <a:pt x="1727953" y="162151"/>
                    </a:cubicBezTo>
                    <a:cubicBezTo>
                      <a:pt x="1728649" y="165805"/>
                      <a:pt x="1729258" y="169025"/>
                      <a:pt x="1729910" y="172244"/>
                    </a:cubicBezTo>
                    <a:cubicBezTo>
                      <a:pt x="1730476" y="172201"/>
                      <a:pt x="1731085" y="172157"/>
                      <a:pt x="1731651" y="172070"/>
                    </a:cubicBezTo>
                    <a:cubicBezTo>
                      <a:pt x="1731738" y="170243"/>
                      <a:pt x="1731651" y="168372"/>
                      <a:pt x="1731999" y="166632"/>
                    </a:cubicBezTo>
                    <a:cubicBezTo>
                      <a:pt x="1732521" y="164195"/>
                      <a:pt x="1733434" y="161890"/>
                      <a:pt x="1734174" y="159497"/>
                    </a:cubicBezTo>
                    <a:cubicBezTo>
                      <a:pt x="1735262" y="159976"/>
                      <a:pt x="1737263" y="160367"/>
                      <a:pt x="1737306" y="160933"/>
                    </a:cubicBezTo>
                    <a:cubicBezTo>
                      <a:pt x="1737480" y="163456"/>
                      <a:pt x="1737132" y="165979"/>
                      <a:pt x="1736828" y="170069"/>
                    </a:cubicBezTo>
                    <a:cubicBezTo>
                      <a:pt x="1738220" y="173114"/>
                      <a:pt x="1741483" y="175333"/>
                      <a:pt x="1746617" y="173071"/>
                    </a:cubicBezTo>
                    <a:cubicBezTo>
                      <a:pt x="1746834" y="172984"/>
                      <a:pt x="1747139" y="173027"/>
                      <a:pt x="1747356" y="173071"/>
                    </a:cubicBezTo>
                    <a:cubicBezTo>
                      <a:pt x="1757580" y="176029"/>
                      <a:pt x="1767630" y="172027"/>
                      <a:pt x="1777636" y="172418"/>
                    </a:cubicBezTo>
                    <a:cubicBezTo>
                      <a:pt x="1787338" y="172810"/>
                      <a:pt x="1797039" y="175551"/>
                      <a:pt x="1806567" y="178074"/>
                    </a:cubicBezTo>
                    <a:cubicBezTo>
                      <a:pt x="1810004" y="178987"/>
                      <a:pt x="1812354" y="180858"/>
                      <a:pt x="1813833" y="176029"/>
                    </a:cubicBezTo>
                    <a:cubicBezTo>
                      <a:pt x="1814137" y="175072"/>
                      <a:pt x="1816312" y="173767"/>
                      <a:pt x="1817008" y="174072"/>
                    </a:cubicBezTo>
                    <a:cubicBezTo>
                      <a:pt x="1824579" y="177160"/>
                      <a:pt x="1832888" y="173201"/>
                      <a:pt x="1840154" y="176377"/>
                    </a:cubicBezTo>
                    <a:cubicBezTo>
                      <a:pt x="1843852" y="177987"/>
                      <a:pt x="1846592" y="181728"/>
                      <a:pt x="1849899" y="182947"/>
                    </a:cubicBezTo>
                    <a:cubicBezTo>
                      <a:pt x="1852335" y="183599"/>
                      <a:pt x="1854728" y="184251"/>
                      <a:pt x="1857730" y="185078"/>
                    </a:cubicBezTo>
                    <a:cubicBezTo>
                      <a:pt x="1857991" y="184469"/>
                      <a:pt x="1858687" y="182816"/>
                      <a:pt x="1859644" y="180510"/>
                    </a:cubicBezTo>
                    <a:cubicBezTo>
                      <a:pt x="1863081" y="182729"/>
                      <a:pt x="1869520" y="180467"/>
                      <a:pt x="1867866" y="187079"/>
                    </a:cubicBezTo>
                    <a:cubicBezTo>
                      <a:pt x="1870825" y="185861"/>
                      <a:pt x="1874088" y="183251"/>
                      <a:pt x="1876263" y="183947"/>
                    </a:cubicBezTo>
                    <a:cubicBezTo>
                      <a:pt x="1878395" y="184643"/>
                      <a:pt x="1879395" y="188733"/>
                      <a:pt x="1881745" y="192822"/>
                    </a:cubicBezTo>
                    <a:cubicBezTo>
                      <a:pt x="1883006" y="191082"/>
                      <a:pt x="1885791" y="188950"/>
                      <a:pt x="1885965" y="186645"/>
                    </a:cubicBezTo>
                    <a:cubicBezTo>
                      <a:pt x="1886182" y="183294"/>
                      <a:pt x="1885138" y="179640"/>
                      <a:pt x="1889837" y="179727"/>
                    </a:cubicBezTo>
                    <a:cubicBezTo>
                      <a:pt x="1892665" y="179770"/>
                      <a:pt x="1895405" y="181641"/>
                      <a:pt x="1897885" y="184425"/>
                    </a:cubicBezTo>
                    <a:cubicBezTo>
                      <a:pt x="1899060" y="183903"/>
                      <a:pt x="1900278" y="183338"/>
                      <a:pt x="1901366" y="182859"/>
                    </a:cubicBezTo>
                    <a:cubicBezTo>
                      <a:pt x="1901366" y="186036"/>
                      <a:pt x="1901366" y="188863"/>
                      <a:pt x="1901366" y="191648"/>
                    </a:cubicBezTo>
                    <a:cubicBezTo>
                      <a:pt x="1901801" y="191865"/>
                      <a:pt x="1902279" y="192083"/>
                      <a:pt x="1902714" y="192344"/>
                    </a:cubicBezTo>
                    <a:cubicBezTo>
                      <a:pt x="1903541" y="190691"/>
                      <a:pt x="1904150" y="188907"/>
                      <a:pt x="1905238" y="187471"/>
                    </a:cubicBezTo>
                    <a:cubicBezTo>
                      <a:pt x="1906847" y="185339"/>
                      <a:pt x="1908718" y="181815"/>
                      <a:pt x="1910545" y="181772"/>
                    </a:cubicBezTo>
                    <a:cubicBezTo>
                      <a:pt x="1913547" y="181685"/>
                      <a:pt x="1916767" y="183686"/>
                      <a:pt x="1919594" y="185296"/>
                    </a:cubicBezTo>
                    <a:cubicBezTo>
                      <a:pt x="1921509" y="186383"/>
                      <a:pt x="1923945" y="189908"/>
                      <a:pt x="1924510" y="189560"/>
                    </a:cubicBezTo>
                    <a:cubicBezTo>
                      <a:pt x="1926990" y="188080"/>
                      <a:pt x="1928905" y="185600"/>
                      <a:pt x="1931385" y="183121"/>
                    </a:cubicBezTo>
                    <a:cubicBezTo>
                      <a:pt x="1936344" y="185861"/>
                      <a:pt x="1936997" y="190647"/>
                      <a:pt x="1932690" y="199783"/>
                    </a:cubicBezTo>
                    <a:cubicBezTo>
                      <a:pt x="1928905" y="200523"/>
                      <a:pt x="1925468" y="201175"/>
                      <a:pt x="1921987" y="201871"/>
                    </a:cubicBezTo>
                    <a:cubicBezTo>
                      <a:pt x="1931211" y="208876"/>
                      <a:pt x="1934909" y="200349"/>
                      <a:pt x="1940564" y="196955"/>
                    </a:cubicBezTo>
                    <a:cubicBezTo>
                      <a:pt x="1942304" y="199130"/>
                      <a:pt x="1944132" y="201393"/>
                      <a:pt x="1946872" y="204830"/>
                    </a:cubicBezTo>
                    <a:cubicBezTo>
                      <a:pt x="1948830" y="196085"/>
                      <a:pt x="1936170" y="191604"/>
                      <a:pt x="1943653" y="183730"/>
                    </a:cubicBezTo>
                    <a:cubicBezTo>
                      <a:pt x="1950919" y="184817"/>
                      <a:pt x="1948134" y="201741"/>
                      <a:pt x="1960533" y="194389"/>
                    </a:cubicBezTo>
                    <a:cubicBezTo>
                      <a:pt x="1964100" y="197477"/>
                      <a:pt x="1967755" y="200610"/>
                      <a:pt x="1971714" y="204047"/>
                    </a:cubicBezTo>
                    <a:cubicBezTo>
                      <a:pt x="1970452" y="205917"/>
                      <a:pt x="1969278" y="207614"/>
                      <a:pt x="1967973" y="209616"/>
                    </a:cubicBezTo>
                    <a:cubicBezTo>
                      <a:pt x="1969452" y="210659"/>
                      <a:pt x="1970800" y="211573"/>
                      <a:pt x="1972758" y="212922"/>
                    </a:cubicBezTo>
                    <a:cubicBezTo>
                      <a:pt x="1973802" y="209920"/>
                      <a:pt x="1974716" y="207309"/>
                      <a:pt x="1975630" y="204699"/>
                    </a:cubicBezTo>
                    <a:cubicBezTo>
                      <a:pt x="1976282" y="204438"/>
                      <a:pt x="1976891" y="204221"/>
                      <a:pt x="1977544" y="203960"/>
                    </a:cubicBezTo>
                    <a:cubicBezTo>
                      <a:pt x="1978719" y="206962"/>
                      <a:pt x="1979893" y="210007"/>
                      <a:pt x="1981285" y="213661"/>
                    </a:cubicBezTo>
                    <a:cubicBezTo>
                      <a:pt x="1981938" y="213531"/>
                      <a:pt x="1983983" y="213096"/>
                      <a:pt x="1985244" y="212835"/>
                    </a:cubicBezTo>
                    <a:cubicBezTo>
                      <a:pt x="1987420" y="215750"/>
                      <a:pt x="1989290" y="218273"/>
                      <a:pt x="1991205" y="220796"/>
                    </a:cubicBezTo>
                    <a:cubicBezTo>
                      <a:pt x="1991857" y="220318"/>
                      <a:pt x="1992553" y="219796"/>
                      <a:pt x="1993206" y="219317"/>
                    </a:cubicBezTo>
                    <a:cubicBezTo>
                      <a:pt x="1992901" y="214444"/>
                      <a:pt x="1992945" y="209963"/>
                      <a:pt x="1986071" y="208180"/>
                    </a:cubicBezTo>
                    <a:cubicBezTo>
                      <a:pt x="1981677" y="207049"/>
                      <a:pt x="1976152" y="204003"/>
                      <a:pt x="1982068" y="198173"/>
                    </a:cubicBezTo>
                    <a:cubicBezTo>
                      <a:pt x="1979980" y="194606"/>
                      <a:pt x="1970670" y="196912"/>
                      <a:pt x="1974498" y="189864"/>
                    </a:cubicBezTo>
                    <a:cubicBezTo>
                      <a:pt x="1978196" y="190473"/>
                      <a:pt x="1980894" y="190647"/>
                      <a:pt x="1983374" y="191473"/>
                    </a:cubicBezTo>
                    <a:cubicBezTo>
                      <a:pt x="1985114" y="192039"/>
                      <a:pt x="1987768" y="193214"/>
                      <a:pt x="1988029" y="194519"/>
                    </a:cubicBezTo>
                    <a:cubicBezTo>
                      <a:pt x="1989508" y="201436"/>
                      <a:pt x="1994989" y="201958"/>
                      <a:pt x="2000297" y="203612"/>
                    </a:cubicBezTo>
                    <a:cubicBezTo>
                      <a:pt x="2004126" y="204786"/>
                      <a:pt x="2008041" y="205744"/>
                      <a:pt x="2009216" y="211573"/>
                    </a:cubicBezTo>
                    <a:cubicBezTo>
                      <a:pt x="2010347" y="217185"/>
                      <a:pt x="2014436" y="222188"/>
                      <a:pt x="2018134" y="229193"/>
                    </a:cubicBezTo>
                    <a:cubicBezTo>
                      <a:pt x="2018570" y="220448"/>
                      <a:pt x="2018918" y="214097"/>
                      <a:pt x="2019265" y="207788"/>
                    </a:cubicBezTo>
                    <a:cubicBezTo>
                      <a:pt x="2028924" y="204569"/>
                      <a:pt x="2039539" y="209833"/>
                      <a:pt x="2044151" y="219143"/>
                    </a:cubicBezTo>
                    <a:cubicBezTo>
                      <a:pt x="2045587" y="222058"/>
                      <a:pt x="2049589" y="223755"/>
                      <a:pt x="2053809" y="227148"/>
                    </a:cubicBezTo>
                    <a:cubicBezTo>
                      <a:pt x="2054853" y="224059"/>
                      <a:pt x="2055636" y="221753"/>
                      <a:pt x="2056419" y="219448"/>
                    </a:cubicBezTo>
                    <a:cubicBezTo>
                      <a:pt x="2054723" y="219796"/>
                      <a:pt x="2052982" y="220144"/>
                      <a:pt x="2051286" y="220492"/>
                    </a:cubicBezTo>
                    <a:cubicBezTo>
                      <a:pt x="2051068" y="219970"/>
                      <a:pt x="2050850" y="219491"/>
                      <a:pt x="2050590" y="218969"/>
                    </a:cubicBezTo>
                    <a:lnTo>
                      <a:pt x="2059554" y="215597"/>
                    </a:lnTo>
                    <a:lnTo>
                      <a:pt x="2063511" y="224233"/>
                    </a:lnTo>
                    <a:cubicBezTo>
                      <a:pt x="2062989" y="224842"/>
                      <a:pt x="2062467" y="225451"/>
                      <a:pt x="2061944" y="226061"/>
                    </a:cubicBezTo>
                    <a:cubicBezTo>
                      <a:pt x="2064598" y="226191"/>
                      <a:pt x="2067252" y="226365"/>
                      <a:pt x="2069732" y="226495"/>
                    </a:cubicBezTo>
                    <a:lnTo>
                      <a:pt x="2071532" y="218522"/>
                    </a:lnTo>
                    <a:lnTo>
                      <a:pt x="2077955" y="215184"/>
                    </a:lnTo>
                    <a:cubicBezTo>
                      <a:pt x="2079085" y="220187"/>
                      <a:pt x="2080130" y="224755"/>
                      <a:pt x="2081174" y="229323"/>
                    </a:cubicBezTo>
                    <a:cubicBezTo>
                      <a:pt x="2080565" y="229497"/>
                      <a:pt x="2079912" y="229628"/>
                      <a:pt x="2079303" y="229802"/>
                    </a:cubicBezTo>
                    <a:cubicBezTo>
                      <a:pt x="2082523" y="231455"/>
                      <a:pt x="2085698" y="233065"/>
                      <a:pt x="2088787" y="234674"/>
                    </a:cubicBezTo>
                    <a:cubicBezTo>
                      <a:pt x="2089310" y="232021"/>
                      <a:pt x="2089875" y="228888"/>
                      <a:pt x="2090789" y="224103"/>
                    </a:cubicBezTo>
                    <a:cubicBezTo>
                      <a:pt x="2096096" y="229845"/>
                      <a:pt x="2100012" y="234153"/>
                      <a:pt x="2104101" y="238590"/>
                    </a:cubicBezTo>
                    <a:cubicBezTo>
                      <a:pt x="2102535" y="240678"/>
                      <a:pt x="2101186" y="242418"/>
                      <a:pt x="2100229" y="243724"/>
                    </a:cubicBezTo>
                    <a:cubicBezTo>
                      <a:pt x="2092181" y="241766"/>
                      <a:pt x="2084437" y="239852"/>
                      <a:pt x="2076214" y="237850"/>
                    </a:cubicBezTo>
                    <a:cubicBezTo>
                      <a:pt x="2078825" y="243028"/>
                      <a:pt x="2081131" y="247552"/>
                      <a:pt x="2083393" y="252120"/>
                    </a:cubicBezTo>
                    <a:cubicBezTo>
                      <a:pt x="2082784" y="252599"/>
                      <a:pt x="2082175" y="253034"/>
                      <a:pt x="2081565" y="253513"/>
                    </a:cubicBezTo>
                    <a:cubicBezTo>
                      <a:pt x="2077824" y="252381"/>
                      <a:pt x="2073909" y="246943"/>
                      <a:pt x="2070341" y="253948"/>
                    </a:cubicBezTo>
                    <a:cubicBezTo>
                      <a:pt x="2071168" y="255209"/>
                      <a:pt x="2072212" y="256775"/>
                      <a:pt x="2073560" y="258820"/>
                    </a:cubicBezTo>
                    <a:cubicBezTo>
                      <a:pt x="2070037" y="259038"/>
                      <a:pt x="2066774" y="260082"/>
                      <a:pt x="2064250" y="259168"/>
                    </a:cubicBezTo>
                    <a:cubicBezTo>
                      <a:pt x="2062510" y="258515"/>
                      <a:pt x="2060857" y="255122"/>
                      <a:pt x="2060900" y="252947"/>
                    </a:cubicBezTo>
                    <a:cubicBezTo>
                      <a:pt x="2060900" y="249075"/>
                      <a:pt x="2062206" y="245247"/>
                      <a:pt x="2062380" y="240983"/>
                    </a:cubicBezTo>
                    <a:cubicBezTo>
                      <a:pt x="2057811" y="250380"/>
                      <a:pt x="2050764" y="251859"/>
                      <a:pt x="2043193" y="248379"/>
                    </a:cubicBezTo>
                    <a:cubicBezTo>
                      <a:pt x="2040496" y="251816"/>
                      <a:pt x="2038321" y="254513"/>
                      <a:pt x="2035319" y="258342"/>
                    </a:cubicBezTo>
                    <a:cubicBezTo>
                      <a:pt x="2033448" y="251903"/>
                      <a:pt x="2024312" y="256949"/>
                      <a:pt x="2024617" y="248857"/>
                    </a:cubicBezTo>
                    <a:cubicBezTo>
                      <a:pt x="2021745" y="248901"/>
                      <a:pt x="2017743" y="247726"/>
                      <a:pt x="2016176" y="249162"/>
                    </a:cubicBezTo>
                    <a:cubicBezTo>
                      <a:pt x="2007432" y="257123"/>
                      <a:pt x="1998601" y="250597"/>
                      <a:pt x="1990030" y="249684"/>
                    </a:cubicBezTo>
                    <a:cubicBezTo>
                      <a:pt x="1985723" y="249249"/>
                      <a:pt x="1981721" y="245681"/>
                      <a:pt x="1977283" y="243332"/>
                    </a:cubicBezTo>
                    <a:cubicBezTo>
                      <a:pt x="1977457" y="244420"/>
                      <a:pt x="1977718" y="245986"/>
                      <a:pt x="1978110" y="248335"/>
                    </a:cubicBezTo>
                    <a:cubicBezTo>
                      <a:pt x="1970844" y="247074"/>
                      <a:pt x="1963796" y="245812"/>
                      <a:pt x="1956096" y="244463"/>
                    </a:cubicBezTo>
                    <a:cubicBezTo>
                      <a:pt x="1955313" y="244942"/>
                      <a:pt x="1953181" y="246682"/>
                      <a:pt x="1950788" y="247465"/>
                    </a:cubicBezTo>
                    <a:cubicBezTo>
                      <a:pt x="1948134" y="248335"/>
                      <a:pt x="1945176" y="248335"/>
                      <a:pt x="1941217" y="248857"/>
                    </a:cubicBezTo>
                    <a:cubicBezTo>
                      <a:pt x="1941173" y="248814"/>
                      <a:pt x="1940129" y="247596"/>
                      <a:pt x="1938998" y="246334"/>
                    </a:cubicBezTo>
                    <a:cubicBezTo>
                      <a:pt x="1937649" y="247422"/>
                      <a:pt x="1936388" y="248422"/>
                      <a:pt x="1934691" y="249815"/>
                    </a:cubicBezTo>
                    <a:cubicBezTo>
                      <a:pt x="1931906" y="247204"/>
                      <a:pt x="1929296" y="244768"/>
                      <a:pt x="1927991" y="243549"/>
                    </a:cubicBezTo>
                    <a:cubicBezTo>
                      <a:pt x="1922074" y="243549"/>
                      <a:pt x="1917115" y="243550"/>
                      <a:pt x="1910850" y="243550"/>
                    </a:cubicBezTo>
                    <a:cubicBezTo>
                      <a:pt x="1910676" y="244289"/>
                      <a:pt x="1909979" y="246769"/>
                      <a:pt x="1909414" y="248988"/>
                    </a:cubicBezTo>
                    <a:cubicBezTo>
                      <a:pt x="1899582" y="246987"/>
                      <a:pt x="1889793" y="245029"/>
                      <a:pt x="1879091" y="242853"/>
                    </a:cubicBezTo>
                    <a:cubicBezTo>
                      <a:pt x="1879091" y="240939"/>
                      <a:pt x="1879091" y="237763"/>
                      <a:pt x="1879091" y="234631"/>
                    </a:cubicBezTo>
                    <a:cubicBezTo>
                      <a:pt x="1878612" y="234588"/>
                      <a:pt x="1878134" y="234544"/>
                      <a:pt x="1877655" y="234457"/>
                    </a:cubicBezTo>
                    <a:cubicBezTo>
                      <a:pt x="1877176" y="237502"/>
                      <a:pt x="1877351" y="240852"/>
                      <a:pt x="1876002" y="243419"/>
                    </a:cubicBezTo>
                    <a:cubicBezTo>
                      <a:pt x="1874653" y="246030"/>
                      <a:pt x="1871825" y="247857"/>
                      <a:pt x="1869606" y="250032"/>
                    </a:cubicBezTo>
                    <a:cubicBezTo>
                      <a:pt x="1870128" y="250554"/>
                      <a:pt x="1870651" y="251120"/>
                      <a:pt x="1871129" y="251642"/>
                    </a:cubicBezTo>
                    <a:cubicBezTo>
                      <a:pt x="1874218" y="251250"/>
                      <a:pt x="1877307" y="250902"/>
                      <a:pt x="1880831" y="250467"/>
                    </a:cubicBezTo>
                    <a:cubicBezTo>
                      <a:pt x="1880178" y="262649"/>
                      <a:pt x="1886835" y="255079"/>
                      <a:pt x="1891272" y="253947"/>
                    </a:cubicBezTo>
                    <a:cubicBezTo>
                      <a:pt x="1887139" y="262344"/>
                      <a:pt x="1883137" y="262779"/>
                      <a:pt x="1873609" y="256340"/>
                    </a:cubicBezTo>
                    <a:cubicBezTo>
                      <a:pt x="1873783" y="258211"/>
                      <a:pt x="1873348" y="261213"/>
                      <a:pt x="1874262" y="261735"/>
                    </a:cubicBezTo>
                    <a:cubicBezTo>
                      <a:pt x="1879830" y="264868"/>
                      <a:pt x="1885704" y="267434"/>
                      <a:pt x="1891490" y="270219"/>
                    </a:cubicBezTo>
                    <a:cubicBezTo>
                      <a:pt x="1891925" y="269610"/>
                      <a:pt x="1892360" y="269044"/>
                      <a:pt x="1892752" y="268435"/>
                    </a:cubicBezTo>
                    <a:cubicBezTo>
                      <a:pt x="1891664" y="266738"/>
                      <a:pt x="1890576" y="265041"/>
                      <a:pt x="1890228" y="264476"/>
                    </a:cubicBezTo>
                    <a:cubicBezTo>
                      <a:pt x="1895275" y="259603"/>
                      <a:pt x="1899843" y="255209"/>
                      <a:pt x="1904411" y="250771"/>
                    </a:cubicBezTo>
                    <a:cubicBezTo>
                      <a:pt x="1904933" y="250989"/>
                      <a:pt x="1905455" y="251207"/>
                      <a:pt x="1905934" y="251424"/>
                    </a:cubicBezTo>
                    <a:cubicBezTo>
                      <a:pt x="1904541" y="254382"/>
                      <a:pt x="1902801" y="257210"/>
                      <a:pt x="1901801" y="260256"/>
                    </a:cubicBezTo>
                    <a:cubicBezTo>
                      <a:pt x="1901017" y="262649"/>
                      <a:pt x="1899974" y="265955"/>
                      <a:pt x="1900974" y="267782"/>
                    </a:cubicBezTo>
                    <a:cubicBezTo>
                      <a:pt x="1903106" y="271654"/>
                      <a:pt x="1902192" y="278311"/>
                      <a:pt x="1908370" y="278876"/>
                    </a:cubicBezTo>
                    <a:cubicBezTo>
                      <a:pt x="1912373" y="279267"/>
                      <a:pt x="1916549" y="277571"/>
                      <a:pt x="1920682" y="277353"/>
                    </a:cubicBezTo>
                    <a:cubicBezTo>
                      <a:pt x="1923814" y="277179"/>
                      <a:pt x="1927034" y="277789"/>
                      <a:pt x="1930775" y="278093"/>
                    </a:cubicBezTo>
                    <a:cubicBezTo>
                      <a:pt x="1929775" y="276614"/>
                      <a:pt x="1928339" y="274482"/>
                      <a:pt x="1927164" y="272785"/>
                    </a:cubicBezTo>
                    <a:cubicBezTo>
                      <a:pt x="1932515" y="272786"/>
                      <a:pt x="1938519" y="271567"/>
                      <a:pt x="1943610" y="273177"/>
                    </a:cubicBezTo>
                    <a:cubicBezTo>
                      <a:pt x="1947960" y="274569"/>
                      <a:pt x="1952833" y="278571"/>
                      <a:pt x="1954529" y="282617"/>
                    </a:cubicBezTo>
                    <a:cubicBezTo>
                      <a:pt x="1955791" y="285663"/>
                      <a:pt x="1952310" y="290666"/>
                      <a:pt x="1950875" y="294756"/>
                    </a:cubicBezTo>
                    <a:cubicBezTo>
                      <a:pt x="1950440" y="296017"/>
                      <a:pt x="1949787" y="297192"/>
                      <a:pt x="1950092" y="296583"/>
                    </a:cubicBezTo>
                    <a:cubicBezTo>
                      <a:pt x="1953398" y="298410"/>
                      <a:pt x="1955748" y="300281"/>
                      <a:pt x="1958358" y="301020"/>
                    </a:cubicBezTo>
                    <a:cubicBezTo>
                      <a:pt x="1960403" y="301586"/>
                      <a:pt x="1963013" y="301107"/>
                      <a:pt x="1964971" y="300238"/>
                    </a:cubicBezTo>
                    <a:cubicBezTo>
                      <a:pt x="1966580" y="299542"/>
                      <a:pt x="1967625" y="297627"/>
                      <a:pt x="1969060" y="296061"/>
                    </a:cubicBezTo>
                    <a:cubicBezTo>
                      <a:pt x="1967146" y="292711"/>
                      <a:pt x="1960011" y="294277"/>
                      <a:pt x="1961708" y="285924"/>
                    </a:cubicBezTo>
                    <a:cubicBezTo>
                      <a:pt x="1962752" y="280877"/>
                      <a:pt x="1966494" y="282313"/>
                      <a:pt x="1967407" y="279615"/>
                    </a:cubicBezTo>
                    <a:cubicBezTo>
                      <a:pt x="1973759" y="282792"/>
                      <a:pt x="1974716" y="276875"/>
                      <a:pt x="1977283" y="273742"/>
                    </a:cubicBezTo>
                    <a:cubicBezTo>
                      <a:pt x="1978936" y="277962"/>
                      <a:pt x="1980589" y="282226"/>
                      <a:pt x="1982242" y="286490"/>
                    </a:cubicBezTo>
                    <a:cubicBezTo>
                      <a:pt x="1982895" y="286228"/>
                      <a:pt x="1983548" y="285967"/>
                      <a:pt x="1984200" y="285706"/>
                    </a:cubicBezTo>
                    <a:cubicBezTo>
                      <a:pt x="1983678" y="284358"/>
                      <a:pt x="1983199" y="283009"/>
                      <a:pt x="1982678" y="281617"/>
                    </a:cubicBezTo>
                    <a:cubicBezTo>
                      <a:pt x="1989160" y="278485"/>
                      <a:pt x="1989160" y="278485"/>
                      <a:pt x="1992510" y="284967"/>
                    </a:cubicBezTo>
                    <a:cubicBezTo>
                      <a:pt x="1997165" y="284097"/>
                      <a:pt x="2003169" y="281008"/>
                      <a:pt x="2005909" y="282835"/>
                    </a:cubicBezTo>
                    <a:cubicBezTo>
                      <a:pt x="2011565" y="286620"/>
                      <a:pt x="2016916" y="284227"/>
                      <a:pt x="2022050" y="285402"/>
                    </a:cubicBezTo>
                    <a:cubicBezTo>
                      <a:pt x="2024051" y="285881"/>
                      <a:pt x="2024660" y="292450"/>
                      <a:pt x="2026444" y="297931"/>
                    </a:cubicBezTo>
                    <a:cubicBezTo>
                      <a:pt x="2021006" y="296844"/>
                      <a:pt x="2017917" y="296235"/>
                      <a:pt x="2014828" y="295626"/>
                    </a:cubicBezTo>
                    <a:cubicBezTo>
                      <a:pt x="2006301" y="293972"/>
                      <a:pt x="1997861" y="291754"/>
                      <a:pt x="1989247" y="291058"/>
                    </a:cubicBezTo>
                    <a:cubicBezTo>
                      <a:pt x="1985418" y="290753"/>
                      <a:pt x="1981372" y="293581"/>
                      <a:pt x="1977413" y="294973"/>
                    </a:cubicBezTo>
                    <a:cubicBezTo>
                      <a:pt x="1980328" y="303370"/>
                      <a:pt x="1983460" y="304458"/>
                      <a:pt x="1990030" y="301151"/>
                    </a:cubicBezTo>
                    <a:cubicBezTo>
                      <a:pt x="1991683" y="300324"/>
                      <a:pt x="1994120" y="300542"/>
                      <a:pt x="1996033" y="300977"/>
                    </a:cubicBezTo>
                    <a:cubicBezTo>
                      <a:pt x="2003952" y="302761"/>
                      <a:pt x="2005953" y="302369"/>
                      <a:pt x="2008824" y="299150"/>
                    </a:cubicBezTo>
                    <a:cubicBezTo>
                      <a:pt x="2011130" y="300933"/>
                      <a:pt x="2013740" y="304458"/>
                      <a:pt x="2015394" y="304022"/>
                    </a:cubicBezTo>
                    <a:cubicBezTo>
                      <a:pt x="2027575" y="300846"/>
                      <a:pt x="2038539" y="307894"/>
                      <a:pt x="2050416" y="307372"/>
                    </a:cubicBezTo>
                    <a:cubicBezTo>
                      <a:pt x="2059247" y="306981"/>
                      <a:pt x="2068166" y="308242"/>
                      <a:pt x="2077041" y="309113"/>
                    </a:cubicBezTo>
                    <a:cubicBezTo>
                      <a:pt x="2079347" y="309330"/>
                      <a:pt x="2081479" y="311331"/>
                      <a:pt x="2083784" y="311723"/>
                    </a:cubicBezTo>
                    <a:cubicBezTo>
                      <a:pt x="2088787" y="312593"/>
                      <a:pt x="2093965" y="312506"/>
                      <a:pt x="2098881" y="313637"/>
                    </a:cubicBezTo>
                    <a:cubicBezTo>
                      <a:pt x="2105058" y="315073"/>
                      <a:pt x="2110410" y="320163"/>
                      <a:pt x="2117631" y="316639"/>
                    </a:cubicBezTo>
                    <a:cubicBezTo>
                      <a:pt x="2118502" y="316204"/>
                      <a:pt x="2121330" y="319858"/>
                      <a:pt x="2123462" y="320337"/>
                    </a:cubicBezTo>
                    <a:cubicBezTo>
                      <a:pt x="2131292" y="321772"/>
                      <a:pt x="2139167" y="323252"/>
                      <a:pt x="2149217" y="325079"/>
                    </a:cubicBezTo>
                    <a:cubicBezTo>
                      <a:pt x="2146302" y="326906"/>
                      <a:pt x="2144735" y="328777"/>
                      <a:pt x="2143344" y="328646"/>
                    </a:cubicBezTo>
                    <a:cubicBezTo>
                      <a:pt x="2138036" y="328125"/>
                      <a:pt x="2132771" y="326950"/>
                      <a:pt x="2127464" y="326123"/>
                    </a:cubicBezTo>
                    <a:cubicBezTo>
                      <a:pt x="2122069" y="325253"/>
                      <a:pt x="2116587" y="323600"/>
                      <a:pt x="2111236" y="323904"/>
                    </a:cubicBezTo>
                    <a:cubicBezTo>
                      <a:pt x="2105058" y="324252"/>
                      <a:pt x="2098968" y="326297"/>
                      <a:pt x="2092833" y="327646"/>
                    </a:cubicBezTo>
                    <a:cubicBezTo>
                      <a:pt x="2098315" y="330517"/>
                      <a:pt x="2095052" y="342568"/>
                      <a:pt x="2106929" y="341872"/>
                    </a:cubicBezTo>
                    <a:cubicBezTo>
                      <a:pt x="2105755" y="338392"/>
                      <a:pt x="2104754" y="335433"/>
                      <a:pt x="2102840" y="329821"/>
                    </a:cubicBezTo>
                    <a:cubicBezTo>
                      <a:pt x="2108408" y="331692"/>
                      <a:pt x="2111976" y="332867"/>
                      <a:pt x="2117109" y="334607"/>
                    </a:cubicBezTo>
                    <a:cubicBezTo>
                      <a:pt x="2124766" y="330865"/>
                      <a:pt x="2142473" y="333649"/>
                      <a:pt x="2150435" y="340785"/>
                    </a:cubicBezTo>
                    <a:cubicBezTo>
                      <a:pt x="2152480" y="342612"/>
                      <a:pt x="2155655" y="343221"/>
                      <a:pt x="2158353" y="344396"/>
                    </a:cubicBezTo>
                    <a:cubicBezTo>
                      <a:pt x="2158657" y="343656"/>
                      <a:pt x="2158962" y="342960"/>
                      <a:pt x="2159310" y="342220"/>
                    </a:cubicBezTo>
                    <a:cubicBezTo>
                      <a:pt x="2157526" y="340958"/>
                      <a:pt x="2155699" y="339697"/>
                      <a:pt x="2153915" y="338435"/>
                    </a:cubicBezTo>
                    <a:cubicBezTo>
                      <a:pt x="2154220" y="337783"/>
                      <a:pt x="2154481" y="337130"/>
                      <a:pt x="2154786" y="336434"/>
                    </a:cubicBezTo>
                    <a:cubicBezTo>
                      <a:pt x="2157744" y="337739"/>
                      <a:pt x="2160920" y="338740"/>
                      <a:pt x="2163573" y="340480"/>
                    </a:cubicBezTo>
                    <a:cubicBezTo>
                      <a:pt x="2166575" y="342437"/>
                      <a:pt x="2168837" y="345613"/>
                      <a:pt x="2171926" y="347267"/>
                    </a:cubicBezTo>
                    <a:lnTo>
                      <a:pt x="2181963" y="350221"/>
                    </a:lnTo>
                    <a:lnTo>
                      <a:pt x="2181585" y="350182"/>
                    </a:lnTo>
                    <a:cubicBezTo>
                      <a:pt x="2181585" y="350182"/>
                      <a:pt x="2181976" y="350225"/>
                      <a:pt x="2181976" y="350225"/>
                    </a:cubicBezTo>
                    <a:lnTo>
                      <a:pt x="2181963" y="350221"/>
                    </a:lnTo>
                    <a:lnTo>
                      <a:pt x="2214388" y="353618"/>
                    </a:lnTo>
                    <a:cubicBezTo>
                      <a:pt x="2214431" y="354271"/>
                      <a:pt x="2214431" y="354967"/>
                      <a:pt x="2214475" y="355620"/>
                    </a:cubicBezTo>
                    <a:cubicBezTo>
                      <a:pt x="2213518" y="356186"/>
                      <a:pt x="2212517" y="357360"/>
                      <a:pt x="2211604" y="357273"/>
                    </a:cubicBezTo>
                    <a:cubicBezTo>
                      <a:pt x="2203946" y="356490"/>
                      <a:pt x="2196333" y="355620"/>
                      <a:pt x="2188720" y="354576"/>
                    </a:cubicBezTo>
                    <a:cubicBezTo>
                      <a:pt x="2185544" y="354141"/>
                      <a:pt x="2182455" y="352705"/>
                      <a:pt x="2179366" y="352705"/>
                    </a:cubicBezTo>
                    <a:cubicBezTo>
                      <a:pt x="2176364" y="352705"/>
                      <a:pt x="2173405" y="354054"/>
                      <a:pt x="2169229" y="355098"/>
                    </a:cubicBezTo>
                    <a:cubicBezTo>
                      <a:pt x="2164226" y="350095"/>
                      <a:pt x="2162355" y="350051"/>
                      <a:pt x="2159832" y="356099"/>
                    </a:cubicBezTo>
                    <a:cubicBezTo>
                      <a:pt x="2151218" y="355577"/>
                      <a:pt x="2142082" y="356794"/>
                      <a:pt x="2137079" y="348398"/>
                    </a:cubicBezTo>
                    <a:cubicBezTo>
                      <a:pt x="2134729" y="350617"/>
                      <a:pt x="2133337" y="353010"/>
                      <a:pt x="2131945" y="353009"/>
                    </a:cubicBezTo>
                    <a:cubicBezTo>
                      <a:pt x="2128856" y="353053"/>
                      <a:pt x="2125767" y="351835"/>
                      <a:pt x="2120503" y="350660"/>
                    </a:cubicBezTo>
                    <a:cubicBezTo>
                      <a:pt x="2107059" y="350965"/>
                      <a:pt x="2091050" y="351313"/>
                      <a:pt x="2073343" y="346223"/>
                    </a:cubicBezTo>
                    <a:cubicBezTo>
                      <a:pt x="2077737" y="344700"/>
                      <a:pt x="2080565" y="343699"/>
                      <a:pt x="2083393" y="342699"/>
                    </a:cubicBezTo>
                    <a:cubicBezTo>
                      <a:pt x="2079651" y="337304"/>
                      <a:pt x="2075040" y="333910"/>
                      <a:pt x="2067905" y="336347"/>
                    </a:cubicBezTo>
                    <a:cubicBezTo>
                      <a:pt x="2067513" y="337783"/>
                      <a:pt x="2066948" y="339784"/>
                      <a:pt x="2066426" y="341655"/>
                    </a:cubicBezTo>
                    <a:cubicBezTo>
                      <a:pt x="2068688" y="342916"/>
                      <a:pt x="2070907" y="344134"/>
                      <a:pt x="2073125" y="345353"/>
                    </a:cubicBezTo>
                    <a:cubicBezTo>
                      <a:pt x="2072995" y="346049"/>
                      <a:pt x="2072908" y="346701"/>
                      <a:pt x="2072777" y="347397"/>
                    </a:cubicBezTo>
                    <a:cubicBezTo>
                      <a:pt x="2068122" y="347397"/>
                      <a:pt x="2063467" y="347397"/>
                      <a:pt x="2058812" y="347398"/>
                    </a:cubicBezTo>
                    <a:lnTo>
                      <a:pt x="2058513" y="348115"/>
                    </a:lnTo>
                    <a:lnTo>
                      <a:pt x="2055984" y="345570"/>
                    </a:lnTo>
                    <a:cubicBezTo>
                      <a:pt x="2058333" y="340219"/>
                      <a:pt x="2056767" y="335912"/>
                      <a:pt x="2057463" y="331257"/>
                    </a:cubicBezTo>
                    <a:cubicBezTo>
                      <a:pt x="2043020" y="331953"/>
                      <a:pt x="2040192" y="334085"/>
                      <a:pt x="2041105" y="344004"/>
                    </a:cubicBezTo>
                    <a:cubicBezTo>
                      <a:pt x="2037494" y="344004"/>
                      <a:pt x="2033883" y="344004"/>
                      <a:pt x="2030577" y="344004"/>
                    </a:cubicBezTo>
                    <a:cubicBezTo>
                      <a:pt x="2029576" y="339740"/>
                      <a:pt x="2028663" y="335999"/>
                      <a:pt x="2027793" y="332214"/>
                    </a:cubicBezTo>
                    <a:cubicBezTo>
                      <a:pt x="2027445" y="332257"/>
                      <a:pt x="2027097" y="332257"/>
                      <a:pt x="2026749" y="332301"/>
                    </a:cubicBezTo>
                    <a:cubicBezTo>
                      <a:pt x="2026749" y="335477"/>
                      <a:pt x="2026749" y="338696"/>
                      <a:pt x="2026749" y="341959"/>
                    </a:cubicBezTo>
                    <a:cubicBezTo>
                      <a:pt x="2020614" y="343656"/>
                      <a:pt x="2015046" y="345179"/>
                      <a:pt x="2009085" y="346832"/>
                    </a:cubicBezTo>
                    <a:cubicBezTo>
                      <a:pt x="2007041" y="345222"/>
                      <a:pt x="2004604" y="343308"/>
                      <a:pt x="2000558" y="340132"/>
                    </a:cubicBezTo>
                    <a:cubicBezTo>
                      <a:pt x="2005996" y="338740"/>
                      <a:pt x="2008868" y="338044"/>
                      <a:pt x="2013131" y="336956"/>
                    </a:cubicBezTo>
                    <a:cubicBezTo>
                      <a:pt x="2007824" y="333954"/>
                      <a:pt x="2005866" y="326645"/>
                      <a:pt x="1998774" y="331213"/>
                    </a:cubicBezTo>
                    <a:cubicBezTo>
                      <a:pt x="1999123" y="334781"/>
                      <a:pt x="1999471" y="338305"/>
                      <a:pt x="1999949" y="343351"/>
                    </a:cubicBezTo>
                    <a:cubicBezTo>
                      <a:pt x="1996991" y="342699"/>
                      <a:pt x="1994424" y="342177"/>
                      <a:pt x="1991901" y="341611"/>
                    </a:cubicBezTo>
                    <a:cubicBezTo>
                      <a:pt x="1992423" y="340219"/>
                      <a:pt x="1992901" y="338783"/>
                      <a:pt x="1993467" y="337261"/>
                    </a:cubicBezTo>
                    <a:cubicBezTo>
                      <a:pt x="1989421" y="335869"/>
                      <a:pt x="1985766" y="338044"/>
                      <a:pt x="1985288" y="342307"/>
                    </a:cubicBezTo>
                    <a:cubicBezTo>
                      <a:pt x="1984896" y="345526"/>
                      <a:pt x="1987376" y="349051"/>
                      <a:pt x="1988551" y="352488"/>
                    </a:cubicBezTo>
                    <a:cubicBezTo>
                      <a:pt x="1989290" y="352487"/>
                      <a:pt x="1990030" y="352444"/>
                      <a:pt x="1990769" y="352444"/>
                    </a:cubicBezTo>
                    <a:cubicBezTo>
                      <a:pt x="1988812" y="355141"/>
                      <a:pt x="1986854" y="357839"/>
                      <a:pt x="1984896" y="360536"/>
                    </a:cubicBezTo>
                    <a:cubicBezTo>
                      <a:pt x="1982765" y="358187"/>
                      <a:pt x="1980589" y="355794"/>
                      <a:pt x="1977848" y="352748"/>
                    </a:cubicBezTo>
                    <a:cubicBezTo>
                      <a:pt x="1976804" y="354489"/>
                      <a:pt x="1975629" y="356359"/>
                      <a:pt x="1974281" y="358578"/>
                    </a:cubicBezTo>
                    <a:cubicBezTo>
                      <a:pt x="1972976" y="357012"/>
                      <a:pt x="1971497" y="355272"/>
                      <a:pt x="1970626" y="354271"/>
                    </a:cubicBezTo>
                    <a:cubicBezTo>
                      <a:pt x="1963926" y="356403"/>
                      <a:pt x="1957879" y="358883"/>
                      <a:pt x="1951658" y="360014"/>
                    </a:cubicBezTo>
                    <a:cubicBezTo>
                      <a:pt x="1949918" y="360319"/>
                      <a:pt x="1947482" y="356707"/>
                      <a:pt x="1945654" y="355141"/>
                    </a:cubicBezTo>
                    <a:cubicBezTo>
                      <a:pt x="1936779" y="362798"/>
                      <a:pt x="1925468" y="359013"/>
                      <a:pt x="1913243" y="358665"/>
                    </a:cubicBezTo>
                    <a:cubicBezTo>
                      <a:pt x="1912938" y="361841"/>
                      <a:pt x="1912547" y="365887"/>
                      <a:pt x="1912112" y="369933"/>
                    </a:cubicBezTo>
                    <a:cubicBezTo>
                      <a:pt x="1911633" y="370194"/>
                      <a:pt x="1911111" y="370455"/>
                      <a:pt x="1910632" y="370716"/>
                    </a:cubicBezTo>
                    <a:cubicBezTo>
                      <a:pt x="1909806" y="368498"/>
                      <a:pt x="1908979" y="366279"/>
                      <a:pt x="1907630" y="362581"/>
                    </a:cubicBezTo>
                    <a:cubicBezTo>
                      <a:pt x="1891664" y="359840"/>
                      <a:pt x="1874262" y="358796"/>
                      <a:pt x="1857512" y="363451"/>
                    </a:cubicBezTo>
                    <a:cubicBezTo>
                      <a:pt x="1856772" y="366105"/>
                      <a:pt x="1855859" y="369324"/>
                      <a:pt x="1854945" y="372544"/>
                    </a:cubicBezTo>
                    <a:cubicBezTo>
                      <a:pt x="1851900" y="370673"/>
                      <a:pt x="1848855" y="368802"/>
                      <a:pt x="1845070" y="366496"/>
                    </a:cubicBezTo>
                    <a:cubicBezTo>
                      <a:pt x="1846288" y="368802"/>
                      <a:pt x="1847201" y="370586"/>
                      <a:pt x="1849246" y="374458"/>
                    </a:cubicBezTo>
                    <a:cubicBezTo>
                      <a:pt x="1843503" y="374196"/>
                      <a:pt x="1838805" y="374849"/>
                      <a:pt x="1835020" y="373327"/>
                    </a:cubicBezTo>
                    <a:cubicBezTo>
                      <a:pt x="1833497" y="372718"/>
                      <a:pt x="1833976" y="367192"/>
                      <a:pt x="1833366" y="362494"/>
                    </a:cubicBezTo>
                    <a:cubicBezTo>
                      <a:pt x="1831148" y="362668"/>
                      <a:pt x="1827276" y="362973"/>
                      <a:pt x="1823404" y="363320"/>
                    </a:cubicBezTo>
                    <a:lnTo>
                      <a:pt x="1823621" y="363190"/>
                    </a:lnTo>
                    <a:cubicBezTo>
                      <a:pt x="1820271" y="363103"/>
                      <a:pt x="1816660" y="363755"/>
                      <a:pt x="1813658" y="362711"/>
                    </a:cubicBezTo>
                    <a:cubicBezTo>
                      <a:pt x="1810178" y="361536"/>
                      <a:pt x="1804044" y="360101"/>
                      <a:pt x="1810178" y="354271"/>
                    </a:cubicBezTo>
                    <a:cubicBezTo>
                      <a:pt x="1810352" y="354097"/>
                      <a:pt x="1809221" y="352487"/>
                      <a:pt x="1809265" y="352618"/>
                    </a:cubicBezTo>
                    <a:cubicBezTo>
                      <a:pt x="1803435" y="355707"/>
                      <a:pt x="1798083" y="358448"/>
                      <a:pt x="1792819" y="361449"/>
                    </a:cubicBezTo>
                    <a:cubicBezTo>
                      <a:pt x="1791950" y="361972"/>
                      <a:pt x="1791993" y="363494"/>
                      <a:pt x="1791688" y="364495"/>
                    </a:cubicBezTo>
                    <a:cubicBezTo>
                      <a:pt x="1791340" y="365800"/>
                      <a:pt x="1791384" y="367453"/>
                      <a:pt x="1790600" y="368324"/>
                    </a:cubicBezTo>
                    <a:cubicBezTo>
                      <a:pt x="1787686" y="371499"/>
                      <a:pt x="1786772" y="374109"/>
                      <a:pt x="1792559" y="375719"/>
                    </a:cubicBezTo>
                    <a:cubicBezTo>
                      <a:pt x="1784945" y="379635"/>
                      <a:pt x="1784945" y="379635"/>
                      <a:pt x="1780464" y="365365"/>
                    </a:cubicBezTo>
                    <a:cubicBezTo>
                      <a:pt x="1779811" y="367802"/>
                      <a:pt x="1779724" y="369367"/>
                      <a:pt x="1778985" y="370542"/>
                    </a:cubicBezTo>
                    <a:cubicBezTo>
                      <a:pt x="1776548" y="374501"/>
                      <a:pt x="1774634" y="380070"/>
                      <a:pt x="1768631" y="378722"/>
                    </a:cubicBezTo>
                    <a:cubicBezTo>
                      <a:pt x="1760321" y="376851"/>
                      <a:pt x="1756014" y="379852"/>
                      <a:pt x="1755318" y="387031"/>
                    </a:cubicBezTo>
                    <a:cubicBezTo>
                      <a:pt x="1749140" y="383246"/>
                      <a:pt x="1743093" y="379548"/>
                      <a:pt x="1737785" y="376328"/>
                    </a:cubicBezTo>
                    <a:cubicBezTo>
                      <a:pt x="1735958" y="377590"/>
                      <a:pt x="1733957" y="379853"/>
                      <a:pt x="1731564" y="380505"/>
                    </a:cubicBezTo>
                    <a:cubicBezTo>
                      <a:pt x="1724907" y="382288"/>
                      <a:pt x="1718077" y="383420"/>
                      <a:pt x="1711290" y="384812"/>
                    </a:cubicBezTo>
                    <a:cubicBezTo>
                      <a:pt x="1710594" y="384942"/>
                      <a:pt x="1709594" y="384942"/>
                      <a:pt x="1709289" y="385421"/>
                    </a:cubicBezTo>
                    <a:cubicBezTo>
                      <a:pt x="1705069" y="391599"/>
                      <a:pt x="1703894" y="387205"/>
                      <a:pt x="1702676" y="383507"/>
                    </a:cubicBezTo>
                    <a:cubicBezTo>
                      <a:pt x="1690495" y="385203"/>
                      <a:pt x="1690495" y="385203"/>
                      <a:pt x="1691712" y="388771"/>
                    </a:cubicBezTo>
                    <a:cubicBezTo>
                      <a:pt x="1682968" y="389684"/>
                      <a:pt x="1674267" y="390555"/>
                      <a:pt x="1664173" y="391599"/>
                    </a:cubicBezTo>
                    <a:cubicBezTo>
                      <a:pt x="1664173" y="392251"/>
                      <a:pt x="1663434" y="394862"/>
                      <a:pt x="1664435" y="396384"/>
                    </a:cubicBezTo>
                    <a:cubicBezTo>
                      <a:pt x="1665174" y="397472"/>
                      <a:pt x="1668176" y="397342"/>
                      <a:pt x="1670134" y="397298"/>
                    </a:cubicBezTo>
                    <a:cubicBezTo>
                      <a:pt x="1674224" y="397211"/>
                      <a:pt x="1678356" y="396385"/>
                      <a:pt x="1682403" y="396733"/>
                    </a:cubicBezTo>
                    <a:cubicBezTo>
                      <a:pt x="1683925" y="396863"/>
                      <a:pt x="1685274" y="399256"/>
                      <a:pt x="1686666" y="400604"/>
                    </a:cubicBezTo>
                    <a:cubicBezTo>
                      <a:pt x="1686274" y="401083"/>
                      <a:pt x="1685883" y="401518"/>
                      <a:pt x="1685491" y="401997"/>
                    </a:cubicBezTo>
                    <a:cubicBezTo>
                      <a:pt x="1683403" y="401257"/>
                      <a:pt x="1681315" y="400517"/>
                      <a:pt x="1678835" y="399691"/>
                    </a:cubicBezTo>
                    <a:cubicBezTo>
                      <a:pt x="1679835" y="403345"/>
                      <a:pt x="1680619" y="406391"/>
                      <a:pt x="1681489" y="409523"/>
                    </a:cubicBezTo>
                    <a:cubicBezTo>
                      <a:pt x="1673266" y="413395"/>
                      <a:pt x="1671265" y="407217"/>
                      <a:pt x="1668481" y="402171"/>
                    </a:cubicBezTo>
                    <a:cubicBezTo>
                      <a:pt x="1667306" y="403041"/>
                      <a:pt x="1666219" y="403389"/>
                      <a:pt x="1665827" y="404129"/>
                    </a:cubicBezTo>
                    <a:cubicBezTo>
                      <a:pt x="1662694" y="410220"/>
                      <a:pt x="1657822" y="413134"/>
                      <a:pt x="1651122" y="415005"/>
                    </a:cubicBezTo>
                    <a:cubicBezTo>
                      <a:pt x="1644727" y="416789"/>
                      <a:pt x="1639593" y="418268"/>
                      <a:pt x="1633242" y="414483"/>
                    </a:cubicBezTo>
                    <a:cubicBezTo>
                      <a:pt x="1630457" y="412830"/>
                      <a:pt x="1624801" y="413787"/>
                      <a:pt x="1621495" y="415571"/>
                    </a:cubicBezTo>
                    <a:cubicBezTo>
                      <a:pt x="1612880" y="420182"/>
                      <a:pt x="1604223" y="421096"/>
                      <a:pt x="1594869" y="419094"/>
                    </a:cubicBezTo>
                    <a:cubicBezTo>
                      <a:pt x="1593434" y="418790"/>
                      <a:pt x="1591693" y="419834"/>
                      <a:pt x="1590127" y="420356"/>
                    </a:cubicBezTo>
                    <a:cubicBezTo>
                      <a:pt x="1587909" y="421095"/>
                      <a:pt x="1585777" y="422401"/>
                      <a:pt x="1583515" y="422619"/>
                    </a:cubicBezTo>
                    <a:cubicBezTo>
                      <a:pt x="1568853" y="423967"/>
                      <a:pt x="1554192" y="425054"/>
                      <a:pt x="1539487" y="426229"/>
                    </a:cubicBezTo>
                    <a:cubicBezTo>
                      <a:pt x="1527740" y="427143"/>
                      <a:pt x="1515950" y="427926"/>
                      <a:pt x="1504204" y="428883"/>
                    </a:cubicBezTo>
                    <a:cubicBezTo>
                      <a:pt x="1496938" y="429492"/>
                      <a:pt x="1489673" y="430275"/>
                      <a:pt x="1482451" y="431058"/>
                    </a:cubicBezTo>
                    <a:cubicBezTo>
                      <a:pt x="1480754" y="431232"/>
                      <a:pt x="1479058" y="431754"/>
                      <a:pt x="1477361" y="431885"/>
                    </a:cubicBezTo>
                    <a:cubicBezTo>
                      <a:pt x="1463265" y="432929"/>
                      <a:pt x="1449126" y="433495"/>
                      <a:pt x="1435030" y="435018"/>
                    </a:cubicBezTo>
                    <a:cubicBezTo>
                      <a:pt x="1422674" y="436323"/>
                      <a:pt x="1410493" y="439281"/>
                      <a:pt x="1398181" y="440238"/>
                    </a:cubicBezTo>
                    <a:cubicBezTo>
                      <a:pt x="1392134" y="440717"/>
                      <a:pt x="1385826" y="437497"/>
                      <a:pt x="1379648" y="437497"/>
                    </a:cubicBezTo>
                    <a:cubicBezTo>
                      <a:pt x="1366291" y="437454"/>
                      <a:pt x="1352892" y="438020"/>
                      <a:pt x="1339536" y="439063"/>
                    </a:cubicBezTo>
                    <a:cubicBezTo>
                      <a:pt x="1326049" y="440151"/>
                      <a:pt x="1312649" y="442109"/>
                      <a:pt x="1299206" y="443719"/>
                    </a:cubicBezTo>
                    <a:cubicBezTo>
                      <a:pt x="1297292" y="443936"/>
                      <a:pt x="1294159" y="444023"/>
                      <a:pt x="1293724" y="445067"/>
                    </a:cubicBezTo>
                    <a:cubicBezTo>
                      <a:pt x="1288156" y="457684"/>
                      <a:pt x="1278410" y="449505"/>
                      <a:pt x="1270449" y="450027"/>
                    </a:cubicBezTo>
                    <a:cubicBezTo>
                      <a:pt x="1267621" y="450201"/>
                      <a:pt x="1264837" y="451158"/>
                      <a:pt x="1261965" y="451376"/>
                    </a:cubicBezTo>
                    <a:cubicBezTo>
                      <a:pt x="1258441" y="451637"/>
                      <a:pt x="1254917" y="451419"/>
                      <a:pt x="1249871" y="451419"/>
                    </a:cubicBezTo>
                    <a:cubicBezTo>
                      <a:pt x="1245128" y="452681"/>
                      <a:pt x="1238603" y="455334"/>
                      <a:pt x="1231903" y="456031"/>
                    </a:cubicBezTo>
                    <a:lnTo>
                      <a:pt x="1228439" y="455881"/>
                    </a:lnTo>
                    <a:lnTo>
                      <a:pt x="1186620" y="464897"/>
                    </a:lnTo>
                    <a:lnTo>
                      <a:pt x="1183481" y="466298"/>
                    </a:lnTo>
                    <a:lnTo>
                      <a:pt x="1182859" y="465708"/>
                    </a:lnTo>
                    <a:lnTo>
                      <a:pt x="1158733" y="470909"/>
                    </a:lnTo>
                    <a:lnTo>
                      <a:pt x="1155560" y="471585"/>
                    </a:lnTo>
                    <a:lnTo>
                      <a:pt x="1147024" y="475390"/>
                    </a:lnTo>
                    <a:lnTo>
                      <a:pt x="1145744" y="473675"/>
                    </a:lnTo>
                    <a:lnTo>
                      <a:pt x="1078496" y="487993"/>
                    </a:lnTo>
                    <a:lnTo>
                      <a:pt x="1049189" y="494165"/>
                    </a:lnTo>
                    <a:lnTo>
                      <a:pt x="1044351" y="496839"/>
                    </a:lnTo>
                    <a:lnTo>
                      <a:pt x="1043420" y="495380"/>
                    </a:lnTo>
                    <a:lnTo>
                      <a:pt x="1019586" y="500399"/>
                    </a:lnTo>
                    <a:lnTo>
                      <a:pt x="999090" y="502078"/>
                    </a:lnTo>
                    <a:lnTo>
                      <a:pt x="989392" y="508439"/>
                    </a:lnTo>
                    <a:cubicBezTo>
                      <a:pt x="986368" y="511304"/>
                      <a:pt x="983225" y="514002"/>
                      <a:pt x="978483" y="514110"/>
                    </a:cubicBezTo>
                    <a:cubicBezTo>
                      <a:pt x="973915" y="514241"/>
                      <a:pt x="969347" y="516329"/>
                      <a:pt x="964779" y="516242"/>
                    </a:cubicBezTo>
                    <a:cubicBezTo>
                      <a:pt x="960907" y="516155"/>
                      <a:pt x="957035" y="514198"/>
                      <a:pt x="952597" y="512892"/>
                    </a:cubicBezTo>
                    <a:cubicBezTo>
                      <a:pt x="942461" y="517112"/>
                      <a:pt x="931889" y="523464"/>
                      <a:pt x="919011" y="519810"/>
                    </a:cubicBezTo>
                    <a:cubicBezTo>
                      <a:pt x="917532" y="519375"/>
                      <a:pt x="915052" y="519418"/>
                      <a:pt x="914225" y="520288"/>
                    </a:cubicBezTo>
                    <a:cubicBezTo>
                      <a:pt x="906090" y="529120"/>
                      <a:pt x="894387" y="527423"/>
                      <a:pt x="884511" y="529120"/>
                    </a:cubicBezTo>
                    <a:cubicBezTo>
                      <a:pt x="879334" y="530012"/>
                      <a:pt x="873809" y="530556"/>
                      <a:pt x="868365" y="529985"/>
                    </a:cubicBezTo>
                    <a:lnTo>
                      <a:pt x="854652" y="524883"/>
                    </a:lnTo>
                    <a:lnTo>
                      <a:pt x="880610" y="603262"/>
                    </a:lnTo>
                    <a:cubicBezTo>
                      <a:pt x="891877" y="628880"/>
                      <a:pt x="908315" y="651725"/>
                      <a:pt x="923678" y="675008"/>
                    </a:cubicBezTo>
                    <a:cubicBezTo>
                      <a:pt x="999153" y="663662"/>
                      <a:pt x="1075611" y="670354"/>
                      <a:pt x="1151244" y="672499"/>
                    </a:cubicBezTo>
                    <a:cubicBezTo>
                      <a:pt x="1176641" y="689841"/>
                      <a:pt x="1204430" y="703020"/>
                      <a:pt x="1234684" y="709117"/>
                    </a:cubicBezTo>
                    <a:cubicBezTo>
                      <a:pt x="1260404" y="731503"/>
                      <a:pt x="1284547" y="755865"/>
                      <a:pt x="1311231" y="777262"/>
                    </a:cubicBezTo>
                    <a:cubicBezTo>
                      <a:pt x="1278578" y="833580"/>
                      <a:pt x="1218084" y="864086"/>
                      <a:pt x="1165816" y="898910"/>
                    </a:cubicBezTo>
                    <a:cubicBezTo>
                      <a:pt x="1127893" y="908320"/>
                      <a:pt x="1092701" y="927120"/>
                      <a:pt x="1053113" y="929786"/>
                    </a:cubicBezTo>
                    <a:cubicBezTo>
                      <a:pt x="1082401" y="1012975"/>
                      <a:pt x="1122178" y="1092124"/>
                      <a:pt x="1151215" y="1175387"/>
                    </a:cubicBezTo>
                    <a:cubicBezTo>
                      <a:pt x="1159996" y="1247706"/>
                      <a:pt x="1185609" y="1317062"/>
                      <a:pt x="1192775" y="1389668"/>
                    </a:cubicBezTo>
                    <a:cubicBezTo>
                      <a:pt x="1192284" y="1405975"/>
                      <a:pt x="1178533" y="1423237"/>
                      <a:pt x="1160949" y="1420864"/>
                    </a:cubicBezTo>
                    <a:cubicBezTo>
                      <a:pt x="1136949" y="1418593"/>
                      <a:pt x="1113005" y="1423050"/>
                      <a:pt x="1089115" y="1423415"/>
                    </a:cubicBezTo>
                    <a:cubicBezTo>
                      <a:pt x="1061852" y="1414819"/>
                      <a:pt x="1034720" y="1403425"/>
                      <a:pt x="1012049" y="1385655"/>
                    </a:cubicBezTo>
                    <a:cubicBezTo>
                      <a:pt x="987395" y="1369045"/>
                      <a:pt x="952491" y="1360138"/>
                      <a:pt x="926758" y="1379196"/>
                    </a:cubicBezTo>
                    <a:cubicBezTo>
                      <a:pt x="883998" y="1336473"/>
                      <a:pt x="861742" y="1279078"/>
                      <a:pt x="840279" y="1223890"/>
                    </a:cubicBezTo>
                    <a:cubicBezTo>
                      <a:pt x="829868" y="1198167"/>
                      <a:pt x="804453" y="1183823"/>
                      <a:pt x="788661" y="1161983"/>
                    </a:cubicBezTo>
                    <a:cubicBezTo>
                      <a:pt x="757369" y="1122394"/>
                      <a:pt x="729618" y="1080194"/>
                      <a:pt x="701475" y="1038344"/>
                    </a:cubicBezTo>
                    <a:cubicBezTo>
                      <a:pt x="710958" y="1033560"/>
                      <a:pt x="720546" y="1028935"/>
                      <a:pt x="730260" y="1024599"/>
                    </a:cubicBezTo>
                    <a:cubicBezTo>
                      <a:pt x="757371" y="1055021"/>
                      <a:pt x="787323" y="1082787"/>
                      <a:pt x="814749" y="1112953"/>
                    </a:cubicBezTo>
                    <a:cubicBezTo>
                      <a:pt x="835396" y="1134362"/>
                      <a:pt x="848074" y="1162236"/>
                      <a:pt x="870362" y="1182182"/>
                    </a:cubicBezTo>
                    <a:cubicBezTo>
                      <a:pt x="870091" y="1096902"/>
                      <a:pt x="842138" y="1016066"/>
                      <a:pt x="812199" y="937431"/>
                    </a:cubicBezTo>
                    <a:cubicBezTo>
                      <a:pt x="807901" y="927325"/>
                      <a:pt x="802089" y="917970"/>
                      <a:pt x="796400" y="908555"/>
                    </a:cubicBezTo>
                    <a:cubicBezTo>
                      <a:pt x="763302" y="911024"/>
                      <a:pt x="729721" y="910292"/>
                      <a:pt x="697305" y="918235"/>
                    </a:cubicBezTo>
                    <a:cubicBezTo>
                      <a:pt x="670151" y="924481"/>
                      <a:pt x="641283" y="925682"/>
                      <a:pt x="616600" y="939917"/>
                    </a:cubicBezTo>
                    <a:cubicBezTo>
                      <a:pt x="625109" y="956626"/>
                      <a:pt x="633740" y="973275"/>
                      <a:pt x="641257" y="990410"/>
                    </a:cubicBezTo>
                    <a:cubicBezTo>
                      <a:pt x="571188" y="910425"/>
                      <a:pt x="505413" y="825868"/>
                      <a:pt x="424239" y="756475"/>
                    </a:cubicBezTo>
                    <a:cubicBezTo>
                      <a:pt x="371910" y="710859"/>
                      <a:pt x="321465" y="655236"/>
                      <a:pt x="252086" y="637022"/>
                    </a:cubicBezTo>
                    <a:cubicBezTo>
                      <a:pt x="257702" y="671682"/>
                      <a:pt x="273349" y="704226"/>
                      <a:pt x="274499" y="739659"/>
                    </a:cubicBezTo>
                    <a:cubicBezTo>
                      <a:pt x="281458" y="837138"/>
                      <a:pt x="269809" y="936931"/>
                      <a:pt x="235750" y="1028741"/>
                    </a:cubicBezTo>
                    <a:cubicBezTo>
                      <a:pt x="211807" y="995144"/>
                      <a:pt x="189949" y="959464"/>
                      <a:pt x="177005" y="920026"/>
                    </a:cubicBezTo>
                    <a:cubicBezTo>
                      <a:pt x="157047" y="862260"/>
                      <a:pt x="134914" y="805156"/>
                      <a:pt x="119592" y="745900"/>
                    </a:cubicBezTo>
                    <a:cubicBezTo>
                      <a:pt x="106440" y="697799"/>
                      <a:pt x="89968" y="650241"/>
                      <a:pt x="65965" y="606401"/>
                    </a:cubicBezTo>
                    <a:cubicBezTo>
                      <a:pt x="51480" y="580055"/>
                      <a:pt x="41403" y="551423"/>
                      <a:pt x="36110" y="521805"/>
                    </a:cubicBezTo>
                    <a:cubicBezTo>
                      <a:pt x="24866" y="459698"/>
                      <a:pt x="4353" y="399221"/>
                      <a:pt x="0" y="335951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rgbClr val="FFFF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E424D59A-729B-F323-376F-365D6E642CB3}"/>
                  </a:ext>
                </a:extLst>
              </p:cNvPr>
              <p:cNvGrpSpPr/>
              <p:nvPr/>
            </p:nvGrpSpPr>
            <p:grpSpPr>
              <a:xfrm>
                <a:off x="5449664" y="2911046"/>
                <a:ext cx="1411374" cy="1590423"/>
                <a:chOff x="5404986" y="2911046"/>
                <a:chExt cx="1411374" cy="1590423"/>
              </a:xfrm>
              <a:grpFill/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7508701-F79E-1D5D-D3D0-C0B521B1C39D}"/>
                    </a:ext>
                  </a:extLst>
                </p:cNvPr>
                <p:cNvSpPr/>
                <p:nvPr/>
              </p:nvSpPr>
              <p:spPr>
                <a:xfrm>
                  <a:off x="5404986" y="3488098"/>
                  <a:ext cx="321149" cy="865115"/>
                </a:xfrm>
                <a:custGeom>
                  <a:avLst/>
                  <a:gdLst>
                    <a:gd name="connsiteX0" fmla="*/ 90581 w 221686"/>
                    <a:gd name="connsiteY0" fmla="*/ 0 h 597180"/>
                    <a:gd name="connsiteX1" fmla="*/ 124464 w 221686"/>
                    <a:gd name="connsiteY1" fmla="*/ 22806 h 597180"/>
                    <a:gd name="connsiteX2" fmla="*/ 150062 w 221686"/>
                    <a:gd name="connsiteY2" fmla="*/ 46767 h 597180"/>
                    <a:gd name="connsiteX3" fmla="*/ 155066 w 221686"/>
                    <a:gd name="connsiteY3" fmla="*/ 54618 h 597180"/>
                    <a:gd name="connsiteX4" fmla="*/ 155034 w 221686"/>
                    <a:gd name="connsiteY4" fmla="*/ 56631 h 597180"/>
                    <a:gd name="connsiteX5" fmla="*/ 151609 w 221686"/>
                    <a:gd name="connsiteY5" fmla="*/ 57567 h 597180"/>
                    <a:gd name="connsiteX6" fmla="*/ 175765 w 221686"/>
                    <a:gd name="connsiteY6" fmla="*/ 102769 h 597180"/>
                    <a:gd name="connsiteX7" fmla="*/ 214031 w 221686"/>
                    <a:gd name="connsiteY7" fmla="*/ 242228 h 597180"/>
                    <a:gd name="connsiteX8" fmla="*/ 200425 w 221686"/>
                    <a:gd name="connsiteY8" fmla="*/ 381688 h 597180"/>
                    <a:gd name="connsiteX9" fmla="*/ 187670 w 221686"/>
                    <a:gd name="connsiteY9" fmla="*/ 475228 h 597180"/>
                    <a:gd name="connsiteX10" fmla="*/ 187670 w 221686"/>
                    <a:gd name="connsiteY10" fmla="*/ 514344 h 597180"/>
                    <a:gd name="connsiteX11" fmla="*/ 141750 w 221686"/>
                    <a:gd name="connsiteY11" fmla="*/ 590026 h 597180"/>
                    <a:gd name="connsiteX12" fmla="*/ 108586 w 221686"/>
                    <a:gd name="connsiteY12" fmla="*/ 594278 h 597180"/>
                    <a:gd name="connsiteX13" fmla="*/ 32904 w 221686"/>
                    <a:gd name="connsiteY13" fmla="*/ 580672 h 597180"/>
                    <a:gd name="connsiteX14" fmla="*/ 590 w 221686"/>
                    <a:gd name="connsiteY14" fmla="*/ 445465 h 597180"/>
                    <a:gd name="connsiteX15" fmla="*/ 8244 w 221686"/>
                    <a:gd name="connsiteY15" fmla="*/ 288998 h 597180"/>
                    <a:gd name="connsiteX16" fmla="*/ 20999 w 221686"/>
                    <a:gd name="connsiteY16" fmla="*/ 137634 h 597180"/>
                    <a:gd name="connsiteX17" fmla="*/ 78824 w 221686"/>
                    <a:gd name="connsiteY17" fmla="*/ 16883 h 597180"/>
                    <a:gd name="connsiteX18" fmla="*/ 94662 w 221686"/>
                    <a:gd name="connsiteY18" fmla="*/ 10611 h 597180"/>
                    <a:gd name="connsiteX19" fmla="*/ 90581 w 221686"/>
                    <a:gd name="connsiteY19" fmla="*/ 0 h 597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21686" h="597180">
                      <a:moveTo>
                        <a:pt x="90581" y="0"/>
                      </a:moveTo>
                      <a:lnTo>
                        <a:pt x="124464" y="22806"/>
                      </a:lnTo>
                      <a:cubicBezTo>
                        <a:pt x="135279" y="31884"/>
                        <a:pt x="143911" y="40616"/>
                        <a:pt x="150062" y="46767"/>
                      </a:cubicBezTo>
                      <a:cubicBezTo>
                        <a:pt x="153138" y="49843"/>
                        <a:pt x="154527" y="52398"/>
                        <a:pt x="155066" y="54618"/>
                      </a:cubicBezTo>
                      <a:lnTo>
                        <a:pt x="155034" y="56631"/>
                      </a:lnTo>
                      <a:lnTo>
                        <a:pt x="151609" y="57567"/>
                      </a:lnTo>
                      <a:cubicBezTo>
                        <a:pt x="146747" y="62590"/>
                        <a:pt x="154081" y="75983"/>
                        <a:pt x="175765" y="102769"/>
                      </a:cubicBezTo>
                      <a:cubicBezTo>
                        <a:pt x="225936" y="165696"/>
                        <a:pt x="228487" y="176751"/>
                        <a:pt x="214031" y="242228"/>
                      </a:cubicBezTo>
                      <a:cubicBezTo>
                        <a:pt x="206378" y="274542"/>
                        <a:pt x="200425" y="337469"/>
                        <a:pt x="200425" y="381688"/>
                      </a:cubicBezTo>
                      <a:cubicBezTo>
                        <a:pt x="200425" y="442063"/>
                        <a:pt x="197024" y="465023"/>
                        <a:pt x="187670" y="475228"/>
                      </a:cubicBezTo>
                      <a:cubicBezTo>
                        <a:pt x="171513" y="491384"/>
                        <a:pt x="171513" y="500738"/>
                        <a:pt x="187670" y="514344"/>
                      </a:cubicBezTo>
                      <a:cubicBezTo>
                        <a:pt x="216582" y="539005"/>
                        <a:pt x="183418" y="594278"/>
                        <a:pt x="141750" y="590026"/>
                      </a:cubicBezTo>
                      <a:cubicBezTo>
                        <a:pt x="129845" y="588326"/>
                        <a:pt x="114539" y="590026"/>
                        <a:pt x="108586" y="594278"/>
                      </a:cubicBezTo>
                      <a:cubicBezTo>
                        <a:pt x="96681" y="601931"/>
                        <a:pt x="48211" y="593428"/>
                        <a:pt x="32904" y="580672"/>
                      </a:cubicBezTo>
                      <a:cubicBezTo>
                        <a:pt x="15897" y="567067"/>
                        <a:pt x="-3661" y="484582"/>
                        <a:pt x="590" y="445465"/>
                      </a:cubicBezTo>
                      <a:cubicBezTo>
                        <a:pt x="3141" y="425056"/>
                        <a:pt x="6543" y="354476"/>
                        <a:pt x="8244" y="288998"/>
                      </a:cubicBezTo>
                      <a:cubicBezTo>
                        <a:pt x="10795" y="223521"/>
                        <a:pt x="15897" y="155492"/>
                        <a:pt x="20999" y="137634"/>
                      </a:cubicBezTo>
                      <a:cubicBezTo>
                        <a:pt x="34605" y="80660"/>
                        <a:pt x="67769" y="12631"/>
                        <a:pt x="78824" y="16883"/>
                      </a:cubicBezTo>
                      <a:cubicBezTo>
                        <a:pt x="87753" y="19859"/>
                        <a:pt x="93280" y="16670"/>
                        <a:pt x="94662" y="10611"/>
                      </a:cubicBezTo>
                      <a:lnTo>
                        <a:pt x="90581" y="0"/>
                      </a:lnTo>
                      <a:close/>
                    </a:path>
                  </a:pathLst>
                </a:custGeom>
                <a:grpFill/>
                <a:ln w="28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8E18C94-44AF-F67E-B0F5-941FD66095D6}"/>
                    </a:ext>
                  </a:extLst>
                </p:cNvPr>
                <p:cNvSpPr/>
                <p:nvPr/>
              </p:nvSpPr>
              <p:spPr>
                <a:xfrm rot="11700000">
                  <a:off x="5515715" y="2911046"/>
                  <a:ext cx="1300645" cy="1590423"/>
                </a:xfrm>
                <a:custGeom>
                  <a:avLst/>
                  <a:gdLst>
                    <a:gd name="connsiteX0" fmla="*/ 578355 w 1300645"/>
                    <a:gd name="connsiteY0" fmla="*/ 187515 h 1590423"/>
                    <a:gd name="connsiteX1" fmla="*/ 578355 w 1300645"/>
                    <a:gd name="connsiteY1" fmla="*/ 187513 h 1590423"/>
                    <a:gd name="connsiteX2" fmla="*/ 578358 w 1300645"/>
                    <a:gd name="connsiteY2" fmla="*/ 187513 h 1590423"/>
                    <a:gd name="connsiteX3" fmla="*/ 581502 w 1300645"/>
                    <a:gd name="connsiteY3" fmla="*/ 188456 h 1590423"/>
                    <a:gd name="connsiteX4" fmla="*/ 578358 w 1300645"/>
                    <a:gd name="connsiteY4" fmla="*/ 187513 h 1590423"/>
                    <a:gd name="connsiteX5" fmla="*/ 580678 w 1300645"/>
                    <a:gd name="connsiteY5" fmla="*/ 186080 h 1590423"/>
                    <a:gd name="connsiteX6" fmla="*/ 581502 w 1300645"/>
                    <a:gd name="connsiteY6" fmla="*/ 188456 h 1590423"/>
                    <a:gd name="connsiteX7" fmla="*/ 589388 w 1300645"/>
                    <a:gd name="connsiteY7" fmla="*/ 192364 h 1590423"/>
                    <a:gd name="connsiteX8" fmla="*/ 589633 w 1300645"/>
                    <a:gd name="connsiteY8" fmla="*/ 192114 h 1590423"/>
                    <a:gd name="connsiteX9" fmla="*/ 590850 w 1300645"/>
                    <a:gd name="connsiteY9" fmla="*/ 191209 h 1590423"/>
                    <a:gd name="connsiteX10" fmla="*/ 589335 w 1300645"/>
                    <a:gd name="connsiteY10" fmla="*/ 228650 h 1590423"/>
                    <a:gd name="connsiteX11" fmla="*/ 592143 w 1300645"/>
                    <a:gd name="connsiteY11" fmla="*/ 224586 h 1590423"/>
                    <a:gd name="connsiteX12" fmla="*/ 584013 w 1300645"/>
                    <a:gd name="connsiteY12" fmla="*/ 223153 h 1590423"/>
                    <a:gd name="connsiteX13" fmla="*/ 589335 w 1300645"/>
                    <a:gd name="connsiteY13" fmla="*/ 228650 h 1590423"/>
                    <a:gd name="connsiteX14" fmla="*/ 599344 w 1300645"/>
                    <a:gd name="connsiteY14" fmla="*/ 232675 h 1590423"/>
                    <a:gd name="connsiteX15" fmla="*/ 599374 w 1300645"/>
                    <a:gd name="connsiteY15" fmla="*/ 232657 h 1590423"/>
                    <a:gd name="connsiteX16" fmla="*/ 599693 w 1300645"/>
                    <a:gd name="connsiteY16" fmla="*/ 228470 h 1590423"/>
                    <a:gd name="connsiteX17" fmla="*/ 598119 w 1300645"/>
                    <a:gd name="connsiteY17" fmla="*/ 227415 h 1590423"/>
                    <a:gd name="connsiteX18" fmla="*/ 597669 w 1300645"/>
                    <a:gd name="connsiteY18" fmla="*/ 228169 h 1590423"/>
                    <a:gd name="connsiteX19" fmla="*/ 598674 w 1300645"/>
                    <a:gd name="connsiteY19" fmla="*/ 232413 h 1590423"/>
                    <a:gd name="connsiteX20" fmla="*/ 599122 w 1300645"/>
                    <a:gd name="connsiteY20" fmla="*/ 232559 h 1590423"/>
                    <a:gd name="connsiteX21" fmla="*/ 574646 w 1300645"/>
                    <a:gd name="connsiteY21" fmla="*/ 248195 h 1590423"/>
                    <a:gd name="connsiteX22" fmla="*/ 576145 w 1300645"/>
                    <a:gd name="connsiteY22" fmla="*/ 246422 h 1590423"/>
                    <a:gd name="connsiteX23" fmla="*/ 577082 w 1300645"/>
                    <a:gd name="connsiteY23" fmla="*/ 244537 h 1590423"/>
                    <a:gd name="connsiteX24" fmla="*/ 576332 w 1300645"/>
                    <a:gd name="connsiteY24" fmla="*/ 241444 h 1590423"/>
                    <a:gd name="connsiteX25" fmla="*/ 573035 w 1300645"/>
                    <a:gd name="connsiteY25" fmla="*/ 240237 h 1590423"/>
                    <a:gd name="connsiteX26" fmla="*/ 574646 w 1300645"/>
                    <a:gd name="connsiteY26" fmla="*/ 248195 h 1590423"/>
                    <a:gd name="connsiteX27" fmla="*/ 618782 w 1300645"/>
                    <a:gd name="connsiteY27" fmla="*/ 241067 h 1590423"/>
                    <a:gd name="connsiteX28" fmla="*/ 619025 w 1300645"/>
                    <a:gd name="connsiteY28" fmla="*/ 240200 h 1590423"/>
                    <a:gd name="connsiteX29" fmla="*/ 615916 w 1300645"/>
                    <a:gd name="connsiteY29" fmla="*/ 236466 h 1590423"/>
                    <a:gd name="connsiteX30" fmla="*/ 613686 w 1300645"/>
                    <a:gd name="connsiteY30" fmla="*/ 235938 h 1590423"/>
                    <a:gd name="connsiteX31" fmla="*/ 609284 w 1300645"/>
                    <a:gd name="connsiteY31" fmla="*/ 232242 h 1590423"/>
                    <a:gd name="connsiteX32" fmla="*/ 609883 w 1300645"/>
                    <a:gd name="connsiteY32" fmla="*/ 234731 h 1590423"/>
                    <a:gd name="connsiteX33" fmla="*/ 612300 w 1300645"/>
                    <a:gd name="connsiteY33" fmla="*/ 237711 h 1590423"/>
                    <a:gd name="connsiteX34" fmla="*/ 614305 w 1300645"/>
                    <a:gd name="connsiteY34" fmla="*/ 237786 h 1590423"/>
                    <a:gd name="connsiteX35" fmla="*/ 618782 w 1300645"/>
                    <a:gd name="connsiteY35" fmla="*/ 241067 h 1590423"/>
                    <a:gd name="connsiteX36" fmla="*/ 587459 w 1300645"/>
                    <a:gd name="connsiteY36" fmla="*/ 256869 h 1590423"/>
                    <a:gd name="connsiteX37" fmla="*/ 588003 w 1300645"/>
                    <a:gd name="connsiteY37" fmla="*/ 256379 h 1590423"/>
                    <a:gd name="connsiteX38" fmla="*/ 587122 w 1300645"/>
                    <a:gd name="connsiteY38" fmla="*/ 242915 h 1590423"/>
                    <a:gd name="connsiteX39" fmla="*/ 585137 w 1300645"/>
                    <a:gd name="connsiteY39" fmla="*/ 244424 h 1590423"/>
                    <a:gd name="connsiteX40" fmla="*/ 586654 w 1300645"/>
                    <a:gd name="connsiteY40" fmla="*/ 253136 h 1590423"/>
                    <a:gd name="connsiteX41" fmla="*/ 587459 w 1300645"/>
                    <a:gd name="connsiteY41" fmla="*/ 256869 h 1590423"/>
                    <a:gd name="connsiteX42" fmla="*/ 629122 w 1300645"/>
                    <a:gd name="connsiteY42" fmla="*/ 246159 h 1590423"/>
                    <a:gd name="connsiteX43" fmla="*/ 628860 w 1300645"/>
                    <a:gd name="connsiteY43" fmla="*/ 245668 h 1590423"/>
                    <a:gd name="connsiteX44" fmla="*/ 628142 w 1300645"/>
                    <a:gd name="connsiteY44" fmla="*/ 245922 h 1590423"/>
                    <a:gd name="connsiteX45" fmla="*/ 627571 w 1300645"/>
                    <a:gd name="connsiteY45" fmla="*/ 245785 h 1590423"/>
                    <a:gd name="connsiteX46" fmla="*/ 627699 w 1300645"/>
                    <a:gd name="connsiteY46" fmla="*/ 245291 h 1590423"/>
                    <a:gd name="connsiteX47" fmla="*/ 621910 w 1300645"/>
                    <a:gd name="connsiteY47" fmla="*/ 239068 h 1590423"/>
                    <a:gd name="connsiteX48" fmla="*/ 620749 w 1300645"/>
                    <a:gd name="connsiteY48" fmla="*/ 241746 h 1590423"/>
                    <a:gd name="connsiteX49" fmla="*/ 623521 w 1300645"/>
                    <a:gd name="connsiteY49" fmla="*/ 242802 h 1590423"/>
                    <a:gd name="connsiteX50" fmla="*/ 626462 w 1300645"/>
                    <a:gd name="connsiteY50" fmla="*/ 245517 h 1590423"/>
                    <a:gd name="connsiteX51" fmla="*/ 627571 w 1300645"/>
                    <a:gd name="connsiteY51" fmla="*/ 245785 h 1590423"/>
                    <a:gd name="connsiteX52" fmla="*/ 627474 w 1300645"/>
                    <a:gd name="connsiteY52" fmla="*/ 246159 h 1590423"/>
                    <a:gd name="connsiteX53" fmla="*/ 628142 w 1300645"/>
                    <a:gd name="connsiteY53" fmla="*/ 245922 h 1590423"/>
                    <a:gd name="connsiteX54" fmla="*/ 444188 w 1300645"/>
                    <a:gd name="connsiteY54" fmla="*/ 309292 h 1590423"/>
                    <a:gd name="connsiteX55" fmla="*/ 448627 w 1300645"/>
                    <a:gd name="connsiteY55" fmla="*/ 306840 h 1590423"/>
                    <a:gd name="connsiteX56" fmla="*/ 448459 w 1300645"/>
                    <a:gd name="connsiteY56" fmla="*/ 305106 h 1590423"/>
                    <a:gd name="connsiteX57" fmla="*/ 444019 w 1300645"/>
                    <a:gd name="connsiteY57" fmla="*/ 308538 h 1590423"/>
                    <a:gd name="connsiteX58" fmla="*/ 444188 w 1300645"/>
                    <a:gd name="connsiteY58" fmla="*/ 309292 h 1590423"/>
                    <a:gd name="connsiteX59" fmla="*/ 625226 w 1300645"/>
                    <a:gd name="connsiteY59" fmla="*/ 263960 h 1590423"/>
                    <a:gd name="connsiteX60" fmla="*/ 627099 w 1300645"/>
                    <a:gd name="connsiteY60" fmla="*/ 261357 h 1590423"/>
                    <a:gd name="connsiteX61" fmla="*/ 621910 w 1300645"/>
                    <a:gd name="connsiteY61" fmla="*/ 254946 h 1590423"/>
                    <a:gd name="connsiteX62" fmla="*/ 617039 w 1300645"/>
                    <a:gd name="connsiteY62" fmla="*/ 253060 h 1590423"/>
                    <a:gd name="connsiteX63" fmla="*/ 615466 w 1300645"/>
                    <a:gd name="connsiteY63" fmla="*/ 248233 h 1590423"/>
                    <a:gd name="connsiteX64" fmla="*/ 613368 w 1300645"/>
                    <a:gd name="connsiteY64" fmla="*/ 248497 h 1590423"/>
                    <a:gd name="connsiteX65" fmla="*/ 612956 w 1300645"/>
                    <a:gd name="connsiteY65" fmla="*/ 250873 h 1590423"/>
                    <a:gd name="connsiteX66" fmla="*/ 606193 w 1300645"/>
                    <a:gd name="connsiteY66" fmla="*/ 246422 h 1590423"/>
                    <a:gd name="connsiteX67" fmla="*/ 606024 w 1300645"/>
                    <a:gd name="connsiteY67" fmla="*/ 241180 h 1590423"/>
                    <a:gd name="connsiteX68" fmla="*/ 606830 w 1300645"/>
                    <a:gd name="connsiteY68" fmla="*/ 238767 h 1590423"/>
                    <a:gd name="connsiteX69" fmla="*/ 606568 w 1300645"/>
                    <a:gd name="connsiteY69" fmla="*/ 237899 h 1590423"/>
                    <a:gd name="connsiteX70" fmla="*/ 604095 w 1300645"/>
                    <a:gd name="connsiteY70" fmla="*/ 239974 h 1590423"/>
                    <a:gd name="connsiteX71" fmla="*/ 603464 w 1300645"/>
                    <a:gd name="connsiteY71" fmla="*/ 240520 h 1590423"/>
                    <a:gd name="connsiteX72" fmla="*/ 603383 w 1300645"/>
                    <a:gd name="connsiteY72" fmla="*/ 239408 h 1590423"/>
                    <a:gd name="connsiteX73" fmla="*/ 601791 w 1300645"/>
                    <a:gd name="connsiteY73" fmla="*/ 241972 h 1590423"/>
                    <a:gd name="connsiteX74" fmla="*/ 603464 w 1300645"/>
                    <a:gd name="connsiteY74" fmla="*/ 240520 h 1590423"/>
                    <a:gd name="connsiteX75" fmla="*/ 603683 w 1300645"/>
                    <a:gd name="connsiteY75" fmla="*/ 243518 h 1590423"/>
                    <a:gd name="connsiteX76" fmla="*/ 600330 w 1300645"/>
                    <a:gd name="connsiteY76" fmla="*/ 241558 h 1590423"/>
                    <a:gd name="connsiteX77" fmla="*/ 596470 w 1300645"/>
                    <a:gd name="connsiteY77" fmla="*/ 238276 h 1590423"/>
                    <a:gd name="connsiteX78" fmla="*/ 594990 w 1300645"/>
                    <a:gd name="connsiteY78" fmla="*/ 238503 h 1590423"/>
                    <a:gd name="connsiteX79" fmla="*/ 594915 w 1300645"/>
                    <a:gd name="connsiteY79" fmla="*/ 239898 h 1590423"/>
                    <a:gd name="connsiteX80" fmla="*/ 598625 w 1300645"/>
                    <a:gd name="connsiteY80" fmla="*/ 242463 h 1590423"/>
                    <a:gd name="connsiteX81" fmla="*/ 597894 w 1300645"/>
                    <a:gd name="connsiteY81" fmla="*/ 244235 h 1590423"/>
                    <a:gd name="connsiteX82" fmla="*/ 600161 w 1300645"/>
                    <a:gd name="connsiteY82" fmla="*/ 246611 h 1590423"/>
                    <a:gd name="connsiteX83" fmla="*/ 599955 w 1300645"/>
                    <a:gd name="connsiteY83" fmla="*/ 247780 h 1590423"/>
                    <a:gd name="connsiteX84" fmla="*/ 595459 w 1300645"/>
                    <a:gd name="connsiteY84" fmla="*/ 245329 h 1590423"/>
                    <a:gd name="connsiteX85" fmla="*/ 598662 w 1300645"/>
                    <a:gd name="connsiteY85" fmla="*/ 249477 h 1590423"/>
                    <a:gd name="connsiteX86" fmla="*/ 602427 w 1300645"/>
                    <a:gd name="connsiteY86" fmla="*/ 254833 h 1590423"/>
                    <a:gd name="connsiteX87" fmla="*/ 605631 w 1300645"/>
                    <a:gd name="connsiteY87" fmla="*/ 249855 h 1590423"/>
                    <a:gd name="connsiteX88" fmla="*/ 604620 w 1300645"/>
                    <a:gd name="connsiteY88" fmla="*/ 253965 h 1590423"/>
                    <a:gd name="connsiteX89" fmla="*/ 608535 w 1300645"/>
                    <a:gd name="connsiteY89" fmla="*/ 258491 h 1590423"/>
                    <a:gd name="connsiteX90" fmla="*/ 609003 w 1300645"/>
                    <a:gd name="connsiteY90" fmla="*/ 254870 h 1590423"/>
                    <a:gd name="connsiteX91" fmla="*/ 614679 w 1300645"/>
                    <a:gd name="connsiteY91" fmla="*/ 255059 h 1590423"/>
                    <a:gd name="connsiteX92" fmla="*/ 614529 w 1300645"/>
                    <a:gd name="connsiteY92" fmla="*/ 261131 h 1590423"/>
                    <a:gd name="connsiteX93" fmla="*/ 616871 w 1300645"/>
                    <a:gd name="connsiteY93" fmla="*/ 258453 h 1590423"/>
                    <a:gd name="connsiteX94" fmla="*/ 617620 w 1300645"/>
                    <a:gd name="connsiteY94" fmla="*/ 263168 h 1590423"/>
                    <a:gd name="connsiteX95" fmla="*/ 618070 w 1300645"/>
                    <a:gd name="connsiteY95" fmla="*/ 263620 h 1590423"/>
                    <a:gd name="connsiteX96" fmla="*/ 619138 w 1300645"/>
                    <a:gd name="connsiteY96" fmla="*/ 264299 h 1590423"/>
                    <a:gd name="connsiteX97" fmla="*/ 620637 w 1300645"/>
                    <a:gd name="connsiteY97" fmla="*/ 259773 h 1590423"/>
                    <a:gd name="connsiteX98" fmla="*/ 625226 w 1300645"/>
                    <a:gd name="connsiteY98" fmla="*/ 263960 h 1590423"/>
                    <a:gd name="connsiteX99" fmla="*/ 578355 w 1300645"/>
                    <a:gd name="connsiteY99" fmla="*/ 277160 h 1590423"/>
                    <a:gd name="connsiteX100" fmla="*/ 579966 w 1300645"/>
                    <a:gd name="connsiteY100" fmla="*/ 271125 h 1590423"/>
                    <a:gd name="connsiteX101" fmla="*/ 579311 w 1300645"/>
                    <a:gd name="connsiteY101" fmla="*/ 270597 h 1590423"/>
                    <a:gd name="connsiteX102" fmla="*/ 578917 w 1300645"/>
                    <a:gd name="connsiteY102" fmla="*/ 273464 h 1590423"/>
                    <a:gd name="connsiteX103" fmla="*/ 570656 w 1300645"/>
                    <a:gd name="connsiteY103" fmla="*/ 270522 h 1590423"/>
                    <a:gd name="connsiteX104" fmla="*/ 578355 w 1300645"/>
                    <a:gd name="connsiteY104" fmla="*/ 277160 h 1590423"/>
                    <a:gd name="connsiteX105" fmla="*/ 612450 w 1300645"/>
                    <a:gd name="connsiteY105" fmla="*/ 269390 h 1590423"/>
                    <a:gd name="connsiteX106" fmla="*/ 616103 w 1300645"/>
                    <a:gd name="connsiteY106" fmla="*/ 268070 h 1590423"/>
                    <a:gd name="connsiteX107" fmla="*/ 615503 w 1300645"/>
                    <a:gd name="connsiteY107" fmla="*/ 264789 h 1590423"/>
                    <a:gd name="connsiteX108" fmla="*/ 612450 w 1300645"/>
                    <a:gd name="connsiteY108" fmla="*/ 269390 h 1590423"/>
                    <a:gd name="connsiteX109" fmla="*/ 586036 w 1300645"/>
                    <a:gd name="connsiteY109" fmla="*/ 277725 h 1590423"/>
                    <a:gd name="connsiteX110" fmla="*/ 586111 w 1300645"/>
                    <a:gd name="connsiteY110" fmla="*/ 276632 h 1590423"/>
                    <a:gd name="connsiteX111" fmla="*/ 583600 w 1300645"/>
                    <a:gd name="connsiteY111" fmla="*/ 265242 h 1590423"/>
                    <a:gd name="connsiteX112" fmla="*/ 580079 w 1300645"/>
                    <a:gd name="connsiteY112" fmla="*/ 258906 h 1590423"/>
                    <a:gd name="connsiteX113" fmla="*/ 580472 w 1300645"/>
                    <a:gd name="connsiteY113" fmla="*/ 257925 h 1590423"/>
                    <a:gd name="connsiteX114" fmla="*/ 583020 w 1300645"/>
                    <a:gd name="connsiteY114" fmla="*/ 258793 h 1590423"/>
                    <a:gd name="connsiteX115" fmla="*/ 583788 w 1300645"/>
                    <a:gd name="connsiteY115" fmla="*/ 254192 h 1590423"/>
                    <a:gd name="connsiteX116" fmla="*/ 580098 w 1300645"/>
                    <a:gd name="connsiteY116" fmla="*/ 248799 h 1590423"/>
                    <a:gd name="connsiteX117" fmla="*/ 579779 w 1300645"/>
                    <a:gd name="connsiteY117" fmla="*/ 249591 h 1590423"/>
                    <a:gd name="connsiteX118" fmla="*/ 578074 w 1300645"/>
                    <a:gd name="connsiteY118" fmla="*/ 254041 h 1590423"/>
                    <a:gd name="connsiteX119" fmla="*/ 580289 w 1300645"/>
                    <a:gd name="connsiteY119" fmla="*/ 263892 h 1590423"/>
                    <a:gd name="connsiteX120" fmla="*/ 580285 w 1300645"/>
                    <a:gd name="connsiteY120" fmla="*/ 263884 h 1590423"/>
                    <a:gd name="connsiteX121" fmla="*/ 580284 w 1300645"/>
                    <a:gd name="connsiteY121" fmla="*/ 263922 h 1590423"/>
                    <a:gd name="connsiteX122" fmla="*/ 577625 w 1300645"/>
                    <a:gd name="connsiteY122" fmla="*/ 258793 h 1590423"/>
                    <a:gd name="connsiteX123" fmla="*/ 577400 w 1300645"/>
                    <a:gd name="connsiteY123" fmla="*/ 259434 h 1590423"/>
                    <a:gd name="connsiteX124" fmla="*/ 579779 w 1300645"/>
                    <a:gd name="connsiteY124" fmla="*/ 267806 h 1590423"/>
                    <a:gd name="connsiteX125" fmla="*/ 580191 w 1300645"/>
                    <a:gd name="connsiteY125" fmla="*/ 267618 h 1590423"/>
                    <a:gd name="connsiteX126" fmla="*/ 580284 w 1300645"/>
                    <a:gd name="connsiteY126" fmla="*/ 263922 h 1590423"/>
                    <a:gd name="connsiteX127" fmla="*/ 580304 w 1300645"/>
                    <a:gd name="connsiteY127" fmla="*/ 263959 h 1590423"/>
                    <a:gd name="connsiteX128" fmla="*/ 580289 w 1300645"/>
                    <a:gd name="connsiteY128" fmla="*/ 263892 h 1590423"/>
                    <a:gd name="connsiteX129" fmla="*/ 584612 w 1300645"/>
                    <a:gd name="connsiteY129" fmla="*/ 273690 h 1590423"/>
                    <a:gd name="connsiteX130" fmla="*/ 584294 w 1300645"/>
                    <a:gd name="connsiteY130" fmla="*/ 274520 h 1590423"/>
                    <a:gd name="connsiteX131" fmla="*/ 581634 w 1300645"/>
                    <a:gd name="connsiteY131" fmla="*/ 271352 h 1590423"/>
                    <a:gd name="connsiteX132" fmla="*/ 586036 w 1300645"/>
                    <a:gd name="connsiteY132" fmla="*/ 277725 h 1590423"/>
                    <a:gd name="connsiteX133" fmla="*/ 260465 w 1300645"/>
                    <a:gd name="connsiteY133" fmla="*/ 366603 h 1590423"/>
                    <a:gd name="connsiteX134" fmla="*/ 264048 w 1300645"/>
                    <a:gd name="connsiteY134" fmla="*/ 362733 h 1590423"/>
                    <a:gd name="connsiteX135" fmla="*/ 266896 w 1300645"/>
                    <a:gd name="connsiteY135" fmla="*/ 360093 h 1590423"/>
                    <a:gd name="connsiteX136" fmla="*/ 263767 w 1300645"/>
                    <a:gd name="connsiteY136" fmla="*/ 355568 h 1590423"/>
                    <a:gd name="connsiteX137" fmla="*/ 262400 w 1300645"/>
                    <a:gd name="connsiteY137" fmla="*/ 356095 h 1590423"/>
                    <a:gd name="connsiteX138" fmla="*/ 257604 w 1300645"/>
                    <a:gd name="connsiteY138" fmla="*/ 357868 h 1590423"/>
                    <a:gd name="connsiteX139" fmla="*/ 257572 w 1300645"/>
                    <a:gd name="connsiteY139" fmla="*/ 357882 h 1590423"/>
                    <a:gd name="connsiteX140" fmla="*/ 621835 w 1300645"/>
                    <a:gd name="connsiteY140" fmla="*/ 271465 h 1590423"/>
                    <a:gd name="connsiteX141" fmla="*/ 617564 w 1300645"/>
                    <a:gd name="connsiteY141" fmla="*/ 266449 h 1590423"/>
                    <a:gd name="connsiteX142" fmla="*/ 619362 w 1300645"/>
                    <a:gd name="connsiteY142" fmla="*/ 269542 h 1590423"/>
                    <a:gd name="connsiteX143" fmla="*/ 617583 w 1300645"/>
                    <a:gd name="connsiteY143" fmla="*/ 269278 h 1590423"/>
                    <a:gd name="connsiteX144" fmla="*/ 617508 w 1300645"/>
                    <a:gd name="connsiteY144" fmla="*/ 270710 h 1590423"/>
                    <a:gd name="connsiteX145" fmla="*/ 621835 w 1300645"/>
                    <a:gd name="connsiteY145" fmla="*/ 271465 h 1590423"/>
                    <a:gd name="connsiteX146" fmla="*/ 581090 w 1300645"/>
                    <a:gd name="connsiteY146" fmla="*/ 287267 h 1590423"/>
                    <a:gd name="connsiteX147" fmla="*/ 581259 w 1300645"/>
                    <a:gd name="connsiteY147" fmla="*/ 286588 h 1590423"/>
                    <a:gd name="connsiteX148" fmla="*/ 577756 w 1300645"/>
                    <a:gd name="connsiteY148" fmla="*/ 284174 h 1590423"/>
                    <a:gd name="connsiteX149" fmla="*/ 576332 w 1300645"/>
                    <a:gd name="connsiteY149" fmla="*/ 285759 h 1590423"/>
                    <a:gd name="connsiteX150" fmla="*/ 581090 w 1300645"/>
                    <a:gd name="connsiteY150" fmla="*/ 287267 h 1590423"/>
                    <a:gd name="connsiteX151" fmla="*/ 618632 w 1300645"/>
                    <a:gd name="connsiteY151" fmla="*/ 277763 h 1590423"/>
                    <a:gd name="connsiteX152" fmla="*/ 620562 w 1300645"/>
                    <a:gd name="connsiteY152" fmla="*/ 275387 h 1590423"/>
                    <a:gd name="connsiteX153" fmla="*/ 606455 w 1300645"/>
                    <a:gd name="connsiteY153" fmla="*/ 270182 h 1590423"/>
                    <a:gd name="connsiteX154" fmla="*/ 604544 w 1300645"/>
                    <a:gd name="connsiteY154" fmla="*/ 275161 h 1590423"/>
                    <a:gd name="connsiteX155" fmla="*/ 604994 w 1300645"/>
                    <a:gd name="connsiteY155" fmla="*/ 276103 h 1590423"/>
                    <a:gd name="connsiteX156" fmla="*/ 607448 w 1300645"/>
                    <a:gd name="connsiteY156" fmla="*/ 272332 h 1590423"/>
                    <a:gd name="connsiteX157" fmla="*/ 611120 w 1300645"/>
                    <a:gd name="connsiteY157" fmla="*/ 274293 h 1590423"/>
                    <a:gd name="connsiteX158" fmla="*/ 612207 w 1300645"/>
                    <a:gd name="connsiteY158" fmla="*/ 274256 h 1590423"/>
                    <a:gd name="connsiteX159" fmla="*/ 614829 w 1300645"/>
                    <a:gd name="connsiteY159" fmla="*/ 276971 h 1590423"/>
                    <a:gd name="connsiteX160" fmla="*/ 618632 w 1300645"/>
                    <a:gd name="connsiteY160" fmla="*/ 277763 h 1590423"/>
                    <a:gd name="connsiteX161" fmla="*/ 631221 w 1300645"/>
                    <a:gd name="connsiteY161" fmla="*/ 275953 h 1590423"/>
                    <a:gd name="connsiteX162" fmla="*/ 631370 w 1300645"/>
                    <a:gd name="connsiteY162" fmla="*/ 274859 h 1590423"/>
                    <a:gd name="connsiteX163" fmla="*/ 626013 w 1300645"/>
                    <a:gd name="connsiteY163" fmla="*/ 270711 h 1590423"/>
                    <a:gd name="connsiteX164" fmla="*/ 626669 w 1300645"/>
                    <a:gd name="connsiteY164" fmla="*/ 268448 h 1590423"/>
                    <a:gd name="connsiteX165" fmla="*/ 624645 w 1300645"/>
                    <a:gd name="connsiteY165" fmla="*/ 268146 h 1590423"/>
                    <a:gd name="connsiteX166" fmla="*/ 624908 w 1300645"/>
                    <a:gd name="connsiteY166" fmla="*/ 269013 h 1590423"/>
                    <a:gd name="connsiteX167" fmla="*/ 623053 w 1300645"/>
                    <a:gd name="connsiteY167" fmla="*/ 272257 h 1590423"/>
                    <a:gd name="connsiteX168" fmla="*/ 631221 w 1300645"/>
                    <a:gd name="connsiteY168" fmla="*/ 275953 h 1590423"/>
                    <a:gd name="connsiteX169" fmla="*/ 645420 w 1300645"/>
                    <a:gd name="connsiteY169" fmla="*/ 278668 h 1590423"/>
                    <a:gd name="connsiteX170" fmla="*/ 646076 w 1300645"/>
                    <a:gd name="connsiteY170" fmla="*/ 274482 h 1590423"/>
                    <a:gd name="connsiteX171" fmla="*/ 644016 w 1300645"/>
                    <a:gd name="connsiteY171" fmla="*/ 276292 h 1590423"/>
                    <a:gd name="connsiteX172" fmla="*/ 642985 w 1300645"/>
                    <a:gd name="connsiteY172" fmla="*/ 274482 h 1590423"/>
                    <a:gd name="connsiteX173" fmla="*/ 642517 w 1300645"/>
                    <a:gd name="connsiteY173" fmla="*/ 275425 h 1590423"/>
                    <a:gd name="connsiteX174" fmla="*/ 645420 w 1300645"/>
                    <a:gd name="connsiteY174" fmla="*/ 278668 h 1590423"/>
                    <a:gd name="connsiteX175" fmla="*/ 620243 w 1300645"/>
                    <a:gd name="connsiteY175" fmla="*/ 292698 h 1590423"/>
                    <a:gd name="connsiteX176" fmla="*/ 619306 w 1300645"/>
                    <a:gd name="connsiteY176" fmla="*/ 290925 h 1590423"/>
                    <a:gd name="connsiteX177" fmla="*/ 619429 w 1300645"/>
                    <a:gd name="connsiteY177" fmla="*/ 290942 h 1590423"/>
                    <a:gd name="connsiteX178" fmla="*/ 644297 w 1300645"/>
                    <a:gd name="connsiteY178" fmla="*/ 289303 h 1590423"/>
                    <a:gd name="connsiteX179" fmla="*/ 644296 w 1300645"/>
                    <a:gd name="connsiteY179" fmla="*/ 284061 h 1590423"/>
                    <a:gd name="connsiteX180" fmla="*/ 648268 w 1300645"/>
                    <a:gd name="connsiteY180" fmla="*/ 287380 h 1590423"/>
                    <a:gd name="connsiteX181" fmla="*/ 648605 w 1300645"/>
                    <a:gd name="connsiteY181" fmla="*/ 282930 h 1590423"/>
                    <a:gd name="connsiteX182" fmla="*/ 644990 w 1300645"/>
                    <a:gd name="connsiteY182" fmla="*/ 282930 h 1590423"/>
                    <a:gd name="connsiteX183" fmla="*/ 638320 w 1300645"/>
                    <a:gd name="connsiteY183" fmla="*/ 277009 h 1590423"/>
                    <a:gd name="connsiteX184" fmla="*/ 639819 w 1300645"/>
                    <a:gd name="connsiteY184" fmla="*/ 270371 h 1590423"/>
                    <a:gd name="connsiteX185" fmla="*/ 636148 w 1300645"/>
                    <a:gd name="connsiteY185" fmla="*/ 264186 h 1590423"/>
                    <a:gd name="connsiteX186" fmla="*/ 636110 w 1300645"/>
                    <a:gd name="connsiteY186" fmla="*/ 263997 h 1590423"/>
                    <a:gd name="connsiteX187" fmla="*/ 636260 w 1300645"/>
                    <a:gd name="connsiteY187" fmla="*/ 263809 h 1590423"/>
                    <a:gd name="connsiteX188" fmla="*/ 637084 w 1300645"/>
                    <a:gd name="connsiteY188" fmla="*/ 262451 h 1590423"/>
                    <a:gd name="connsiteX189" fmla="*/ 635979 w 1300645"/>
                    <a:gd name="connsiteY189" fmla="*/ 258190 h 1590423"/>
                    <a:gd name="connsiteX190" fmla="*/ 632850 w 1300645"/>
                    <a:gd name="connsiteY190" fmla="*/ 258001 h 1590423"/>
                    <a:gd name="connsiteX191" fmla="*/ 632813 w 1300645"/>
                    <a:gd name="connsiteY191" fmla="*/ 259245 h 1590423"/>
                    <a:gd name="connsiteX192" fmla="*/ 635417 w 1300645"/>
                    <a:gd name="connsiteY192" fmla="*/ 262112 h 1590423"/>
                    <a:gd name="connsiteX193" fmla="*/ 635286 w 1300645"/>
                    <a:gd name="connsiteY193" fmla="*/ 263017 h 1590423"/>
                    <a:gd name="connsiteX194" fmla="*/ 629385 w 1300645"/>
                    <a:gd name="connsiteY194" fmla="*/ 261470 h 1590423"/>
                    <a:gd name="connsiteX195" fmla="*/ 629479 w 1300645"/>
                    <a:gd name="connsiteY195" fmla="*/ 260113 h 1590423"/>
                    <a:gd name="connsiteX196" fmla="*/ 630715 w 1300645"/>
                    <a:gd name="connsiteY196" fmla="*/ 260414 h 1590423"/>
                    <a:gd name="connsiteX197" fmla="*/ 630378 w 1300645"/>
                    <a:gd name="connsiteY197" fmla="*/ 255813 h 1590423"/>
                    <a:gd name="connsiteX198" fmla="*/ 626949 w 1300645"/>
                    <a:gd name="connsiteY198" fmla="*/ 255814 h 1590423"/>
                    <a:gd name="connsiteX199" fmla="*/ 628973 w 1300645"/>
                    <a:gd name="connsiteY199" fmla="*/ 263771 h 1590423"/>
                    <a:gd name="connsiteX200" fmla="*/ 629872 w 1300645"/>
                    <a:gd name="connsiteY200" fmla="*/ 263432 h 1590423"/>
                    <a:gd name="connsiteX201" fmla="*/ 631202 w 1300645"/>
                    <a:gd name="connsiteY201" fmla="*/ 265845 h 1590423"/>
                    <a:gd name="connsiteX202" fmla="*/ 633187 w 1300645"/>
                    <a:gd name="connsiteY202" fmla="*/ 266223 h 1590423"/>
                    <a:gd name="connsiteX203" fmla="*/ 632157 w 1300645"/>
                    <a:gd name="connsiteY203" fmla="*/ 264638 h 1590423"/>
                    <a:gd name="connsiteX204" fmla="*/ 632457 w 1300645"/>
                    <a:gd name="connsiteY204" fmla="*/ 263582 h 1590423"/>
                    <a:gd name="connsiteX205" fmla="*/ 634630 w 1300645"/>
                    <a:gd name="connsiteY205" fmla="*/ 266222 h 1590423"/>
                    <a:gd name="connsiteX206" fmla="*/ 636710 w 1300645"/>
                    <a:gd name="connsiteY206" fmla="*/ 271955 h 1590423"/>
                    <a:gd name="connsiteX207" fmla="*/ 634930 w 1300645"/>
                    <a:gd name="connsiteY207" fmla="*/ 273049 h 1590423"/>
                    <a:gd name="connsiteX208" fmla="*/ 634967 w 1300645"/>
                    <a:gd name="connsiteY208" fmla="*/ 273841 h 1590423"/>
                    <a:gd name="connsiteX209" fmla="*/ 638039 w 1300645"/>
                    <a:gd name="connsiteY209" fmla="*/ 274406 h 1590423"/>
                    <a:gd name="connsiteX210" fmla="*/ 633581 w 1300645"/>
                    <a:gd name="connsiteY210" fmla="*/ 274633 h 1590423"/>
                    <a:gd name="connsiteX211" fmla="*/ 635154 w 1300645"/>
                    <a:gd name="connsiteY211" fmla="*/ 279649 h 1590423"/>
                    <a:gd name="connsiteX212" fmla="*/ 630602 w 1300645"/>
                    <a:gd name="connsiteY212" fmla="*/ 282100 h 1590423"/>
                    <a:gd name="connsiteX213" fmla="*/ 631183 w 1300645"/>
                    <a:gd name="connsiteY213" fmla="*/ 285080 h 1590423"/>
                    <a:gd name="connsiteX214" fmla="*/ 635098 w 1300645"/>
                    <a:gd name="connsiteY214" fmla="*/ 284401 h 1590423"/>
                    <a:gd name="connsiteX215" fmla="*/ 637964 w 1300645"/>
                    <a:gd name="connsiteY215" fmla="*/ 285834 h 1590423"/>
                    <a:gd name="connsiteX216" fmla="*/ 643041 w 1300645"/>
                    <a:gd name="connsiteY216" fmla="*/ 285117 h 1590423"/>
                    <a:gd name="connsiteX217" fmla="*/ 644297 w 1300645"/>
                    <a:gd name="connsiteY217" fmla="*/ 289303 h 1590423"/>
                    <a:gd name="connsiteX218" fmla="*/ 677192 w 1300645"/>
                    <a:gd name="connsiteY218" fmla="*/ 291453 h 1590423"/>
                    <a:gd name="connsiteX219" fmla="*/ 677155 w 1300645"/>
                    <a:gd name="connsiteY219" fmla="*/ 291076 h 1590423"/>
                    <a:gd name="connsiteX220" fmla="*/ 677292 w 1300645"/>
                    <a:gd name="connsiteY220" fmla="*/ 291201 h 1590423"/>
                    <a:gd name="connsiteX221" fmla="*/ 632500 w 1300645"/>
                    <a:gd name="connsiteY221" fmla="*/ 1589731 h 1590423"/>
                    <a:gd name="connsiteX222" fmla="*/ 384029 w 1300645"/>
                    <a:gd name="connsiteY222" fmla="*/ 1509644 h 1590423"/>
                    <a:gd name="connsiteX223" fmla="*/ 328791 w 1300645"/>
                    <a:gd name="connsiteY223" fmla="*/ 1370128 h 1590423"/>
                    <a:gd name="connsiteX224" fmla="*/ 325238 w 1300645"/>
                    <a:gd name="connsiteY224" fmla="*/ 1318790 h 1590423"/>
                    <a:gd name="connsiteX225" fmla="*/ 327043 w 1300645"/>
                    <a:gd name="connsiteY225" fmla="*/ 1301727 h 1590423"/>
                    <a:gd name="connsiteX226" fmla="*/ 87300 w 1300645"/>
                    <a:gd name="connsiteY226" fmla="*/ 426035 h 1590423"/>
                    <a:gd name="connsiteX227" fmla="*/ 1533 w 1300645"/>
                    <a:gd name="connsiteY227" fmla="*/ 105948 h 1590423"/>
                    <a:gd name="connsiteX228" fmla="*/ 28833 w 1300645"/>
                    <a:gd name="connsiteY228" fmla="*/ 41243 h 1590423"/>
                    <a:gd name="connsiteX229" fmla="*/ 172174 w 1300645"/>
                    <a:gd name="connsiteY229" fmla="*/ 284 h 1590423"/>
                    <a:gd name="connsiteX230" fmla="*/ 344087 w 1300645"/>
                    <a:gd name="connsiteY230" fmla="*/ 94509 h 1590423"/>
                    <a:gd name="connsiteX231" fmla="*/ 472159 w 1300645"/>
                    <a:gd name="connsiteY231" fmla="*/ 158392 h 1590423"/>
                    <a:gd name="connsiteX232" fmla="*/ 505994 w 1300645"/>
                    <a:gd name="connsiteY232" fmla="*/ 173858 h 1590423"/>
                    <a:gd name="connsiteX233" fmla="*/ 509473 w 1300645"/>
                    <a:gd name="connsiteY233" fmla="*/ 173559 h 1590423"/>
                    <a:gd name="connsiteX234" fmla="*/ 506992 w 1300645"/>
                    <a:gd name="connsiteY234" fmla="*/ 174313 h 1590423"/>
                    <a:gd name="connsiteX235" fmla="*/ 512514 w 1300645"/>
                    <a:gd name="connsiteY235" fmla="*/ 176838 h 1590423"/>
                    <a:gd name="connsiteX236" fmla="*/ 520413 w 1300645"/>
                    <a:gd name="connsiteY236" fmla="*/ 178613 h 1590423"/>
                    <a:gd name="connsiteX237" fmla="*/ 522193 w 1300645"/>
                    <a:gd name="connsiteY237" fmla="*/ 178235 h 1590423"/>
                    <a:gd name="connsiteX238" fmla="*/ 527420 w 1300645"/>
                    <a:gd name="connsiteY238" fmla="*/ 176123 h 1590423"/>
                    <a:gd name="connsiteX239" fmla="*/ 533864 w 1300645"/>
                    <a:gd name="connsiteY239" fmla="*/ 175972 h 1590423"/>
                    <a:gd name="connsiteX240" fmla="*/ 534931 w 1300645"/>
                    <a:gd name="connsiteY240" fmla="*/ 177783 h 1590423"/>
                    <a:gd name="connsiteX241" fmla="*/ 535756 w 1300645"/>
                    <a:gd name="connsiteY241" fmla="*/ 183855 h 1590423"/>
                    <a:gd name="connsiteX242" fmla="*/ 536224 w 1300645"/>
                    <a:gd name="connsiteY242" fmla="*/ 183666 h 1590423"/>
                    <a:gd name="connsiteX243" fmla="*/ 536561 w 1300645"/>
                    <a:gd name="connsiteY243" fmla="*/ 179970 h 1590423"/>
                    <a:gd name="connsiteX244" fmla="*/ 538397 w 1300645"/>
                    <a:gd name="connsiteY244" fmla="*/ 183855 h 1590423"/>
                    <a:gd name="connsiteX245" fmla="*/ 538397 w 1300645"/>
                    <a:gd name="connsiteY245" fmla="*/ 179819 h 1590423"/>
                    <a:gd name="connsiteX246" fmla="*/ 540214 w 1300645"/>
                    <a:gd name="connsiteY246" fmla="*/ 179367 h 1590423"/>
                    <a:gd name="connsiteX247" fmla="*/ 544766 w 1300645"/>
                    <a:gd name="connsiteY247" fmla="*/ 179254 h 1590423"/>
                    <a:gd name="connsiteX248" fmla="*/ 546359 w 1300645"/>
                    <a:gd name="connsiteY248" fmla="*/ 176161 h 1590423"/>
                    <a:gd name="connsiteX249" fmla="*/ 550855 w 1300645"/>
                    <a:gd name="connsiteY249" fmla="*/ 178537 h 1590423"/>
                    <a:gd name="connsiteX250" fmla="*/ 550518 w 1300645"/>
                    <a:gd name="connsiteY250" fmla="*/ 180234 h 1590423"/>
                    <a:gd name="connsiteX251" fmla="*/ 553047 w 1300645"/>
                    <a:gd name="connsiteY251" fmla="*/ 182158 h 1590423"/>
                    <a:gd name="connsiteX252" fmla="*/ 555782 w 1300645"/>
                    <a:gd name="connsiteY252" fmla="*/ 180272 h 1590423"/>
                    <a:gd name="connsiteX253" fmla="*/ 555557 w 1300645"/>
                    <a:gd name="connsiteY253" fmla="*/ 176764 h 1590423"/>
                    <a:gd name="connsiteX254" fmla="*/ 558198 w 1300645"/>
                    <a:gd name="connsiteY254" fmla="*/ 180913 h 1590423"/>
                    <a:gd name="connsiteX255" fmla="*/ 562095 w 1300645"/>
                    <a:gd name="connsiteY255" fmla="*/ 177519 h 1590423"/>
                    <a:gd name="connsiteX256" fmla="*/ 563130 w 1300645"/>
                    <a:gd name="connsiteY256" fmla="*/ 180110 h 1590423"/>
                    <a:gd name="connsiteX257" fmla="*/ 562638 w 1300645"/>
                    <a:gd name="connsiteY257" fmla="*/ 181630 h 1590423"/>
                    <a:gd name="connsiteX258" fmla="*/ 564099 w 1300645"/>
                    <a:gd name="connsiteY258" fmla="*/ 182535 h 1590423"/>
                    <a:gd name="connsiteX259" fmla="*/ 563130 w 1300645"/>
                    <a:gd name="connsiteY259" fmla="*/ 180110 h 1590423"/>
                    <a:gd name="connsiteX260" fmla="*/ 563200 w 1300645"/>
                    <a:gd name="connsiteY260" fmla="*/ 179895 h 1590423"/>
                    <a:gd name="connsiteX261" fmla="*/ 565748 w 1300645"/>
                    <a:gd name="connsiteY261" fmla="*/ 182421 h 1590423"/>
                    <a:gd name="connsiteX262" fmla="*/ 567434 w 1300645"/>
                    <a:gd name="connsiteY262" fmla="*/ 187589 h 1590423"/>
                    <a:gd name="connsiteX263" fmla="*/ 573972 w 1300645"/>
                    <a:gd name="connsiteY263" fmla="*/ 186306 h 1590423"/>
                    <a:gd name="connsiteX264" fmla="*/ 572529 w 1300645"/>
                    <a:gd name="connsiteY264" fmla="*/ 188230 h 1590423"/>
                    <a:gd name="connsiteX265" fmla="*/ 575733 w 1300645"/>
                    <a:gd name="connsiteY265" fmla="*/ 189135 h 1590423"/>
                    <a:gd name="connsiteX266" fmla="*/ 578355 w 1300645"/>
                    <a:gd name="connsiteY266" fmla="*/ 187515 h 1590423"/>
                    <a:gd name="connsiteX267" fmla="*/ 577906 w 1300645"/>
                    <a:gd name="connsiteY267" fmla="*/ 190983 h 1590423"/>
                    <a:gd name="connsiteX268" fmla="*/ 586842 w 1300645"/>
                    <a:gd name="connsiteY268" fmla="*/ 194377 h 1590423"/>
                    <a:gd name="connsiteX269" fmla="*/ 589388 w 1300645"/>
                    <a:gd name="connsiteY269" fmla="*/ 192364 h 1590423"/>
                    <a:gd name="connsiteX270" fmla="*/ 588453 w 1300645"/>
                    <a:gd name="connsiteY270" fmla="*/ 193321 h 1590423"/>
                    <a:gd name="connsiteX271" fmla="*/ 592630 w 1300645"/>
                    <a:gd name="connsiteY271" fmla="*/ 197960 h 1590423"/>
                    <a:gd name="connsiteX272" fmla="*/ 592930 w 1300645"/>
                    <a:gd name="connsiteY272" fmla="*/ 196866 h 1590423"/>
                    <a:gd name="connsiteX273" fmla="*/ 591188 w 1300645"/>
                    <a:gd name="connsiteY273" fmla="*/ 194792 h 1590423"/>
                    <a:gd name="connsiteX274" fmla="*/ 591056 w 1300645"/>
                    <a:gd name="connsiteY274" fmla="*/ 193736 h 1590423"/>
                    <a:gd name="connsiteX275" fmla="*/ 594859 w 1300645"/>
                    <a:gd name="connsiteY275" fmla="*/ 192152 h 1590423"/>
                    <a:gd name="connsiteX276" fmla="*/ 599936 w 1300645"/>
                    <a:gd name="connsiteY276" fmla="*/ 192340 h 1590423"/>
                    <a:gd name="connsiteX277" fmla="*/ 601191 w 1300645"/>
                    <a:gd name="connsiteY277" fmla="*/ 193208 h 1590423"/>
                    <a:gd name="connsiteX278" fmla="*/ 600292 w 1300645"/>
                    <a:gd name="connsiteY278" fmla="*/ 197092 h 1590423"/>
                    <a:gd name="connsiteX279" fmla="*/ 603907 w 1300645"/>
                    <a:gd name="connsiteY279" fmla="*/ 198601 h 1590423"/>
                    <a:gd name="connsiteX280" fmla="*/ 605444 w 1300645"/>
                    <a:gd name="connsiteY280" fmla="*/ 196074 h 1590423"/>
                    <a:gd name="connsiteX281" fmla="*/ 608066 w 1300645"/>
                    <a:gd name="connsiteY281" fmla="*/ 200901 h 1590423"/>
                    <a:gd name="connsiteX282" fmla="*/ 603552 w 1300645"/>
                    <a:gd name="connsiteY282" fmla="*/ 200901 h 1590423"/>
                    <a:gd name="connsiteX283" fmla="*/ 603552 w 1300645"/>
                    <a:gd name="connsiteY283" fmla="*/ 202033 h 1590423"/>
                    <a:gd name="connsiteX284" fmla="*/ 610431 w 1300645"/>
                    <a:gd name="connsiteY284" fmla="*/ 204106 h 1590423"/>
                    <a:gd name="connsiteX285" fmla="*/ 610576 w 1300645"/>
                    <a:gd name="connsiteY285" fmla="*/ 204183 h 1590423"/>
                    <a:gd name="connsiteX286" fmla="*/ 610578 w 1300645"/>
                    <a:gd name="connsiteY286" fmla="*/ 204151 h 1590423"/>
                    <a:gd name="connsiteX287" fmla="*/ 612937 w 1300645"/>
                    <a:gd name="connsiteY287" fmla="*/ 204862 h 1590423"/>
                    <a:gd name="connsiteX288" fmla="*/ 610708 w 1300645"/>
                    <a:gd name="connsiteY288" fmla="*/ 201769 h 1590423"/>
                    <a:gd name="connsiteX289" fmla="*/ 610578 w 1300645"/>
                    <a:gd name="connsiteY289" fmla="*/ 204151 h 1590423"/>
                    <a:gd name="connsiteX290" fmla="*/ 610431 w 1300645"/>
                    <a:gd name="connsiteY290" fmla="*/ 204106 h 1590423"/>
                    <a:gd name="connsiteX291" fmla="*/ 608572 w 1300645"/>
                    <a:gd name="connsiteY291" fmla="*/ 203127 h 1590423"/>
                    <a:gd name="connsiteX292" fmla="*/ 610033 w 1300645"/>
                    <a:gd name="connsiteY292" fmla="*/ 198978 h 1590423"/>
                    <a:gd name="connsiteX293" fmla="*/ 612525 w 1300645"/>
                    <a:gd name="connsiteY293" fmla="*/ 198940 h 1590423"/>
                    <a:gd name="connsiteX294" fmla="*/ 615504 w 1300645"/>
                    <a:gd name="connsiteY294" fmla="*/ 201995 h 1590423"/>
                    <a:gd name="connsiteX295" fmla="*/ 616983 w 1300645"/>
                    <a:gd name="connsiteY295" fmla="*/ 204145 h 1590423"/>
                    <a:gd name="connsiteX296" fmla="*/ 615878 w 1300645"/>
                    <a:gd name="connsiteY296" fmla="*/ 206596 h 1590423"/>
                    <a:gd name="connsiteX297" fmla="*/ 619437 w 1300645"/>
                    <a:gd name="connsiteY297" fmla="*/ 207162 h 1590423"/>
                    <a:gd name="connsiteX298" fmla="*/ 618463 w 1300645"/>
                    <a:gd name="connsiteY298" fmla="*/ 210255 h 1590423"/>
                    <a:gd name="connsiteX299" fmla="*/ 618744 w 1300645"/>
                    <a:gd name="connsiteY299" fmla="*/ 211235 h 1590423"/>
                    <a:gd name="connsiteX300" fmla="*/ 621236 w 1300645"/>
                    <a:gd name="connsiteY300" fmla="*/ 210858 h 1590423"/>
                    <a:gd name="connsiteX301" fmla="*/ 623334 w 1300645"/>
                    <a:gd name="connsiteY301" fmla="*/ 212329 h 1590423"/>
                    <a:gd name="connsiteX302" fmla="*/ 630153 w 1300645"/>
                    <a:gd name="connsiteY302" fmla="*/ 215686 h 1590423"/>
                    <a:gd name="connsiteX303" fmla="*/ 632439 w 1300645"/>
                    <a:gd name="connsiteY303" fmla="*/ 216930 h 1590423"/>
                    <a:gd name="connsiteX304" fmla="*/ 633581 w 1300645"/>
                    <a:gd name="connsiteY304" fmla="*/ 221531 h 1590423"/>
                    <a:gd name="connsiteX305" fmla="*/ 636035 w 1300645"/>
                    <a:gd name="connsiteY305" fmla="*/ 222059 h 1590423"/>
                    <a:gd name="connsiteX306" fmla="*/ 636110 w 1300645"/>
                    <a:gd name="connsiteY306" fmla="*/ 223304 h 1590423"/>
                    <a:gd name="connsiteX307" fmla="*/ 632420 w 1300645"/>
                    <a:gd name="connsiteY307" fmla="*/ 223379 h 1590423"/>
                    <a:gd name="connsiteX308" fmla="*/ 628036 w 1300645"/>
                    <a:gd name="connsiteY308" fmla="*/ 218099 h 1590423"/>
                    <a:gd name="connsiteX309" fmla="*/ 627605 w 1300645"/>
                    <a:gd name="connsiteY309" fmla="*/ 220739 h 1590423"/>
                    <a:gd name="connsiteX310" fmla="*/ 625900 w 1300645"/>
                    <a:gd name="connsiteY310" fmla="*/ 219042 h 1590423"/>
                    <a:gd name="connsiteX311" fmla="*/ 626238 w 1300645"/>
                    <a:gd name="connsiteY311" fmla="*/ 221984 h 1590423"/>
                    <a:gd name="connsiteX312" fmla="*/ 624777 w 1300645"/>
                    <a:gd name="connsiteY312" fmla="*/ 219910 h 1590423"/>
                    <a:gd name="connsiteX313" fmla="*/ 621967 w 1300645"/>
                    <a:gd name="connsiteY313" fmla="*/ 218514 h 1590423"/>
                    <a:gd name="connsiteX314" fmla="*/ 620224 w 1300645"/>
                    <a:gd name="connsiteY314" fmla="*/ 217458 h 1590423"/>
                    <a:gd name="connsiteX315" fmla="*/ 616796 w 1300645"/>
                    <a:gd name="connsiteY315" fmla="*/ 215006 h 1590423"/>
                    <a:gd name="connsiteX316" fmla="*/ 616290 w 1300645"/>
                    <a:gd name="connsiteY316" fmla="*/ 210406 h 1590423"/>
                    <a:gd name="connsiteX317" fmla="*/ 615878 w 1300645"/>
                    <a:gd name="connsiteY317" fmla="*/ 210519 h 1590423"/>
                    <a:gd name="connsiteX318" fmla="*/ 615822 w 1300645"/>
                    <a:gd name="connsiteY318" fmla="*/ 212895 h 1590423"/>
                    <a:gd name="connsiteX319" fmla="*/ 604863 w 1300645"/>
                    <a:gd name="connsiteY319" fmla="*/ 209991 h 1590423"/>
                    <a:gd name="connsiteX320" fmla="*/ 593660 w 1300645"/>
                    <a:gd name="connsiteY320" fmla="*/ 204824 h 1590423"/>
                    <a:gd name="connsiteX321" fmla="*/ 591843 w 1300645"/>
                    <a:gd name="connsiteY321" fmla="*/ 206106 h 1590423"/>
                    <a:gd name="connsiteX322" fmla="*/ 594166 w 1300645"/>
                    <a:gd name="connsiteY322" fmla="*/ 209311 h 1590423"/>
                    <a:gd name="connsiteX323" fmla="*/ 587272 w 1300645"/>
                    <a:gd name="connsiteY323" fmla="*/ 206294 h 1590423"/>
                    <a:gd name="connsiteX324" fmla="*/ 588902 w 1300645"/>
                    <a:gd name="connsiteY324" fmla="*/ 205088 h 1590423"/>
                    <a:gd name="connsiteX325" fmla="*/ 587834 w 1300645"/>
                    <a:gd name="connsiteY325" fmla="*/ 203617 h 1590423"/>
                    <a:gd name="connsiteX326" fmla="*/ 580978 w 1300645"/>
                    <a:gd name="connsiteY326" fmla="*/ 202033 h 1590423"/>
                    <a:gd name="connsiteX327" fmla="*/ 579067 w 1300645"/>
                    <a:gd name="connsiteY327" fmla="*/ 204522 h 1590423"/>
                    <a:gd name="connsiteX328" fmla="*/ 577194 w 1300645"/>
                    <a:gd name="connsiteY328" fmla="*/ 200185 h 1590423"/>
                    <a:gd name="connsiteX329" fmla="*/ 575302 w 1300645"/>
                    <a:gd name="connsiteY329" fmla="*/ 199921 h 1590423"/>
                    <a:gd name="connsiteX330" fmla="*/ 572417 w 1300645"/>
                    <a:gd name="connsiteY330" fmla="*/ 199468 h 1590423"/>
                    <a:gd name="connsiteX331" fmla="*/ 572042 w 1300645"/>
                    <a:gd name="connsiteY331" fmla="*/ 200298 h 1590423"/>
                    <a:gd name="connsiteX332" fmla="*/ 572810 w 1300645"/>
                    <a:gd name="connsiteY332" fmla="*/ 202900 h 1590423"/>
                    <a:gd name="connsiteX333" fmla="*/ 577175 w 1300645"/>
                    <a:gd name="connsiteY333" fmla="*/ 205578 h 1590423"/>
                    <a:gd name="connsiteX334" fmla="*/ 578243 w 1300645"/>
                    <a:gd name="connsiteY334" fmla="*/ 205088 h 1590423"/>
                    <a:gd name="connsiteX335" fmla="*/ 575995 w 1300645"/>
                    <a:gd name="connsiteY335" fmla="*/ 210217 h 1590423"/>
                    <a:gd name="connsiteX336" fmla="*/ 571874 w 1300645"/>
                    <a:gd name="connsiteY336" fmla="*/ 208406 h 1590423"/>
                    <a:gd name="connsiteX337" fmla="*/ 568576 w 1300645"/>
                    <a:gd name="connsiteY337" fmla="*/ 207803 h 1590423"/>
                    <a:gd name="connsiteX338" fmla="*/ 567902 w 1300645"/>
                    <a:gd name="connsiteY338" fmla="*/ 205993 h 1590423"/>
                    <a:gd name="connsiteX339" fmla="*/ 570281 w 1300645"/>
                    <a:gd name="connsiteY339" fmla="*/ 206710 h 1590423"/>
                    <a:gd name="connsiteX340" fmla="*/ 569701 w 1300645"/>
                    <a:gd name="connsiteY340" fmla="*/ 205729 h 1590423"/>
                    <a:gd name="connsiteX341" fmla="*/ 571480 w 1300645"/>
                    <a:gd name="connsiteY341" fmla="*/ 203617 h 1590423"/>
                    <a:gd name="connsiteX342" fmla="*/ 568726 w 1300645"/>
                    <a:gd name="connsiteY342" fmla="*/ 200638 h 1590423"/>
                    <a:gd name="connsiteX343" fmla="*/ 568089 w 1300645"/>
                    <a:gd name="connsiteY343" fmla="*/ 198639 h 1590423"/>
                    <a:gd name="connsiteX344" fmla="*/ 565992 w 1300645"/>
                    <a:gd name="connsiteY344" fmla="*/ 196300 h 1590423"/>
                    <a:gd name="connsiteX345" fmla="*/ 564661 w 1300645"/>
                    <a:gd name="connsiteY345" fmla="*/ 195773 h 1590423"/>
                    <a:gd name="connsiteX346" fmla="*/ 562975 w 1300645"/>
                    <a:gd name="connsiteY346" fmla="*/ 193698 h 1590423"/>
                    <a:gd name="connsiteX347" fmla="*/ 563219 w 1300645"/>
                    <a:gd name="connsiteY347" fmla="*/ 198036 h 1590423"/>
                    <a:gd name="connsiteX348" fmla="*/ 562619 w 1300645"/>
                    <a:gd name="connsiteY348" fmla="*/ 198752 h 1590423"/>
                    <a:gd name="connsiteX349" fmla="*/ 562057 w 1300645"/>
                    <a:gd name="connsiteY349" fmla="*/ 195433 h 1590423"/>
                    <a:gd name="connsiteX350" fmla="*/ 561439 w 1300645"/>
                    <a:gd name="connsiteY350" fmla="*/ 195923 h 1590423"/>
                    <a:gd name="connsiteX351" fmla="*/ 559922 w 1300645"/>
                    <a:gd name="connsiteY351" fmla="*/ 201015 h 1590423"/>
                    <a:gd name="connsiteX352" fmla="*/ 559903 w 1300645"/>
                    <a:gd name="connsiteY352" fmla="*/ 204183 h 1590423"/>
                    <a:gd name="connsiteX353" fmla="*/ 558648 w 1300645"/>
                    <a:gd name="connsiteY353" fmla="*/ 203391 h 1590423"/>
                    <a:gd name="connsiteX354" fmla="*/ 558367 w 1300645"/>
                    <a:gd name="connsiteY354" fmla="*/ 199657 h 1590423"/>
                    <a:gd name="connsiteX355" fmla="*/ 559959 w 1300645"/>
                    <a:gd name="connsiteY355" fmla="*/ 193811 h 1590423"/>
                    <a:gd name="connsiteX356" fmla="*/ 556774 w 1300645"/>
                    <a:gd name="connsiteY356" fmla="*/ 196715 h 1590423"/>
                    <a:gd name="connsiteX357" fmla="*/ 554133 w 1300645"/>
                    <a:gd name="connsiteY357" fmla="*/ 196527 h 1590423"/>
                    <a:gd name="connsiteX358" fmla="*/ 550790 w 1300645"/>
                    <a:gd name="connsiteY358" fmla="*/ 197194 h 1590423"/>
                    <a:gd name="connsiteX359" fmla="*/ 551132 w 1300645"/>
                    <a:gd name="connsiteY359" fmla="*/ 197546 h 1590423"/>
                    <a:gd name="connsiteX360" fmla="*/ 553122 w 1300645"/>
                    <a:gd name="connsiteY360" fmla="*/ 197470 h 1590423"/>
                    <a:gd name="connsiteX361" fmla="*/ 554451 w 1300645"/>
                    <a:gd name="connsiteY361" fmla="*/ 200962 h 1590423"/>
                    <a:gd name="connsiteX362" fmla="*/ 554844 w 1300645"/>
                    <a:gd name="connsiteY362" fmla="*/ 201366 h 1590423"/>
                    <a:gd name="connsiteX363" fmla="*/ 557224 w 1300645"/>
                    <a:gd name="connsiteY363" fmla="*/ 199582 h 1590423"/>
                    <a:gd name="connsiteX364" fmla="*/ 556293 w 1300645"/>
                    <a:gd name="connsiteY364" fmla="*/ 202857 h 1590423"/>
                    <a:gd name="connsiteX365" fmla="*/ 558710 w 1300645"/>
                    <a:gd name="connsiteY365" fmla="*/ 205345 h 1590423"/>
                    <a:gd name="connsiteX366" fmla="*/ 563188 w 1300645"/>
                    <a:gd name="connsiteY366" fmla="*/ 211182 h 1590423"/>
                    <a:gd name="connsiteX367" fmla="*/ 566703 w 1300645"/>
                    <a:gd name="connsiteY367" fmla="*/ 212404 h 1590423"/>
                    <a:gd name="connsiteX368" fmla="*/ 566722 w 1300645"/>
                    <a:gd name="connsiteY368" fmla="*/ 213234 h 1590423"/>
                    <a:gd name="connsiteX369" fmla="*/ 565534 w 1300645"/>
                    <a:gd name="connsiteY369" fmla="*/ 214239 h 1590423"/>
                    <a:gd name="connsiteX370" fmla="*/ 565650 w 1300645"/>
                    <a:gd name="connsiteY370" fmla="*/ 214391 h 1590423"/>
                    <a:gd name="connsiteX371" fmla="*/ 569494 w 1300645"/>
                    <a:gd name="connsiteY371" fmla="*/ 215497 h 1590423"/>
                    <a:gd name="connsiteX372" fmla="*/ 569832 w 1300645"/>
                    <a:gd name="connsiteY372" fmla="*/ 215233 h 1590423"/>
                    <a:gd name="connsiteX373" fmla="*/ 573765 w 1300645"/>
                    <a:gd name="connsiteY373" fmla="*/ 213121 h 1590423"/>
                    <a:gd name="connsiteX374" fmla="*/ 577400 w 1300645"/>
                    <a:gd name="connsiteY374" fmla="*/ 213083 h 1590423"/>
                    <a:gd name="connsiteX375" fmla="*/ 574740 w 1300645"/>
                    <a:gd name="connsiteY375" fmla="*/ 217156 h 1590423"/>
                    <a:gd name="connsiteX376" fmla="*/ 572379 w 1300645"/>
                    <a:gd name="connsiteY376" fmla="*/ 219193 h 1590423"/>
                    <a:gd name="connsiteX377" fmla="*/ 572304 w 1300645"/>
                    <a:gd name="connsiteY377" fmla="*/ 220173 h 1590423"/>
                    <a:gd name="connsiteX378" fmla="*/ 575508 w 1300645"/>
                    <a:gd name="connsiteY378" fmla="*/ 221720 h 1590423"/>
                    <a:gd name="connsiteX379" fmla="*/ 579685 w 1300645"/>
                    <a:gd name="connsiteY379" fmla="*/ 223341 h 1590423"/>
                    <a:gd name="connsiteX380" fmla="*/ 583282 w 1300645"/>
                    <a:gd name="connsiteY380" fmla="*/ 222172 h 1590423"/>
                    <a:gd name="connsiteX381" fmla="*/ 582926 w 1300645"/>
                    <a:gd name="connsiteY381" fmla="*/ 219457 h 1590423"/>
                    <a:gd name="connsiteX382" fmla="*/ 584425 w 1300645"/>
                    <a:gd name="connsiteY382" fmla="*/ 219721 h 1590423"/>
                    <a:gd name="connsiteX383" fmla="*/ 586205 w 1300645"/>
                    <a:gd name="connsiteY383" fmla="*/ 219834 h 1590423"/>
                    <a:gd name="connsiteX384" fmla="*/ 589801 w 1300645"/>
                    <a:gd name="connsiteY384" fmla="*/ 221418 h 1590423"/>
                    <a:gd name="connsiteX385" fmla="*/ 592667 w 1300645"/>
                    <a:gd name="connsiteY385" fmla="*/ 222701 h 1590423"/>
                    <a:gd name="connsiteX386" fmla="*/ 599336 w 1300645"/>
                    <a:gd name="connsiteY386" fmla="*/ 224624 h 1590423"/>
                    <a:gd name="connsiteX387" fmla="*/ 604376 w 1300645"/>
                    <a:gd name="connsiteY387" fmla="*/ 229376 h 1590423"/>
                    <a:gd name="connsiteX388" fmla="*/ 604348 w 1300645"/>
                    <a:gd name="connsiteY388" fmla="*/ 229385 h 1590423"/>
                    <a:gd name="connsiteX389" fmla="*/ 604320 w 1300645"/>
                    <a:gd name="connsiteY389" fmla="*/ 229376 h 1590423"/>
                    <a:gd name="connsiteX390" fmla="*/ 604342 w 1300645"/>
                    <a:gd name="connsiteY390" fmla="*/ 229387 h 1590423"/>
                    <a:gd name="connsiteX391" fmla="*/ 600892 w 1300645"/>
                    <a:gd name="connsiteY391" fmla="*/ 230583 h 1590423"/>
                    <a:gd name="connsiteX392" fmla="*/ 600929 w 1300645"/>
                    <a:gd name="connsiteY392" fmla="*/ 232091 h 1590423"/>
                    <a:gd name="connsiteX393" fmla="*/ 608235 w 1300645"/>
                    <a:gd name="connsiteY393" fmla="*/ 232959 h 1590423"/>
                    <a:gd name="connsiteX394" fmla="*/ 608366 w 1300645"/>
                    <a:gd name="connsiteY394" fmla="*/ 231525 h 1590423"/>
                    <a:gd name="connsiteX395" fmla="*/ 604342 w 1300645"/>
                    <a:gd name="connsiteY395" fmla="*/ 229387 h 1590423"/>
                    <a:gd name="connsiteX396" fmla="*/ 604348 w 1300645"/>
                    <a:gd name="connsiteY396" fmla="*/ 229385 h 1590423"/>
                    <a:gd name="connsiteX397" fmla="*/ 617377 w 1300645"/>
                    <a:gd name="connsiteY397" fmla="*/ 233600 h 1590423"/>
                    <a:gd name="connsiteX398" fmla="*/ 618332 w 1300645"/>
                    <a:gd name="connsiteY398" fmla="*/ 234316 h 1590423"/>
                    <a:gd name="connsiteX399" fmla="*/ 621554 w 1300645"/>
                    <a:gd name="connsiteY399" fmla="*/ 237899 h 1590423"/>
                    <a:gd name="connsiteX400" fmla="*/ 631502 w 1300645"/>
                    <a:gd name="connsiteY400" fmla="*/ 241030 h 1590423"/>
                    <a:gd name="connsiteX401" fmla="*/ 633019 w 1300645"/>
                    <a:gd name="connsiteY401" fmla="*/ 242199 h 1590423"/>
                    <a:gd name="connsiteX402" fmla="*/ 637028 w 1300645"/>
                    <a:gd name="connsiteY402" fmla="*/ 244687 h 1590423"/>
                    <a:gd name="connsiteX403" fmla="*/ 637496 w 1300645"/>
                    <a:gd name="connsiteY403" fmla="*/ 245178 h 1590423"/>
                    <a:gd name="connsiteX404" fmla="*/ 636785 w 1300645"/>
                    <a:gd name="connsiteY404" fmla="*/ 248836 h 1590423"/>
                    <a:gd name="connsiteX405" fmla="*/ 635155 w 1300645"/>
                    <a:gd name="connsiteY405" fmla="*/ 247780 h 1590423"/>
                    <a:gd name="connsiteX406" fmla="*/ 633132 w 1300645"/>
                    <a:gd name="connsiteY406" fmla="*/ 249402 h 1590423"/>
                    <a:gd name="connsiteX407" fmla="*/ 635604 w 1300645"/>
                    <a:gd name="connsiteY407" fmla="*/ 251212 h 1590423"/>
                    <a:gd name="connsiteX408" fmla="*/ 639182 w 1300645"/>
                    <a:gd name="connsiteY408" fmla="*/ 254380 h 1590423"/>
                    <a:gd name="connsiteX409" fmla="*/ 641861 w 1300645"/>
                    <a:gd name="connsiteY409" fmla="*/ 254946 h 1590423"/>
                    <a:gd name="connsiteX410" fmla="*/ 641599 w 1300645"/>
                    <a:gd name="connsiteY410" fmla="*/ 248949 h 1590423"/>
                    <a:gd name="connsiteX411" fmla="*/ 641299 w 1300645"/>
                    <a:gd name="connsiteY411" fmla="*/ 247290 h 1590423"/>
                    <a:gd name="connsiteX412" fmla="*/ 641168 w 1300645"/>
                    <a:gd name="connsiteY412" fmla="*/ 244311 h 1590423"/>
                    <a:gd name="connsiteX413" fmla="*/ 642329 w 1300645"/>
                    <a:gd name="connsiteY413" fmla="*/ 244462 h 1590423"/>
                    <a:gd name="connsiteX414" fmla="*/ 643135 w 1300645"/>
                    <a:gd name="connsiteY414" fmla="*/ 247554 h 1590423"/>
                    <a:gd name="connsiteX415" fmla="*/ 642948 w 1300645"/>
                    <a:gd name="connsiteY415" fmla="*/ 249779 h 1590423"/>
                    <a:gd name="connsiteX416" fmla="*/ 647743 w 1300645"/>
                    <a:gd name="connsiteY416" fmla="*/ 255323 h 1590423"/>
                    <a:gd name="connsiteX417" fmla="*/ 651434 w 1300645"/>
                    <a:gd name="connsiteY417" fmla="*/ 256945 h 1590423"/>
                    <a:gd name="connsiteX418" fmla="*/ 655536 w 1300645"/>
                    <a:gd name="connsiteY418" fmla="*/ 258076 h 1590423"/>
                    <a:gd name="connsiteX419" fmla="*/ 655742 w 1300645"/>
                    <a:gd name="connsiteY419" fmla="*/ 259509 h 1590423"/>
                    <a:gd name="connsiteX420" fmla="*/ 653307 w 1300645"/>
                    <a:gd name="connsiteY420" fmla="*/ 262979 h 1590423"/>
                    <a:gd name="connsiteX421" fmla="*/ 654244 w 1300645"/>
                    <a:gd name="connsiteY421" fmla="*/ 264601 h 1590423"/>
                    <a:gd name="connsiteX422" fmla="*/ 657372 w 1300645"/>
                    <a:gd name="connsiteY422" fmla="*/ 261734 h 1590423"/>
                    <a:gd name="connsiteX423" fmla="*/ 657728 w 1300645"/>
                    <a:gd name="connsiteY423" fmla="*/ 261583 h 1590423"/>
                    <a:gd name="connsiteX424" fmla="*/ 662955 w 1300645"/>
                    <a:gd name="connsiteY424" fmla="*/ 265430 h 1590423"/>
                    <a:gd name="connsiteX425" fmla="*/ 665952 w 1300645"/>
                    <a:gd name="connsiteY425" fmla="*/ 266863 h 1590423"/>
                    <a:gd name="connsiteX426" fmla="*/ 668687 w 1300645"/>
                    <a:gd name="connsiteY426" fmla="*/ 268447 h 1590423"/>
                    <a:gd name="connsiteX427" fmla="*/ 664959 w 1300645"/>
                    <a:gd name="connsiteY427" fmla="*/ 271163 h 1590423"/>
                    <a:gd name="connsiteX428" fmla="*/ 670354 w 1300645"/>
                    <a:gd name="connsiteY428" fmla="*/ 272143 h 1590423"/>
                    <a:gd name="connsiteX429" fmla="*/ 669886 w 1300645"/>
                    <a:gd name="connsiteY429" fmla="*/ 273162 h 1590423"/>
                    <a:gd name="connsiteX430" fmla="*/ 673933 w 1300645"/>
                    <a:gd name="connsiteY430" fmla="*/ 276254 h 1590423"/>
                    <a:gd name="connsiteX431" fmla="*/ 672958 w 1300645"/>
                    <a:gd name="connsiteY431" fmla="*/ 278668 h 1590423"/>
                    <a:gd name="connsiteX432" fmla="*/ 674570 w 1300645"/>
                    <a:gd name="connsiteY432" fmla="*/ 279234 h 1590423"/>
                    <a:gd name="connsiteX433" fmla="*/ 676705 w 1300645"/>
                    <a:gd name="connsiteY433" fmla="*/ 278329 h 1590423"/>
                    <a:gd name="connsiteX434" fmla="*/ 681951 w 1300645"/>
                    <a:gd name="connsiteY434" fmla="*/ 284438 h 1590423"/>
                    <a:gd name="connsiteX435" fmla="*/ 684967 w 1300645"/>
                    <a:gd name="connsiteY435" fmla="*/ 285419 h 1590423"/>
                    <a:gd name="connsiteX436" fmla="*/ 685229 w 1300645"/>
                    <a:gd name="connsiteY436" fmla="*/ 284401 h 1590423"/>
                    <a:gd name="connsiteX437" fmla="*/ 685510 w 1300645"/>
                    <a:gd name="connsiteY437" fmla="*/ 287116 h 1590423"/>
                    <a:gd name="connsiteX438" fmla="*/ 681613 w 1300645"/>
                    <a:gd name="connsiteY438" fmla="*/ 286701 h 1590423"/>
                    <a:gd name="connsiteX439" fmla="*/ 680396 w 1300645"/>
                    <a:gd name="connsiteY439" fmla="*/ 284816 h 1590423"/>
                    <a:gd name="connsiteX440" fmla="*/ 672827 w 1300645"/>
                    <a:gd name="connsiteY440" fmla="*/ 281120 h 1590423"/>
                    <a:gd name="connsiteX441" fmla="*/ 669437 w 1300645"/>
                    <a:gd name="connsiteY441" fmla="*/ 280328 h 1590423"/>
                    <a:gd name="connsiteX442" fmla="*/ 670411 w 1300645"/>
                    <a:gd name="connsiteY442" fmla="*/ 283118 h 1590423"/>
                    <a:gd name="connsiteX443" fmla="*/ 678747 w 1300645"/>
                    <a:gd name="connsiteY443" fmla="*/ 289681 h 1590423"/>
                    <a:gd name="connsiteX444" fmla="*/ 680115 w 1300645"/>
                    <a:gd name="connsiteY444" fmla="*/ 292547 h 1590423"/>
                    <a:gd name="connsiteX445" fmla="*/ 679759 w 1300645"/>
                    <a:gd name="connsiteY445" fmla="*/ 293452 h 1590423"/>
                    <a:gd name="connsiteX446" fmla="*/ 677292 w 1300645"/>
                    <a:gd name="connsiteY446" fmla="*/ 291201 h 1590423"/>
                    <a:gd name="connsiteX447" fmla="*/ 677417 w 1300645"/>
                    <a:gd name="connsiteY447" fmla="*/ 290888 h 1590423"/>
                    <a:gd name="connsiteX448" fmla="*/ 676817 w 1300645"/>
                    <a:gd name="connsiteY448" fmla="*/ 290020 h 1590423"/>
                    <a:gd name="connsiteX449" fmla="*/ 670542 w 1300645"/>
                    <a:gd name="connsiteY449" fmla="*/ 284514 h 1590423"/>
                    <a:gd name="connsiteX450" fmla="*/ 667544 w 1300645"/>
                    <a:gd name="connsiteY450" fmla="*/ 281421 h 1590423"/>
                    <a:gd name="connsiteX451" fmla="*/ 665016 w 1300645"/>
                    <a:gd name="connsiteY451" fmla="*/ 278253 h 1590423"/>
                    <a:gd name="connsiteX452" fmla="*/ 663404 w 1300645"/>
                    <a:gd name="connsiteY452" fmla="*/ 276292 h 1590423"/>
                    <a:gd name="connsiteX453" fmla="*/ 660407 w 1300645"/>
                    <a:gd name="connsiteY453" fmla="*/ 276179 h 1590423"/>
                    <a:gd name="connsiteX454" fmla="*/ 653794 w 1300645"/>
                    <a:gd name="connsiteY454" fmla="*/ 271653 h 1590423"/>
                    <a:gd name="connsiteX455" fmla="*/ 652651 w 1300645"/>
                    <a:gd name="connsiteY455" fmla="*/ 276518 h 1590423"/>
                    <a:gd name="connsiteX456" fmla="*/ 652052 w 1300645"/>
                    <a:gd name="connsiteY456" fmla="*/ 271050 h 1590423"/>
                    <a:gd name="connsiteX457" fmla="*/ 649320 w 1300645"/>
                    <a:gd name="connsiteY457" fmla="*/ 271301 h 1590423"/>
                    <a:gd name="connsiteX458" fmla="*/ 649261 w 1300645"/>
                    <a:gd name="connsiteY458" fmla="*/ 271125 h 1590423"/>
                    <a:gd name="connsiteX459" fmla="*/ 649132 w 1300645"/>
                    <a:gd name="connsiteY459" fmla="*/ 271121 h 1590423"/>
                    <a:gd name="connsiteX460" fmla="*/ 647856 w 1300645"/>
                    <a:gd name="connsiteY460" fmla="*/ 266524 h 1590423"/>
                    <a:gd name="connsiteX461" fmla="*/ 648043 w 1300645"/>
                    <a:gd name="connsiteY461" fmla="*/ 266109 h 1590423"/>
                    <a:gd name="connsiteX462" fmla="*/ 652745 w 1300645"/>
                    <a:gd name="connsiteY462" fmla="*/ 269202 h 1590423"/>
                    <a:gd name="connsiteX463" fmla="*/ 653738 w 1300645"/>
                    <a:gd name="connsiteY463" fmla="*/ 265393 h 1590423"/>
                    <a:gd name="connsiteX464" fmla="*/ 644390 w 1300645"/>
                    <a:gd name="connsiteY464" fmla="*/ 265393 h 1590423"/>
                    <a:gd name="connsiteX465" fmla="*/ 645945 w 1300645"/>
                    <a:gd name="connsiteY465" fmla="*/ 271276 h 1590423"/>
                    <a:gd name="connsiteX466" fmla="*/ 649036 w 1300645"/>
                    <a:gd name="connsiteY466" fmla="*/ 273237 h 1590423"/>
                    <a:gd name="connsiteX467" fmla="*/ 647725 w 1300645"/>
                    <a:gd name="connsiteY467" fmla="*/ 271465 h 1590423"/>
                    <a:gd name="connsiteX468" fmla="*/ 647987 w 1300645"/>
                    <a:gd name="connsiteY468" fmla="*/ 271088 h 1590423"/>
                    <a:gd name="connsiteX469" fmla="*/ 649132 w 1300645"/>
                    <a:gd name="connsiteY469" fmla="*/ 271121 h 1590423"/>
                    <a:gd name="connsiteX470" fmla="*/ 649186 w 1300645"/>
                    <a:gd name="connsiteY470" fmla="*/ 271314 h 1590423"/>
                    <a:gd name="connsiteX471" fmla="*/ 649320 w 1300645"/>
                    <a:gd name="connsiteY471" fmla="*/ 271301 h 1590423"/>
                    <a:gd name="connsiteX472" fmla="*/ 650253 w 1300645"/>
                    <a:gd name="connsiteY472" fmla="*/ 274105 h 1590423"/>
                    <a:gd name="connsiteX473" fmla="*/ 646713 w 1300645"/>
                    <a:gd name="connsiteY473" fmla="*/ 275500 h 1590423"/>
                    <a:gd name="connsiteX474" fmla="*/ 653307 w 1300645"/>
                    <a:gd name="connsiteY474" fmla="*/ 284287 h 1590423"/>
                    <a:gd name="connsiteX475" fmla="*/ 650272 w 1300645"/>
                    <a:gd name="connsiteY475" fmla="*/ 282251 h 1590423"/>
                    <a:gd name="connsiteX476" fmla="*/ 649860 w 1300645"/>
                    <a:gd name="connsiteY476" fmla="*/ 283043 h 1590423"/>
                    <a:gd name="connsiteX477" fmla="*/ 651902 w 1300645"/>
                    <a:gd name="connsiteY477" fmla="*/ 292962 h 1590423"/>
                    <a:gd name="connsiteX478" fmla="*/ 651734 w 1300645"/>
                    <a:gd name="connsiteY478" fmla="*/ 298016 h 1590423"/>
                    <a:gd name="connsiteX479" fmla="*/ 649860 w 1300645"/>
                    <a:gd name="connsiteY479" fmla="*/ 297261 h 1590423"/>
                    <a:gd name="connsiteX480" fmla="*/ 645477 w 1300645"/>
                    <a:gd name="connsiteY480" fmla="*/ 294584 h 1590423"/>
                    <a:gd name="connsiteX481" fmla="*/ 638995 w 1300645"/>
                    <a:gd name="connsiteY481" fmla="*/ 287606 h 1590423"/>
                    <a:gd name="connsiteX482" fmla="*/ 637309 w 1300645"/>
                    <a:gd name="connsiteY482" fmla="*/ 292245 h 1590423"/>
                    <a:gd name="connsiteX483" fmla="*/ 635492 w 1300645"/>
                    <a:gd name="connsiteY483" fmla="*/ 289417 h 1590423"/>
                    <a:gd name="connsiteX484" fmla="*/ 633281 w 1300645"/>
                    <a:gd name="connsiteY484" fmla="*/ 288399 h 1590423"/>
                    <a:gd name="connsiteX485" fmla="*/ 630059 w 1300645"/>
                    <a:gd name="connsiteY485" fmla="*/ 287531 h 1590423"/>
                    <a:gd name="connsiteX486" fmla="*/ 627362 w 1300645"/>
                    <a:gd name="connsiteY486" fmla="*/ 285117 h 1590423"/>
                    <a:gd name="connsiteX487" fmla="*/ 626069 w 1300645"/>
                    <a:gd name="connsiteY487" fmla="*/ 281044 h 1590423"/>
                    <a:gd name="connsiteX488" fmla="*/ 628729 w 1300645"/>
                    <a:gd name="connsiteY488" fmla="*/ 282478 h 1590423"/>
                    <a:gd name="connsiteX489" fmla="*/ 628954 w 1300645"/>
                    <a:gd name="connsiteY489" fmla="*/ 281006 h 1590423"/>
                    <a:gd name="connsiteX490" fmla="*/ 624739 w 1300645"/>
                    <a:gd name="connsiteY490" fmla="*/ 277235 h 1590423"/>
                    <a:gd name="connsiteX491" fmla="*/ 625638 w 1300645"/>
                    <a:gd name="connsiteY491" fmla="*/ 275311 h 1590423"/>
                    <a:gd name="connsiteX492" fmla="*/ 622716 w 1300645"/>
                    <a:gd name="connsiteY492" fmla="*/ 275010 h 1590423"/>
                    <a:gd name="connsiteX493" fmla="*/ 622585 w 1300645"/>
                    <a:gd name="connsiteY493" fmla="*/ 275990 h 1590423"/>
                    <a:gd name="connsiteX494" fmla="*/ 623652 w 1300645"/>
                    <a:gd name="connsiteY494" fmla="*/ 277688 h 1590423"/>
                    <a:gd name="connsiteX495" fmla="*/ 622959 w 1300645"/>
                    <a:gd name="connsiteY495" fmla="*/ 279951 h 1590423"/>
                    <a:gd name="connsiteX496" fmla="*/ 624420 w 1300645"/>
                    <a:gd name="connsiteY496" fmla="*/ 282477 h 1590423"/>
                    <a:gd name="connsiteX497" fmla="*/ 624271 w 1300645"/>
                    <a:gd name="connsiteY497" fmla="*/ 283043 h 1590423"/>
                    <a:gd name="connsiteX498" fmla="*/ 623090 w 1300645"/>
                    <a:gd name="connsiteY498" fmla="*/ 282628 h 1590423"/>
                    <a:gd name="connsiteX499" fmla="*/ 622154 w 1300645"/>
                    <a:gd name="connsiteY499" fmla="*/ 287305 h 1590423"/>
                    <a:gd name="connsiteX500" fmla="*/ 623222 w 1300645"/>
                    <a:gd name="connsiteY500" fmla="*/ 291453 h 1590423"/>
                    <a:gd name="connsiteX501" fmla="*/ 619429 w 1300645"/>
                    <a:gd name="connsiteY501" fmla="*/ 290942 h 1590423"/>
                    <a:gd name="connsiteX502" fmla="*/ 617114 w 1300645"/>
                    <a:gd name="connsiteY502" fmla="*/ 285947 h 1590423"/>
                    <a:gd name="connsiteX503" fmla="*/ 614380 w 1300645"/>
                    <a:gd name="connsiteY503" fmla="*/ 287305 h 1590423"/>
                    <a:gd name="connsiteX504" fmla="*/ 614305 w 1300645"/>
                    <a:gd name="connsiteY504" fmla="*/ 289794 h 1590423"/>
                    <a:gd name="connsiteX505" fmla="*/ 614661 w 1300645"/>
                    <a:gd name="connsiteY505" fmla="*/ 296997 h 1590423"/>
                    <a:gd name="connsiteX506" fmla="*/ 613087 w 1300645"/>
                    <a:gd name="connsiteY506" fmla="*/ 296205 h 1590423"/>
                    <a:gd name="connsiteX507" fmla="*/ 612862 w 1300645"/>
                    <a:gd name="connsiteY507" fmla="*/ 292434 h 1590423"/>
                    <a:gd name="connsiteX508" fmla="*/ 612956 w 1300645"/>
                    <a:gd name="connsiteY508" fmla="*/ 287720 h 1590423"/>
                    <a:gd name="connsiteX509" fmla="*/ 611607 w 1300645"/>
                    <a:gd name="connsiteY509" fmla="*/ 289341 h 1590423"/>
                    <a:gd name="connsiteX510" fmla="*/ 610651 w 1300645"/>
                    <a:gd name="connsiteY510" fmla="*/ 284476 h 1590423"/>
                    <a:gd name="connsiteX511" fmla="*/ 611401 w 1300645"/>
                    <a:gd name="connsiteY511" fmla="*/ 281346 h 1590423"/>
                    <a:gd name="connsiteX512" fmla="*/ 609471 w 1300645"/>
                    <a:gd name="connsiteY512" fmla="*/ 282779 h 1590423"/>
                    <a:gd name="connsiteX513" fmla="*/ 604882 w 1300645"/>
                    <a:gd name="connsiteY513" fmla="*/ 280931 h 1590423"/>
                    <a:gd name="connsiteX514" fmla="*/ 604957 w 1300645"/>
                    <a:gd name="connsiteY514" fmla="*/ 279913 h 1590423"/>
                    <a:gd name="connsiteX515" fmla="*/ 607205 w 1300645"/>
                    <a:gd name="connsiteY515" fmla="*/ 278517 h 1590423"/>
                    <a:gd name="connsiteX516" fmla="*/ 603870 w 1300645"/>
                    <a:gd name="connsiteY516" fmla="*/ 276896 h 1590423"/>
                    <a:gd name="connsiteX517" fmla="*/ 605687 w 1300645"/>
                    <a:gd name="connsiteY517" fmla="*/ 271541 h 1590423"/>
                    <a:gd name="connsiteX518" fmla="*/ 604113 w 1300645"/>
                    <a:gd name="connsiteY518" fmla="*/ 265393 h 1590423"/>
                    <a:gd name="connsiteX519" fmla="*/ 606755 w 1300645"/>
                    <a:gd name="connsiteY519" fmla="*/ 264488 h 1590423"/>
                    <a:gd name="connsiteX520" fmla="*/ 602802 w 1300645"/>
                    <a:gd name="connsiteY520" fmla="*/ 256719 h 1590423"/>
                    <a:gd name="connsiteX521" fmla="*/ 599786 w 1300645"/>
                    <a:gd name="connsiteY521" fmla="*/ 256115 h 1590423"/>
                    <a:gd name="connsiteX522" fmla="*/ 595478 w 1300645"/>
                    <a:gd name="connsiteY522" fmla="*/ 250647 h 1590423"/>
                    <a:gd name="connsiteX523" fmla="*/ 590757 w 1300645"/>
                    <a:gd name="connsiteY523" fmla="*/ 251854 h 1590423"/>
                    <a:gd name="connsiteX524" fmla="*/ 591356 w 1300645"/>
                    <a:gd name="connsiteY524" fmla="*/ 256153 h 1590423"/>
                    <a:gd name="connsiteX525" fmla="*/ 593585 w 1300645"/>
                    <a:gd name="connsiteY525" fmla="*/ 253287 h 1590423"/>
                    <a:gd name="connsiteX526" fmla="*/ 594990 w 1300645"/>
                    <a:gd name="connsiteY526" fmla="*/ 255700 h 1590423"/>
                    <a:gd name="connsiteX527" fmla="*/ 594391 w 1300645"/>
                    <a:gd name="connsiteY527" fmla="*/ 259623 h 1590423"/>
                    <a:gd name="connsiteX528" fmla="*/ 595159 w 1300645"/>
                    <a:gd name="connsiteY528" fmla="*/ 262413 h 1590423"/>
                    <a:gd name="connsiteX529" fmla="*/ 598381 w 1300645"/>
                    <a:gd name="connsiteY529" fmla="*/ 261546 h 1590423"/>
                    <a:gd name="connsiteX530" fmla="*/ 596021 w 1300645"/>
                    <a:gd name="connsiteY530" fmla="*/ 255361 h 1590423"/>
                    <a:gd name="connsiteX531" fmla="*/ 598962 w 1300645"/>
                    <a:gd name="connsiteY531" fmla="*/ 257473 h 1590423"/>
                    <a:gd name="connsiteX532" fmla="*/ 600292 w 1300645"/>
                    <a:gd name="connsiteY532" fmla="*/ 260414 h 1590423"/>
                    <a:gd name="connsiteX533" fmla="*/ 604151 w 1300645"/>
                    <a:gd name="connsiteY533" fmla="*/ 261055 h 1590423"/>
                    <a:gd name="connsiteX534" fmla="*/ 604151 w 1300645"/>
                    <a:gd name="connsiteY534" fmla="*/ 261998 h 1590423"/>
                    <a:gd name="connsiteX535" fmla="*/ 600667 w 1300645"/>
                    <a:gd name="connsiteY535" fmla="*/ 264525 h 1590423"/>
                    <a:gd name="connsiteX536" fmla="*/ 602596 w 1300645"/>
                    <a:gd name="connsiteY536" fmla="*/ 269315 h 1590423"/>
                    <a:gd name="connsiteX537" fmla="*/ 594803 w 1300645"/>
                    <a:gd name="connsiteY537" fmla="*/ 266562 h 1590423"/>
                    <a:gd name="connsiteX538" fmla="*/ 595290 w 1300645"/>
                    <a:gd name="connsiteY538" fmla="*/ 271729 h 1590423"/>
                    <a:gd name="connsiteX539" fmla="*/ 601378 w 1300645"/>
                    <a:gd name="connsiteY539" fmla="*/ 271993 h 1590423"/>
                    <a:gd name="connsiteX540" fmla="*/ 604207 w 1300645"/>
                    <a:gd name="connsiteY540" fmla="*/ 279460 h 1590423"/>
                    <a:gd name="connsiteX541" fmla="*/ 600667 w 1300645"/>
                    <a:gd name="connsiteY541" fmla="*/ 286211 h 1590423"/>
                    <a:gd name="connsiteX542" fmla="*/ 594859 w 1300645"/>
                    <a:gd name="connsiteY542" fmla="*/ 283458 h 1590423"/>
                    <a:gd name="connsiteX543" fmla="*/ 592649 w 1300645"/>
                    <a:gd name="connsiteY543" fmla="*/ 277311 h 1590423"/>
                    <a:gd name="connsiteX544" fmla="*/ 597257 w 1300645"/>
                    <a:gd name="connsiteY544" fmla="*/ 277310 h 1590423"/>
                    <a:gd name="connsiteX545" fmla="*/ 597407 w 1300645"/>
                    <a:gd name="connsiteY545" fmla="*/ 276896 h 1590423"/>
                    <a:gd name="connsiteX546" fmla="*/ 592124 w 1300645"/>
                    <a:gd name="connsiteY546" fmla="*/ 273011 h 1590423"/>
                    <a:gd name="connsiteX547" fmla="*/ 593867 w 1300645"/>
                    <a:gd name="connsiteY547" fmla="*/ 269202 h 1590423"/>
                    <a:gd name="connsiteX548" fmla="*/ 592031 w 1300645"/>
                    <a:gd name="connsiteY548" fmla="*/ 268146 h 1590423"/>
                    <a:gd name="connsiteX549" fmla="*/ 591356 w 1300645"/>
                    <a:gd name="connsiteY549" fmla="*/ 264186 h 1590423"/>
                    <a:gd name="connsiteX550" fmla="*/ 589295 w 1300645"/>
                    <a:gd name="connsiteY550" fmla="*/ 265581 h 1590423"/>
                    <a:gd name="connsiteX551" fmla="*/ 590344 w 1300645"/>
                    <a:gd name="connsiteY551" fmla="*/ 269956 h 1590423"/>
                    <a:gd name="connsiteX552" fmla="*/ 589614 w 1300645"/>
                    <a:gd name="connsiteY552" fmla="*/ 269730 h 1590423"/>
                    <a:gd name="connsiteX553" fmla="*/ 588453 w 1300645"/>
                    <a:gd name="connsiteY553" fmla="*/ 270069 h 1590423"/>
                    <a:gd name="connsiteX554" fmla="*/ 588715 w 1300645"/>
                    <a:gd name="connsiteY554" fmla="*/ 272710 h 1590423"/>
                    <a:gd name="connsiteX555" fmla="*/ 592012 w 1300645"/>
                    <a:gd name="connsiteY555" fmla="*/ 280931 h 1590423"/>
                    <a:gd name="connsiteX556" fmla="*/ 593529 w 1300645"/>
                    <a:gd name="connsiteY556" fmla="*/ 283194 h 1590423"/>
                    <a:gd name="connsiteX557" fmla="*/ 595290 w 1300645"/>
                    <a:gd name="connsiteY557" fmla="*/ 288700 h 1590423"/>
                    <a:gd name="connsiteX558" fmla="*/ 598456 w 1300645"/>
                    <a:gd name="connsiteY558" fmla="*/ 290699 h 1590423"/>
                    <a:gd name="connsiteX559" fmla="*/ 602933 w 1300645"/>
                    <a:gd name="connsiteY559" fmla="*/ 290096 h 1590423"/>
                    <a:gd name="connsiteX560" fmla="*/ 605163 w 1300645"/>
                    <a:gd name="connsiteY560" fmla="*/ 290737 h 1590423"/>
                    <a:gd name="connsiteX561" fmla="*/ 605687 w 1300645"/>
                    <a:gd name="connsiteY561" fmla="*/ 287078 h 1590423"/>
                    <a:gd name="connsiteX562" fmla="*/ 607336 w 1300645"/>
                    <a:gd name="connsiteY562" fmla="*/ 292660 h 1590423"/>
                    <a:gd name="connsiteX563" fmla="*/ 600573 w 1300645"/>
                    <a:gd name="connsiteY563" fmla="*/ 291755 h 1590423"/>
                    <a:gd name="connsiteX564" fmla="*/ 600386 w 1300645"/>
                    <a:gd name="connsiteY564" fmla="*/ 292962 h 1590423"/>
                    <a:gd name="connsiteX565" fmla="*/ 598812 w 1300645"/>
                    <a:gd name="connsiteY565" fmla="*/ 293641 h 1590423"/>
                    <a:gd name="connsiteX566" fmla="*/ 598662 w 1300645"/>
                    <a:gd name="connsiteY566" fmla="*/ 295489 h 1590423"/>
                    <a:gd name="connsiteX567" fmla="*/ 600967 w 1300645"/>
                    <a:gd name="connsiteY567" fmla="*/ 295413 h 1590423"/>
                    <a:gd name="connsiteX568" fmla="*/ 602521 w 1300645"/>
                    <a:gd name="connsiteY568" fmla="*/ 294848 h 1590423"/>
                    <a:gd name="connsiteX569" fmla="*/ 604751 w 1300645"/>
                    <a:gd name="connsiteY569" fmla="*/ 301711 h 1590423"/>
                    <a:gd name="connsiteX570" fmla="*/ 605313 w 1300645"/>
                    <a:gd name="connsiteY570" fmla="*/ 301033 h 1590423"/>
                    <a:gd name="connsiteX571" fmla="*/ 604900 w 1300645"/>
                    <a:gd name="connsiteY571" fmla="*/ 297940 h 1590423"/>
                    <a:gd name="connsiteX572" fmla="*/ 602521 w 1300645"/>
                    <a:gd name="connsiteY572" fmla="*/ 294810 h 1590423"/>
                    <a:gd name="connsiteX573" fmla="*/ 608685 w 1300645"/>
                    <a:gd name="connsiteY573" fmla="*/ 298015 h 1590423"/>
                    <a:gd name="connsiteX574" fmla="*/ 613818 w 1300645"/>
                    <a:gd name="connsiteY574" fmla="*/ 300052 h 1590423"/>
                    <a:gd name="connsiteX575" fmla="*/ 615447 w 1300645"/>
                    <a:gd name="connsiteY575" fmla="*/ 302767 h 1590423"/>
                    <a:gd name="connsiteX576" fmla="*/ 616309 w 1300645"/>
                    <a:gd name="connsiteY576" fmla="*/ 305408 h 1590423"/>
                    <a:gd name="connsiteX577" fmla="*/ 616871 w 1300645"/>
                    <a:gd name="connsiteY577" fmla="*/ 304842 h 1590423"/>
                    <a:gd name="connsiteX578" fmla="*/ 616290 w 1300645"/>
                    <a:gd name="connsiteY578" fmla="*/ 300505 h 1590423"/>
                    <a:gd name="connsiteX579" fmla="*/ 618014 w 1300645"/>
                    <a:gd name="connsiteY579" fmla="*/ 302881 h 1590423"/>
                    <a:gd name="connsiteX580" fmla="*/ 617564 w 1300645"/>
                    <a:gd name="connsiteY580" fmla="*/ 304880 h 1590423"/>
                    <a:gd name="connsiteX581" fmla="*/ 620805 w 1300645"/>
                    <a:gd name="connsiteY581" fmla="*/ 305408 h 1590423"/>
                    <a:gd name="connsiteX582" fmla="*/ 620524 w 1300645"/>
                    <a:gd name="connsiteY582" fmla="*/ 299637 h 1590423"/>
                    <a:gd name="connsiteX583" fmla="*/ 620168 w 1300645"/>
                    <a:gd name="connsiteY583" fmla="*/ 299750 h 1590423"/>
                    <a:gd name="connsiteX584" fmla="*/ 621367 w 1300645"/>
                    <a:gd name="connsiteY584" fmla="*/ 295413 h 1590423"/>
                    <a:gd name="connsiteX585" fmla="*/ 621873 w 1300645"/>
                    <a:gd name="connsiteY585" fmla="*/ 303145 h 1590423"/>
                    <a:gd name="connsiteX586" fmla="*/ 631933 w 1300645"/>
                    <a:gd name="connsiteY586" fmla="*/ 309028 h 1590423"/>
                    <a:gd name="connsiteX587" fmla="*/ 637646 w 1300645"/>
                    <a:gd name="connsiteY587" fmla="*/ 315440 h 1590423"/>
                    <a:gd name="connsiteX588" fmla="*/ 641318 w 1300645"/>
                    <a:gd name="connsiteY588" fmla="*/ 316382 h 1590423"/>
                    <a:gd name="connsiteX589" fmla="*/ 642929 w 1300645"/>
                    <a:gd name="connsiteY589" fmla="*/ 318570 h 1590423"/>
                    <a:gd name="connsiteX590" fmla="*/ 643790 w 1300645"/>
                    <a:gd name="connsiteY590" fmla="*/ 320569 h 1590423"/>
                    <a:gd name="connsiteX591" fmla="*/ 646994 w 1300645"/>
                    <a:gd name="connsiteY591" fmla="*/ 316911 h 1590423"/>
                    <a:gd name="connsiteX592" fmla="*/ 647462 w 1300645"/>
                    <a:gd name="connsiteY592" fmla="*/ 317476 h 1590423"/>
                    <a:gd name="connsiteX593" fmla="*/ 646601 w 1300645"/>
                    <a:gd name="connsiteY593" fmla="*/ 322681 h 1590423"/>
                    <a:gd name="connsiteX594" fmla="*/ 672509 w 1300645"/>
                    <a:gd name="connsiteY594" fmla="*/ 341500 h 1590423"/>
                    <a:gd name="connsiteX595" fmla="*/ 672153 w 1300645"/>
                    <a:gd name="connsiteY595" fmla="*/ 344178 h 1590423"/>
                    <a:gd name="connsiteX596" fmla="*/ 670036 w 1300645"/>
                    <a:gd name="connsiteY596" fmla="*/ 343310 h 1590423"/>
                    <a:gd name="connsiteX597" fmla="*/ 658740 w 1300645"/>
                    <a:gd name="connsiteY597" fmla="*/ 336560 h 1590423"/>
                    <a:gd name="connsiteX598" fmla="*/ 652371 w 1300645"/>
                    <a:gd name="connsiteY598" fmla="*/ 331430 h 1590423"/>
                    <a:gd name="connsiteX599" fmla="*/ 639444 w 1300645"/>
                    <a:gd name="connsiteY599" fmla="*/ 323887 h 1590423"/>
                    <a:gd name="connsiteX600" fmla="*/ 627736 w 1300645"/>
                    <a:gd name="connsiteY600" fmla="*/ 317514 h 1590423"/>
                    <a:gd name="connsiteX601" fmla="*/ 610914 w 1300645"/>
                    <a:gd name="connsiteY601" fmla="*/ 310914 h 1590423"/>
                    <a:gd name="connsiteX602" fmla="*/ 609134 w 1300645"/>
                    <a:gd name="connsiteY602" fmla="*/ 309066 h 1590423"/>
                    <a:gd name="connsiteX603" fmla="*/ 604807 w 1300645"/>
                    <a:gd name="connsiteY603" fmla="*/ 307067 h 1590423"/>
                    <a:gd name="connsiteX604" fmla="*/ 598662 w 1300645"/>
                    <a:gd name="connsiteY604" fmla="*/ 304691 h 1590423"/>
                    <a:gd name="connsiteX605" fmla="*/ 594503 w 1300645"/>
                    <a:gd name="connsiteY605" fmla="*/ 301485 h 1590423"/>
                    <a:gd name="connsiteX606" fmla="*/ 589558 w 1300645"/>
                    <a:gd name="connsiteY606" fmla="*/ 299826 h 1590423"/>
                    <a:gd name="connsiteX607" fmla="*/ 582514 w 1300645"/>
                    <a:gd name="connsiteY607" fmla="*/ 298129 h 1590423"/>
                    <a:gd name="connsiteX608" fmla="*/ 580247 w 1300645"/>
                    <a:gd name="connsiteY608" fmla="*/ 295451 h 1590423"/>
                    <a:gd name="connsiteX609" fmla="*/ 577437 w 1300645"/>
                    <a:gd name="connsiteY609" fmla="*/ 294961 h 1590423"/>
                    <a:gd name="connsiteX610" fmla="*/ 573035 w 1300645"/>
                    <a:gd name="connsiteY610" fmla="*/ 294282 h 1590423"/>
                    <a:gd name="connsiteX611" fmla="*/ 561683 w 1300645"/>
                    <a:gd name="connsiteY611" fmla="*/ 294772 h 1590423"/>
                    <a:gd name="connsiteX612" fmla="*/ 557374 w 1300645"/>
                    <a:gd name="connsiteY612" fmla="*/ 294621 h 1590423"/>
                    <a:gd name="connsiteX613" fmla="*/ 555538 w 1300645"/>
                    <a:gd name="connsiteY613" fmla="*/ 296884 h 1590423"/>
                    <a:gd name="connsiteX614" fmla="*/ 553665 w 1300645"/>
                    <a:gd name="connsiteY614" fmla="*/ 299373 h 1590423"/>
                    <a:gd name="connsiteX615" fmla="*/ 552916 w 1300645"/>
                    <a:gd name="connsiteY615" fmla="*/ 297563 h 1590423"/>
                    <a:gd name="connsiteX616" fmla="*/ 554377 w 1300645"/>
                    <a:gd name="connsiteY616" fmla="*/ 295262 h 1590423"/>
                    <a:gd name="connsiteX617" fmla="*/ 546434 w 1300645"/>
                    <a:gd name="connsiteY617" fmla="*/ 295262 h 1590423"/>
                    <a:gd name="connsiteX618" fmla="*/ 546958 w 1300645"/>
                    <a:gd name="connsiteY618" fmla="*/ 297073 h 1590423"/>
                    <a:gd name="connsiteX619" fmla="*/ 544036 w 1300645"/>
                    <a:gd name="connsiteY619" fmla="*/ 301976 h 1590423"/>
                    <a:gd name="connsiteX620" fmla="*/ 546528 w 1300645"/>
                    <a:gd name="connsiteY620" fmla="*/ 305294 h 1590423"/>
                    <a:gd name="connsiteX621" fmla="*/ 544429 w 1300645"/>
                    <a:gd name="connsiteY621" fmla="*/ 307218 h 1590423"/>
                    <a:gd name="connsiteX622" fmla="*/ 539165 w 1300645"/>
                    <a:gd name="connsiteY622" fmla="*/ 307142 h 1590423"/>
                    <a:gd name="connsiteX623" fmla="*/ 537985 w 1300645"/>
                    <a:gd name="connsiteY623" fmla="*/ 305445 h 1590423"/>
                    <a:gd name="connsiteX624" fmla="*/ 539671 w 1300645"/>
                    <a:gd name="connsiteY624" fmla="*/ 304502 h 1590423"/>
                    <a:gd name="connsiteX625" fmla="*/ 538678 w 1300645"/>
                    <a:gd name="connsiteY625" fmla="*/ 301900 h 1590423"/>
                    <a:gd name="connsiteX626" fmla="*/ 531635 w 1300645"/>
                    <a:gd name="connsiteY626" fmla="*/ 298355 h 1590423"/>
                    <a:gd name="connsiteX627" fmla="*/ 533096 w 1300645"/>
                    <a:gd name="connsiteY627" fmla="*/ 298242 h 1590423"/>
                    <a:gd name="connsiteX628" fmla="*/ 534033 w 1300645"/>
                    <a:gd name="connsiteY628" fmla="*/ 299336 h 1590423"/>
                    <a:gd name="connsiteX629" fmla="*/ 542443 w 1300645"/>
                    <a:gd name="connsiteY629" fmla="*/ 301108 h 1590423"/>
                    <a:gd name="connsiteX630" fmla="*/ 541751 w 1300645"/>
                    <a:gd name="connsiteY630" fmla="*/ 295376 h 1590423"/>
                    <a:gd name="connsiteX631" fmla="*/ 535138 w 1300645"/>
                    <a:gd name="connsiteY631" fmla="*/ 294320 h 1590423"/>
                    <a:gd name="connsiteX632" fmla="*/ 534032 w 1300645"/>
                    <a:gd name="connsiteY632" fmla="*/ 294244 h 1590423"/>
                    <a:gd name="connsiteX633" fmla="*/ 532496 w 1300645"/>
                    <a:gd name="connsiteY633" fmla="*/ 293716 h 1590423"/>
                    <a:gd name="connsiteX634" fmla="*/ 529030 w 1300645"/>
                    <a:gd name="connsiteY634" fmla="*/ 293377 h 1590423"/>
                    <a:gd name="connsiteX635" fmla="*/ 526576 w 1300645"/>
                    <a:gd name="connsiteY635" fmla="*/ 293829 h 1590423"/>
                    <a:gd name="connsiteX636" fmla="*/ 523055 w 1300645"/>
                    <a:gd name="connsiteY636" fmla="*/ 297488 h 1590423"/>
                    <a:gd name="connsiteX637" fmla="*/ 526951 w 1300645"/>
                    <a:gd name="connsiteY637" fmla="*/ 298883 h 1590423"/>
                    <a:gd name="connsiteX638" fmla="*/ 522736 w 1300645"/>
                    <a:gd name="connsiteY638" fmla="*/ 301523 h 1590423"/>
                    <a:gd name="connsiteX639" fmla="*/ 520825 w 1300645"/>
                    <a:gd name="connsiteY639" fmla="*/ 304842 h 1590423"/>
                    <a:gd name="connsiteX640" fmla="*/ 521968 w 1300645"/>
                    <a:gd name="connsiteY640" fmla="*/ 297337 h 1590423"/>
                    <a:gd name="connsiteX641" fmla="*/ 520844 w 1300645"/>
                    <a:gd name="connsiteY641" fmla="*/ 294320 h 1590423"/>
                    <a:gd name="connsiteX642" fmla="*/ 518315 w 1300645"/>
                    <a:gd name="connsiteY642" fmla="*/ 293678 h 1590423"/>
                    <a:gd name="connsiteX643" fmla="*/ 512527 w 1300645"/>
                    <a:gd name="connsiteY643" fmla="*/ 292095 h 1590423"/>
                    <a:gd name="connsiteX644" fmla="*/ 513276 w 1300645"/>
                    <a:gd name="connsiteY644" fmla="*/ 294659 h 1590423"/>
                    <a:gd name="connsiteX645" fmla="*/ 513295 w 1300645"/>
                    <a:gd name="connsiteY645" fmla="*/ 297336 h 1590423"/>
                    <a:gd name="connsiteX646" fmla="*/ 512527 w 1300645"/>
                    <a:gd name="connsiteY646" fmla="*/ 297902 h 1590423"/>
                    <a:gd name="connsiteX647" fmla="*/ 511909 w 1300645"/>
                    <a:gd name="connsiteY647" fmla="*/ 295639 h 1590423"/>
                    <a:gd name="connsiteX648" fmla="*/ 511009 w 1300645"/>
                    <a:gd name="connsiteY648" fmla="*/ 293150 h 1590423"/>
                    <a:gd name="connsiteX649" fmla="*/ 510204 w 1300645"/>
                    <a:gd name="connsiteY649" fmla="*/ 293414 h 1590423"/>
                    <a:gd name="connsiteX650" fmla="*/ 509904 w 1300645"/>
                    <a:gd name="connsiteY650" fmla="*/ 296206 h 1590423"/>
                    <a:gd name="connsiteX651" fmla="*/ 510035 w 1300645"/>
                    <a:gd name="connsiteY651" fmla="*/ 297525 h 1590423"/>
                    <a:gd name="connsiteX652" fmla="*/ 505745 w 1300645"/>
                    <a:gd name="connsiteY652" fmla="*/ 303295 h 1590423"/>
                    <a:gd name="connsiteX653" fmla="*/ 505745 w 1300645"/>
                    <a:gd name="connsiteY653" fmla="*/ 292585 h 1590423"/>
                    <a:gd name="connsiteX654" fmla="*/ 498289 w 1300645"/>
                    <a:gd name="connsiteY654" fmla="*/ 296809 h 1590423"/>
                    <a:gd name="connsiteX655" fmla="*/ 500743 w 1300645"/>
                    <a:gd name="connsiteY655" fmla="*/ 299072 h 1590423"/>
                    <a:gd name="connsiteX656" fmla="*/ 498814 w 1300645"/>
                    <a:gd name="connsiteY656" fmla="*/ 302541 h 1590423"/>
                    <a:gd name="connsiteX657" fmla="*/ 494655 w 1300645"/>
                    <a:gd name="connsiteY657" fmla="*/ 306313 h 1590423"/>
                    <a:gd name="connsiteX658" fmla="*/ 496603 w 1300645"/>
                    <a:gd name="connsiteY658" fmla="*/ 297035 h 1590423"/>
                    <a:gd name="connsiteX659" fmla="*/ 495348 w 1300645"/>
                    <a:gd name="connsiteY659" fmla="*/ 296356 h 1590423"/>
                    <a:gd name="connsiteX660" fmla="*/ 488885 w 1300645"/>
                    <a:gd name="connsiteY660" fmla="*/ 302428 h 1590423"/>
                    <a:gd name="connsiteX661" fmla="*/ 483659 w 1300645"/>
                    <a:gd name="connsiteY661" fmla="*/ 304917 h 1590423"/>
                    <a:gd name="connsiteX662" fmla="*/ 484014 w 1300645"/>
                    <a:gd name="connsiteY662" fmla="*/ 300882 h 1590423"/>
                    <a:gd name="connsiteX663" fmla="*/ 481355 w 1300645"/>
                    <a:gd name="connsiteY663" fmla="*/ 300920 h 1590423"/>
                    <a:gd name="connsiteX664" fmla="*/ 480549 w 1300645"/>
                    <a:gd name="connsiteY664" fmla="*/ 301976 h 1590423"/>
                    <a:gd name="connsiteX665" fmla="*/ 478694 w 1300645"/>
                    <a:gd name="connsiteY665" fmla="*/ 304993 h 1590423"/>
                    <a:gd name="connsiteX666" fmla="*/ 476521 w 1300645"/>
                    <a:gd name="connsiteY666" fmla="*/ 303899 h 1590423"/>
                    <a:gd name="connsiteX667" fmla="*/ 474142 w 1300645"/>
                    <a:gd name="connsiteY667" fmla="*/ 302655 h 1590423"/>
                    <a:gd name="connsiteX668" fmla="*/ 469627 w 1300645"/>
                    <a:gd name="connsiteY668" fmla="*/ 309028 h 1590423"/>
                    <a:gd name="connsiteX669" fmla="*/ 469627 w 1300645"/>
                    <a:gd name="connsiteY669" fmla="*/ 303183 h 1590423"/>
                    <a:gd name="connsiteX670" fmla="*/ 467979 w 1300645"/>
                    <a:gd name="connsiteY670" fmla="*/ 306200 h 1590423"/>
                    <a:gd name="connsiteX671" fmla="*/ 462921 w 1300645"/>
                    <a:gd name="connsiteY671" fmla="*/ 309594 h 1590423"/>
                    <a:gd name="connsiteX672" fmla="*/ 461478 w 1300645"/>
                    <a:gd name="connsiteY672" fmla="*/ 308349 h 1590423"/>
                    <a:gd name="connsiteX673" fmla="*/ 464644 w 1300645"/>
                    <a:gd name="connsiteY673" fmla="*/ 303258 h 1590423"/>
                    <a:gd name="connsiteX674" fmla="*/ 464382 w 1300645"/>
                    <a:gd name="connsiteY674" fmla="*/ 301976 h 1590423"/>
                    <a:gd name="connsiteX675" fmla="*/ 457844 w 1300645"/>
                    <a:gd name="connsiteY675" fmla="*/ 304691 h 1590423"/>
                    <a:gd name="connsiteX676" fmla="*/ 452093 w 1300645"/>
                    <a:gd name="connsiteY676" fmla="*/ 311404 h 1590423"/>
                    <a:gd name="connsiteX677" fmla="*/ 444543 w 1300645"/>
                    <a:gd name="connsiteY677" fmla="*/ 310612 h 1590423"/>
                    <a:gd name="connsiteX678" fmla="*/ 434559 w 1300645"/>
                    <a:gd name="connsiteY678" fmla="*/ 314723 h 1590423"/>
                    <a:gd name="connsiteX679" fmla="*/ 429220 w 1300645"/>
                    <a:gd name="connsiteY679" fmla="*/ 314006 h 1590423"/>
                    <a:gd name="connsiteX680" fmla="*/ 422719 w 1300645"/>
                    <a:gd name="connsiteY680" fmla="*/ 318419 h 1590423"/>
                    <a:gd name="connsiteX681" fmla="*/ 421127 w 1300645"/>
                    <a:gd name="connsiteY681" fmla="*/ 317627 h 1590423"/>
                    <a:gd name="connsiteX682" fmla="*/ 427009 w 1300645"/>
                    <a:gd name="connsiteY682" fmla="*/ 313969 h 1590423"/>
                    <a:gd name="connsiteX683" fmla="*/ 426934 w 1300645"/>
                    <a:gd name="connsiteY683" fmla="*/ 312611 h 1590423"/>
                    <a:gd name="connsiteX684" fmla="*/ 422232 w 1300645"/>
                    <a:gd name="connsiteY684" fmla="*/ 312611 h 1590423"/>
                    <a:gd name="connsiteX685" fmla="*/ 421989 w 1300645"/>
                    <a:gd name="connsiteY685" fmla="*/ 311328 h 1590423"/>
                    <a:gd name="connsiteX686" fmla="*/ 424049 w 1300645"/>
                    <a:gd name="connsiteY686" fmla="*/ 308085 h 1590423"/>
                    <a:gd name="connsiteX687" fmla="*/ 421558 w 1300645"/>
                    <a:gd name="connsiteY687" fmla="*/ 308085 h 1590423"/>
                    <a:gd name="connsiteX688" fmla="*/ 420340 w 1300645"/>
                    <a:gd name="connsiteY688" fmla="*/ 316722 h 1590423"/>
                    <a:gd name="connsiteX689" fmla="*/ 418411 w 1300645"/>
                    <a:gd name="connsiteY689" fmla="*/ 316722 h 1590423"/>
                    <a:gd name="connsiteX690" fmla="*/ 419160 w 1300645"/>
                    <a:gd name="connsiteY690" fmla="*/ 313931 h 1590423"/>
                    <a:gd name="connsiteX691" fmla="*/ 416125 w 1300645"/>
                    <a:gd name="connsiteY691" fmla="*/ 312913 h 1590423"/>
                    <a:gd name="connsiteX692" fmla="*/ 413390 w 1300645"/>
                    <a:gd name="connsiteY692" fmla="*/ 315817 h 1590423"/>
                    <a:gd name="connsiteX693" fmla="*/ 411329 w 1300645"/>
                    <a:gd name="connsiteY693" fmla="*/ 321549 h 1590423"/>
                    <a:gd name="connsiteX694" fmla="*/ 415226 w 1300645"/>
                    <a:gd name="connsiteY694" fmla="*/ 324906 h 1590423"/>
                    <a:gd name="connsiteX695" fmla="*/ 408238 w 1300645"/>
                    <a:gd name="connsiteY695" fmla="*/ 329054 h 1590423"/>
                    <a:gd name="connsiteX696" fmla="*/ 409475 w 1300645"/>
                    <a:gd name="connsiteY696" fmla="*/ 314044 h 1590423"/>
                    <a:gd name="connsiteX697" fmla="*/ 407657 w 1300645"/>
                    <a:gd name="connsiteY697" fmla="*/ 320644 h 1590423"/>
                    <a:gd name="connsiteX698" fmla="*/ 402206 w 1300645"/>
                    <a:gd name="connsiteY698" fmla="*/ 324378 h 1590423"/>
                    <a:gd name="connsiteX699" fmla="*/ 403742 w 1300645"/>
                    <a:gd name="connsiteY699" fmla="*/ 320871 h 1590423"/>
                    <a:gd name="connsiteX700" fmla="*/ 396980 w 1300645"/>
                    <a:gd name="connsiteY700" fmla="*/ 330110 h 1590423"/>
                    <a:gd name="connsiteX701" fmla="*/ 394807 w 1300645"/>
                    <a:gd name="connsiteY701" fmla="*/ 325924 h 1590423"/>
                    <a:gd name="connsiteX702" fmla="*/ 393607 w 1300645"/>
                    <a:gd name="connsiteY702" fmla="*/ 323850 h 1590423"/>
                    <a:gd name="connsiteX703" fmla="*/ 391903 w 1300645"/>
                    <a:gd name="connsiteY703" fmla="*/ 319965 h 1590423"/>
                    <a:gd name="connsiteX704" fmla="*/ 391715 w 1300645"/>
                    <a:gd name="connsiteY704" fmla="*/ 316043 h 1590423"/>
                    <a:gd name="connsiteX705" fmla="*/ 388774 w 1300645"/>
                    <a:gd name="connsiteY705" fmla="*/ 322794 h 1590423"/>
                    <a:gd name="connsiteX706" fmla="*/ 390648 w 1300645"/>
                    <a:gd name="connsiteY706" fmla="*/ 323510 h 1590423"/>
                    <a:gd name="connsiteX707" fmla="*/ 390479 w 1300645"/>
                    <a:gd name="connsiteY707" fmla="*/ 324830 h 1590423"/>
                    <a:gd name="connsiteX708" fmla="*/ 387707 w 1300645"/>
                    <a:gd name="connsiteY708" fmla="*/ 324642 h 1590423"/>
                    <a:gd name="connsiteX709" fmla="*/ 388793 w 1300645"/>
                    <a:gd name="connsiteY709" fmla="*/ 321247 h 1590423"/>
                    <a:gd name="connsiteX710" fmla="*/ 388569 w 1300645"/>
                    <a:gd name="connsiteY710" fmla="*/ 320720 h 1590423"/>
                    <a:gd name="connsiteX711" fmla="*/ 383642 w 1300645"/>
                    <a:gd name="connsiteY711" fmla="*/ 326565 h 1590423"/>
                    <a:gd name="connsiteX712" fmla="*/ 377422 w 1300645"/>
                    <a:gd name="connsiteY712" fmla="*/ 327093 h 1590423"/>
                    <a:gd name="connsiteX713" fmla="*/ 377778 w 1300645"/>
                    <a:gd name="connsiteY713" fmla="*/ 323359 h 1590423"/>
                    <a:gd name="connsiteX714" fmla="*/ 374893 w 1300645"/>
                    <a:gd name="connsiteY714" fmla="*/ 330073 h 1590423"/>
                    <a:gd name="connsiteX715" fmla="*/ 372608 w 1300645"/>
                    <a:gd name="connsiteY715" fmla="*/ 334749 h 1590423"/>
                    <a:gd name="connsiteX716" fmla="*/ 368973 w 1300645"/>
                    <a:gd name="connsiteY716" fmla="*/ 336107 h 1590423"/>
                    <a:gd name="connsiteX717" fmla="*/ 367868 w 1300645"/>
                    <a:gd name="connsiteY717" fmla="*/ 335692 h 1590423"/>
                    <a:gd name="connsiteX718" fmla="*/ 368599 w 1300645"/>
                    <a:gd name="connsiteY718" fmla="*/ 333580 h 1590423"/>
                    <a:gd name="connsiteX719" fmla="*/ 370884 w 1300645"/>
                    <a:gd name="connsiteY719" fmla="*/ 333241 h 1590423"/>
                    <a:gd name="connsiteX720" fmla="*/ 372926 w 1300645"/>
                    <a:gd name="connsiteY720" fmla="*/ 331920 h 1590423"/>
                    <a:gd name="connsiteX721" fmla="*/ 372814 w 1300645"/>
                    <a:gd name="connsiteY721" fmla="*/ 330563 h 1590423"/>
                    <a:gd name="connsiteX722" fmla="*/ 369329 w 1300645"/>
                    <a:gd name="connsiteY722" fmla="*/ 330563 h 1590423"/>
                    <a:gd name="connsiteX723" fmla="*/ 370322 w 1300645"/>
                    <a:gd name="connsiteY723" fmla="*/ 328262 h 1590423"/>
                    <a:gd name="connsiteX724" fmla="*/ 367587 w 1300645"/>
                    <a:gd name="connsiteY724" fmla="*/ 327018 h 1590423"/>
                    <a:gd name="connsiteX725" fmla="*/ 368748 w 1300645"/>
                    <a:gd name="connsiteY725" fmla="*/ 325359 h 1590423"/>
                    <a:gd name="connsiteX726" fmla="*/ 366426 w 1300645"/>
                    <a:gd name="connsiteY726" fmla="*/ 327320 h 1590423"/>
                    <a:gd name="connsiteX727" fmla="*/ 357771 w 1300645"/>
                    <a:gd name="connsiteY727" fmla="*/ 328564 h 1590423"/>
                    <a:gd name="connsiteX728" fmla="*/ 360693 w 1300645"/>
                    <a:gd name="connsiteY728" fmla="*/ 330714 h 1590423"/>
                    <a:gd name="connsiteX729" fmla="*/ 360019 w 1300645"/>
                    <a:gd name="connsiteY729" fmla="*/ 331845 h 1590423"/>
                    <a:gd name="connsiteX730" fmla="*/ 353032 w 1300645"/>
                    <a:gd name="connsiteY730" fmla="*/ 335880 h 1590423"/>
                    <a:gd name="connsiteX731" fmla="*/ 347037 w 1300645"/>
                    <a:gd name="connsiteY731" fmla="*/ 336710 h 1590423"/>
                    <a:gd name="connsiteX732" fmla="*/ 345688 w 1300645"/>
                    <a:gd name="connsiteY732" fmla="*/ 336371 h 1590423"/>
                    <a:gd name="connsiteX733" fmla="*/ 345632 w 1300645"/>
                    <a:gd name="connsiteY733" fmla="*/ 335013 h 1590423"/>
                    <a:gd name="connsiteX734" fmla="*/ 349135 w 1300645"/>
                    <a:gd name="connsiteY734" fmla="*/ 333467 h 1590423"/>
                    <a:gd name="connsiteX735" fmla="*/ 353087 w 1300645"/>
                    <a:gd name="connsiteY735" fmla="*/ 332411 h 1590423"/>
                    <a:gd name="connsiteX736" fmla="*/ 353556 w 1300645"/>
                    <a:gd name="connsiteY736" fmla="*/ 331959 h 1590423"/>
                    <a:gd name="connsiteX737" fmla="*/ 355692 w 1300645"/>
                    <a:gd name="connsiteY737" fmla="*/ 329507 h 1590423"/>
                    <a:gd name="connsiteX738" fmla="*/ 350428 w 1300645"/>
                    <a:gd name="connsiteY738" fmla="*/ 327470 h 1590423"/>
                    <a:gd name="connsiteX739" fmla="*/ 346381 w 1300645"/>
                    <a:gd name="connsiteY739" fmla="*/ 330073 h 1590423"/>
                    <a:gd name="connsiteX740" fmla="*/ 345500 w 1300645"/>
                    <a:gd name="connsiteY740" fmla="*/ 331317 h 1590423"/>
                    <a:gd name="connsiteX741" fmla="*/ 342597 w 1300645"/>
                    <a:gd name="connsiteY741" fmla="*/ 335390 h 1590423"/>
                    <a:gd name="connsiteX742" fmla="*/ 342035 w 1300645"/>
                    <a:gd name="connsiteY742" fmla="*/ 337238 h 1590423"/>
                    <a:gd name="connsiteX743" fmla="*/ 337801 w 1300645"/>
                    <a:gd name="connsiteY743" fmla="*/ 337615 h 1590423"/>
                    <a:gd name="connsiteX744" fmla="*/ 335965 w 1300645"/>
                    <a:gd name="connsiteY744" fmla="*/ 337992 h 1590423"/>
                    <a:gd name="connsiteX745" fmla="*/ 335029 w 1300645"/>
                    <a:gd name="connsiteY745" fmla="*/ 338181 h 1590423"/>
                    <a:gd name="connsiteX746" fmla="*/ 329446 w 1300645"/>
                    <a:gd name="connsiteY746" fmla="*/ 340633 h 1590423"/>
                    <a:gd name="connsiteX747" fmla="*/ 323245 w 1300645"/>
                    <a:gd name="connsiteY747" fmla="*/ 343989 h 1590423"/>
                    <a:gd name="connsiteX748" fmla="*/ 316239 w 1300645"/>
                    <a:gd name="connsiteY748" fmla="*/ 348364 h 1590423"/>
                    <a:gd name="connsiteX749" fmla="*/ 311313 w 1300645"/>
                    <a:gd name="connsiteY749" fmla="*/ 354285 h 1590423"/>
                    <a:gd name="connsiteX750" fmla="*/ 304231 w 1300645"/>
                    <a:gd name="connsiteY750" fmla="*/ 361149 h 1590423"/>
                    <a:gd name="connsiteX751" fmla="*/ 301140 w 1300645"/>
                    <a:gd name="connsiteY751" fmla="*/ 362582 h 1590423"/>
                    <a:gd name="connsiteX752" fmla="*/ 293722 w 1300645"/>
                    <a:gd name="connsiteY752" fmla="*/ 364468 h 1590423"/>
                    <a:gd name="connsiteX753" fmla="*/ 291043 w 1300645"/>
                    <a:gd name="connsiteY753" fmla="*/ 362733 h 1590423"/>
                    <a:gd name="connsiteX754" fmla="*/ 289469 w 1300645"/>
                    <a:gd name="connsiteY754" fmla="*/ 362243 h 1590423"/>
                    <a:gd name="connsiteX755" fmla="*/ 284542 w 1300645"/>
                    <a:gd name="connsiteY755" fmla="*/ 365901 h 1590423"/>
                    <a:gd name="connsiteX756" fmla="*/ 279166 w 1300645"/>
                    <a:gd name="connsiteY756" fmla="*/ 366052 h 1590423"/>
                    <a:gd name="connsiteX757" fmla="*/ 277667 w 1300645"/>
                    <a:gd name="connsiteY757" fmla="*/ 364581 h 1590423"/>
                    <a:gd name="connsiteX758" fmla="*/ 277031 w 1300645"/>
                    <a:gd name="connsiteY758" fmla="*/ 367523 h 1590423"/>
                    <a:gd name="connsiteX759" fmla="*/ 272572 w 1300645"/>
                    <a:gd name="connsiteY759" fmla="*/ 373067 h 1590423"/>
                    <a:gd name="connsiteX760" fmla="*/ 267870 w 1300645"/>
                    <a:gd name="connsiteY760" fmla="*/ 379855 h 1590423"/>
                    <a:gd name="connsiteX761" fmla="*/ 264142 w 1300645"/>
                    <a:gd name="connsiteY761" fmla="*/ 377690 h 1590423"/>
                    <a:gd name="connsiteX762" fmla="*/ 269324 w 1300645"/>
                    <a:gd name="connsiteY762" fmla="*/ 393316 h 1590423"/>
                    <a:gd name="connsiteX763" fmla="*/ 411483 w 1300645"/>
                    <a:gd name="connsiteY763" fmla="*/ 779166 h 1590423"/>
                    <a:gd name="connsiteX764" fmla="*/ 519842 w 1300645"/>
                    <a:gd name="connsiteY764" fmla="*/ 1145489 h 1590423"/>
                    <a:gd name="connsiteX765" fmla="*/ 607203 w 1300645"/>
                    <a:gd name="connsiteY765" fmla="*/ 1471526 h 1590423"/>
                    <a:gd name="connsiteX766" fmla="*/ 649036 w 1300645"/>
                    <a:gd name="connsiteY766" fmla="*/ 1151682 h 1590423"/>
                    <a:gd name="connsiteX767" fmla="*/ 645649 w 1300645"/>
                    <a:gd name="connsiteY767" fmla="*/ 1039084 h 1590423"/>
                    <a:gd name="connsiteX768" fmla="*/ 680366 w 1300645"/>
                    <a:gd name="connsiteY768" fmla="*/ 1006826 h 1590423"/>
                    <a:gd name="connsiteX769" fmla="*/ 869940 w 1300645"/>
                    <a:gd name="connsiteY769" fmla="*/ 1138403 h 1590423"/>
                    <a:gd name="connsiteX770" fmla="*/ 924768 w 1300645"/>
                    <a:gd name="connsiteY770" fmla="*/ 1200233 h 1590423"/>
                    <a:gd name="connsiteX771" fmla="*/ 978166 w 1300645"/>
                    <a:gd name="connsiteY771" fmla="*/ 1194854 h 1590423"/>
                    <a:gd name="connsiteX772" fmla="*/ 976315 w 1300645"/>
                    <a:gd name="connsiteY772" fmla="*/ 1173667 h 1590423"/>
                    <a:gd name="connsiteX773" fmla="*/ 972996 w 1300645"/>
                    <a:gd name="connsiteY773" fmla="*/ 1118443 h 1590423"/>
                    <a:gd name="connsiteX774" fmla="*/ 1035605 w 1300645"/>
                    <a:gd name="connsiteY774" fmla="*/ 985610 h 1590423"/>
                    <a:gd name="connsiteX775" fmla="*/ 1086539 w 1300645"/>
                    <a:gd name="connsiteY775" fmla="*/ 975788 h 1590423"/>
                    <a:gd name="connsiteX776" fmla="*/ 1098458 w 1300645"/>
                    <a:gd name="connsiteY776" fmla="*/ 974256 h 1590423"/>
                    <a:gd name="connsiteX777" fmla="*/ 1107631 w 1300645"/>
                    <a:gd name="connsiteY777" fmla="*/ 982292 h 1590423"/>
                    <a:gd name="connsiteX778" fmla="*/ 1200901 w 1300645"/>
                    <a:gd name="connsiteY778" fmla="*/ 1042678 h 1590423"/>
                    <a:gd name="connsiteX779" fmla="*/ 1258460 w 1300645"/>
                    <a:gd name="connsiteY779" fmla="*/ 1123063 h 1590423"/>
                    <a:gd name="connsiteX780" fmla="*/ 1262418 w 1300645"/>
                    <a:gd name="connsiteY780" fmla="*/ 1144341 h 1590423"/>
                    <a:gd name="connsiteX781" fmla="*/ 1284605 w 1300645"/>
                    <a:gd name="connsiteY781" fmla="*/ 1165670 h 1590423"/>
                    <a:gd name="connsiteX782" fmla="*/ 1291675 w 1300645"/>
                    <a:gd name="connsiteY782" fmla="*/ 1216091 h 1590423"/>
                    <a:gd name="connsiteX783" fmla="*/ 1300524 w 1300645"/>
                    <a:gd name="connsiteY783" fmla="*/ 1248339 h 1590423"/>
                    <a:gd name="connsiteX784" fmla="*/ 1282431 w 1300645"/>
                    <a:gd name="connsiteY784" fmla="*/ 1288996 h 1590423"/>
                    <a:gd name="connsiteX785" fmla="*/ 1192317 w 1300645"/>
                    <a:gd name="connsiteY785" fmla="*/ 1342980 h 1590423"/>
                    <a:gd name="connsiteX786" fmla="*/ 1044122 w 1300645"/>
                    <a:gd name="connsiteY786" fmla="*/ 1228122 h 1590423"/>
                    <a:gd name="connsiteX787" fmla="*/ 949676 w 1300645"/>
                    <a:gd name="connsiteY787" fmla="*/ 1259878 h 1590423"/>
                    <a:gd name="connsiteX788" fmla="*/ 872987 w 1300645"/>
                    <a:gd name="connsiteY788" fmla="*/ 1230688 h 1590423"/>
                    <a:gd name="connsiteX789" fmla="*/ 823049 w 1300645"/>
                    <a:gd name="connsiteY789" fmla="*/ 1210909 h 1590423"/>
                    <a:gd name="connsiteX790" fmla="*/ 784728 w 1300645"/>
                    <a:gd name="connsiteY790" fmla="*/ 1348711 h 1590423"/>
                    <a:gd name="connsiteX791" fmla="*/ 719403 w 1300645"/>
                    <a:gd name="connsiteY791" fmla="*/ 1533287 h 1590423"/>
                    <a:gd name="connsiteX792" fmla="*/ 632500 w 1300645"/>
                    <a:gd name="connsiteY792" fmla="*/ 1589731 h 1590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</a:cxnLst>
                  <a:rect l="l" t="t" r="r" b="b"/>
                  <a:pathLst>
                    <a:path w="1300645" h="1590423">
                      <a:moveTo>
                        <a:pt x="578355" y="187515"/>
                      </a:moveTo>
                      <a:lnTo>
                        <a:pt x="578355" y="187513"/>
                      </a:lnTo>
                      <a:lnTo>
                        <a:pt x="578358" y="187513"/>
                      </a:lnTo>
                      <a:close/>
                      <a:moveTo>
                        <a:pt x="581502" y="188456"/>
                      </a:moveTo>
                      <a:lnTo>
                        <a:pt x="578358" y="187513"/>
                      </a:lnTo>
                      <a:lnTo>
                        <a:pt x="580678" y="186080"/>
                      </a:lnTo>
                      <a:cubicBezTo>
                        <a:pt x="581053" y="186344"/>
                        <a:pt x="581353" y="187098"/>
                        <a:pt x="581502" y="188456"/>
                      </a:cubicBezTo>
                      <a:close/>
                      <a:moveTo>
                        <a:pt x="589388" y="192364"/>
                      </a:moveTo>
                      <a:lnTo>
                        <a:pt x="589633" y="192114"/>
                      </a:lnTo>
                      <a:cubicBezTo>
                        <a:pt x="589989" y="191926"/>
                        <a:pt x="590326" y="191586"/>
                        <a:pt x="590850" y="191209"/>
                      </a:cubicBezTo>
                      <a:close/>
                      <a:moveTo>
                        <a:pt x="589335" y="228650"/>
                      </a:moveTo>
                      <a:cubicBezTo>
                        <a:pt x="590560" y="228575"/>
                        <a:pt x="591365" y="226906"/>
                        <a:pt x="592143" y="224586"/>
                      </a:cubicBezTo>
                      <a:cubicBezTo>
                        <a:pt x="589502" y="224134"/>
                        <a:pt x="586879" y="223681"/>
                        <a:pt x="584013" y="223153"/>
                      </a:cubicBezTo>
                      <a:cubicBezTo>
                        <a:pt x="586466" y="227207"/>
                        <a:pt x="588110" y="228725"/>
                        <a:pt x="589335" y="228650"/>
                      </a:cubicBezTo>
                      <a:close/>
                      <a:moveTo>
                        <a:pt x="599344" y="232675"/>
                      </a:moveTo>
                      <a:lnTo>
                        <a:pt x="599374" y="232657"/>
                      </a:lnTo>
                      <a:cubicBezTo>
                        <a:pt x="599486" y="231299"/>
                        <a:pt x="599580" y="229942"/>
                        <a:pt x="599693" y="228470"/>
                      </a:cubicBezTo>
                      <a:cubicBezTo>
                        <a:pt x="599112" y="228056"/>
                        <a:pt x="598606" y="227717"/>
                        <a:pt x="598119" y="227415"/>
                      </a:cubicBezTo>
                      <a:cubicBezTo>
                        <a:pt x="597969" y="227679"/>
                        <a:pt x="597819" y="227905"/>
                        <a:pt x="597669" y="228169"/>
                      </a:cubicBezTo>
                      <a:lnTo>
                        <a:pt x="598674" y="232413"/>
                      </a:lnTo>
                      <a:lnTo>
                        <a:pt x="599122" y="232559"/>
                      </a:lnTo>
                      <a:close/>
                      <a:moveTo>
                        <a:pt x="574646" y="248195"/>
                      </a:moveTo>
                      <a:cubicBezTo>
                        <a:pt x="575452" y="247252"/>
                        <a:pt x="575826" y="246913"/>
                        <a:pt x="576145" y="246422"/>
                      </a:cubicBezTo>
                      <a:cubicBezTo>
                        <a:pt x="576501" y="245857"/>
                        <a:pt x="577119" y="245103"/>
                        <a:pt x="577082" y="244537"/>
                      </a:cubicBezTo>
                      <a:cubicBezTo>
                        <a:pt x="577044" y="243443"/>
                        <a:pt x="576744" y="241784"/>
                        <a:pt x="576332" y="241444"/>
                      </a:cubicBezTo>
                      <a:cubicBezTo>
                        <a:pt x="575489" y="240727"/>
                        <a:pt x="574478" y="240690"/>
                        <a:pt x="573035" y="240237"/>
                      </a:cubicBezTo>
                      <a:cubicBezTo>
                        <a:pt x="573634" y="243217"/>
                        <a:pt x="574103" y="245517"/>
                        <a:pt x="574646" y="248195"/>
                      </a:cubicBezTo>
                      <a:close/>
                      <a:moveTo>
                        <a:pt x="618782" y="241067"/>
                      </a:moveTo>
                      <a:cubicBezTo>
                        <a:pt x="618857" y="240765"/>
                        <a:pt x="618950" y="240502"/>
                        <a:pt x="619025" y="240200"/>
                      </a:cubicBezTo>
                      <a:cubicBezTo>
                        <a:pt x="617957" y="238842"/>
                        <a:pt x="616403" y="235862"/>
                        <a:pt x="615916" y="236466"/>
                      </a:cubicBezTo>
                      <a:cubicBezTo>
                        <a:pt x="614829" y="237786"/>
                        <a:pt x="614398" y="236579"/>
                        <a:pt x="613686" y="235938"/>
                      </a:cubicBezTo>
                      <a:cubicBezTo>
                        <a:pt x="612356" y="234656"/>
                        <a:pt x="610970" y="233599"/>
                        <a:pt x="609284" y="232242"/>
                      </a:cubicBezTo>
                      <a:cubicBezTo>
                        <a:pt x="609565" y="233487"/>
                        <a:pt x="609640" y="234354"/>
                        <a:pt x="609883" y="234731"/>
                      </a:cubicBezTo>
                      <a:cubicBezTo>
                        <a:pt x="610633" y="235863"/>
                        <a:pt x="611419" y="237069"/>
                        <a:pt x="612300" y="237711"/>
                      </a:cubicBezTo>
                      <a:cubicBezTo>
                        <a:pt x="612881" y="238163"/>
                        <a:pt x="613686" y="237409"/>
                        <a:pt x="614305" y="237786"/>
                      </a:cubicBezTo>
                      <a:cubicBezTo>
                        <a:pt x="615822" y="238691"/>
                        <a:pt x="617302" y="239936"/>
                        <a:pt x="618782" y="241067"/>
                      </a:cubicBezTo>
                      <a:close/>
                      <a:moveTo>
                        <a:pt x="587459" y="256869"/>
                      </a:moveTo>
                      <a:cubicBezTo>
                        <a:pt x="587647" y="256719"/>
                        <a:pt x="587834" y="256568"/>
                        <a:pt x="588003" y="256379"/>
                      </a:cubicBezTo>
                      <a:cubicBezTo>
                        <a:pt x="587497" y="251966"/>
                        <a:pt x="588996" y="247101"/>
                        <a:pt x="587122" y="242915"/>
                      </a:cubicBezTo>
                      <a:cubicBezTo>
                        <a:pt x="586598" y="243330"/>
                        <a:pt x="586073" y="243745"/>
                        <a:pt x="585137" y="244424"/>
                      </a:cubicBezTo>
                      <a:cubicBezTo>
                        <a:pt x="586729" y="246875"/>
                        <a:pt x="587029" y="249741"/>
                        <a:pt x="586654" y="253136"/>
                      </a:cubicBezTo>
                      <a:cubicBezTo>
                        <a:pt x="586542" y="254229"/>
                        <a:pt x="587160" y="255587"/>
                        <a:pt x="587459" y="256869"/>
                      </a:cubicBezTo>
                      <a:close/>
                      <a:moveTo>
                        <a:pt x="629122" y="246159"/>
                      </a:moveTo>
                      <a:cubicBezTo>
                        <a:pt x="629029" y="245970"/>
                        <a:pt x="628935" y="245631"/>
                        <a:pt x="628860" y="245668"/>
                      </a:cubicBezTo>
                      <a:lnTo>
                        <a:pt x="628142" y="245922"/>
                      </a:lnTo>
                      <a:lnTo>
                        <a:pt x="627571" y="245785"/>
                      </a:lnTo>
                      <a:lnTo>
                        <a:pt x="627699" y="245291"/>
                      </a:lnTo>
                      <a:cubicBezTo>
                        <a:pt x="625807" y="243254"/>
                        <a:pt x="623896" y="241218"/>
                        <a:pt x="621910" y="239068"/>
                      </a:cubicBezTo>
                      <a:cubicBezTo>
                        <a:pt x="621741" y="239521"/>
                        <a:pt x="621461" y="240162"/>
                        <a:pt x="620749" y="241746"/>
                      </a:cubicBezTo>
                      <a:cubicBezTo>
                        <a:pt x="621985" y="242198"/>
                        <a:pt x="622791" y="242312"/>
                        <a:pt x="623521" y="242802"/>
                      </a:cubicBezTo>
                      <a:cubicBezTo>
                        <a:pt x="624551" y="243519"/>
                        <a:pt x="625713" y="244122"/>
                        <a:pt x="626462" y="245517"/>
                      </a:cubicBezTo>
                      <a:lnTo>
                        <a:pt x="627571" y="245785"/>
                      </a:lnTo>
                      <a:lnTo>
                        <a:pt x="627474" y="246159"/>
                      </a:lnTo>
                      <a:lnTo>
                        <a:pt x="628142" y="245922"/>
                      </a:lnTo>
                      <a:close/>
                      <a:moveTo>
                        <a:pt x="444188" y="309292"/>
                      </a:moveTo>
                      <a:cubicBezTo>
                        <a:pt x="445668" y="308500"/>
                        <a:pt x="447147" y="307670"/>
                        <a:pt x="448627" y="306840"/>
                      </a:cubicBezTo>
                      <a:cubicBezTo>
                        <a:pt x="448571" y="306275"/>
                        <a:pt x="448515" y="305672"/>
                        <a:pt x="448459" y="305106"/>
                      </a:cubicBezTo>
                      <a:cubicBezTo>
                        <a:pt x="446979" y="306238"/>
                        <a:pt x="445499" y="307406"/>
                        <a:pt x="444019" y="308538"/>
                      </a:cubicBezTo>
                      <a:cubicBezTo>
                        <a:pt x="444075" y="308802"/>
                        <a:pt x="444131" y="309066"/>
                        <a:pt x="444188" y="309292"/>
                      </a:cubicBezTo>
                      <a:close/>
                      <a:moveTo>
                        <a:pt x="625226" y="263960"/>
                      </a:moveTo>
                      <a:cubicBezTo>
                        <a:pt x="625582" y="263469"/>
                        <a:pt x="626294" y="262489"/>
                        <a:pt x="627099" y="261357"/>
                      </a:cubicBezTo>
                      <a:cubicBezTo>
                        <a:pt x="625451" y="259321"/>
                        <a:pt x="623727" y="257171"/>
                        <a:pt x="621910" y="254946"/>
                      </a:cubicBezTo>
                      <a:cubicBezTo>
                        <a:pt x="619887" y="257020"/>
                        <a:pt x="618444" y="256605"/>
                        <a:pt x="617039" y="253060"/>
                      </a:cubicBezTo>
                      <a:cubicBezTo>
                        <a:pt x="616440" y="251552"/>
                        <a:pt x="615991" y="249854"/>
                        <a:pt x="615466" y="248233"/>
                      </a:cubicBezTo>
                      <a:cubicBezTo>
                        <a:pt x="614979" y="246725"/>
                        <a:pt x="613743" y="246837"/>
                        <a:pt x="613368" y="248497"/>
                      </a:cubicBezTo>
                      <a:cubicBezTo>
                        <a:pt x="613124" y="249553"/>
                        <a:pt x="612974" y="250722"/>
                        <a:pt x="612956" y="250873"/>
                      </a:cubicBezTo>
                      <a:cubicBezTo>
                        <a:pt x="610614" y="249326"/>
                        <a:pt x="608441" y="247894"/>
                        <a:pt x="606193" y="246422"/>
                      </a:cubicBezTo>
                      <a:cubicBezTo>
                        <a:pt x="606343" y="245178"/>
                        <a:pt x="607973" y="243028"/>
                        <a:pt x="606024" y="241180"/>
                      </a:cubicBezTo>
                      <a:cubicBezTo>
                        <a:pt x="606324" y="240275"/>
                        <a:pt x="606567" y="239521"/>
                        <a:pt x="606830" y="238767"/>
                      </a:cubicBezTo>
                      <a:cubicBezTo>
                        <a:pt x="606736" y="238465"/>
                        <a:pt x="606661" y="238201"/>
                        <a:pt x="606568" y="237899"/>
                      </a:cubicBezTo>
                      <a:cubicBezTo>
                        <a:pt x="605762" y="238578"/>
                        <a:pt x="604957" y="239257"/>
                        <a:pt x="604095" y="239974"/>
                      </a:cubicBezTo>
                      <a:lnTo>
                        <a:pt x="603464" y="240520"/>
                      </a:lnTo>
                      <a:lnTo>
                        <a:pt x="603383" y="239408"/>
                      </a:lnTo>
                      <a:cubicBezTo>
                        <a:pt x="602840" y="240237"/>
                        <a:pt x="602465" y="240879"/>
                        <a:pt x="601791" y="241972"/>
                      </a:cubicBezTo>
                      <a:lnTo>
                        <a:pt x="603464" y="240520"/>
                      </a:lnTo>
                      <a:lnTo>
                        <a:pt x="603683" y="243518"/>
                      </a:lnTo>
                      <a:cubicBezTo>
                        <a:pt x="602371" y="242764"/>
                        <a:pt x="601360" y="242048"/>
                        <a:pt x="600330" y="241558"/>
                      </a:cubicBezTo>
                      <a:cubicBezTo>
                        <a:pt x="598943" y="240916"/>
                        <a:pt x="597370" y="241482"/>
                        <a:pt x="596470" y="238276"/>
                      </a:cubicBezTo>
                      <a:cubicBezTo>
                        <a:pt x="596377" y="237899"/>
                        <a:pt x="595496" y="238427"/>
                        <a:pt x="594990" y="238503"/>
                      </a:cubicBezTo>
                      <a:cubicBezTo>
                        <a:pt x="594972" y="238955"/>
                        <a:pt x="594953" y="239446"/>
                        <a:pt x="594915" y="239898"/>
                      </a:cubicBezTo>
                      <a:cubicBezTo>
                        <a:pt x="596152" y="240765"/>
                        <a:pt x="597388" y="241595"/>
                        <a:pt x="598625" y="242463"/>
                      </a:cubicBezTo>
                      <a:cubicBezTo>
                        <a:pt x="598418" y="242953"/>
                        <a:pt x="598138" y="243594"/>
                        <a:pt x="597894" y="244235"/>
                      </a:cubicBezTo>
                      <a:cubicBezTo>
                        <a:pt x="598718" y="245103"/>
                        <a:pt x="599430" y="245857"/>
                        <a:pt x="600161" y="246611"/>
                      </a:cubicBezTo>
                      <a:cubicBezTo>
                        <a:pt x="600086" y="246988"/>
                        <a:pt x="600011" y="247403"/>
                        <a:pt x="599955" y="247780"/>
                      </a:cubicBezTo>
                      <a:cubicBezTo>
                        <a:pt x="598531" y="247026"/>
                        <a:pt x="597126" y="246234"/>
                        <a:pt x="595459" y="245329"/>
                      </a:cubicBezTo>
                      <a:cubicBezTo>
                        <a:pt x="596396" y="251250"/>
                        <a:pt x="596770" y="251590"/>
                        <a:pt x="598662" y="249477"/>
                      </a:cubicBezTo>
                      <a:cubicBezTo>
                        <a:pt x="599936" y="251287"/>
                        <a:pt x="601153" y="253022"/>
                        <a:pt x="602427" y="254833"/>
                      </a:cubicBezTo>
                      <a:cubicBezTo>
                        <a:pt x="603589" y="253475"/>
                        <a:pt x="603383" y="248610"/>
                        <a:pt x="605631" y="249855"/>
                      </a:cubicBezTo>
                      <a:cubicBezTo>
                        <a:pt x="605331" y="251061"/>
                        <a:pt x="605031" y="252268"/>
                        <a:pt x="604620" y="253965"/>
                      </a:cubicBezTo>
                      <a:cubicBezTo>
                        <a:pt x="605875" y="255436"/>
                        <a:pt x="607186" y="256907"/>
                        <a:pt x="608535" y="258491"/>
                      </a:cubicBezTo>
                      <a:cubicBezTo>
                        <a:pt x="608703" y="257209"/>
                        <a:pt x="608816" y="256341"/>
                        <a:pt x="609003" y="254870"/>
                      </a:cubicBezTo>
                      <a:cubicBezTo>
                        <a:pt x="611045" y="262527"/>
                        <a:pt x="612806" y="255436"/>
                        <a:pt x="614679" y="255059"/>
                      </a:cubicBezTo>
                      <a:cubicBezTo>
                        <a:pt x="614623" y="257020"/>
                        <a:pt x="614586" y="258868"/>
                        <a:pt x="614529" y="261131"/>
                      </a:cubicBezTo>
                      <a:cubicBezTo>
                        <a:pt x="615410" y="260113"/>
                        <a:pt x="616103" y="259321"/>
                        <a:pt x="616871" y="258453"/>
                      </a:cubicBezTo>
                      <a:cubicBezTo>
                        <a:pt x="617096" y="259811"/>
                        <a:pt x="617302" y="261169"/>
                        <a:pt x="617620" y="263168"/>
                      </a:cubicBezTo>
                      <a:cubicBezTo>
                        <a:pt x="617526" y="263055"/>
                        <a:pt x="617770" y="263394"/>
                        <a:pt x="618070" y="263620"/>
                      </a:cubicBezTo>
                      <a:cubicBezTo>
                        <a:pt x="618370" y="263884"/>
                        <a:pt x="618707" y="264035"/>
                        <a:pt x="619138" y="264299"/>
                      </a:cubicBezTo>
                      <a:cubicBezTo>
                        <a:pt x="618239" y="259283"/>
                        <a:pt x="618370" y="258718"/>
                        <a:pt x="620637" y="259773"/>
                      </a:cubicBezTo>
                      <a:cubicBezTo>
                        <a:pt x="622210" y="260528"/>
                        <a:pt x="623653" y="262489"/>
                        <a:pt x="625226" y="263960"/>
                      </a:cubicBezTo>
                      <a:close/>
                      <a:moveTo>
                        <a:pt x="578355" y="277160"/>
                      </a:moveTo>
                      <a:cubicBezTo>
                        <a:pt x="578917" y="275048"/>
                        <a:pt x="579442" y="273087"/>
                        <a:pt x="579966" y="271125"/>
                      </a:cubicBezTo>
                      <a:cubicBezTo>
                        <a:pt x="579741" y="270937"/>
                        <a:pt x="579536" y="270748"/>
                        <a:pt x="579311" y="270597"/>
                      </a:cubicBezTo>
                      <a:cubicBezTo>
                        <a:pt x="579217" y="271277"/>
                        <a:pt x="579105" y="272030"/>
                        <a:pt x="578917" y="273464"/>
                      </a:cubicBezTo>
                      <a:cubicBezTo>
                        <a:pt x="576239" y="271239"/>
                        <a:pt x="573934" y="266034"/>
                        <a:pt x="570656" y="270522"/>
                      </a:cubicBezTo>
                      <a:cubicBezTo>
                        <a:pt x="573203" y="272709"/>
                        <a:pt x="575751" y="274897"/>
                        <a:pt x="578355" y="277160"/>
                      </a:cubicBezTo>
                      <a:close/>
                      <a:moveTo>
                        <a:pt x="612450" y="269390"/>
                      </a:moveTo>
                      <a:cubicBezTo>
                        <a:pt x="613593" y="268976"/>
                        <a:pt x="614810" y="268523"/>
                        <a:pt x="616103" y="268070"/>
                      </a:cubicBezTo>
                      <a:cubicBezTo>
                        <a:pt x="615897" y="266939"/>
                        <a:pt x="615710" y="265883"/>
                        <a:pt x="615503" y="264789"/>
                      </a:cubicBezTo>
                      <a:cubicBezTo>
                        <a:pt x="614024" y="264676"/>
                        <a:pt x="611682" y="261622"/>
                        <a:pt x="612450" y="269390"/>
                      </a:cubicBezTo>
                      <a:close/>
                      <a:moveTo>
                        <a:pt x="586036" y="277725"/>
                      </a:moveTo>
                      <a:cubicBezTo>
                        <a:pt x="586055" y="277348"/>
                        <a:pt x="586036" y="276933"/>
                        <a:pt x="586111" y="276632"/>
                      </a:cubicBezTo>
                      <a:cubicBezTo>
                        <a:pt x="587516" y="270296"/>
                        <a:pt x="586729" y="267580"/>
                        <a:pt x="583600" y="265242"/>
                      </a:cubicBezTo>
                      <a:cubicBezTo>
                        <a:pt x="582233" y="264224"/>
                        <a:pt x="581240" y="261093"/>
                        <a:pt x="580079" y="258906"/>
                      </a:cubicBezTo>
                      <a:cubicBezTo>
                        <a:pt x="580210" y="258567"/>
                        <a:pt x="580341" y="258265"/>
                        <a:pt x="580472" y="257925"/>
                      </a:cubicBezTo>
                      <a:cubicBezTo>
                        <a:pt x="581334" y="258227"/>
                        <a:pt x="582196" y="258529"/>
                        <a:pt x="583020" y="258793"/>
                      </a:cubicBezTo>
                      <a:cubicBezTo>
                        <a:pt x="583282" y="257209"/>
                        <a:pt x="583488" y="255964"/>
                        <a:pt x="583788" y="254192"/>
                      </a:cubicBezTo>
                      <a:cubicBezTo>
                        <a:pt x="582608" y="252457"/>
                        <a:pt x="581353" y="250646"/>
                        <a:pt x="580098" y="248799"/>
                      </a:cubicBezTo>
                      <a:cubicBezTo>
                        <a:pt x="579985" y="249063"/>
                        <a:pt x="579891" y="249327"/>
                        <a:pt x="579779" y="249591"/>
                      </a:cubicBezTo>
                      <a:cubicBezTo>
                        <a:pt x="581203" y="254305"/>
                        <a:pt x="579067" y="253550"/>
                        <a:pt x="578074" y="254041"/>
                      </a:cubicBezTo>
                      <a:lnTo>
                        <a:pt x="580289" y="263892"/>
                      </a:lnTo>
                      <a:lnTo>
                        <a:pt x="580285" y="263884"/>
                      </a:lnTo>
                      <a:lnTo>
                        <a:pt x="580284" y="263922"/>
                      </a:lnTo>
                      <a:lnTo>
                        <a:pt x="577625" y="258793"/>
                      </a:lnTo>
                      <a:cubicBezTo>
                        <a:pt x="577550" y="259019"/>
                        <a:pt x="577475" y="259245"/>
                        <a:pt x="577400" y="259434"/>
                      </a:cubicBezTo>
                      <a:cubicBezTo>
                        <a:pt x="578187" y="262225"/>
                        <a:pt x="578974" y="265016"/>
                        <a:pt x="579779" y="267806"/>
                      </a:cubicBezTo>
                      <a:cubicBezTo>
                        <a:pt x="579910" y="267731"/>
                        <a:pt x="580041" y="267694"/>
                        <a:pt x="580191" y="267618"/>
                      </a:cubicBezTo>
                      <a:lnTo>
                        <a:pt x="580284" y="263922"/>
                      </a:lnTo>
                      <a:lnTo>
                        <a:pt x="580304" y="263959"/>
                      </a:lnTo>
                      <a:lnTo>
                        <a:pt x="580289" y="263892"/>
                      </a:lnTo>
                      <a:lnTo>
                        <a:pt x="584612" y="273690"/>
                      </a:lnTo>
                      <a:cubicBezTo>
                        <a:pt x="584500" y="273954"/>
                        <a:pt x="584387" y="274218"/>
                        <a:pt x="584294" y="274520"/>
                      </a:cubicBezTo>
                      <a:cubicBezTo>
                        <a:pt x="583376" y="273426"/>
                        <a:pt x="582458" y="272332"/>
                        <a:pt x="581634" y="271352"/>
                      </a:cubicBezTo>
                      <a:cubicBezTo>
                        <a:pt x="581053" y="276217"/>
                        <a:pt x="581165" y="276406"/>
                        <a:pt x="586036" y="277725"/>
                      </a:cubicBezTo>
                      <a:close/>
                      <a:moveTo>
                        <a:pt x="260465" y="366603"/>
                      </a:moveTo>
                      <a:lnTo>
                        <a:pt x="264048" y="362733"/>
                      </a:lnTo>
                      <a:cubicBezTo>
                        <a:pt x="264891" y="361828"/>
                        <a:pt x="265791" y="361111"/>
                        <a:pt x="266896" y="360093"/>
                      </a:cubicBezTo>
                      <a:cubicBezTo>
                        <a:pt x="265678" y="358283"/>
                        <a:pt x="264779" y="356737"/>
                        <a:pt x="263767" y="355568"/>
                      </a:cubicBezTo>
                      <a:cubicBezTo>
                        <a:pt x="263449" y="355190"/>
                        <a:pt x="262737" y="355567"/>
                        <a:pt x="262400" y="356095"/>
                      </a:cubicBezTo>
                      <a:cubicBezTo>
                        <a:pt x="260920" y="358358"/>
                        <a:pt x="259515" y="358358"/>
                        <a:pt x="257604" y="357868"/>
                      </a:cubicBezTo>
                      <a:lnTo>
                        <a:pt x="257572" y="357882"/>
                      </a:lnTo>
                      <a:close/>
                      <a:moveTo>
                        <a:pt x="621835" y="271465"/>
                      </a:moveTo>
                      <a:cubicBezTo>
                        <a:pt x="621180" y="265921"/>
                        <a:pt x="620786" y="265506"/>
                        <a:pt x="617564" y="266449"/>
                      </a:cubicBezTo>
                      <a:cubicBezTo>
                        <a:pt x="618183" y="267505"/>
                        <a:pt x="618707" y="268410"/>
                        <a:pt x="619362" y="269542"/>
                      </a:cubicBezTo>
                      <a:cubicBezTo>
                        <a:pt x="618651" y="269428"/>
                        <a:pt x="618126" y="269352"/>
                        <a:pt x="617583" y="269278"/>
                      </a:cubicBezTo>
                      <a:cubicBezTo>
                        <a:pt x="617564" y="269768"/>
                        <a:pt x="617545" y="270258"/>
                        <a:pt x="617508" y="270710"/>
                      </a:cubicBezTo>
                      <a:cubicBezTo>
                        <a:pt x="618894" y="270937"/>
                        <a:pt x="620281" y="271201"/>
                        <a:pt x="621835" y="271465"/>
                      </a:cubicBezTo>
                      <a:close/>
                      <a:moveTo>
                        <a:pt x="581090" y="287267"/>
                      </a:moveTo>
                      <a:cubicBezTo>
                        <a:pt x="581147" y="287041"/>
                        <a:pt x="581203" y="286815"/>
                        <a:pt x="581259" y="286588"/>
                      </a:cubicBezTo>
                      <a:cubicBezTo>
                        <a:pt x="580098" y="285759"/>
                        <a:pt x="578955" y="284740"/>
                        <a:pt x="577756" y="284174"/>
                      </a:cubicBezTo>
                      <a:cubicBezTo>
                        <a:pt x="577400" y="284024"/>
                        <a:pt x="576913" y="285080"/>
                        <a:pt x="576332" y="285759"/>
                      </a:cubicBezTo>
                      <a:cubicBezTo>
                        <a:pt x="578149" y="286324"/>
                        <a:pt x="579610" y="286815"/>
                        <a:pt x="581090" y="287267"/>
                      </a:cubicBezTo>
                      <a:close/>
                      <a:moveTo>
                        <a:pt x="618632" y="277763"/>
                      </a:moveTo>
                      <a:cubicBezTo>
                        <a:pt x="619325" y="277650"/>
                        <a:pt x="619943" y="276179"/>
                        <a:pt x="620562" y="275387"/>
                      </a:cubicBezTo>
                      <a:cubicBezTo>
                        <a:pt x="615803" y="273614"/>
                        <a:pt x="611082" y="271880"/>
                        <a:pt x="606455" y="270182"/>
                      </a:cubicBezTo>
                      <a:cubicBezTo>
                        <a:pt x="605743" y="272031"/>
                        <a:pt x="605144" y="273577"/>
                        <a:pt x="604544" y="275161"/>
                      </a:cubicBezTo>
                      <a:cubicBezTo>
                        <a:pt x="604695" y="275463"/>
                        <a:pt x="604844" y="275802"/>
                        <a:pt x="604994" y="276103"/>
                      </a:cubicBezTo>
                      <a:cubicBezTo>
                        <a:pt x="605818" y="274821"/>
                        <a:pt x="606661" y="273539"/>
                        <a:pt x="607448" y="272332"/>
                      </a:cubicBezTo>
                      <a:cubicBezTo>
                        <a:pt x="608160" y="275161"/>
                        <a:pt x="609584" y="275915"/>
                        <a:pt x="611120" y="274293"/>
                      </a:cubicBezTo>
                      <a:cubicBezTo>
                        <a:pt x="611420" y="273992"/>
                        <a:pt x="612206" y="274142"/>
                        <a:pt x="612207" y="274256"/>
                      </a:cubicBezTo>
                      <a:cubicBezTo>
                        <a:pt x="612412" y="277688"/>
                        <a:pt x="613968" y="276330"/>
                        <a:pt x="614829" y="276971"/>
                      </a:cubicBezTo>
                      <a:cubicBezTo>
                        <a:pt x="615990" y="277838"/>
                        <a:pt x="617377" y="277989"/>
                        <a:pt x="618632" y="277763"/>
                      </a:cubicBezTo>
                      <a:close/>
                      <a:moveTo>
                        <a:pt x="631221" y="275953"/>
                      </a:moveTo>
                      <a:cubicBezTo>
                        <a:pt x="631277" y="275575"/>
                        <a:pt x="631314" y="275236"/>
                        <a:pt x="631370" y="274859"/>
                      </a:cubicBezTo>
                      <a:cubicBezTo>
                        <a:pt x="629629" y="273501"/>
                        <a:pt x="627868" y="272143"/>
                        <a:pt x="626013" y="270711"/>
                      </a:cubicBezTo>
                      <a:cubicBezTo>
                        <a:pt x="626238" y="269918"/>
                        <a:pt x="626425" y="269353"/>
                        <a:pt x="626669" y="268448"/>
                      </a:cubicBezTo>
                      <a:cubicBezTo>
                        <a:pt x="625844" y="268334"/>
                        <a:pt x="625245" y="268259"/>
                        <a:pt x="624645" y="268146"/>
                      </a:cubicBezTo>
                      <a:cubicBezTo>
                        <a:pt x="624739" y="268448"/>
                        <a:pt x="624814" y="268712"/>
                        <a:pt x="624908" y="269013"/>
                      </a:cubicBezTo>
                      <a:cubicBezTo>
                        <a:pt x="624327" y="270032"/>
                        <a:pt x="623727" y="271050"/>
                        <a:pt x="623053" y="272257"/>
                      </a:cubicBezTo>
                      <a:cubicBezTo>
                        <a:pt x="625769" y="273275"/>
                        <a:pt x="628317" y="276292"/>
                        <a:pt x="631221" y="275953"/>
                      </a:cubicBezTo>
                      <a:close/>
                      <a:moveTo>
                        <a:pt x="645420" y="278668"/>
                      </a:moveTo>
                      <a:cubicBezTo>
                        <a:pt x="645627" y="277348"/>
                        <a:pt x="645776" y="276330"/>
                        <a:pt x="646076" y="274482"/>
                      </a:cubicBezTo>
                      <a:cubicBezTo>
                        <a:pt x="645177" y="275274"/>
                        <a:pt x="644615" y="275764"/>
                        <a:pt x="644016" y="276292"/>
                      </a:cubicBezTo>
                      <a:cubicBezTo>
                        <a:pt x="643697" y="275764"/>
                        <a:pt x="643341" y="275123"/>
                        <a:pt x="642985" y="274482"/>
                      </a:cubicBezTo>
                      <a:cubicBezTo>
                        <a:pt x="642835" y="274783"/>
                        <a:pt x="642667" y="275085"/>
                        <a:pt x="642517" y="275425"/>
                      </a:cubicBezTo>
                      <a:cubicBezTo>
                        <a:pt x="642461" y="279460"/>
                        <a:pt x="644446" y="277311"/>
                        <a:pt x="645420" y="278668"/>
                      </a:cubicBezTo>
                      <a:close/>
                      <a:moveTo>
                        <a:pt x="620243" y="292698"/>
                      </a:moveTo>
                      <a:cubicBezTo>
                        <a:pt x="619887" y="292019"/>
                        <a:pt x="619624" y="291529"/>
                        <a:pt x="619306" y="290925"/>
                      </a:cubicBezTo>
                      <a:lnTo>
                        <a:pt x="619429" y="290942"/>
                      </a:lnTo>
                      <a:close/>
                      <a:moveTo>
                        <a:pt x="644297" y="289303"/>
                      </a:moveTo>
                      <a:cubicBezTo>
                        <a:pt x="644297" y="287493"/>
                        <a:pt x="644296" y="285796"/>
                        <a:pt x="644296" y="284061"/>
                      </a:cubicBezTo>
                      <a:cubicBezTo>
                        <a:pt x="645814" y="285306"/>
                        <a:pt x="647088" y="286400"/>
                        <a:pt x="648268" y="287380"/>
                      </a:cubicBezTo>
                      <a:cubicBezTo>
                        <a:pt x="648399" y="285645"/>
                        <a:pt x="648511" y="284325"/>
                        <a:pt x="648605" y="282930"/>
                      </a:cubicBezTo>
                      <a:cubicBezTo>
                        <a:pt x="647444" y="282930"/>
                        <a:pt x="646245" y="282930"/>
                        <a:pt x="644990" y="282930"/>
                      </a:cubicBezTo>
                      <a:cubicBezTo>
                        <a:pt x="643753" y="277160"/>
                        <a:pt x="640381" y="280365"/>
                        <a:pt x="638320" y="277009"/>
                      </a:cubicBezTo>
                      <a:cubicBezTo>
                        <a:pt x="638808" y="274859"/>
                        <a:pt x="639295" y="272710"/>
                        <a:pt x="639819" y="270371"/>
                      </a:cubicBezTo>
                      <a:cubicBezTo>
                        <a:pt x="638733" y="268523"/>
                        <a:pt x="637459" y="266411"/>
                        <a:pt x="636148" y="264186"/>
                      </a:cubicBezTo>
                      <a:cubicBezTo>
                        <a:pt x="636147" y="264224"/>
                        <a:pt x="636091" y="264073"/>
                        <a:pt x="636110" y="263997"/>
                      </a:cubicBezTo>
                      <a:cubicBezTo>
                        <a:pt x="636129" y="263922"/>
                        <a:pt x="636204" y="263884"/>
                        <a:pt x="636260" y="263809"/>
                      </a:cubicBezTo>
                      <a:cubicBezTo>
                        <a:pt x="636541" y="263356"/>
                        <a:pt x="636934" y="263055"/>
                        <a:pt x="637084" y="262451"/>
                      </a:cubicBezTo>
                      <a:cubicBezTo>
                        <a:pt x="637628" y="260151"/>
                        <a:pt x="636616" y="258642"/>
                        <a:pt x="635979" y="258190"/>
                      </a:cubicBezTo>
                      <a:cubicBezTo>
                        <a:pt x="635061" y="257510"/>
                        <a:pt x="633899" y="258001"/>
                        <a:pt x="632850" y="258001"/>
                      </a:cubicBezTo>
                      <a:cubicBezTo>
                        <a:pt x="632832" y="258416"/>
                        <a:pt x="632832" y="258830"/>
                        <a:pt x="632813" y="259245"/>
                      </a:cubicBezTo>
                      <a:cubicBezTo>
                        <a:pt x="633675" y="260188"/>
                        <a:pt x="634555" y="261169"/>
                        <a:pt x="635417" y="262112"/>
                      </a:cubicBezTo>
                      <a:cubicBezTo>
                        <a:pt x="635379" y="262414"/>
                        <a:pt x="635323" y="262715"/>
                        <a:pt x="635286" y="263017"/>
                      </a:cubicBezTo>
                      <a:cubicBezTo>
                        <a:pt x="633318" y="262489"/>
                        <a:pt x="631352" y="261998"/>
                        <a:pt x="629385" y="261470"/>
                      </a:cubicBezTo>
                      <a:cubicBezTo>
                        <a:pt x="629422" y="261018"/>
                        <a:pt x="629441" y="260566"/>
                        <a:pt x="629479" y="260113"/>
                      </a:cubicBezTo>
                      <a:cubicBezTo>
                        <a:pt x="629872" y="260226"/>
                        <a:pt x="630284" y="260301"/>
                        <a:pt x="630715" y="260414"/>
                      </a:cubicBezTo>
                      <a:cubicBezTo>
                        <a:pt x="630584" y="258604"/>
                        <a:pt x="630471" y="257058"/>
                        <a:pt x="630378" y="255813"/>
                      </a:cubicBezTo>
                      <a:cubicBezTo>
                        <a:pt x="629066" y="255813"/>
                        <a:pt x="627905" y="255813"/>
                        <a:pt x="626949" y="255814"/>
                      </a:cubicBezTo>
                      <a:cubicBezTo>
                        <a:pt x="627586" y="258265"/>
                        <a:pt x="628223" y="260792"/>
                        <a:pt x="628973" y="263771"/>
                      </a:cubicBezTo>
                      <a:cubicBezTo>
                        <a:pt x="629085" y="263733"/>
                        <a:pt x="629741" y="263469"/>
                        <a:pt x="629872" y="263432"/>
                      </a:cubicBezTo>
                      <a:cubicBezTo>
                        <a:pt x="630490" y="264601"/>
                        <a:pt x="630790" y="265544"/>
                        <a:pt x="631202" y="265845"/>
                      </a:cubicBezTo>
                      <a:cubicBezTo>
                        <a:pt x="631727" y="266222"/>
                        <a:pt x="632326" y="266109"/>
                        <a:pt x="633187" y="266223"/>
                      </a:cubicBezTo>
                      <a:cubicBezTo>
                        <a:pt x="632663" y="265393"/>
                        <a:pt x="632419" y="265016"/>
                        <a:pt x="632157" y="264638"/>
                      </a:cubicBezTo>
                      <a:cubicBezTo>
                        <a:pt x="632251" y="264299"/>
                        <a:pt x="632363" y="263922"/>
                        <a:pt x="632457" y="263582"/>
                      </a:cubicBezTo>
                      <a:cubicBezTo>
                        <a:pt x="633188" y="264450"/>
                        <a:pt x="634068" y="265053"/>
                        <a:pt x="634630" y="266222"/>
                      </a:cubicBezTo>
                      <a:cubicBezTo>
                        <a:pt x="635435" y="267882"/>
                        <a:pt x="636016" y="269994"/>
                        <a:pt x="636710" y="271955"/>
                      </a:cubicBezTo>
                      <a:cubicBezTo>
                        <a:pt x="635885" y="272483"/>
                        <a:pt x="635398" y="272785"/>
                        <a:pt x="634930" y="273049"/>
                      </a:cubicBezTo>
                      <a:cubicBezTo>
                        <a:pt x="634948" y="273313"/>
                        <a:pt x="634948" y="273577"/>
                        <a:pt x="634967" y="273841"/>
                      </a:cubicBezTo>
                      <a:cubicBezTo>
                        <a:pt x="635885" y="274029"/>
                        <a:pt x="636803" y="274180"/>
                        <a:pt x="638039" y="274406"/>
                      </a:cubicBezTo>
                      <a:cubicBezTo>
                        <a:pt x="636241" y="278970"/>
                        <a:pt x="634986" y="273162"/>
                        <a:pt x="633581" y="274633"/>
                      </a:cubicBezTo>
                      <a:cubicBezTo>
                        <a:pt x="634049" y="276104"/>
                        <a:pt x="634518" y="277650"/>
                        <a:pt x="635154" y="279649"/>
                      </a:cubicBezTo>
                      <a:cubicBezTo>
                        <a:pt x="633600" y="280479"/>
                        <a:pt x="632157" y="281271"/>
                        <a:pt x="630602" y="282100"/>
                      </a:cubicBezTo>
                      <a:cubicBezTo>
                        <a:pt x="630809" y="283156"/>
                        <a:pt x="630958" y="283910"/>
                        <a:pt x="631183" y="285080"/>
                      </a:cubicBezTo>
                      <a:cubicBezTo>
                        <a:pt x="632476" y="281987"/>
                        <a:pt x="633937" y="282402"/>
                        <a:pt x="635098" y="284401"/>
                      </a:cubicBezTo>
                      <a:cubicBezTo>
                        <a:pt x="636035" y="285985"/>
                        <a:pt x="636897" y="286098"/>
                        <a:pt x="637964" y="285834"/>
                      </a:cubicBezTo>
                      <a:cubicBezTo>
                        <a:pt x="639594" y="285457"/>
                        <a:pt x="641262" y="285343"/>
                        <a:pt x="643041" y="285117"/>
                      </a:cubicBezTo>
                      <a:cubicBezTo>
                        <a:pt x="642910" y="287078"/>
                        <a:pt x="642329" y="289832"/>
                        <a:pt x="644297" y="289303"/>
                      </a:cubicBezTo>
                      <a:close/>
                      <a:moveTo>
                        <a:pt x="677192" y="291453"/>
                      </a:moveTo>
                      <a:cubicBezTo>
                        <a:pt x="677173" y="291302"/>
                        <a:pt x="677174" y="291189"/>
                        <a:pt x="677155" y="291076"/>
                      </a:cubicBezTo>
                      <a:lnTo>
                        <a:pt x="677292" y="291201"/>
                      </a:lnTo>
                      <a:close/>
                      <a:moveTo>
                        <a:pt x="632500" y="1589731"/>
                      </a:moveTo>
                      <a:cubicBezTo>
                        <a:pt x="579421" y="1596302"/>
                        <a:pt x="452328" y="1555111"/>
                        <a:pt x="384029" y="1509644"/>
                      </a:cubicBezTo>
                      <a:cubicBezTo>
                        <a:pt x="332965" y="1476138"/>
                        <a:pt x="322933" y="1448219"/>
                        <a:pt x="328791" y="1370128"/>
                      </a:cubicBezTo>
                      <a:cubicBezTo>
                        <a:pt x="331296" y="1341399"/>
                        <a:pt x="329997" y="1317515"/>
                        <a:pt x="325238" y="1318790"/>
                      </a:cubicBezTo>
                      <a:cubicBezTo>
                        <a:pt x="321669" y="1319747"/>
                        <a:pt x="322134" y="1311970"/>
                        <a:pt x="327043" y="1301727"/>
                      </a:cubicBezTo>
                      <a:cubicBezTo>
                        <a:pt x="363372" y="1223124"/>
                        <a:pt x="211543" y="670770"/>
                        <a:pt x="87300" y="426035"/>
                      </a:cubicBezTo>
                      <a:cubicBezTo>
                        <a:pt x="35996" y="325002"/>
                        <a:pt x="-8960" y="157223"/>
                        <a:pt x="1533" y="105948"/>
                      </a:cubicBezTo>
                      <a:cubicBezTo>
                        <a:pt x="6589" y="86739"/>
                        <a:pt x="18060" y="58158"/>
                        <a:pt x="28833" y="41243"/>
                      </a:cubicBezTo>
                      <a:cubicBezTo>
                        <a:pt x="46892" y="13447"/>
                        <a:pt x="55222" y="11215"/>
                        <a:pt x="172174" y="284"/>
                      </a:cubicBezTo>
                      <a:cubicBezTo>
                        <a:pt x="200818" y="-2291"/>
                        <a:pt x="226148" y="11328"/>
                        <a:pt x="344087" y="94509"/>
                      </a:cubicBezTo>
                      <a:cubicBezTo>
                        <a:pt x="369183" y="112014"/>
                        <a:pt x="427939" y="140909"/>
                        <a:pt x="472159" y="158392"/>
                      </a:cubicBezTo>
                      <a:lnTo>
                        <a:pt x="505994" y="173858"/>
                      </a:lnTo>
                      <a:lnTo>
                        <a:pt x="509473" y="173559"/>
                      </a:lnTo>
                      <a:lnTo>
                        <a:pt x="506992" y="174313"/>
                      </a:lnTo>
                      <a:lnTo>
                        <a:pt x="512514" y="176838"/>
                      </a:lnTo>
                      <a:lnTo>
                        <a:pt x="520413" y="178613"/>
                      </a:lnTo>
                      <a:cubicBezTo>
                        <a:pt x="520882" y="179065"/>
                        <a:pt x="521631" y="178650"/>
                        <a:pt x="522193" y="178235"/>
                      </a:cubicBezTo>
                      <a:cubicBezTo>
                        <a:pt x="523879" y="177066"/>
                        <a:pt x="525284" y="175067"/>
                        <a:pt x="527420" y="176123"/>
                      </a:cubicBezTo>
                      <a:cubicBezTo>
                        <a:pt x="529424" y="177141"/>
                        <a:pt x="531709" y="175935"/>
                        <a:pt x="533864" y="175972"/>
                      </a:cubicBezTo>
                      <a:cubicBezTo>
                        <a:pt x="534238" y="175972"/>
                        <a:pt x="534782" y="176991"/>
                        <a:pt x="534931" y="177783"/>
                      </a:cubicBezTo>
                      <a:cubicBezTo>
                        <a:pt x="535306" y="179744"/>
                        <a:pt x="535494" y="181818"/>
                        <a:pt x="535756" y="183855"/>
                      </a:cubicBezTo>
                      <a:cubicBezTo>
                        <a:pt x="535906" y="183779"/>
                        <a:pt x="536074" y="183742"/>
                        <a:pt x="536224" y="183666"/>
                      </a:cubicBezTo>
                      <a:cubicBezTo>
                        <a:pt x="536299" y="182761"/>
                        <a:pt x="536393" y="181894"/>
                        <a:pt x="536561" y="179970"/>
                      </a:cubicBezTo>
                      <a:cubicBezTo>
                        <a:pt x="537311" y="181554"/>
                        <a:pt x="537835" y="182648"/>
                        <a:pt x="538397" y="183855"/>
                      </a:cubicBezTo>
                      <a:cubicBezTo>
                        <a:pt x="538397" y="182723"/>
                        <a:pt x="538397" y="181517"/>
                        <a:pt x="538397" y="179819"/>
                      </a:cubicBezTo>
                      <a:cubicBezTo>
                        <a:pt x="538941" y="179668"/>
                        <a:pt x="539577" y="179367"/>
                        <a:pt x="540214" y="179367"/>
                      </a:cubicBezTo>
                      <a:cubicBezTo>
                        <a:pt x="541732" y="179329"/>
                        <a:pt x="543268" y="179668"/>
                        <a:pt x="544766" y="179254"/>
                      </a:cubicBezTo>
                      <a:cubicBezTo>
                        <a:pt x="545347" y="179103"/>
                        <a:pt x="545816" y="177255"/>
                        <a:pt x="546359" y="176161"/>
                      </a:cubicBezTo>
                      <a:cubicBezTo>
                        <a:pt x="547539" y="176802"/>
                        <a:pt x="549150" y="177632"/>
                        <a:pt x="550855" y="178537"/>
                      </a:cubicBezTo>
                      <a:cubicBezTo>
                        <a:pt x="550817" y="178726"/>
                        <a:pt x="550668" y="179442"/>
                        <a:pt x="550518" y="180234"/>
                      </a:cubicBezTo>
                      <a:cubicBezTo>
                        <a:pt x="551454" y="180951"/>
                        <a:pt x="552410" y="181667"/>
                        <a:pt x="553047" y="182158"/>
                      </a:cubicBezTo>
                      <a:cubicBezTo>
                        <a:pt x="554058" y="181441"/>
                        <a:pt x="554883" y="180875"/>
                        <a:pt x="555782" y="180272"/>
                      </a:cubicBezTo>
                      <a:cubicBezTo>
                        <a:pt x="555726" y="179442"/>
                        <a:pt x="555650" y="178273"/>
                        <a:pt x="555557" y="176764"/>
                      </a:cubicBezTo>
                      <a:cubicBezTo>
                        <a:pt x="557000" y="177368"/>
                        <a:pt x="558535" y="177066"/>
                        <a:pt x="558198" y="180913"/>
                      </a:cubicBezTo>
                      <a:cubicBezTo>
                        <a:pt x="559285" y="179970"/>
                        <a:pt x="560446" y="178952"/>
                        <a:pt x="562095" y="177519"/>
                      </a:cubicBezTo>
                      <a:lnTo>
                        <a:pt x="563130" y="180110"/>
                      </a:lnTo>
                      <a:lnTo>
                        <a:pt x="562638" y="181630"/>
                      </a:lnTo>
                      <a:cubicBezTo>
                        <a:pt x="563125" y="181931"/>
                        <a:pt x="563612" y="182233"/>
                        <a:pt x="564099" y="182535"/>
                      </a:cubicBezTo>
                      <a:lnTo>
                        <a:pt x="563130" y="180110"/>
                      </a:lnTo>
                      <a:lnTo>
                        <a:pt x="563200" y="179895"/>
                      </a:lnTo>
                      <a:cubicBezTo>
                        <a:pt x="564062" y="180687"/>
                        <a:pt x="565074" y="181177"/>
                        <a:pt x="565748" y="182421"/>
                      </a:cubicBezTo>
                      <a:cubicBezTo>
                        <a:pt x="566478" y="183779"/>
                        <a:pt x="566872" y="185816"/>
                        <a:pt x="567434" y="187589"/>
                      </a:cubicBezTo>
                      <a:cubicBezTo>
                        <a:pt x="569982" y="183742"/>
                        <a:pt x="572585" y="183252"/>
                        <a:pt x="573972" y="186306"/>
                      </a:cubicBezTo>
                      <a:cubicBezTo>
                        <a:pt x="573485" y="186947"/>
                        <a:pt x="573016" y="187588"/>
                        <a:pt x="572529" y="188230"/>
                      </a:cubicBezTo>
                      <a:cubicBezTo>
                        <a:pt x="573429" y="191133"/>
                        <a:pt x="574253" y="191134"/>
                        <a:pt x="575733" y="189135"/>
                      </a:cubicBezTo>
                      <a:lnTo>
                        <a:pt x="578355" y="187515"/>
                      </a:lnTo>
                      <a:lnTo>
                        <a:pt x="577906" y="190983"/>
                      </a:lnTo>
                      <a:cubicBezTo>
                        <a:pt x="580940" y="192114"/>
                        <a:pt x="583900" y="193246"/>
                        <a:pt x="586842" y="194377"/>
                      </a:cubicBezTo>
                      <a:lnTo>
                        <a:pt x="589388" y="192364"/>
                      </a:lnTo>
                      <a:lnTo>
                        <a:pt x="588453" y="193321"/>
                      </a:lnTo>
                      <a:cubicBezTo>
                        <a:pt x="589839" y="194867"/>
                        <a:pt x="591244" y="196413"/>
                        <a:pt x="592630" y="197960"/>
                      </a:cubicBezTo>
                      <a:cubicBezTo>
                        <a:pt x="592724" y="197583"/>
                        <a:pt x="592836" y="197206"/>
                        <a:pt x="592930" y="196866"/>
                      </a:cubicBezTo>
                      <a:cubicBezTo>
                        <a:pt x="592349" y="196187"/>
                        <a:pt x="591768" y="195471"/>
                        <a:pt x="591188" y="194792"/>
                      </a:cubicBezTo>
                      <a:cubicBezTo>
                        <a:pt x="591150" y="194452"/>
                        <a:pt x="591094" y="194113"/>
                        <a:pt x="591056" y="193736"/>
                      </a:cubicBezTo>
                      <a:cubicBezTo>
                        <a:pt x="592330" y="193246"/>
                        <a:pt x="593717" y="193245"/>
                        <a:pt x="594859" y="192152"/>
                      </a:cubicBezTo>
                      <a:cubicBezTo>
                        <a:pt x="596620" y="190455"/>
                        <a:pt x="598212" y="195433"/>
                        <a:pt x="599936" y="192340"/>
                      </a:cubicBezTo>
                      <a:cubicBezTo>
                        <a:pt x="600104" y="192038"/>
                        <a:pt x="600760" y="192906"/>
                        <a:pt x="601191" y="193208"/>
                      </a:cubicBezTo>
                      <a:cubicBezTo>
                        <a:pt x="600966" y="194189"/>
                        <a:pt x="600741" y="195131"/>
                        <a:pt x="600292" y="197092"/>
                      </a:cubicBezTo>
                      <a:cubicBezTo>
                        <a:pt x="601659" y="197658"/>
                        <a:pt x="603008" y="198224"/>
                        <a:pt x="603907" y="198601"/>
                      </a:cubicBezTo>
                      <a:cubicBezTo>
                        <a:pt x="604619" y="197394"/>
                        <a:pt x="605200" y="195886"/>
                        <a:pt x="605444" y="196074"/>
                      </a:cubicBezTo>
                      <a:cubicBezTo>
                        <a:pt x="606493" y="196866"/>
                        <a:pt x="608666" y="194830"/>
                        <a:pt x="608066" y="200901"/>
                      </a:cubicBezTo>
                      <a:cubicBezTo>
                        <a:pt x="606643" y="200901"/>
                        <a:pt x="605107" y="200901"/>
                        <a:pt x="603552" y="200901"/>
                      </a:cubicBezTo>
                      <a:cubicBezTo>
                        <a:pt x="603551" y="201279"/>
                        <a:pt x="603552" y="201656"/>
                        <a:pt x="603552" y="202033"/>
                      </a:cubicBezTo>
                      <a:lnTo>
                        <a:pt x="610431" y="204106"/>
                      </a:lnTo>
                      <a:lnTo>
                        <a:pt x="610576" y="204183"/>
                      </a:lnTo>
                      <a:lnTo>
                        <a:pt x="610578" y="204151"/>
                      </a:lnTo>
                      <a:lnTo>
                        <a:pt x="612937" y="204862"/>
                      </a:lnTo>
                      <a:cubicBezTo>
                        <a:pt x="612113" y="203730"/>
                        <a:pt x="611495" y="202863"/>
                        <a:pt x="610708" y="201769"/>
                      </a:cubicBezTo>
                      <a:lnTo>
                        <a:pt x="610578" y="204151"/>
                      </a:lnTo>
                      <a:lnTo>
                        <a:pt x="610431" y="204106"/>
                      </a:lnTo>
                      <a:lnTo>
                        <a:pt x="608572" y="203127"/>
                      </a:lnTo>
                      <a:cubicBezTo>
                        <a:pt x="609115" y="201505"/>
                        <a:pt x="609471" y="200034"/>
                        <a:pt x="610033" y="198978"/>
                      </a:cubicBezTo>
                      <a:cubicBezTo>
                        <a:pt x="610783" y="197583"/>
                        <a:pt x="611588" y="197469"/>
                        <a:pt x="612525" y="198940"/>
                      </a:cubicBezTo>
                      <a:cubicBezTo>
                        <a:pt x="613387" y="200298"/>
                        <a:pt x="614510" y="200939"/>
                        <a:pt x="615504" y="201995"/>
                      </a:cubicBezTo>
                      <a:cubicBezTo>
                        <a:pt x="616028" y="202561"/>
                        <a:pt x="616496" y="203391"/>
                        <a:pt x="616983" y="204145"/>
                      </a:cubicBezTo>
                      <a:cubicBezTo>
                        <a:pt x="616627" y="204937"/>
                        <a:pt x="616253" y="205767"/>
                        <a:pt x="615878" y="206596"/>
                      </a:cubicBezTo>
                      <a:cubicBezTo>
                        <a:pt x="617021" y="206785"/>
                        <a:pt x="618220" y="206974"/>
                        <a:pt x="619437" y="207162"/>
                      </a:cubicBezTo>
                      <a:cubicBezTo>
                        <a:pt x="619100" y="208218"/>
                        <a:pt x="618782" y="209236"/>
                        <a:pt x="618463" y="210255"/>
                      </a:cubicBezTo>
                      <a:cubicBezTo>
                        <a:pt x="618557" y="210594"/>
                        <a:pt x="618651" y="210933"/>
                        <a:pt x="618744" y="211235"/>
                      </a:cubicBezTo>
                      <a:cubicBezTo>
                        <a:pt x="619644" y="208633"/>
                        <a:pt x="620374" y="207426"/>
                        <a:pt x="621236" y="210858"/>
                      </a:cubicBezTo>
                      <a:cubicBezTo>
                        <a:pt x="621479" y="211838"/>
                        <a:pt x="622641" y="212517"/>
                        <a:pt x="623334" y="212329"/>
                      </a:cubicBezTo>
                      <a:cubicBezTo>
                        <a:pt x="625844" y="211725"/>
                        <a:pt x="627923" y="214215"/>
                        <a:pt x="630153" y="215686"/>
                      </a:cubicBezTo>
                      <a:cubicBezTo>
                        <a:pt x="630902" y="216176"/>
                        <a:pt x="631651" y="216742"/>
                        <a:pt x="632439" y="216930"/>
                      </a:cubicBezTo>
                      <a:cubicBezTo>
                        <a:pt x="634349" y="217383"/>
                        <a:pt x="634555" y="218099"/>
                        <a:pt x="633581" y="221531"/>
                      </a:cubicBezTo>
                      <a:cubicBezTo>
                        <a:pt x="634424" y="221720"/>
                        <a:pt x="635230" y="221908"/>
                        <a:pt x="636035" y="222059"/>
                      </a:cubicBezTo>
                      <a:cubicBezTo>
                        <a:pt x="636054" y="222474"/>
                        <a:pt x="636073" y="222889"/>
                        <a:pt x="636110" y="223304"/>
                      </a:cubicBezTo>
                      <a:cubicBezTo>
                        <a:pt x="634874" y="223379"/>
                        <a:pt x="633506" y="224171"/>
                        <a:pt x="632420" y="223379"/>
                      </a:cubicBezTo>
                      <a:cubicBezTo>
                        <a:pt x="630902" y="222286"/>
                        <a:pt x="628504" y="223492"/>
                        <a:pt x="628036" y="218099"/>
                      </a:cubicBezTo>
                      <a:cubicBezTo>
                        <a:pt x="627905" y="218929"/>
                        <a:pt x="627774" y="219759"/>
                        <a:pt x="627605" y="220739"/>
                      </a:cubicBezTo>
                      <a:cubicBezTo>
                        <a:pt x="627081" y="220211"/>
                        <a:pt x="626612" y="219759"/>
                        <a:pt x="625900" y="219042"/>
                      </a:cubicBezTo>
                      <a:cubicBezTo>
                        <a:pt x="626031" y="220136"/>
                        <a:pt x="626088" y="220702"/>
                        <a:pt x="626238" y="221984"/>
                      </a:cubicBezTo>
                      <a:cubicBezTo>
                        <a:pt x="625638" y="221154"/>
                        <a:pt x="625207" y="220550"/>
                        <a:pt x="624777" y="219910"/>
                      </a:cubicBezTo>
                      <a:cubicBezTo>
                        <a:pt x="623952" y="218702"/>
                        <a:pt x="623297" y="216515"/>
                        <a:pt x="621967" y="218514"/>
                      </a:cubicBezTo>
                      <a:cubicBezTo>
                        <a:pt x="621648" y="218967"/>
                        <a:pt x="620374" y="218212"/>
                        <a:pt x="620224" y="217458"/>
                      </a:cubicBezTo>
                      <a:cubicBezTo>
                        <a:pt x="619512" y="213800"/>
                        <a:pt x="617995" y="215384"/>
                        <a:pt x="616796" y="215006"/>
                      </a:cubicBezTo>
                      <a:cubicBezTo>
                        <a:pt x="616627" y="213460"/>
                        <a:pt x="616459" y="211952"/>
                        <a:pt x="616290" y="210406"/>
                      </a:cubicBezTo>
                      <a:cubicBezTo>
                        <a:pt x="616159" y="210443"/>
                        <a:pt x="616009" y="210481"/>
                        <a:pt x="615878" y="210519"/>
                      </a:cubicBezTo>
                      <a:cubicBezTo>
                        <a:pt x="615859" y="211386"/>
                        <a:pt x="615841" y="212216"/>
                        <a:pt x="615822" y="212895"/>
                      </a:cubicBezTo>
                      <a:cubicBezTo>
                        <a:pt x="611981" y="214403"/>
                        <a:pt x="608310" y="211838"/>
                        <a:pt x="604863" y="209991"/>
                      </a:cubicBezTo>
                      <a:cubicBezTo>
                        <a:pt x="601154" y="207992"/>
                        <a:pt x="597276" y="207539"/>
                        <a:pt x="593660" y="204824"/>
                      </a:cubicBezTo>
                      <a:cubicBezTo>
                        <a:pt x="593154" y="204447"/>
                        <a:pt x="592443" y="205239"/>
                        <a:pt x="591843" y="206106"/>
                      </a:cubicBezTo>
                      <a:cubicBezTo>
                        <a:pt x="592761" y="207087"/>
                        <a:pt x="594466" y="204975"/>
                        <a:pt x="594166" y="209311"/>
                      </a:cubicBezTo>
                      <a:cubicBezTo>
                        <a:pt x="591993" y="208369"/>
                        <a:pt x="589895" y="207426"/>
                        <a:pt x="587272" y="206294"/>
                      </a:cubicBezTo>
                      <a:cubicBezTo>
                        <a:pt x="588134" y="205653"/>
                        <a:pt x="588434" y="205427"/>
                        <a:pt x="588902" y="205088"/>
                      </a:cubicBezTo>
                      <a:cubicBezTo>
                        <a:pt x="588490" y="204485"/>
                        <a:pt x="588096" y="203466"/>
                        <a:pt x="587834" y="203617"/>
                      </a:cubicBezTo>
                      <a:cubicBezTo>
                        <a:pt x="585436" y="204711"/>
                        <a:pt x="583282" y="201693"/>
                        <a:pt x="580978" y="202033"/>
                      </a:cubicBezTo>
                      <a:cubicBezTo>
                        <a:pt x="580266" y="202146"/>
                        <a:pt x="579629" y="203768"/>
                        <a:pt x="579067" y="204522"/>
                      </a:cubicBezTo>
                      <a:cubicBezTo>
                        <a:pt x="578449" y="203051"/>
                        <a:pt x="577943" y="201279"/>
                        <a:pt x="577194" y="200185"/>
                      </a:cubicBezTo>
                      <a:cubicBezTo>
                        <a:pt x="576744" y="199506"/>
                        <a:pt x="575526" y="199318"/>
                        <a:pt x="575302" y="199921"/>
                      </a:cubicBezTo>
                      <a:cubicBezTo>
                        <a:pt x="574234" y="202750"/>
                        <a:pt x="573354" y="201731"/>
                        <a:pt x="572417" y="199468"/>
                      </a:cubicBezTo>
                      <a:cubicBezTo>
                        <a:pt x="572286" y="199732"/>
                        <a:pt x="572173" y="199996"/>
                        <a:pt x="572042" y="200298"/>
                      </a:cubicBezTo>
                      <a:cubicBezTo>
                        <a:pt x="572286" y="201203"/>
                        <a:pt x="572435" y="202636"/>
                        <a:pt x="572810" y="202900"/>
                      </a:cubicBezTo>
                      <a:cubicBezTo>
                        <a:pt x="574234" y="203994"/>
                        <a:pt x="575714" y="204824"/>
                        <a:pt x="577175" y="205578"/>
                      </a:cubicBezTo>
                      <a:cubicBezTo>
                        <a:pt x="577494" y="205729"/>
                        <a:pt x="577887" y="205276"/>
                        <a:pt x="578243" y="205088"/>
                      </a:cubicBezTo>
                      <a:cubicBezTo>
                        <a:pt x="578562" y="209387"/>
                        <a:pt x="578074" y="210670"/>
                        <a:pt x="575995" y="210217"/>
                      </a:cubicBezTo>
                      <a:cubicBezTo>
                        <a:pt x="574609" y="209915"/>
                        <a:pt x="573260" y="208859"/>
                        <a:pt x="571874" y="208406"/>
                      </a:cubicBezTo>
                      <a:cubicBezTo>
                        <a:pt x="570787" y="208029"/>
                        <a:pt x="569663" y="208105"/>
                        <a:pt x="568576" y="207803"/>
                      </a:cubicBezTo>
                      <a:cubicBezTo>
                        <a:pt x="568296" y="207728"/>
                        <a:pt x="568033" y="207049"/>
                        <a:pt x="567902" y="205993"/>
                      </a:cubicBezTo>
                      <a:cubicBezTo>
                        <a:pt x="568689" y="206219"/>
                        <a:pt x="569494" y="206483"/>
                        <a:pt x="570281" y="206710"/>
                      </a:cubicBezTo>
                      <a:cubicBezTo>
                        <a:pt x="570094" y="206370"/>
                        <a:pt x="569888" y="206031"/>
                        <a:pt x="569701" y="205729"/>
                      </a:cubicBezTo>
                      <a:cubicBezTo>
                        <a:pt x="570356" y="204975"/>
                        <a:pt x="571012" y="204183"/>
                        <a:pt x="571480" y="203617"/>
                      </a:cubicBezTo>
                      <a:cubicBezTo>
                        <a:pt x="570731" y="202825"/>
                        <a:pt x="569700" y="201806"/>
                        <a:pt x="568726" y="200638"/>
                      </a:cubicBezTo>
                      <a:cubicBezTo>
                        <a:pt x="568426" y="200260"/>
                        <a:pt x="568164" y="199355"/>
                        <a:pt x="568089" y="198639"/>
                      </a:cubicBezTo>
                      <a:cubicBezTo>
                        <a:pt x="567752" y="195471"/>
                        <a:pt x="567453" y="195169"/>
                        <a:pt x="565992" y="196300"/>
                      </a:cubicBezTo>
                      <a:cubicBezTo>
                        <a:pt x="565635" y="196564"/>
                        <a:pt x="565073" y="196150"/>
                        <a:pt x="564661" y="195773"/>
                      </a:cubicBezTo>
                      <a:cubicBezTo>
                        <a:pt x="564156" y="195320"/>
                        <a:pt x="563706" y="194641"/>
                        <a:pt x="562975" y="193698"/>
                      </a:cubicBezTo>
                      <a:cubicBezTo>
                        <a:pt x="563088" y="195697"/>
                        <a:pt x="563163" y="196866"/>
                        <a:pt x="563219" y="198036"/>
                      </a:cubicBezTo>
                      <a:cubicBezTo>
                        <a:pt x="563013" y="198262"/>
                        <a:pt x="562825" y="198488"/>
                        <a:pt x="562619" y="198752"/>
                      </a:cubicBezTo>
                      <a:cubicBezTo>
                        <a:pt x="562432" y="197658"/>
                        <a:pt x="562244" y="196527"/>
                        <a:pt x="562057" y="195433"/>
                      </a:cubicBezTo>
                      <a:cubicBezTo>
                        <a:pt x="561852" y="195584"/>
                        <a:pt x="561645" y="195773"/>
                        <a:pt x="561439" y="195923"/>
                      </a:cubicBezTo>
                      <a:cubicBezTo>
                        <a:pt x="560915" y="197620"/>
                        <a:pt x="560315" y="199242"/>
                        <a:pt x="559922" y="201015"/>
                      </a:cubicBezTo>
                      <a:cubicBezTo>
                        <a:pt x="559716" y="201882"/>
                        <a:pt x="559903" y="203127"/>
                        <a:pt x="559903" y="204183"/>
                      </a:cubicBezTo>
                      <a:cubicBezTo>
                        <a:pt x="559472" y="203919"/>
                        <a:pt x="558779" y="203919"/>
                        <a:pt x="558648" y="203391"/>
                      </a:cubicBezTo>
                      <a:cubicBezTo>
                        <a:pt x="558367" y="202297"/>
                        <a:pt x="558142" y="200638"/>
                        <a:pt x="558367" y="199657"/>
                      </a:cubicBezTo>
                      <a:cubicBezTo>
                        <a:pt x="558779" y="197809"/>
                        <a:pt x="559547" y="196300"/>
                        <a:pt x="559959" y="193811"/>
                      </a:cubicBezTo>
                      <a:cubicBezTo>
                        <a:pt x="558910" y="194792"/>
                        <a:pt x="557899" y="196112"/>
                        <a:pt x="556774" y="196715"/>
                      </a:cubicBezTo>
                      <a:cubicBezTo>
                        <a:pt x="555950" y="197168"/>
                        <a:pt x="554864" y="197281"/>
                        <a:pt x="554133" y="196527"/>
                      </a:cubicBezTo>
                      <a:lnTo>
                        <a:pt x="550790" y="197194"/>
                      </a:lnTo>
                      <a:lnTo>
                        <a:pt x="551132" y="197546"/>
                      </a:lnTo>
                      <a:lnTo>
                        <a:pt x="553122" y="197470"/>
                      </a:lnTo>
                      <a:lnTo>
                        <a:pt x="554451" y="200962"/>
                      </a:lnTo>
                      <a:lnTo>
                        <a:pt x="554844" y="201366"/>
                      </a:lnTo>
                      <a:lnTo>
                        <a:pt x="557224" y="199582"/>
                      </a:lnTo>
                      <a:lnTo>
                        <a:pt x="556293" y="202857"/>
                      </a:lnTo>
                      <a:lnTo>
                        <a:pt x="558710" y="205345"/>
                      </a:lnTo>
                      <a:lnTo>
                        <a:pt x="563188" y="211182"/>
                      </a:lnTo>
                      <a:lnTo>
                        <a:pt x="566703" y="212404"/>
                      </a:lnTo>
                      <a:cubicBezTo>
                        <a:pt x="566703" y="212668"/>
                        <a:pt x="566722" y="212970"/>
                        <a:pt x="566722" y="213234"/>
                      </a:cubicBezTo>
                      <a:lnTo>
                        <a:pt x="565534" y="214239"/>
                      </a:lnTo>
                      <a:lnTo>
                        <a:pt x="565650" y="214391"/>
                      </a:lnTo>
                      <a:lnTo>
                        <a:pt x="569494" y="215497"/>
                      </a:lnTo>
                      <a:cubicBezTo>
                        <a:pt x="569607" y="215534"/>
                        <a:pt x="569813" y="215384"/>
                        <a:pt x="569832" y="215233"/>
                      </a:cubicBezTo>
                      <a:cubicBezTo>
                        <a:pt x="570544" y="210104"/>
                        <a:pt x="572417" y="213347"/>
                        <a:pt x="573765" y="213121"/>
                      </a:cubicBezTo>
                      <a:cubicBezTo>
                        <a:pt x="574965" y="212895"/>
                        <a:pt x="576163" y="213083"/>
                        <a:pt x="577400" y="213083"/>
                      </a:cubicBezTo>
                      <a:cubicBezTo>
                        <a:pt x="577344" y="217496"/>
                        <a:pt x="575976" y="217118"/>
                        <a:pt x="574740" y="217156"/>
                      </a:cubicBezTo>
                      <a:cubicBezTo>
                        <a:pt x="574759" y="221342"/>
                        <a:pt x="573466" y="219834"/>
                        <a:pt x="572379" y="219193"/>
                      </a:cubicBezTo>
                      <a:cubicBezTo>
                        <a:pt x="572361" y="219532"/>
                        <a:pt x="572323" y="219834"/>
                        <a:pt x="572304" y="220173"/>
                      </a:cubicBezTo>
                      <a:cubicBezTo>
                        <a:pt x="573372" y="220702"/>
                        <a:pt x="574440" y="221267"/>
                        <a:pt x="575508" y="221720"/>
                      </a:cubicBezTo>
                      <a:cubicBezTo>
                        <a:pt x="576894" y="222323"/>
                        <a:pt x="578299" y="223228"/>
                        <a:pt x="579685" y="223341"/>
                      </a:cubicBezTo>
                      <a:cubicBezTo>
                        <a:pt x="580922" y="223417"/>
                        <a:pt x="582158" y="222587"/>
                        <a:pt x="583282" y="222172"/>
                      </a:cubicBezTo>
                      <a:cubicBezTo>
                        <a:pt x="583189" y="221531"/>
                        <a:pt x="583057" y="220475"/>
                        <a:pt x="582926" y="219457"/>
                      </a:cubicBezTo>
                      <a:cubicBezTo>
                        <a:pt x="583432" y="219532"/>
                        <a:pt x="583919" y="219683"/>
                        <a:pt x="584425" y="219721"/>
                      </a:cubicBezTo>
                      <a:cubicBezTo>
                        <a:pt x="585024" y="219796"/>
                        <a:pt x="585624" y="219646"/>
                        <a:pt x="586205" y="219834"/>
                      </a:cubicBezTo>
                      <a:cubicBezTo>
                        <a:pt x="587422" y="220249"/>
                        <a:pt x="588602" y="220852"/>
                        <a:pt x="589801" y="221418"/>
                      </a:cubicBezTo>
                      <a:cubicBezTo>
                        <a:pt x="590757" y="221833"/>
                        <a:pt x="591712" y="222399"/>
                        <a:pt x="592667" y="222701"/>
                      </a:cubicBezTo>
                      <a:cubicBezTo>
                        <a:pt x="594897" y="223379"/>
                        <a:pt x="597182" y="223493"/>
                        <a:pt x="599336" y="224624"/>
                      </a:cubicBezTo>
                      <a:cubicBezTo>
                        <a:pt x="601097" y="225566"/>
                        <a:pt x="602689" y="227716"/>
                        <a:pt x="604376" y="229376"/>
                      </a:cubicBezTo>
                      <a:lnTo>
                        <a:pt x="604348" y="229385"/>
                      </a:lnTo>
                      <a:lnTo>
                        <a:pt x="604320" y="229376"/>
                      </a:lnTo>
                      <a:lnTo>
                        <a:pt x="604342" y="229387"/>
                      </a:lnTo>
                      <a:lnTo>
                        <a:pt x="600892" y="230583"/>
                      </a:lnTo>
                      <a:cubicBezTo>
                        <a:pt x="600910" y="231073"/>
                        <a:pt x="600910" y="231601"/>
                        <a:pt x="600929" y="232091"/>
                      </a:cubicBezTo>
                      <a:cubicBezTo>
                        <a:pt x="603364" y="232393"/>
                        <a:pt x="605800" y="232657"/>
                        <a:pt x="608235" y="232959"/>
                      </a:cubicBezTo>
                      <a:cubicBezTo>
                        <a:pt x="608272" y="232469"/>
                        <a:pt x="608328" y="232016"/>
                        <a:pt x="608366" y="231525"/>
                      </a:cubicBezTo>
                      <a:lnTo>
                        <a:pt x="604342" y="229387"/>
                      </a:lnTo>
                      <a:lnTo>
                        <a:pt x="604348" y="229385"/>
                      </a:lnTo>
                      <a:lnTo>
                        <a:pt x="617377" y="233600"/>
                      </a:lnTo>
                      <a:cubicBezTo>
                        <a:pt x="617714" y="233713"/>
                        <a:pt x="618313" y="233977"/>
                        <a:pt x="618332" y="234316"/>
                      </a:cubicBezTo>
                      <a:cubicBezTo>
                        <a:pt x="618632" y="238390"/>
                        <a:pt x="620430" y="237446"/>
                        <a:pt x="621554" y="237899"/>
                      </a:cubicBezTo>
                      <a:cubicBezTo>
                        <a:pt x="624832" y="239257"/>
                        <a:pt x="628186" y="239973"/>
                        <a:pt x="631502" y="241030"/>
                      </a:cubicBezTo>
                      <a:cubicBezTo>
                        <a:pt x="632026" y="241180"/>
                        <a:pt x="632738" y="241482"/>
                        <a:pt x="633019" y="242199"/>
                      </a:cubicBezTo>
                      <a:cubicBezTo>
                        <a:pt x="634087" y="245027"/>
                        <a:pt x="635454" y="245291"/>
                        <a:pt x="637028" y="244687"/>
                      </a:cubicBezTo>
                      <a:cubicBezTo>
                        <a:pt x="637159" y="244650"/>
                        <a:pt x="637347" y="244989"/>
                        <a:pt x="637496" y="245178"/>
                      </a:cubicBezTo>
                      <a:cubicBezTo>
                        <a:pt x="637272" y="246385"/>
                        <a:pt x="637047" y="247479"/>
                        <a:pt x="636785" y="248836"/>
                      </a:cubicBezTo>
                      <a:cubicBezTo>
                        <a:pt x="636298" y="248497"/>
                        <a:pt x="635791" y="248195"/>
                        <a:pt x="635155" y="247780"/>
                      </a:cubicBezTo>
                      <a:cubicBezTo>
                        <a:pt x="635211" y="251891"/>
                        <a:pt x="633787" y="248572"/>
                        <a:pt x="633132" y="249402"/>
                      </a:cubicBezTo>
                      <a:cubicBezTo>
                        <a:pt x="633487" y="251476"/>
                        <a:pt x="634668" y="252344"/>
                        <a:pt x="635604" y="251212"/>
                      </a:cubicBezTo>
                      <a:cubicBezTo>
                        <a:pt x="637253" y="249251"/>
                        <a:pt x="638658" y="250571"/>
                        <a:pt x="639182" y="254380"/>
                      </a:cubicBezTo>
                      <a:cubicBezTo>
                        <a:pt x="640063" y="254569"/>
                        <a:pt x="640905" y="254757"/>
                        <a:pt x="641861" y="254946"/>
                      </a:cubicBezTo>
                      <a:cubicBezTo>
                        <a:pt x="641393" y="253173"/>
                        <a:pt x="640381" y="251212"/>
                        <a:pt x="641599" y="248949"/>
                      </a:cubicBezTo>
                      <a:cubicBezTo>
                        <a:pt x="641674" y="248799"/>
                        <a:pt x="641355" y="247894"/>
                        <a:pt x="641299" y="247290"/>
                      </a:cubicBezTo>
                      <a:cubicBezTo>
                        <a:pt x="641224" y="246309"/>
                        <a:pt x="641206" y="245291"/>
                        <a:pt x="641168" y="244311"/>
                      </a:cubicBezTo>
                      <a:cubicBezTo>
                        <a:pt x="641561" y="244348"/>
                        <a:pt x="642123" y="244047"/>
                        <a:pt x="642329" y="244462"/>
                      </a:cubicBezTo>
                      <a:cubicBezTo>
                        <a:pt x="642723" y="245291"/>
                        <a:pt x="643042" y="246423"/>
                        <a:pt x="643135" y="247554"/>
                      </a:cubicBezTo>
                      <a:cubicBezTo>
                        <a:pt x="643229" y="248535"/>
                        <a:pt x="642948" y="249628"/>
                        <a:pt x="642948" y="249779"/>
                      </a:cubicBezTo>
                      <a:cubicBezTo>
                        <a:pt x="644653" y="251778"/>
                        <a:pt x="646132" y="253852"/>
                        <a:pt x="647743" y="255323"/>
                      </a:cubicBezTo>
                      <a:cubicBezTo>
                        <a:pt x="648867" y="256341"/>
                        <a:pt x="650197" y="256530"/>
                        <a:pt x="651434" y="256945"/>
                      </a:cubicBezTo>
                      <a:cubicBezTo>
                        <a:pt x="652802" y="257397"/>
                        <a:pt x="654169" y="257699"/>
                        <a:pt x="655536" y="258076"/>
                      </a:cubicBezTo>
                      <a:cubicBezTo>
                        <a:pt x="655611" y="258567"/>
                        <a:pt x="655667" y="259019"/>
                        <a:pt x="655742" y="259509"/>
                      </a:cubicBezTo>
                      <a:cubicBezTo>
                        <a:pt x="654937" y="260679"/>
                        <a:pt x="654113" y="261810"/>
                        <a:pt x="653307" y="262979"/>
                      </a:cubicBezTo>
                      <a:cubicBezTo>
                        <a:pt x="653401" y="263130"/>
                        <a:pt x="653832" y="263884"/>
                        <a:pt x="654244" y="264601"/>
                      </a:cubicBezTo>
                      <a:cubicBezTo>
                        <a:pt x="655312" y="263620"/>
                        <a:pt x="656342" y="262640"/>
                        <a:pt x="657372" y="261734"/>
                      </a:cubicBezTo>
                      <a:cubicBezTo>
                        <a:pt x="657485" y="261621"/>
                        <a:pt x="657635" y="261508"/>
                        <a:pt x="657728" y="261583"/>
                      </a:cubicBezTo>
                      <a:cubicBezTo>
                        <a:pt x="659470" y="262866"/>
                        <a:pt x="661194" y="264261"/>
                        <a:pt x="662955" y="265430"/>
                      </a:cubicBezTo>
                      <a:cubicBezTo>
                        <a:pt x="663929" y="266072"/>
                        <a:pt x="664959" y="266335"/>
                        <a:pt x="665952" y="266863"/>
                      </a:cubicBezTo>
                      <a:cubicBezTo>
                        <a:pt x="666833" y="267316"/>
                        <a:pt x="667713" y="267882"/>
                        <a:pt x="668687" y="268447"/>
                      </a:cubicBezTo>
                      <a:cubicBezTo>
                        <a:pt x="667900" y="272898"/>
                        <a:pt x="666271" y="268297"/>
                        <a:pt x="664959" y="271163"/>
                      </a:cubicBezTo>
                      <a:cubicBezTo>
                        <a:pt x="667057" y="271540"/>
                        <a:pt x="668781" y="271842"/>
                        <a:pt x="670354" y="272143"/>
                      </a:cubicBezTo>
                      <a:cubicBezTo>
                        <a:pt x="670336" y="272182"/>
                        <a:pt x="670036" y="272822"/>
                        <a:pt x="669886" y="273162"/>
                      </a:cubicBezTo>
                      <a:cubicBezTo>
                        <a:pt x="671216" y="274180"/>
                        <a:pt x="672471" y="275161"/>
                        <a:pt x="673933" y="276254"/>
                      </a:cubicBezTo>
                      <a:cubicBezTo>
                        <a:pt x="673595" y="277122"/>
                        <a:pt x="673389" y="277612"/>
                        <a:pt x="672958" y="278668"/>
                      </a:cubicBezTo>
                      <a:cubicBezTo>
                        <a:pt x="673614" y="278894"/>
                        <a:pt x="674551" y="279347"/>
                        <a:pt x="674570" y="279234"/>
                      </a:cubicBezTo>
                      <a:cubicBezTo>
                        <a:pt x="675019" y="276292"/>
                        <a:pt x="676162" y="277725"/>
                        <a:pt x="676705" y="278329"/>
                      </a:cubicBezTo>
                      <a:cubicBezTo>
                        <a:pt x="678447" y="280290"/>
                        <a:pt x="680714" y="280290"/>
                        <a:pt x="681951" y="284438"/>
                      </a:cubicBezTo>
                      <a:cubicBezTo>
                        <a:pt x="682287" y="285570"/>
                        <a:pt x="683917" y="285117"/>
                        <a:pt x="684967" y="285419"/>
                      </a:cubicBezTo>
                      <a:cubicBezTo>
                        <a:pt x="685060" y="285080"/>
                        <a:pt x="685135" y="284740"/>
                        <a:pt x="685229" y="284401"/>
                      </a:cubicBezTo>
                      <a:cubicBezTo>
                        <a:pt x="685304" y="285155"/>
                        <a:pt x="685397" y="285947"/>
                        <a:pt x="685510" y="287116"/>
                      </a:cubicBezTo>
                      <a:cubicBezTo>
                        <a:pt x="684124" y="286965"/>
                        <a:pt x="682869" y="286852"/>
                        <a:pt x="681613" y="286701"/>
                      </a:cubicBezTo>
                      <a:cubicBezTo>
                        <a:pt x="681314" y="286211"/>
                        <a:pt x="680920" y="285117"/>
                        <a:pt x="680396" y="284816"/>
                      </a:cubicBezTo>
                      <a:cubicBezTo>
                        <a:pt x="677885" y="283458"/>
                        <a:pt x="675357" y="282213"/>
                        <a:pt x="672827" y="281120"/>
                      </a:cubicBezTo>
                      <a:cubicBezTo>
                        <a:pt x="671759" y="280667"/>
                        <a:pt x="670654" y="280592"/>
                        <a:pt x="669437" y="280328"/>
                      </a:cubicBezTo>
                      <a:cubicBezTo>
                        <a:pt x="669680" y="281082"/>
                        <a:pt x="669924" y="282704"/>
                        <a:pt x="670411" y="283118"/>
                      </a:cubicBezTo>
                      <a:cubicBezTo>
                        <a:pt x="673164" y="285457"/>
                        <a:pt x="675993" y="287380"/>
                        <a:pt x="678747" y="289681"/>
                      </a:cubicBezTo>
                      <a:cubicBezTo>
                        <a:pt x="679309" y="290133"/>
                        <a:pt x="679665" y="291566"/>
                        <a:pt x="680115" y="292547"/>
                      </a:cubicBezTo>
                      <a:cubicBezTo>
                        <a:pt x="680002" y="292849"/>
                        <a:pt x="679871" y="293150"/>
                        <a:pt x="679759" y="293452"/>
                      </a:cubicBezTo>
                      <a:lnTo>
                        <a:pt x="677292" y="291201"/>
                      </a:lnTo>
                      <a:lnTo>
                        <a:pt x="677417" y="290888"/>
                      </a:lnTo>
                      <a:cubicBezTo>
                        <a:pt x="677211" y="290586"/>
                        <a:pt x="677042" y="290247"/>
                        <a:pt x="676817" y="290020"/>
                      </a:cubicBezTo>
                      <a:cubicBezTo>
                        <a:pt x="674719" y="288172"/>
                        <a:pt x="672621" y="286400"/>
                        <a:pt x="670542" y="284514"/>
                      </a:cubicBezTo>
                      <a:cubicBezTo>
                        <a:pt x="669624" y="283684"/>
                        <a:pt x="668762" y="282666"/>
                        <a:pt x="667544" y="281421"/>
                      </a:cubicBezTo>
                      <a:cubicBezTo>
                        <a:pt x="666589" y="281949"/>
                        <a:pt x="665034" y="283496"/>
                        <a:pt x="665016" y="278253"/>
                      </a:cubicBezTo>
                      <a:cubicBezTo>
                        <a:pt x="665015" y="277537"/>
                        <a:pt x="663891" y="276141"/>
                        <a:pt x="663404" y="276292"/>
                      </a:cubicBezTo>
                      <a:cubicBezTo>
                        <a:pt x="662336" y="276669"/>
                        <a:pt x="661288" y="276028"/>
                        <a:pt x="660407" y="276179"/>
                      </a:cubicBezTo>
                      <a:cubicBezTo>
                        <a:pt x="657747" y="276556"/>
                        <a:pt x="655986" y="273162"/>
                        <a:pt x="653794" y="271653"/>
                      </a:cubicBezTo>
                      <a:cubicBezTo>
                        <a:pt x="653438" y="273124"/>
                        <a:pt x="653064" y="274746"/>
                        <a:pt x="652651" y="276518"/>
                      </a:cubicBezTo>
                      <a:cubicBezTo>
                        <a:pt x="651734" y="275462"/>
                        <a:pt x="650441" y="274897"/>
                        <a:pt x="652052" y="271050"/>
                      </a:cubicBezTo>
                      <a:lnTo>
                        <a:pt x="649320" y="271301"/>
                      </a:lnTo>
                      <a:lnTo>
                        <a:pt x="649261" y="271125"/>
                      </a:lnTo>
                      <a:lnTo>
                        <a:pt x="649132" y="271121"/>
                      </a:lnTo>
                      <a:lnTo>
                        <a:pt x="647856" y="266524"/>
                      </a:lnTo>
                      <a:cubicBezTo>
                        <a:pt x="647819" y="266600"/>
                        <a:pt x="647968" y="266072"/>
                        <a:pt x="648043" y="266109"/>
                      </a:cubicBezTo>
                      <a:cubicBezTo>
                        <a:pt x="649579" y="267052"/>
                        <a:pt x="651097" y="268108"/>
                        <a:pt x="652745" y="269202"/>
                      </a:cubicBezTo>
                      <a:cubicBezTo>
                        <a:pt x="653007" y="268184"/>
                        <a:pt x="653270" y="267165"/>
                        <a:pt x="653738" y="265393"/>
                      </a:cubicBezTo>
                      <a:cubicBezTo>
                        <a:pt x="650385" y="265393"/>
                        <a:pt x="647369" y="265393"/>
                        <a:pt x="644390" y="265393"/>
                      </a:cubicBezTo>
                      <a:cubicBezTo>
                        <a:pt x="645008" y="267769"/>
                        <a:pt x="645458" y="269541"/>
                        <a:pt x="645945" y="271276"/>
                      </a:cubicBezTo>
                      <a:cubicBezTo>
                        <a:pt x="646563" y="273539"/>
                        <a:pt x="647500" y="273841"/>
                        <a:pt x="649036" y="273237"/>
                      </a:cubicBezTo>
                      <a:cubicBezTo>
                        <a:pt x="648362" y="272332"/>
                        <a:pt x="648062" y="271918"/>
                        <a:pt x="647725" y="271465"/>
                      </a:cubicBezTo>
                      <a:cubicBezTo>
                        <a:pt x="647893" y="271201"/>
                        <a:pt x="647931" y="271088"/>
                        <a:pt x="647987" y="271088"/>
                      </a:cubicBezTo>
                      <a:lnTo>
                        <a:pt x="649132" y="271121"/>
                      </a:lnTo>
                      <a:lnTo>
                        <a:pt x="649186" y="271314"/>
                      </a:lnTo>
                      <a:lnTo>
                        <a:pt x="649320" y="271301"/>
                      </a:lnTo>
                      <a:lnTo>
                        <a:pt x="650253" y="274105"/>
                      </a:lnTo>
                      <a:cubicBezTo>
                        <a:pt x="649148" y="274557"/>
                        <a:pt x="648156" y="274934"/>
                        <a:pt x="646713" y="275500"/>
                      </a:cubicBezTo>
                      <a:cubicBezTo>
                        <a:pt x="649186" y="278102"/>
                        <a:pt x="652202" y="277952"/>
                        <a:pt x="653307" y="284287"/>
                      </a:cubicBezTo>
                      <a:cubicBezTo>
                        <a:pt x="652183" y="283533"/>
                        <a:pt x="651228" y="282892"/>
                        <a:pt x="650272" y="282251"/>
                      </a:cubicBezTo>
                      <a:cubicBezTo>
                        <a:pt x="650141" y="282515"/>
                        <a:pt x="650010" y="282779"/>
                        <a:pt x="649860" y="283043"/>
                      </a:cubicBezTo>
                      <a:cubicBezTo>
                        <a:pt x="650497" y="286173"/>
                        <a:pt x="651153" y="289303"/>
                        <a:pt x="651902" y="292962"/>
                      </a:cubicBezTo>
                      <a:cubicBezTo>
                        <a:pt x="651865" y="293829"/>
                        <a:pt x="651808" y="295677"/>
                        <a:pt x="651734" y="298016"/>
                      </a:cubicBezTo>
                      <a:cubicBezTo>
                        <a:pt x="651284" y="297865"/>
                        <a:pt x="650478" y="297902"/>
                        <a:pt x="649860" y="297261"/>
                      </a:cubicBezTo>
                      <a:cubicBezTo>
                        <a:pt x="648474" y="295753"/>
                        <a:pt x="647219" y="294659"/>
                        <a:pt x="645477" y="294584"/>
                      </a:cubicBezTo>
                      <a:cubicBezTo>
                        <a:pt x="642929" y="294470"/>
                        <a:pt x="640081" y="293943"/>
                        <a:pt x="638995" y="287606"/>
                      </a:cubicBezTo>
                      <a:cubicBezTo>
                        <a:pt x="638302" y="289530"/>
                        <a:pt x="637796" y="290887"/>
                        <a:pt x="637309" y="292245"/>
                      </a:cubicBezTo>
                      <a:cubicBezTo>
                        <a:pt x="636691" y="291303"/>
                        <a:pt x="636054" y="290473"/>
                        <a:pt x="635492" y="289417"/>
                      </a:cubicBezTo>
                      <a:cubicBezTo>
                        <a:pt x="634855" y="288210"/>
                        <a:pt x="634630" y="285495"/>
                        <a:pt x="633281" y="288399"/>
                      </a:cubicBezTo>
                      <a:cubicBezTo>
                        <a:pt x="632850" y="289341"/>
                        <a:pt x="631127" y="288135"/>
                        <a:pt x="630059" y="287531"/>
                      </a:cubicBezTo>
                      <a:cubicBezTo>
                        <a:pt x="629123" y="287003"/>
                        <a:pt x="628167" y="286211"/>
                        <a:pt x="627362" y="285117"/>
                      </a:cubicBezTo>
                      <a:cubicBezTo>
                        <a:pt x="626706" y="284212"/>
                        <a:pt x="626237" y="282741"/>
                        <a:pt x="626069" y="281044"/>
                      </a:cubicBezTo>
                      <a:cubicBezTo>
                        <a:pt x="626949" y="281535"/>
                        <a:pt x="627849" y="281987"/>
                        <a:pt x="628729" y="282478"/>
                      </a:cubicBezTo>
                      <a:cubicBezTo>
                        <a:pt x="628804" y="281987"/>
                        <a:pt x="628879" y="281497"/>
                        <a:pt x="628954" y="281006"/>
                      </a:cubicBezTo>
                      <a:cubicBezTo>
                        <a:pt x="627587" y="279799"/>
                        <a:pt x="626200" y="278555"/>
                        <a:pt x="624739" y="277235"/>
                      </a:cubicBezTo>
                      <a:cubicBezTo>
                        <a:pt x="624870" y="276971"/>
                        <a:pt x="625095" y="276481"/>
                        <a:pt x="625638" y="275311"/>
                      </a:cubicBezTo>
                      <a:cubicBezTo>
                        <a:pt x="624477" y="275199"/>
                        <a:pt x="623596" y="275123"/>
                        <a:pt x="622716" y="275010"/>
                      </a:cubicBezTo>
                      <a:cubicBezTo>
                        <a:pt x="622678" y="275349"/>
                        <a:pt x="622622" y="275689"/>
                        <a:pt x="622585" y="275990"/>
                      </a:cubicBezTo>
                      <a:cubicBezTo>
                        <a:pt x="622941" y="276556"/>
                        <a:pt x="623296" y="277122"/>
                        <a:pt x="623652" y="277688"/>
                      </a:cubicBezTo>
                      <a:cubicBezTo>
                        <a:pt x="623428" y="278404"/>
                        <a:pt x="623222" y="279121"/>
                        <a:pt x="622959" y="279951"/>
                      </a:cubicBezTo>
                      <a:cubicBezTo>
                        <a:pt x="623465" y="280856"/>
                        <a:pt x="623952" y="281648"/>
                        <a:pt x="624420" y="282477"/>
                      </a:cubicBezTo>
                      <a:cubicBezTo>
                        <a:pt x="624364" y="282666"/>
                        <a:pt x="624327" y="282854"/>
                        <a:pt x="624271" y="283043"/>
                      </a:cubicBezTo>
                      <a:cubicBezTo>
                        <a:pt x="623840" y="282892"/>
                        <a:pt x="623390" y="282741"/>
                        <a:pt x="623090" y="282628"/>
                      </a:cubicBezTo>
                      <a:cubicBezTo>
                        <a:pt x="622791" y="284137"/>
                        <a:pt x="622510" y="285570"/>
                        <a:pt x="622154" y="287305"/>
                      </a:cubicBezTo>
                      <a:cubicBezTo>
                        <a:pt x="622397" y="288285"/>
                        <a:pt x="622753" y="289643"/>
                        <a:pt x="623222" y="291453"/>
                      </a:cubicBezTo>
                      <a:lnTo>
                        <a:pt x="619429" y="290942"/>
                      </a:lnTo>
                      <a:lnTo>
                        <a:pt x="617114" y="285947"/>
                      </a:lnTo>
                      <a:cubicBezTo>
                        <a:pt x="616140" y="286437"/>
                        <a:pt x="615110" y="286928"/>
                        <a:pt x="614380" y="287305"/>
                      </a:cubicBezTo>
                      <a:cubicBezTo>
                        <a:pt x="614361" y="288210"/>
                        <a:pt x="614361" y="289002"/>
                        <a:pt x="614305" y="289794"/>
                      </a:cubicBezTo>
                      <a:cubicBezTo>
                        <a:pt x="614155" y="292057"/>
                        <a:pt x="613649" y="294357"/>
                        <a:pt x="614661" y="296997"/>
                      </a:cubicBezTo>
                      <a:cubicBezTo>
                        <a:pt x="614117" y="296771"/>
                        <a:pt x="613293" y="296884"/>
                        <a:pt x="613087" y="296205"/>
                      </a:cubicBezTo>
                      <a:cubicBezTo>
                        <a:pt x="612787" y="295225"/>
                        <a:pt x="612881" y="293716"/>
                        <a:pt x="612862" y="292434"/>
                      </a:cubicBezTo>
                      <a:cubicBezTo>
                        <a:pt x="612843" y="291000"/>
                        <a:pt x="612918" y="289606"/>
                        <a:pt x="612956" y="287720"/>
                      </a:cubicBezTo>
                      <a:cubicBezTo>
                        <a:pt x="612281" y="288512"/>
                        <a:pt x="611982" y="288888"/>
                        <a:pt x="611607" y="289341"/>
                      </a:cubicBezTo>
                      <a:cubicBezTo>
                        <a:pt x="611251" y="287644"/>
                        <a:pt x="610820" y="286135"/>
                        <a:pt x="610651" y="284476"/>
                      </a:cubicBezTo>
                      <a:cubicBezTo>
                        <a:pt x="610577" y="283722"/>
                        <a:pt x="611045" y="282779"/>
                        <a:pt x="611401" y="281346"/>
                      </a:cubicBezTo>
                      <a:cubicBezTo>
                        <a:pt x="610895" y="281723"/>
                        <a:pt x="610370" y="282100"/>
                        <a:pt x="609471" y="282779"/>
                      </a:cubicBezTo>
                      <a:cubicBezTo>
                        <a:pt x="608272" y="282289"/>
                        <a:pt x="606587" y="281610"/>
                        <a:pt x="604882" y="280931"/>
                      </a:cubicBezTo>
                      <a:cubicBezTo>
                        <a:pt x="604900" y="280592"/>
                        <a:pt x="604938" y="280252"/>
                        <a:pt x="604957" y="279913"/>
                      </a:cubicBezTo>
                      <a:cubicBezTo>
                        <a:pt x="605519" y="279573"/>
                        <a:pt x="606081" y="279196"/>
                        <a:pt x="607205" y="278517"/>
                      </a:cubicBezTo>
                      <a:cubicBezTo>
                        <a:pt x="605725" y="277801"/>
                        <a:pt x="604788" y="277348"/>
                        <a:pt x="603870" y="276896"/>
                      </a:cubicBezTo>
                      <a:cubicBezTo>
                        <a:pt x="603439" y="273954"/>
                        <a:pt x="603570" y="271691"/>
                        <a:pt x="605687" y="271541"/>
                      </a:cubicBezTo>
                      <a:cubicBezTo>
                        <a:pt x="605125" y="269315"/>
                        <a:pt x="604676" y="267543"/>
                        <a:pt x="604113" y="265393"/>
                      </a:cubicBezTo>
                      <a:cubicBezTo>
                        <a:pt x="604882" y="265129"/>
                        <a:pt x="605556" y="264902"/>
                        <a:pt x="606755" y="264488"/>
                      </a:cubicBezTo>
                      <a:cubicBezTo>
                        <a:pt x="605294" y="261508"/>
                        <a:pt x="604189" y="258680"/>
                        <a:pt x="602802" y="256719"/>
                      </a:cubicBezTo>
                      <a:cubicBezTo>
                        <a:pt x="602072" y="255700"/>
                        <a:pt x="600817" y="256002"/>
                        <a:pt x="599786" y="256115"/>
                      </a:cubicBezTo>
                      <a:cubicBezTo>
                        <a:pt x="597632" y="256266"/>
                        <a:pt x="596508" y="253475"/>
                        <a:pt x="595478" y="250647"/>
                      </a:cubicBezTo>
                      <a:cubicBezTo>
                        <a:pt x="593941" y="251023"/>
                        <a:pt x="592462" y="251401"/>
                        <a:pt x="590757" y="251854"/>
                      </a:cubicBezTo>
                      <a:cubicBezTo>
                        <a:pt x="590888" y="252796"/>
                        <a:pt x="591075" y="254154"/>
                        <a:pt x="591356" y="256153"/>
                      </a:cubicBezTo>
                      <a:cubicBezTo>
                        <a:pt x="592199" y="255059"/>
                        <a:pt x="592930" y="254116"/>
                        <a:pt x="593585" y="253287"/>
                      </a:cubicBezTo>
                      <a:cubicBezTo>
                        <a:pt x="593848" y="253739"/>
                        <a:pt x="594241" y="254418"/>
                        <a:pt x="594990" y="255700"/>
                      </a:cubicBezTo>
                      <a:cubicBezTo>
                        <a:pt x="594878" y="256341"/>
                        <a:pt x="594466" y="257963"/>
                        <a:pt x="594391" y="259623"/>
                      </a:cubicBezTo>
                      <a:cubicBezTo>
                        <a:pt x="594353" y="260565"/>
                        <a:pt x="594878" y="262376"/>
                        <a:pt x="595159" y="262413"/>
                      </a:cubicBezTo>
                      <a:cubicBezTo>
                        <a:pt x="596152" y="262489"/>
                        <a:pt x="597164" y="261923"/>
                        <a:pt x="598381" y="261546"/>
                      </a:cubicBezTo>
                      <a:cubicBezTo>
                        <a:pt x="597463" y="259132"/>
                        <a:pt x="596770" y="257360"/>
                        <a:pt x="596021" y="255361"/>
                      </a:cubicBezTo>
                      <a:cubicBezTo>
                        <a:pt x="597239" y="256191"/>
                        <a:pt x="598157" y="256605"/>
                        <a:pt x="598962" y="257473"/>
                      </a:cubicBezTo>
                      <a:cubicBezTo>
                        <a:pt x="599486" y="258038"/>
                        <a:pt x="599824" y="259321"/>
                        <a:pt x="600292" y="260414"/>
                      </a:cubicBezTo>
                      <a:cubicBezTo>
                        <a:pt x="601622" y="257020"/>
                        <a:pt x="602709" y="261848"/>
                        <a:pt x="604151" y="261055"/>
                      </a:cubicBezTo>
                      <a:cubicBezTo>
                        <a:pt x="604151" y="261358"/>
                        <a:pt x="604151" y="261697"/>
                        <a:pt x="604151" y="261998"/>
                      </a:cubicBezTo>
                      <a:cubicBezTo>
                        <a:pt x="603008" y="262828"/>
                        <a:pt x="601884" y="263658"/>
                        <a:pt x="600667" y="264525"/>
                      </a:cubicBezTo>
                      <a:cubicBezTo>
                        <a:pt x="601247" y="265996"/>
                        <a:pt x="601753" y="267203"/>
                        <a:pt x="602596" y="269315"/>
                      </a:cubicBezTo>
                      <a:cubicBezTo>
                        <a:pt x="599749" y="268297"/>
                        <a:pt x="597388" y="267467"/>
                        <a:pt x="594803" y="266562"/>
                      </a:cubicBezTo>
                      <a:cubicBezTo>
                        <a:pt x="594916" y="267807"/>
                        <a:pt x="595084" y="269428"/>
                        <a:pt x="595290" y="271729"/>
                      </a:cubicBezTo>
                      <a:cubicBezTo>
                        <a:pt x="597707" y="265732"/>
                        <a:pt x="599318" y="274406"/>
                        <a:pt x="601378" y="271993"/>
                      </a:cubicBezTo>
                      <a:cubicBezTo>
                        <a:pt x="602390" y="274671"/>
                        <a:pt x="603327" y="277160"/>
                        <a:pt x="604207" y="279460"/>
                      </a:cubicBezTo>
                      <a:cubicBezTo>
                        <a:pt x="602933" y="281874"/>
                        <a:pt x="601847" y="283948"/>
                        <a:pt x="600667" y="286211"/>
                      </a:cubicBezTo>
                      <a:cubicBezTo>
                        <a:pt x="599393" y="281233"/>
                        <a:pt x="596883" y="282892"/>
                        <a:pt x="594859" y="283458"/>
                      </a:cubicBezTo>
                      <a:cubicBezTo>
                        <a:pt x="594073" y="281308"/>
                        <a:pt x="593473" y="279611"/>
                        <a:pt x="592649" y="277311"/>
                      </a:cubicBezTo>
                      <a:cubicBezTo>
                        <a:pt x="594241" y="277311"/>
                        <a:pt x="595758" y="277310"/>
                        <a:pt x="597257" y="277310"/>
                      </a:cubicBezTo>
                      <a:cubicBezTo>
                        <a:pt x="597313" y="277160"/>
                        <a:pt x="597351" y="277047"/>
                        <a:pt x="597407" y="276896"/>
                      </a:cubicBezTo>
                      <a:cubicBezTo>
                        <a:pt x="595721" y="275651"/>
                        <a:pt x="594016" y="274406"/>
                        <a:pt x="592124" y="273011"/>
                      </a:cubicBezTo>
                      <a:cubicBezTo>
                        <a:pt x="592761" y="271653"/>
                        <a:pt x="593211" y="270673"/>
                        <a:pt x="593867" y="269202"/>
                      </a:cubicBezTo>
                      <a:cubicBezTo>
                        <a:pt x="593192" y="268825"/>
                        <a:pt x="592649" y="268523"/>
                        <a:pt x="592031" y="268146"/>
                      </a:cubicBezTo>
                      <a:cubicBezTo>
                        <a:pt x="591843" y="267014"/>
                        <a:pt x="591600" y="265694"/>
                        <a:pt x="591356" y="264186"/>
                      </a:cubicBezTo>
                      <a:cubicBezTo>
                        <a:pt x="590607" y="264676"/>
                        <a:pt x="590045" y="265054"/>
                        <a:pt x="589295" y="265581"/>
                      </a:cubicBezTo>
                      <a:cubicBezTo>
                        <a:pt x="589652" y="267052"/>
                        <a:pt x="589989" y="268486"/>
                        <a:pt x="590344" y="269956"/>
                      </a:cubicBezTo>
                      <a:cubicBezTo>
                        <a:pt x="590214" y="269919"/>
                        <a:pt x="589914" y="269730"/>
                        <a:pt x="589614" y="269730"/>
                      </a:cubicBezTo>
                      <a:cubicBezTo>
                        <a:pt x="589221" y="269767"/>
                        <a:pt x="588827" y="269956"/>
                        <a:pt x="588453" y="270069"/>
                      </a:cubicBezTo>
                      <a:cubicBezTo>
                        <a:pt x="588528" y="270974"/>
                        <a:pt x="588490" y="272068"/>
                        <a:pt x="588715" y="272710"/>
                      </a:cubicBezTo>
                      <a:cubicBezTo>
                        <a:pt x="589764" y="275538"/>
                        <a:pt x="590850" y="278291"/>
                        <a:pt x="592012" y="280931"/>
                      </a:cubicBezTo>
                      <a:cubicBezTo>
                        <a:pt x="592424" y="281874"/>
                        <a:pt x="593155" y="282251"/>
                        <a:pt x="593529" y="283194"/>
                      </a:cubicBezTo>
                      <a:cubicBezTo>
                        <a:pt x="594204" y="284891"/>
                        <a:pt x="594747" y="286814"/>
                        <a:pt x="595290" y="288700"/>
                      </a:cubicBezTo>
                      <a:cubicBezTo>
                        <a:pt x="595815" y="290511"/>
                        <a:pt x="597519" y="291114"/>
                        <a:pt x="598456" y="290699"/>
                      </a:cubicBezTo>
                      <a:cubicBezTo>
                        <a:pt x="599899" y="290058"/>
                        <a:pt x="601434" y="290133"/>
                        <a:pt x="602933" y="290096"/>
                      </a:cubicBezTo>
                      <a:cubicBezTo>
                        <a:pt x="603645" y="290096"/>
                        <a:pt x="604376" y="290510"/>
                        <a:pt x="605163" y="290737"/>
                      </a:cubicBezTo>
                      <a:cubicBezTo>
                        <a:pt x="605369" y="289342"/>
                        <a:pt x="605519" y="288247"/>
                        <a:pt x="605687" y="287078"/>
                      </a:cubicBezTo>
                      <a:cubicBezTo>
                        <a:pt x="606268" y="289002"/>
                        <a:pt x="606774" y="290737"/>
                        <a:pt x="607336" y="292660"/>
                      </a:cubicBezTo>
                      <a:cubicBezTo>
                        <a:pt x="605088" y="292358"/>
                        <a:pt x="602915" y="292057"/>
                        <a:pt x="600573" y="291755"/>
                      </a:cubicBezTo>
                      <a:cubicBezTo>
                        <a:pt x="600517" y="292095"/>
                        <a:pt x="600404" y="292849"/>
                        <a:pt x="600386" y="292962"/>
                      </a:cubicBezTo>
                      <a:cubicBezTo>
                        <a:pt x="599749" y="293188"/>
                        <a:pt x="599224" y="293226"/>
                        <a:pt x="598812" y="293641"/>
                      </a:cubicBezTo>
                      <a:cubicBezTo>
                        <a:pt x="598662" y="293791"/>
                        <a:pt x="598719" y="294848"/>
                        <a:pt x="598662" y="295489"/>
                      </a:cubicBezTo>
                      <a:cubicBezTo>
                        <a:pt x="599430" y="295451"/>
                        <a:pt x="600198" y="295526"/>
                        <a:pt x="600967" y="295413"/>
                      </a:cubicBezTo>
                      <a:cubicBezTo>
                        <a:pt x="601491" y="295338"/>
                        <a:pt x="601997" y="295036"/>
                        <a:pt x="602521" y="294848"/>
                      </a:cubicBezTo>
                      <a:cubicBezTo>
                        <a:pt x="603271" y="297148"/>
                        <a:pt x="604001" y="299411"/>
                        <a:pt x="604751" y="301711"/>
                      </a:cubicBezTo>
                      <a:cubicBezTo>
                        <a:pt x="604938" y="301485"/>
                        <a:pt x="605125" y="301259"/>
                        <a:pt x="605313" y="301033"/>
                      </a:cubicBezTo>
                      <a:cubicBezTo>
                        <a:pt x="605144" y="299750"/>
                        <a:pt x="604975" y="298468"/>
                        <a:pt x="604900" y="297940"/>
                      </a:cubicBezTo>
                      <a:cubicBezTo>
                        <a:pt x="603926" y="296658"/>
                        <a:pt x="603233" y="295753"/>
                        <a:pt x="602521" y="294810"/>
                      </a:cubicBezTo>
                      <a:cubicBezTo>
                        <a:pt x="604675" y="295036"/>
                        <a:pt x="606699" y="295715"/>
                        <a:pt x="608685" y="298015"/>
                      </a:cubicBezTo>
                      <a:cubicBezTo>
                        <a:pt x="610127" y="299713"/>
                        <a:pt x="612131" y="300354"/>
                        <a:pt x="613818" y="300052"/>
                      </a:cubicBezTo>
                      <a:cubicBezTo>
                        <a:pt x="615241" y="299826"/>
                        <a:pt x="615016" y="301674"/>
                        <a:pt x="615447" y="302767"/>
                      </a:cubicBezTo>
                      <a:cubicBezTo>
                        <a:pt x="615766" y="303597"/>
                        <a:pt x="616028" y="304503"/>
                        <a:pt x="616309" y="305408"/>
                      </a:cubicBezTo>
                      <a:cubicBezTo>
                        <a:pt x="616496" y="305219"/>
                        <a:pt x="616684" y="305030"/>
                        <a:pt x="616871" y="304842"/>
                      </a:cubicBezTo>
                      <a:cubicBezTo>
                        <a:pt x="616721" y="303786"/>
                        <a:pt x="616590" y="302692"/>
                        <a:pt x="616290" y="300505"/>
                      </a:cubicBezTo>
                      <a:cubicBezTo>
                        <a:pt x="617115" y="301598"/>
                        <a:pt x="617602" y="302164"/>
                        <a:pt x="618014" y="302881"/>
                      </a:cubicBezTo>
                      <a:cubicBezTo>
                        <a:pt x="618070" y="302994"/>
                        <a:pt x="617789" y="303824"/>
                        <a:pt x="617564" y="304880"/>
                      </a:cubicBezTo>
                      <a:cubicBezTo>
                        <a:pt x="618613" y="305068"/>
                        <a:pt x="619550" y="305219"/>
                        <a:pt x="620805" y="305408"/>
                      </a:cubicBezTo>
                      <a:cubicBezTo>
                        <a:pt x="620692" y="303220"/>
                        <a:pt x="620618" y="301410"/>
                        <a:pt x="620524" y="299637"/>
                      </a:cubicBezTo>
                      <a:cubicBezTo>
                        <a:pt x="620412" y="299675"/>
                        <a:pt x="620280" y="299713"/>
                        <a:pt x="620168" y="299750"/>
                      </a:cubicBezTo>
                      <a:cubicBezTo>
                        <a:pt x="620561" y="298317"/>
                        <a:pt x="620955" y="296884"/>
                        <a:pt x="621367" y="295413"/>
                      </a:cubicBezTo>
                      <a:cubicBezTo>
                        <a:pt x="622884" y="296394"/>
                        <a:pt x="623221" y="299751"/>
                        <a:pt x="621873" y="303145"/>
                      </a:cubicBezTo>
                      <a:cubicBezTo>
                        <a:pt x="625151" y="305068"/>
                        <a:pt x="628354" y="306916"/>
                        <a:pt x="631933" y="309028"/>
                      </a:cubicBezTo>
                      <a:cubicBezTo>
                        <a:pt x="632869" y="313026"/>
                        <a:pt x="635436" y="313780"/>
                        <a:pt x="637646" y="315440"/>
                      </a:cubicBezTo>
                      <a:cubicBezTo>
                        <a:pt x="638770" y="316269"/>
                        <a:pt x="640119" y="315854"/>
                        <a:pt x="641318" y="316382"/>
                      </a:cubicBezTo>
                      <a:cubicBezTo>
                        <a:pt x="641917" y="316646"/>
                        <a:pt x="642442" y="317740"/>
                        <a:pt x="642929" y="318570"/>
                      </a:cubicBezTo>
                      <a:cubicBezTo>
                        <a:pt x="643322" y="319249"/>
                        <a:pt x="643622" y="320154"/>
                        <a:pt x="643790" y="320569"/>
                      </a:cubicBezTo>
                      <a:cubicBezTo>
                        <a:pt x="644989" y="319211"/>
                        <a:pt x="645982" y="318080"/>
                        <a:pt x="646994" y="316911"/>
                      </a:cubicBezTo>
                      <a:cubicBezTo>
                        <a:pt x="647144" y="317099"/>
                        <a:pt x="647294" y="317288"/>
                        <a:pt x="647462" y="317476"/>
                      </a:cubicBezTo>
                      <a:cubicBezTo>
                        <a:pt x="647181" y="319211"/>
                        <a:pt x="646882" y="320946"/>
                        <a:pt x="646601" y="322681"/>
                      </a:cubicBezTo>
                      <a:cubicBezTo>
                        <a:pt x="654993" y="329658"/>
                        <a:pt x="663648" y="335654"/>
                        <a:pt x="672509" y="341500"/>
                      </a:cubicBezTo>
                      <a:cubicBezTo>
                        <a:pt x="672434" y="342066"/>
                        <a:pt x="672303" y="343009"/>
                        <a:pt x="672153" y="344178"/>
                      </a:cubicBezTo>
                      <a:cubicBezTo>
                        <a:pt x="671460" y="343914"/>
                        <a:pt x="670673" y="343914"/>
                        <a:pt x="670036" y="343310"/>
                      </a:cubicBezTo>
                      <a:cubicBezTo>
                        <a:pt x="666439" y="339878"/>
                        <a:pt x="662449" y="339124"/>
                        <a:pt x="658740" y="336560"/>
                      </a:cubicBezTo>
                      <a:cubicBezTo>
                        <a:pt x="656586" y="335051"/>
                        <a:pt x="654544" y="332826"/>
                        <a:pt x="652371" y="331430"/>
                      </a:cubicBezTo>
                      <a:cubicBezTo>
                        <a:pt x="648099" y="328715"/>
                        <a:pt x="643772" y="326301"/>
                        <a:pt x="639444" y="323887"/>
                      </a:cubicBezTo>
                      <a:cubicBezTo>
                        <a:pt x="635548" y="321662"/>
                        <a:pt x="631670" y="319249"/>
                        <a:pt x="627736" y="317514"/>
                      </a:cubicBezTo>
                      <a:cubicBezTo>
                        <a:pt x="622154" y="315062"/>
                        <a:pt x="616515" y="313139"/>
                        <a:pt x="610914" y="310914"/>
                      </a:cubicBezTo>
                      <a:cubicBezTo>
                        <a:pt x="610277" y="310650"/>
                        <a:pt x="609546" y="310009"/>
                        <a:pt x="609134" y="309066"/>
                      </a:cubicBezTo>
                      <a:cubicBezTo>
                        <a:pt x="607879" y="306200"/>
                        <a:pt x="606436" y="307029"/>
                        <a:pt x="604807" y="307067"/>
                      </a:cubicBezTo>
                      <a:cubicBezTo>
                        <a:pt x="602765" y="307143"/>
                        <a:pt x="600666" y="305822"/>
                        <a:pt x="598662" y="304691"/>
                      </a:cubicBezTo>
                      <a:cubicBezTo>
                        <a:pt x="597220" y="303899"/>
                        <a:pt x="595833" y="301297"/>
                        <a:pt x="594503" y="301485"/>
                      </a:cubicBezTo>
                      <a:cubicBezTo>
                        <a:pt x="592686" y="301787"/>
                        <a:pt x="591206" y="300316"/>
                        <a:pt x="589558" y="299826"/>
                      </a:cubicBezTo>
                      <a:cubicBezTo>
                        <a:pt x="587216" y="299109"/>
                        <a:pt x="584837" y="298958"/>
                        <a:pt x="582514" y="298129"/>
                      </a:cubicBezTo>
                      <a:cubicBezTo>
                        <a:pt x="581708" y="297865"/>
                        <a:pt x="581072" y="295979"/>
                        <a:pt x="580247" y="295451"/>
                      </a:cubicBezTo>
                      <a:cubicBezTo>
                        <a:pt x="579367" y="294885"/>
                        <a:pt x="578374" y="295112"/>
                        <a:pt x="577437" y="294961"/>
                      </a:cubicBezTo>
                      <a:cubicBezTo>
                        <a:pt x="575976" y="294735"/>
                        <a:pt x="574496" y="294244"/>
                        <a:pt x="573035" y="294282"/>
                      </a:cubicBezTo>
                      <a:cubicBezTo>
                        <a:pt x="569251" y="294357"/>
                        <a:pt x="565467" y="294659"/>
                        <a:pt x="561683" y="294772"/>
                      </a:cubicBezTo>
                      <a:cubicBezTo>
                        <a:pt x="560240" y="294810"/>
                        <a:pt x="558798" y="294357"/>
                        <a:pt x="557374" y="294621"/>
                      </a:cubicBezTo>
                      <a:cubicBezTo>
                        <a:pt x="556737" y="294734"/>
                        <a:pt x="556138" y="296092"/>
                        <a:pt x="555538" y="296884"/>
                      </a:cubicBezTo>
                      <a:cubicBezTo>
                        <a:pt x="554901" y="297714"/>
                        <a:pt x="554283" y="298543"/>
                        <a:pt x="553665" y="299373"/>
                      </a:cubicBezTo>
                      <a:cubicBezTo>
                        <a:pt x="553421" y="298770"/>
                        <a:pt x="553159" y="298167"/>
                        <a:pt x="552916" y="297563"/>
                      </a:cubicBezTo>
                      <a:cubicBezTo>
                        <a:pt x="553290" y="296959"/>
                        <a:pt x="553684" y="296394"/>
                        <a:pt x="554377" y="295262"/>
                      </a:cubicBezTo>
                      <a:cubicBezTo>
                        <a:pt x="551698" y="295262"/>
                        <a:pt x="549150" y="295262"/>
                        <a:pt x="546434" y="295262"/>
                      </a:cubicBezTo>
                      <a:cubicBezTo>
                        <a:pt x="546696" y="296130"/>
                        <a:pt x="546902" y="296884"/>
                        <a:pt x="546958" y="297073"/>
                      </a:cubicBezTo>
                      <a:cubicBezTo>
                        <a:pt x="545965" y="298732"/>
                        <a:pt x="545066" y="300241"/>
                        <a:pt x="544036" y="301976"/>
                      </a:cubicBezTo>
                      <a:cubicBezTo>
                        <a:pt x="544879" y="303107"/>
                        <a:pt x="545497" y="303899"/>
                        <a:pt x="546528" y="305294"/>
                      </a:cubicBezTo>
                      <a:cubicBezTo>
                        <a:pt x="545647" y="306162"/>
                        <a:pt x="544972" y="307444"/>
                        <a:pt x="544429" y="307218"/>
                      </a:cubicBezTo>
                      <a:cubicBezTo>
                        <a:pt x="542668" y="306577"/>
                        <a:pt x="540945" y="306124"/>
                        <a:pt x="539165" y="307142"/>
                      </a:cubicBezTo>
                      <a:cubicBezTo>
                        <a:pt x="538809" y="307331"/>
                        <a:pt x="538322" y="306577"/>
                        <a:pt x="537985" y="305445"/>
                      </a:cubicBezTo>
                      <a:cubicBezTo>
                        <a:pt x="538491" y="305181"/>
                        <a:pt x="538997" y="304880"/>
                        <a:pt x="539671" y="304502"/>
                      </a:cubicBezTo>
                      <a:cubicBezTo>
                        <a:pt x="539315" y="303559"/>
                        <a:pt x="538996" y="302767"/>
                        <a:pt x="538678" y="301900"/>
                      </a:cubicBezTo>
                      <a:cubicBezTo>
                        <a:pt x="536898" y="305935"/>
                        <a:pt x="534276" y="304729"/>
                        <a:pt x="531635" y="298355"/>
                      </a:cubicBezTo>
                      <a:cubicBezTo>
                        <a:pt x="532271" y="298280"/>
                        <a:pt x="532702" y="298091"/>
                        <a:pt x="533096" y="298242"/>
                      </a:cubicBezTo>
                      <a:cubicBezTo>
                        <a:pt x="533433" y="298393"/>
                        <a:pt x="533770" y="299449"/>
                        <a:pt x="534033" y="299336"/>
                      </a:cubicBezTo>
                      <a:cubicBezTo>
                        <a:pt x="536767" y="298279"/>
                        <a:pt x="539334" y="301108"/>
                        <a:pt x="542443" y="301108"/>
                      </a:cubicBezTo>
                      <a:cubicBezTo>
                        <a:pt x="540720" y="299524"/>
                        <a:pt x="540495" y="297903"/>
                        <a:pt x="541751" y="295376"/>
                      </a:cubicBezTo>
                      <a:cubicBezTo>
                        <a:pt x="539447" y="294357"/>
                        <a:pt x="537461" y="291491"/>
                        <a:pt x="535138" y="294320"/>
                      </a:cubicBezTo>
                      <a:cubicBezTo>
                        <a:pt x="534875" y="294659"/>
                        <a:pt x="534388" y="294358"/>
                        <a:pt x="534032" y="294244"/>
                      </a:cubicBezTo>
                      <a:cubicBezTo>
                        <a:pt x="533526" y="294093"/>
                        <a:pt x="533002" y="293792"/>
                        <a:pt x="532496" y="293716"/>
                      </a:cubicBezTo>
                      <a:cubicBezTo>
                        <a:pt x="531335" y="293527"/>
                        <a:pt x="530192" y="293377"/>
                        <a:pt x="529030" y="293377"/>
                      </a:cubicBezTo>
                      <a:cubicBezTo>
                        <a:pt x="528206" y="293377"/>
                        <a:pt x="527326" y="293264"/>
                        <a:pt x="526576" y="293829"/>
                      </a:cubicBezTo>
                      <a:cubicBezTo>
                        <a:pt x="525415" y="294696"/>
                        <a:pt x="524329" y="296130"/>
                        <a:pt x="523055" y="297488"/>
                      </a:cubicBezTo>
                      <a:cubicBezTo>
                        <a:pt x="524553" y="298016"/>
                        <a:pt x="525733" y="298430"/>
                        <a:pt x="526951" y="298883"/>
                      </a:cubicBezTo>
                      <a:cubicBezTo>
                        <a:pt x="525265" y="303748"/>
                        <a:pt x="524478" y="304239"/>
                        <a:pt x="522736" y="301523"/>
                      </a:cubicBezTo>
                      <a:cubicBezTo>
                        <a:pt x="522211" y="302466"/>
                        <a:pt x="521668" y="303409"/>
                        <a:pt x="520825" y="304842"/>
                      </a:cubicBezTo>
                      <a:cubicBezTo>
                        <a:pt x="521275" y="301825"/>
                        <a:pt x="521556" y="299524"/>
                        <a:pt x="521968" y="297337"/>
                      </a:cubicBezTo>
                      <a:cubicBezTo>
                        <a:pt x="522399" y="294961"/>
                        <a:pt x="521818" y="294508"/>
                        <a:pt x="520844" y="294320"/>
                      </a:cubicBezTo>
                      <a:cubicBezTo>
                        <a:pt x="519982" y="294169"/>
                        <a:pt x="519009" y="293113"/>
                        <a:pt x="518315" y="293678"/>
                      </a:cubicBezTo>
                      <a:cubicBezTo>
                        <a:pt x="516423" y="295187"/>
                        <a:pt x="514718" y="294320"/>
                        <a:pt x="512527" y="292095"/>
                      </a:cubicBezTo>
                      <a:cubicBezTo>
                        <a:pt x="513013" y="293716"/>
                        <a:pt x="513238" y="294169"/>
                        <a:pt x="513276" y="294659"/>
                      </a:cubicBezTo>
                      <a:cubicBezTo>
                        <a:pt x="513351" y="295526"/>
                        <a:pt x="513407" y="296469"/>
                        <a:pt x="513295" y="297336"/>
                      </a:cubicBezTo>
                      <a:cubicBezTo>
                        <a:pt x="513257" y="297638"/>
                        <a:pt x="512583" y="298053"/>
                        <a:pt x="512527" y="297902"/>
                      </a:cubicBezTo>
                      <a:cubicBezTo>
                        <a:pt x="512264" y="297261"/>
                        <a:pt x="512133" y="296356"/>
                        <a:pt x="511909" y="295639"/>
                      </a:cubicBezTo>
                      <a:cubicBezTo>
                        <a:pt x="511646" y="294772"/>
                        <a:pt x="511384" y="293829"/>
                        <a:pt x="511009" y="293150"/>
                      </a:cubicBezTo>
                      <a:cubicBezTo>
                        <a:pt x="510878" y="292886"/>
                        <a:pt x="510260" y="293112"/>
                        <a:pt x="510204" y="293414"/>
                      </a:cubicBezTo>
                      <a:cubicBezTo>
                        <a:pt x="510016" y="294244"/>
                        <a:pt x="509941" y="295262"/>
                        <a:pt x="509904" y="296206"/>
                      </a:cubicBezTo>
                      <a:cubicBezTo>
                        <a:pt x="509885" y="296809"/>
                        <a:pt x="510035" y="297412"/>
                        <a:pt x="510035" y="297525"/>
                      </a:cubicBezTo>
                      <a:cubicBezTo>
                        <a:pt x="508649" y="299373"/>
                        <a:pt x="507375" y="301070"/>
                        <a:pt x="505745" y="303295"/>
                      </a:cubicBezTo>
                      <a:cubicBezTo>
                        <a:pt x="505745" y="299147"/>
                        <a:pt x="505745" y="295979"/>
                        <a:pt x="505745" y="292585"/>
                      </a:cubicBezTo>
                      <a:cubicBezTo>
                        <a:pt x="503197" y="294018"/>
                        <a:pt x="500893" y="295338"/>
                        <a:pt x="498289" y="296809"/>
                      </a:cubicBezTo>
                      <a:cubicBezTo>
                        <a:pt x="499451" y="297902"/>
                        <a:pt x="500107" y="298468"/>
                        <a:pt x="500743" y="299072"/>
                      </a:cubicBezTo>
                      <a:cubicBezTo>
                        <a:pt x="500106" y="300241"/>
                        <a:pt x="499544" y="301712"/>
                        <a:pt x="498814" y="302541"/>
                      </a:cubicBezTo>
                      <a:cubicBezTo>
                        <a:pt x="497577" y="303937"/>
                        <a:pt x="496229" y="304917"/>
                        <a:pt x="494655" y="306313"/>
                      </a:cubicBezTo>
                      <a:cubicBezTo>
                        <a:pt x="495311" y="303182"/>
                        <a:pt x="495910" y="300354"/>
                        <a:pt x="496603" y="297035"/>
                      </a:cubicBezTo>
                      <a:cubicBezTo>
                        <a:pt x="496266" y="296847"/>
                        <a:pt x="495704" y="296092"/>
                        <a:pt x="495348" y="296356"/>
                      </a:cubicBezTo>
                      <a:cubicBezTo>
                        <a:pt x="493138" y="298204"/>
                        <a:pt x="490777" y="299675"/>
                        <a:pt x="488885" y="302428"/>
                      </a:cubicBezTo>
                      <a:cubicBezTo>
                        <a:pt x="487180" y="304917"/>
                        <a:pt x="485420" y="303446"/>
                        <a:pt x="483659" y="304917"/>
                      </a:cubicBezTo>
                      <a:cubicBezTo>
                        <a:pt x="483809" y="303296"/>
                        <a:pt x="483921" y="302089"/>
                        <a:pt x="484014" y="300882"/>
                      </a:cubicBezTo>
                      <a:cubicBezTo>
                        <a:pt x="483115" y="300882"/>
                        <a:pt x="482235" y="300807"/>
                        <a:pt x="481355" y="300920"/>
                      </a:cubicBezTo>
                      <a:cubicBezTo>
                        <a:pt x="481073" y="300957"/>
                        <a:pt x="480811" y="301561"/>
                        <a:pt x="480549" y="301976"/>
                      </a:cubicBezTo>
                      <a:cubicBezTo>
                        <a:pt x="479931" y="302994"/>
                        <a:pt x="479388" y="304314"/>
                        <a:pt x="478694" y="304993"/>
                      </a:cubicBezTo>
                      <a:cubicBezTo>
                        <a:pt x="477702" y="305898"/>
                        <a:pt x="476521" y="306728"/>
                        <a:pt x="476521" y="303899"/>
                      </a:cubicBezTo>
                      <a:cubicBezTo>
                        <a:pt x="475547" y="303409"/>
                        <a:pt x="474816" y="303031"/>
                        <a:pt x="474142" y="302655"/>
                      </a:cubicBezTo>
                      <a:cubicBezTo>
                        <a:pt x="474067" y="306577"/>
                        <a:pt x="472006" y="309632"/>
                        <a:pt x="469627" y="309028"/>
                      </a:cubicBezTo>
                      <a:cubicBezTo>
                        <a:pt x="469627" y="307444"/>
                        <a:pt x="469627" y="305860"/>
                        <a:pt x="469627" y="303183"/>
                      </a:cubicBezTo>
                      <a:cubicBezTo>
                        <a:pt x="468784" y="304691"/>
                        <a:pt x="468185" y="305257"/>
                        <a:pt x="467979" y="306200"/>
                      </a:cubicBezTo>
                      <a:cubicBezTo>
                        <a:pt x="466630" y="312008"/>
                        <a:pt x="465824" y="312611"/>
                        <a:pt x="462921" y="309594"/>
                      </a:cubicBezTo>
                      <a:cubicBezTo>
                        <a:pt x="462546" y="309217"/>
                        <a:pt x="462153" y="308953"/>
                        <a:pt x="461478" y="308349"/>
                      </a:cubicBezTo>
                      <a:cubicBezTo>
                        <a:pt x="462565" y="306614"/>
                        <a:pt x="463595" y="304917"/>
                        <a:pt x="464644" y="303258"/>
                      </a:cubicBezTo>
                      <a:cubicBezTo>
                        <a:pt x="464551" y="302843"/>
                        <a:pt x="464476" y="302390"/>
                        <a:pt x="464382" y="301976"/>
                      </a:cubicBezTo>
                      <a:cubicBezTo>
                        <a:pt x="462209" y="302881"/>
                        <a:pt x="460017" y="303786"/>
                        <a:pt x="457844" y="304691"/>
                      </a:cubicBezTo>
                      <a:cubicBezTo>
                        <a:pt x="457207" y="311517"/>
                        <a:pt x="454734" y="310801"/>
                        <a:pt x="452093" y="311404"/>
                      </a:cubicBezTo>
                      <a:cubicBezTo>
                        <a:pt x="449452" y="311970"/>
                        <a:pt x="446960" y="309669"/>
                        <a:pt x="444543" y="310612"/>
                      </a:cubicBezTo>
                      <a:cubicBezTo>
                        <a:pt x="441190" y="311932"/>
                        <a:pt x="437387" y="308802"/>
                        <a:pt x="434559" y="314723"/>
                      </a:cubicBezTo>
                      <a:cubicBezTo>
                        <a:pt x="433060" y="311253"/>
                        <a:pt x="431674" y="311479"/>
                        <a:pt x="429220" y="314006"/>
                      </a:cubicBezTo>
                      <a:cubicBezTo>
                        <a:pt x="427196" y="316118"/>
                        <a:pt x="425173" y="318683"/>
                        <a:pt x="422719" y="318419"/>
                      </a:cubicBezTo>
                      <a:cubicBezTo>
                        <a:pt x="422326" y="318381"/>
                        <a:pt x="421951" y="318042"/>
                        <a:pt x="421127" y="317627"/>
                      </a:cubicBezTo>
                      <a:cubicBezTo>
                        <a:pt x="423394" y="316231"/>
                        <a:pt x="425211" y="315100"/>
                        <a:pt x="427009" y="313969"/>
                      </a:cubicBezTo>
                      <a:cubicBezTo>
                        <a:pt x="426990" y="313516"/>
                        <a:pt x="426972" y="313063"/>
                        <a:pt x="426934" y="312611"/>
                      </a:cubicBezTo>
                      <a:cubicBezTo>
                        <a:pt x="425361" y="312611"/>
                        <a:pt x="423806" y="312611"/>
                        <a:pt x="422232" y="312611"/>
                      </a:cubicBezTo>
                      <a:cubicBezTo>
                        <a:pt x="422157" y="312196"/>
                        <a:pt x="422082" y="311743"/>
                        <a:pt x="421989" y="311328"/>
                      </a:cubicBezTo>
                      <a:cubicBezTo>
                        <a:pt x="422513" y="310499"/>
                        <a:pt x="423038" y="309669"/>
                        <a:pt x="424049" y="308085"/>
                      </a:cubicBezTo>
                      <a:cubicBezTo>
                        <a:pt x="422944" y="308085"/>
                        <a:pt x="422251" y="308085"/>
                        <a:pt x="421558" y="308085"/>
                      </a:cubicBezTo>
                      <a:cubicBezTo>
                        <a:pt x="421146" y="310989"/>
                        <a:pt x="420771" y="313705"/>
                        <a:pt x="420340" y="316722"/>
                      </a:cubicBezTo>
                      <a:cubicBezTo>
                        <a:pt x="419871" y="316722"/>
                        <a:pt x="419216" y="316722"/>
                        <a:pt x="418411" y="316722"/>
                      </a:cubicBezTo>
                      <a:cubicBezTo>
                        <a:pt x="418729" y="315515"/>
                        <a:pt x="418954" y="314685"/>
                        <a:pt x="419160" y="313931"/>
                      </a:cubicBezTo>
                      <a:cubicBezTo>
                        <a:pt x="418092" y="313592"/>
                        <a:pt x="417099" y="313365"/>
                        <a:pt x="416125" y="312913"/>
                      </a:cubicBezTo>
                      <a:cubicBezTo>
                        <a:pt x="414757" y="312272"/>
                        <a:pt x="413990" y="313177"/>
                        <a:pt x="413390" y="315817"/>
                      </a:cubicBezTo>
                      <a:cubicBezTo>
                        <a:pt x="412903" y="317967"/>
                        <a:pt x="412004" y="319739"/>
                        <a:pt x="411329" y="321549"/>
                      </a:cubicBezTo>
                      <a:cubicBezTo>
                        <a:pt x="412360" y="322454"/>
                        <a:pt x="413746" y="323623"/>
                        <a:pt x="415226" y="324906"/>
                      </a:cubicBezTo>
                      <a:cubicBezTo>
                        <a:pt x="413203" y="331543"/>
                        <a:pt x="410336" y="327282"/>
                        <a:pt x="408238" y="329054"/>
                      </a:cubicBezTo>
                      <a:cubicBezTo>
                        <a:pt x="408650" y="324038"/>
                        <a:pt x="409044" y="319400"/>
                        <a:pt x="409475" y="314044"/>
                      </a:cubicBezTo>
                      <a:cubicBezTo>
                        <a:pt x="405766" y="318079"/>
                        <a:pt x="405765" y="318117"/>
                        <a:pt x="407657" y="320644"/>
                      </a:cubicBezTo>
                      <a:cubicBezTo>
                        <a:pt x="405840" y="326188"/>
                        <a:pt x="403761" y="327659"/>
                        <a:pt x="402206" y="324378"/>
                      </a:cubicBezTo>
                      <a:cubicBezTo>
                        <a:pt x="402712" y="323209"/>
                        <a:pt x="403218" y="322040"/>
                        <a:pt x="403742" y="320871"/>
                      </a:cubicBezTo>
                      <a:cubicBezTo>
                        <a:pt x="400801" y="321888"/>
                        <a:pt x="398179" y="323699"/>
                        <a:pt x="396980" y="330110"/>
                      </a:cubicBezTo>
                      <a:cubicBezTo>
                        <a:pt x="396905" y="326565"/>
                        <a:pt x="396136" y="325849"/>
                        <a:pt x="394807" y="325924"/>
                      </a:cubicBezTo>
                      <a:cubicBezTo>
                        <a:pt x="394394" y="325962"/>
                        <a:pt x="393552" y="324151"/>
                        <a:pt x="393607" y="323850"/>
                      </a:cubicBezTo>
                      <a:cubicBezTo>
                        <a:pt x="394526" y="320003"/>
                        <a:pt x="393458" y="319550"/>
                        <a:pt x="391903" y="319965"/>
                      </a:cubicBezTo>
                      <a:cubicBezTo>
                        <a:pt x="391847" y="318683"/>
                        <a:pt x="391791" y="317740"/>
                        <a:pt x="391715" y="316043"/>
                      </a:cubicBezTo>
                      <a:cubicBezTo>
                        <a:pt x="390648" y="318494"/>
                        <a:pt x="389768" y="320531"/>
                        <a:pt x="388774" y="322794"/>
                      </a:cubicBezTo>
                      <a:cubicBezTo>
                        <a:pt x="389711" y="323171"/>
                        <a:pt x="390179" y="323322"/>
                        <a:pt x="390648" y="323510"/>
                      </a:cubicBezTo>
                      <a:cubicBezTo>
                        <a:pt x="390591" y="323963"/>
                        <a:pt x="390535" y="324830"/>
                        <a:pt x="390479" y="324830"/>
                      </a:cubicBezTo>
                      <a:cubicBezTo>
                        <a:pt x="389636" y="324830"/>
                        <a:pt x="388812" y="324755"/>
                        <a:pt x="387707" y="324642"/>
                      </a:cubicBezTo>
                      <a:cubicBezTo>
                        <a:pt x="388194" y="323133"/>
                        <a:pt x="388494" y="322190"/>
                        <a:pt x="388793" y="321247"/>
                      </a:cubicBezTo>
                      <a:cubicBezTo>
                        <a:pt x="388718" y="321059"/>
                        <a:pt x="388643" y="320908"/>
                        <a:pt x="388569" y="320720"/>
                      </a:cubicBezTo>
                      <a:cubicBezTo>
                        <a:pt x="386957" y="322643"/>
                        <a:pt x="385328" y="324567"/>
                        <a:pt x="383642" y="326565"/>
                      </a:cubicBezTo>
                      <a:cubicBezTo>
                        <a:pt x="381581" y="320682"/>
                        <a:pt x="379707" y="327772"/>
                        <a:pt x="377422" y="327093"/>
                      </a:cubicBezTo>
                      <a:cubicBezTo>
                        <a:pt x="377535" y="325849"/>
                        <a:pt x="377665" y="324604"/>
                        <a:pt x="377778" y="323359"/>
                      </a:cubicBezTo>
                      <a:cubicBezTo>
                        <a:pt x="375961" y="323058"/>
                        <a:pt x="374519" y="326339"/>
                        <a:pt x="374893" y="330073"/>
                      </a:cubicBezTo>
                      <a:cubicBezTo>
                        <a:pt x="375062" y="331732"/>
                        <a:pt x="373469" y="334599"/>
                        <a:pt x="372608" y="334749"/>
                      </a:cubicBezTo>
                      <a:cubicBezTo>
                        <a:pt x="371390" y="334938"/>
                        <a:pt x="370191" y="335730"/>
                        <a:pt x="368973" y="336107"/>
                      </a:cubicBezTo>
                      <a:cubicBezTo>
                        <a:pt x="368618" y="336220"/>
                        <a:pt x="368243" y="335843"/>
                        <a:pt x="367868" y="335692"/>
                      </a:cubicBezTo>
                      <a:cubicBezTo>
                        <a:pt x="368111" y="334938"/>
                        <a:pt x="368280" y="333731"/>
                        <a:pt x="368599" y="333580"/>
                      </a:cubicBezTo>
                      <a:cubicBezTo>
                        <a:pt x="369329" y="333203"/>
                        <a:pt x="370135" y="333505"/>
                        <a:pt x="370884" y="333241"/>
                      </a:cubicBezTo>
                      <a:cubicBezTo>
                        <a:pt x="371577" y="332976"/>
                        <a:pt x="372252" y="332373"/>
                        <a:pt x="372926" y="331920"/>
                      </a:cubicBezTo>
                      <a:cubicBezTo>
                        <a:pt x="372889" y="331468"/>
                        <a:pt x="372851" y="331015"/>
                        <a:pt x="372814" y="330563"/>
                      </a:cubicBezTo>
                      <a:cubicBezTo>
                        <a:pt x="371671" y="330563"/>
                        <a:pt x="370528" y="330563"/>
                        <a:pt x="369329" y="330563"/>
                      </a:cubicBezTo>
                      <a:cubicBezTo>
                        <a:pt x="369591" y="329960"/>
                        <a:pt x="369929" y="329205"/>
                        <a:pt x="370322" y="328262"/>
                      </a:cubicBezTo>
                      <a:cubicBezTo>
                        <a:pt x="369498" y="327885"/>
                        <a:pt x="368692" y="327508"/>
                        <a:pt x="367587" y="327018"/>
                      </a:cubicBezTo>
                      <a:cubicBezTo>
                        <a:pt x="368093" y="326301"/>
                        <a:pt x="368430" y="325811"/>
                        <a:pt x="368748" y="325359"/>
                      </a:cubicBezTo>
                      <a:cubicBezTo>
                        <a:pt x="367512" y="322831"/>
                        <a:pt x="367044" y="323209"/>
                        <a:pt x="366426" y="327320"/>
                      </a:cubicBezTo>
                      <a:cubicBezTo>
                        <a:pt x="363766" y="324528"/>
                        <a:pt x="360075" y="325094"/>
                        <a:pt x="357771" y="328564"/>
                      </a:cubicBezTo>
                      <a:cubicBezTo>
                        <a:pt x="358708" y="329243"/>
                        <a:pt x="359663" y="329959"/>
                        <a:pt x="360693" y="330714"/>
                      </a:cubicBezTo>
                      <a:cubicBezTo>
                        <a:pt x="360450" y="331091"/>
                        <a:pt x="360131" y="331392"/>
                        <a:pt x="360019" y="331845"/>
                      </a:cubicBezTo>
                      <a:cubicBezTo>
                        <a:pt x="358520" y="339237"/>
                        <a:pt x="355654" y="336145"/>
                        <a:pt x="353032" y="335880"/>
                      </a:cubicBezTo>
                      <a:cubicBezTo>
                        <a:pt x="351046" y="335654"/>
                        <a:pt x="349041" y="336447"/>
                        <a:pt x="347037" y="336710"/>
                      </a:cubicBezTo>
                      <a:cubicBezTo>
                        <a:pt x="346587" y="336786"/>
                        <a:pt x="346137" y="336484"/>
                        <a:pt x="345688" y="336371"/>
                      </a:cubicBezTo>
                      <a:cubicBezTo>
                        <a:pt x="345669" y="335918"/>
                        <a:pt x="345650" y="335466"/>
                        <a:pt x="345632" y="335013"/>
                      </a:cubicBezTo>
                      <a:cubicBezTo>
                        <a:pt x="346793" y="334485"/>
                        <a:pt x="347955" y="333882"/>
                        <a:pt x="349135" y="333467"/>
                      </a:cubicBezTo>
                      <a:cubicBezTo>
                        <a:pt x="350446" y="333014"/>
                        <a:pt x="351776" y="332788"/>
                        <a:pt x="353087" y="332411"/>
                      </a:cubicBezTo>
                      <a:cubicBezTo>
                        <a:pt x="353256" y="332373"/>
                        <a:pt x="353556" y="332071"/>
                        <a:pt x="353556" y="331959"/>
                      </a:cubicBezTo>
                      <a:cubicBezTo>
                        <a:pt x="353387" y="328376"/>
                        <a:pt x="354736" y="329545"/>
                        <a:pt x="355692" y="329507"/>
                      </a:cubicBezTo>
                      <a:cubicBezTo>
                        <a:pt x="354792" y="326452"/>
                        <a:pt x="352188" y="325811"/>
                        <a:pt x="350428" y="327470"/>
                      </a:cubicBezTo>
                      <a:cubicBezTo>
                        <a:pt x="349154" y="328677"/>
                        <a:pt x="347730" y="329167"/>
                        <a:pt x="346381" y="330073"/>
                      </a:cubicBezTo>
                      <a:cubicBezTo>
                        <a:pt x="346044" y="330299"/>
                        <a:pt x="345557" y="330789"/>
                        <a:pt x="345500" y="331317"/>
                      </a:cubicBezTo>
                      <a:cubicBezTo>
                        <a:pt x="345126" y="334561"/>
                        <a:pt x="343815" y="334749"/>
                        <a:pt x="342597" y="335390"/>
                      </a:cubicBezTo>
                      <a:cubicBezTo>
                        <a:pt x="342372" y="335503"/>
                        <a:pt x="342260" y="336484"/>
                        <a:pt x="342035" y="337238"/>
                      </a:cubicBezTo>
                      <a:cubicBezTo>
                        <a:pt x="340480" y="334334"/>
                        <a:pt x="339187" y="336899"/>
                        <a:pt x="337801" y="337615"/>
                      </a:cubicBezTo>
                      <a:cubicBezTo>
                        <a:pt x="337220" y="337917"/>
                        <a:pt x="336584" y="337880"/>
                        <a:pt x="335965" y="337992"/>
                      </a:cubicBezTo>
                      <a:cubicBezTo>
                        <a:pt x="335647" y="338030"/>
                        <a:pt x="335216" y="337842"/>
                        <a:pt x="335029" y="338181"/>
                      </a:cubicBezTo>
                      <a:cubicBezTo>
                        <a:pt x="333361" y="340934"/>
                        <a:pt x="331357" y="340067"/>
                        <a:pt x="329446" y="340633"/>
                      </a:cubicBezTo>
                      <a:cubicBezTo>
                        <a:pt x="327348" y="341236"/>
                        <a:pt x="325325" y="343914"/>
                        <a:pt x="323245" y="343989"/>
                      </a:cubicBezTo>
                      <a:cubicBezTo>
                        <a:pt x="320585" y="344102"/>
                        <a:pt x="318656" y="347647"/>
                        <a:pt x="316239" y="348364"/>
                      </a:cubicBezTo>
                      <a:cubicBezTo>
                        <a:pt x="314160" y="349005"/>
                        <a:pt x="312848" y="351381"/>
                        <a:pt x="311313" y="354285"/>
                      </a:cubicBezTo>
                      <a:cubicBezTo>
                        <a:pt x="309495" y="357679"/>
                        <a:pt x="307528" y="362582"/>
                        <a:pt x="304231" y="361149"/>
                      </a:cubicBezTo>
                      <a:cubicBezTo>
                        <a:pt x="303294" y="360734"/>
                        <a:pt x="302189" y="362469"/>
                        <a:pt x="301140" y="362582"/>
                      </a:cubicBezTo>
                      <a:cubicBezTo>
                        <a:pt x="298630" y="362847"/>
                        <a:pt x="296195" y="364016"/>
                        <a:pt x="293722" y="364468"/>
                      </a:cubicBezTo>
                      <a:cubicBezTo>
                        <a:pt x="292860" y="364619"/>
                        <a:pt x="291942" y="363261"/>
                        <a:pt x="291043" y="362733"/>
                      </a:cubicBezTo>
                      <a:cubicBezTo>
                        <a:pt x="290518" y="362431"/>
                        <a:pt x="289525" y="361979"/>
                        <a:pt x="289469" y="362243"/>
                      </a:cubicBezTo>
                      <a:cubicBezTo>
                        <a:pt x="288439" y="366957"/>
                        <a:pt x="286303" y="365600"/>
                        <a:pt x="284542" y="365901"/>
                      </a:cubicBezTo>
                      <a:cubicBezTo>
                        <a:pt x="282763" y="366240"/>
                        <a:pt x="280964" y="366165"/>
                        <a:pt x="279166" y="366052"/>
                      </a:cubicBezTo>
                      <a:cubicBezTo>
                        <a:pt x="278717" y="366014"/>
                        <a:pt x="278267" y="365184"/>
                        <a:pt x="277667" y="364581"/>
                      </a:cubicBezTo>
                      <a:cubicBezTo>
                        <a:pt x="277480" y="365411"/>
                        <a:pt x="277255" y="366467"/>
                        <a:pt x="277031" y="367523"/>
                      </a:cubicBezTo>
                      <a:cubicBezTo>
                        <a:pt x="274220" y="365788"/>
                        <a:pt x="273097" y="367183"/>
                        <a:pt x="272572" y="373067"/>
                      </a:cubicBezTo>
                      <a:cubicBezTo>
                        <a:pt x="272235" y="376687"/>
                        <a:pt x="269930" y="380270"/>
                        <a:pt x="267870" y="379855"/>
                      </a:cubicBezTo>
                      <a:lnTo>
                        <a:pt x="264142" y="377690"/>
                      </a:lnTo>
                      <a:lnTo>
                        <a:pt x="269324" y="393316"/>
                      </a:lnTo>
                      <a:cubicBezTo>
                        <a:pt x="297030" y="474357"/>
                        <a:pt x="347403" y="611411"/>
                        <a:pt x="411483" y="779166"/>
                      </a:cubicBezTo>
                      <a:cubicBezTo>
                        <a:pt x="444278" y="863478"/>
                        <a:pt x="486427" y="1006502"/>
                        <a:pt x="519842" y="1145489"/>
                      </a:cubicBezTo>
                      <a:cubicBezTo>
                        <a:pt x="593050" y="1447260"/>
                        <a:pt x="591137" y="1440121"/>
                        <a:pt x="607203" y="1471526"/>
                      </a:cubicBezTo>
                      <a:cubicBezTo>
                        <a:pt x="662247" y="1581760"/>
                        <a:pt x="695353" y="1329298"/>
                        <a:pt x="649036" y="1151682"/>
                      </a:cubicBezTo>
                      <a:cubicBezTo>
                        <a:pt x="630225" y="1081477"/>
                        <a:pt x="629884" y="1061163"/>
                        <a:pt x="645649" y="1039084"/>
                      </a:cubicBezTo>
                      <a:cubicBezTo>
                        <a:pt x="655549" y="1023678"/>
                        <a:pt x="670847" y="1009376"/>
                        <a:pt x="680366" y="1006826"/>
                      </a:cubicBezTo>
                      <a:cubicBezTo>
                        <a:pt x="707734" y="999493"/>
                        <a:pt x="837743" y="1089640"/>
                        <a:pt x="869940" y="1138403"/>
                      </a:cubicBezTo>
                      <a:cubicBezTo>
                        <a:pt x="886793" y="1163222"/>
                        <a:pt x="910869" y="1191203"/>
                        <a:pt x="924768" y="1200233"/>
                      </a:cubicBezTo>
                      <a:cubicBezTo>
                        <a:pt x="951054" y="1217422"/>
                        <a:pt x="980886" y="1214529"/>
                        <a:pt x="978166" y="1194854"/>
                      </a:cubicBezTo>
                      <a:cubicBezTo>
                        <a:pt x="977762" y="1188585"/>
                        <a:pt x="976401" y="1178747"/>
                        <a:pt x="976315" y="1173667"/>
                      </a:cubicBezTo>
                      <a:cubicBezTo>
                        <a:pt x="975911" y="1167400"/>
                        <a:pt x="974612" y="1143516"/>
                        <a:pt x="972996" y="1118443"/>
                      </a:cubicBezTo>
                      <a:cubicBezTo>
                        <a:pt x="970166" y="1074563"/>
                        <a:pt x="1002776" y="1005884"/>
                        <a:pt x="1035605" y="985610"/>
                      </a:cubicBezTo>
                      <a:cubicBezTo>
                        <a:pt x="1044167" y="979490"/>
                        <a:pt x="1067413" y="975811"/>
                        <a:pt x="1086539" y="975788"/>
                      </a:cubicBezTo>
                      <a:lnTo>
                        <a:pt x="1098458" y="974256"/>
                      </a:lnTo>
                      <a:lnTo>
                        <a:pt x="1107631" y="982292"/>
                      </a:lnTo>
                      <a:cubicBezTo>
                        <a:pt x="1138168" y="1002235"/>
                        <a:pt x="1175763" y="1019216"/>
                        <a:pt x="1200901" y="1042678"/>
                      </a:cubicBezTo>
                      <a:cubicBezTo>
                        <a:pt x="1226040" y="1066140"/>
                        <a:pt x="1248372" y="1093541"/>
                        <a:pt x="1258460" y="1123063"/>
                      </a:cubicBezTo>
                      <a:cubicBezTo>
                        <a:pt x="1259779" y="1130156"/>
                        <a:pt x="1261099" y="1137248"/>
                        <a:pt x="1262418" y="1144341"/>
                      </a:cubicBezTo>
                      <a:cubicBezTo>
                        <a:pt x="1264091" y="1154628"/>
                        <a:pt x="1282931" y="1155384"/>
                        <a:pt x="1284605" y="1165670"/>
                      </a:cubicBezTo>
                      <a:cubicBezTo>
                        <a:pt x="1282506" y="1180731"/>
                        <a:pt x="1295005" y="1203175"/>
                        <a:pt x="1291675" y="1216091"/>
                      </a:cubicBezTo>
                      <a:cubicBezTo>
                        <a:pt x="1288345" y="1229007"/>
                        <a:pt x="1302064" y="1236188"/>
                        <a:pt x="1300524" y="1248339"/>
                      </a:cubicBezTo>
                      <a:cubicBezTo>
                        <a:pt x="1298983" y="1260489"/>
                        <a:pt x="1280664" y="1272889"/>
                        <a:pt x="1282431" y="1288996"/>
                      </a:cubicBezTo>
                      <a:cubicBezTo>
                        <a:pt x="1291147" y="1345325"/>
                        <a:pt x="1232034" y="1353126"/>
                        <a:pt x="1192317" y="1342980"/>
                      </a:cubicBezTo>
                      <a:cubicBezTo>
                        <a:pt x="1152599" y="1332834"/>
                        <a:pt x="1076475" y="1332354"/>
                        <a:pt x="1044122" y="1228122"/>
                      </a:cubicBezTo>
                      <a:cubicBezTo>
                        <a:pt x="1025123" y="1200054"/>
                        <a:pt x="978198" y="1259451"/>
                        <a:pt x="949676" y="1259878"/>
                      </a:cubicBezTo>
                      <a:cubicBezTo>
                        <a:pt x="921154" y="1260305"/>
                        <a:pt x="893237" y="1244392"/>
                        <a:pt x="872987" y="1230688"/>
                      </a:cubicBezTo>
                      <a:cubicBezTo>
                        <a:pt x="851864" y="1218493"/>
                        <a:pt x="830189" y="1208996"/>
                        <a:pt x="823049" y="1210909"/>
                      </a:cubicBezTo>
                      <a:cubicBezTo>
                        <a:pt x="816229" y="1214013"/>
                        <a:pt x="799638" y="1275848"/>
                        <a:pt x="784728" y="1348711"/>
                      </a:cubicBezTo>
                      <a:cubicBezTo>
                        <a:pt x="765018" y="1456021"/>
                        <a:pt x="751889" y="1492699"/>
                        <a:pt x="719403" y="1533287"/>
                      </a:cubicBezTo>
                      <a:cubicBezTo>
                        <a:pt x="686918" y="1573875"/>
                        <a:pt x="670662" y="1584607"/>
                        <a:pt x="632500" y="1589731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6A5E1AC6-AAB2-B0C6-4BFA-44BE9D72A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29655">
              <a:off x="3593422" y="1068219"/>
              <a:ext cx="1176612" cy="31023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BD665478-4C82-BC14-05CC-7C9DFFAD7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998080">
              <a:off x="5275252" y="1929846"/>
              <a:ext cx="2591285" cy="68323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FB88CBD-450C-5569-CBC8-1CFB72659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2157">
              <a:off x="7998183" y="2017840"/>
              <a:ext cx="2591285" cy="683239"/>
            </a:xfrm>
            <a:prstGeom prst="rect">
              <a:avLst/>
            </a:prstGeom>
          </p:spPr>
        </p:pic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F9640036-30DA-C943-D92B-ACC98ED4699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607" y="-358894"/>
            <a:ext cx="4004759" cy="2797294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DA7B4A95-DE71-ED6B-05F5-43C00AA7CF98}"/>
              </a:ext>
            </a:extLst>
          </p:cNvPr>
          <p:cNvGrpSpPr/>
          <p:nvPr/>
        </p:nvGrpSpPr>
        <p:grpSpPr>
          <a:xfrm>
            <a:off x="4259925" y="3057724"/>
            <a:ext cx="3633346" cy="720816"/>
            <a:chOff x="1621183" y="2262494"/>
            <a:chExt cx="3633346" cy="72081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51FB7F7-FCF8-48AF-DED2-F49B32F44A04}"/>
                </a:ext>
              </a:extLst>
            </p:cNvPr>
            <p:cNvSpPr txBox="1"/>
            <p:nvPr/>
          </p:nvSpPr>
          <p:spPr>
            <a:xfrm>
              <a:off x="2456022" y="240411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1633911-D6D3-853E-3402-A24F9E125ACE}"/>
                </a:ext>
              </a:extLst>
            </p:cNvPr>
            <p:cNvSpPr/>
            <p:nvPr/>
          </p:nvSpPr>
          <p:spPr>
            <a:xfrm flipV="1">
              <a:off x="1621183" y="2262494"/>
              <a:ext cx="3633346" cy="720816"/>
            </a:xfrm>
            <a:custGeom>
              <a:avLst/>
              <a:gdLst>
                <a:gd name="connsiteX0" fmla="*/ 123096 w 3633346"/>
                <a:gd name="connsiteY0" fmla="*/ 50236 h 720816"/>
                <a:gd name="connsiteX1" fmla="*/ 123096 w 3633346"/>
                <a:gd name="connsiteY1" fmla="*/ 22601 h 720816"/>
                <a:gd name="connsiteX2" fmla="*/ 151849 w 3633346"/>
                <a:gd name="connsiteY2" fmla="*/ 22601 h 720816"/>
                <a:gd name="connsiteX3" fmla="*/ 151849 w 3633346"/>
                <a:gd name="connsiteY3" fmla="*/ 50236 h 720816"/>
                <a:gd name="connsiteX4" fmla="*/ 123096 w 3633346"/>
                <a:gd name="connsiteY4" fmla="*/ 50236 h 720816"/>
                <a:gd name="connsiteX5" fmla="*/ 23518 w 3633346"/>
                <a:gd name="connsiteY5" fmla="*/ 50236 h 720816"/>
                <a:gd name="connsiteX6" fmla="*/ 23518 w 3633346"/>
                <a:gd name="connsiteY6" fmla="*/ 22601 h 720816"/>
                <a:gd name="connsiteX7" fmla="*/ 52270 w 3633346"/>
                <a:gd name="connsiteY7" fmla="*/ 22601 h 720816"/>
                <a:gd name="connsiteX8" fmla="*/ 52270 w 3633346"/>
                <a:gd name="connsiteY8" fmla="*/ 50236 h 720816"/>
                <a:gd name="connsiteX9" fmla="*/ 23518 w 3633346"/>
                <a:gd name="connsiteY9" fmla="*/ 50236 h 720816"/>
                <a:gd name="connsiteX10" fmla="*/ 3581076 w 3633346"/>
                <a:gd name="connsiteY10" fmla="*/ 50237 h 720816"/>
                <a:gd name="connsiteX11" fmla="*/ 3581076 w 3633346"/>
                <a:gd name="connsiteY11" fmla="*/ 22602 h 720816"/>
                <a:gd name="connsiteX12" fmla="*/ 3609828 w 3633346"/>
                <a:gd name="connsiteY12" fmla="*/ 22602 h 720816"/>
                <a:gd name="connsiteX13" fmla="*/ 3609828 w 3633346"/>
                <a:gd name="connsiteY13" fmla="*/ 50237 h 720816"/>
                <a:gd name="connsiteX14" fmla="*/ 3581076 w 3633346"/>
                <a:gd name="connsiteY14" fmla="*/ 50237 h 720816"/>
                <a:gd name="connsiteX15" fmla="*/ 3481497 w 3633346"/>
                <a:gd name="connsiteY15" fmla="*/ 50237 h 720816"/>
                <a:gd name="connsiteX16" fmla="*/ 3481497 w 3633346"/>
                <a:gd name="connsiteY16" fmla="*/ 22602 h 720816"/>
                <a:gd name="connsiteX17" fmla="*/ 3510250 w 3633346"/>
                <a:gd name="connsiteY17" fmla="*/ 22602 h 720816"/>
                <a:gd name="connsiteX18" fmla="*/ 3510250 w 3633346"/>
                <a:gd name="connsiteY18" fmla="*/ 50237 h 720816"/>
                <a:gd name="connsiteX19" fmla="*/ 3481497 w 3633346"/>
                <a:gd name="connsiteY19" fmla="*/ 50237 h 720816"/>
                <a:gd name="connsiteX20" fmla="*/ 75879 w 3633346"/>
                <a:gd name="connsiteY20" fmla="*/ 98000 h 720816"/>
                <a:gd name="connsiteX21" fmla="*/ 75879 w 3633346"/>
                <a:gd name="connsiteY21" fmla="*/ 97205 h 720816"/>
                <a:gd name="connsiteX22" fmla="*/ 74961 w 3633346"/>
                <a:gd name="connsiteY22" fmla="*/ 97205 h 720816"/>
                <a:gd name="connsiteX23" fmla="*/ 74961 w 3633346"/>
                <a:gd name="connsiteY23" fmla="*/ 73015 h 720816"/>
                <a:gd name="connsiteX24" fmla="*/ 100958 w 3633346"/>
                <a:gd name="connsiteY24" fmla="*/ 73015 h 720816"/>
                <a:gd name="connsiteX25" fmla="*/ 100958 w 3633346"/>
                <a:gd name="connsiteY25" fmla="*/ 98000 h 720816"/>
                <a:gd name="connsiteX26" fmla="*/ 75879 w 3633346"/>
                <a:gd name="connsiteY26" fmla="*/ 98000 h 720816"/>
                <a:gd name="connsiteX27" fmla="*/ 3532388 w 3633346"/>
                <a:gd name="connsiteY27" fmla="*/ 98001 h 720816"/>
                <a:gd name="connsiteX28" fmla="*/ 3532388 w 3633346"/>
                <a:gd name="connsiteY28" fmla="*/ 73016 h 720816"/>
                <a:gd name="connsiteX29" fmla="*/ 3558385 w 3633346"/>
                <a:gd name="connsiteY29" fmla="*/ 73016 h 720816"/>
                <a:gd name="connsiteX30" fmla="*/ 3558385 w 3633346"/>
                <a:gd name="connsiteY30" fmla="*/ 97206 h 720816"/>
                <a:gd name="connsiteX31" fmla="*/ 3557467 w 3633346"/>
                <a:gd name="connsiteY31" fmla="*/ 97206 h 720816"/>
                <a:gd name="connsiteX32" fmla="*/ 3557467 w 3633346"/>
                <a:gd name="connsiteY32" fmla="*/ 98001 h 720816"/>
                <a:gd name="connsiteX33" fmla="*/ 3532388 w 3633346"/>
                <a:gd name="connsiteY33" fmla="*/ 98001 h 720816"/>
                <a:gd name="connsiteX34" fmla="*/ 23518 w 3633346"/>
                <a:gd name="connsiteY34" fmla="*/ 147442 h 720816"/>
                <a:gd name="connsiteX35" fmla="*/ 23518 w 3633346"/>
                <a:gd name="connsiteY35" fmla="*/ 119808 h 720816"/>
                <a:gd name="connsiteX36" fmla="*/ 51352 w 3633346"/>
                <a:gd name="connsiteY36" fmla="*/ 119808 h 720816"/>
                <a:gd name="connsiteX37" fmla="*/ 51352 w 3633346"/>
                <a:gd name="connsiteY37" fmla="*/ 120602 h 720816"/>
                <a:gd name="connsiteX38" fmla="*/ 52270 w 3633346"/>
                <a:gd name="connsiteY38" fmla="*/ 120602 h 720816"/>
                <a:gd name="connsiteX39" fmla="*/ 52270 w 3633346"/>
                <a:gd name="connsiteY39" fmla="*/ 147442 h 720816"/>
                <a:gd name="connsiteX40" fmla="*/ 23518 w 3633346"/>
                <a:gd name="connsiteY40" fmla="*/ 147442 h 720816"/>
                <a:gd name="connsiteX41" fmla="*/ 3581076 w 3633346"/>
                <a:gd name="connsiteY41" fmla="*/ 147443 h 720816"/>
                <a:gd name="connsiteX42" fmla="*/ 3581076 w 3633346"/>
                <a:gd name="connsiteY42" fmla="*/ 120603 h 720816"/>
                <a:gd name="connsiteX43" fmla="*/ 3581994 w 3633346"/>
                <a:gd name="connsiteY43" fmla="*/ 120603 h 720816"/>
                <a:gd name="connsiteX44" fmla="*/ 3581994 w 3633346"/>
                <a:gd name="connsiteY44" fmla="*/ 119809 h 720816"/>
                <a:gd name="connsiteX45" fmla="*/ 3609828 w 3633346"/>
                <a:gd name="connsiteY45" fmla="*/ 119809 h 720816"/>
                <a:gd name="connsiteX46" fmla="*/ 3609828 w 3633346"/>
                <a:gd name="connsiteY46" fmla="*/ 147443 h 720816"/>
                <a:gd name="connsiteX47" fmla="*/ 3581076 w 3633346"/>
                <a:gd name="connsiteY47" fmla="*/ 147443 h 720816"/>
                <a:gd name="connsiteX48" fmla="*/ 23518 w 3633346"/>
                <a:gd name="connsiteY48" fmla="*/ 596157 h 720816"/>
                <a:gd name="connsiteX49" fmla="*/ 23518 w 3633346"/>
                <a:gd name="connsiteY49" fmla="*/ 567404 h 720816"/>
                <a:gd name="connsiteX50" fmla="*/ 52270 w 3633346"/>
                <a:gd name="connsiteY50" fmla="*/ 567404 h 720816"/>
                <a:gd name="connsiteX51" fmla="*/ 52270 w 3633346"/>
                <a:gd name="connsiteY51" fmla="*/ 595330 h 720816"/>
                <a:gd name="connsiteX52" fmla="*/ 51352 w 3633346"/>
                <a:gd name="connsiteY52" fmla="*/ 595330 h 720816"/>
                <a:gd name="connsiteX53" fmla="*/ 51352 w 3633346"/>
                <a:gd name="connsiteY53" fmla="*/ 596157 h 720816"/>
                <a:gd name="connsiteX54" fmla="*/ 23518 w 3633346"/>
                <a:gd name="connsiteY54" fmla="*/ 596157 h 720816"/>
                <a:gd name="connsiteX55" fmla="*/ 3581994 w 3633346"/>
                <a:gd name="connsiteY55" fmla="*/ 596158 h 720816"/>
                <a:gd name="connsiteX56" fmla="*/ 3581994 w 3633346"/>
                <a:gd name="connsiteY56" fmla="*/ 595331 h 720816"/>
                <a:gd name="connsiteX57" fmla="*/ 3581076 w 3633346"/>
                <a:gd name="connsiteY57" fmla="*/ 595331 h 720816"/>
                <a:gd name="connsiteX58" fmla="*/ 3581076 w 3633346"/>
                <a:gd name="connsiteY58" fmla="*/ 567405 h 720816"/>
                <a:gd name="connsiteX59" fmla="*/ 3609828 w 3633346"/>
                <a:gd name="connsiteY59" fmla="*/ 567405 h 720816"/>
                <a:gd name="connsiteX60" fmla="*/ 3609828 w 3633346"/>
                <a:gd name="connsiteY60" fmla="*/ 596158 h 720816"/>
                <a:gd name="connsiteX61" fmla="*/ 3581994 w 3633346"/>
                <a:gd name="connsiteY61" fmla="*/ 596158 h 720816"/>
                <a:gd name="connsiteX62" fmla="*/ 74961 w 3633346"/>
                <a:gd name="connsiteY62" fmla="*/ 644844 h 720816"/>
                <a:gd name="connsiteX63" fmla="*/ 74961 w 3633346"/>
                <a:gd name="connsiteY63" fmla="*/ 619675 h 720816"/>
                <a:gd name="connsiteX64" fmla="*/ 75879 w 3633346"/>
                <a:gd name="connsiteY64" fmla="*/ 619675 h 720816"/>
                <a:gd name="connsiteX65" fmla="*/ 75879 w 3633346"/>
                <a:gd name="connsiteY65" fmla="*/ 618847 h 720816"/>
                <a:gd name="connsiteX66" fmla="*/ 100958 w 3633346"/>
                <a:gd name="connsiteY66" fmla="*/ 618847 h 720816"/>
                <a:gd name="connsiteX67" fmla="*/ 100958 w 3633346"/>
                <a:gd name="connsiteY67" fmla="*/ 644844 h 720816"/>
                <a:gd name="connsiteX68" fmla="*/ 74961 w 3633346"/>
                <a:gd name="connsiteY68" fmla="*/ 644844 h 720816"/>
                <a:gd name="connsiteX69" fmla="*/ 3532388 w 3633346"/>
                <a:gd name="connsiteY69" fmla="*/ 644845 h 720816"/>
                <a:gd name="connsiteX70" fmla="*/ 3532388 w 3633346"/>
                <a:gd name="connsiteY70" fmla="*/ 618848 h 720816"/>
                <a:gd name="connsiteX71" fmla="*/ 3557467 w 3633346"/>
                <a:gd name="connsiteY71" fmla="*/ 618848 h 720816"/>
                <a:gd name="connsiteX72" fmla="*/ 3557467 w 3633346"/>
                <a:gd name="connsiteY72" fmla="*/ 619676 h 720816"/>
                <a:gd name="connsiteX73" fmla="*/ 3558385 w 3633346"/>
                <a:gd name="connsiteY73" fmla="*/ 619676 h 720816"/>
                <a:gd name="connsiteX74" fmla="*/ 3558385 w 3633346"/>
                <a:gd name="connsiteY74" fmla="*/ 644845 h 720816"/>
                <a:gd name="connsiteX75" fmla="*/ 3532388 w 3633346"/>
                <a:gd name="connsiteY75" fmla="*/ 644845 h 720816"/>
                <a:gd name="connsiteX76" fmla="*/ 123096 w 3633346"/>
                <a:gd name="connsiteY76" fmla="*/ 697299 h 720816"/>
                <a:gd name="connsiteX77" fmla="*/ 123096 w 3633346"/>
                <a:gd name="connsiteY77" fmla="*/ 668545 h 720816"/>
                <a:gd name="connsiteX78" fmla="*/ 151849 w 3633346"/>
                <a:gd name="connsiteY78" fmla="*/ 668545 h 720816"/>
                <a:gd name="connsiteX79" fmla="*/ 151849 w 3633346"/>
                <a:gd name="connsiteY79" fmla="*/ 697299 h 720816"/>
                <a:gd name="connsiteX80" fmla="*/ 123096 w 3633346"/>
                <a:gd name="connsiteY80" fmla="*/ 697299 h 720816"/>
                <a:gd name="connsiteX81" fmla="*/ 23518 w 3633346"/>
                <a:gd name="connsiteY81" fmla="*/ 697299 h 720816"/>
                <a:gd name="connsiteX82" fmla="*/ 23518 w 3633346"/>
                <a:gd name="connsiteY82" fmla="*/ 668545 h 720816"/>
                <a:gd name="connsiteX83" fmla="*/ 52270 w 3633346"/>
                <a:gd name="connsiteY83" fmla="*/ 668545 h 720816"/>
                <a:gd name="connsiteX84" fmla="*/ 52270 w 3633346"/>
                <a:gd name="connsiteY84" fmla="*/ 697299 h 720816"/>
                <a:gd name="connsiteX85" fmla="*/ 23518 w 3633346"/>
                <a:gd name="connsiteY85" fmla="*/ 697299 h 720816"/>
                <a:gd name="connsiteX86" fmla="*/ 3581076 w 3633346"/>
                <a:gd name="connsiteY86" fmla="*/ 697300 h 720816"/>
                <a:gd name="connsiteX87" fmla="*/ 3581076 w 3633346"/>
                <a:gd name="connsiteY87" fmla="*/ 668546 h 720816"/>
                <a:gd name="connsiteX88" fmla="*/ 3609828 w 3633346"/>
                <a:gd name="connsiteY88" fmla="*/ 668546 h 720816"/>
                <a:gd name="connsiteX89" fmla="*/ 3609828 w 3633346"/>
                <a:gd name="connsiteY89" fmla="*/ 697300 h 720816"/>
                <a:gd name="connsiteX90" fmla="*/ 3581076 w 3633346"/>
                <a:gd name="connsiteY90" fmla="*/ 697300 h 720816"/>
                <a:gd name="connsiteX91" fmla="*/ 3481497 w 3633346"/>
                <a:gd name="connsiteY91" fmla="*/ 697300 h 720816"/>
                <a:gd name="connsiteX92" fmla="*/ 3481497 w 3633346"/>
                <a:gd name="connsiteY92" fmla="*/ 668546 h 720816"/>
                <a:gd name="connsiteX93" fmla="*/ 3510250 w 3633346"/>
                <a:gd name="connsiteY93" fmla="*/ 668546 h 720816"/>
                <a:gd name="connsiteX94" fmla="*/ 3510250 w 3633346"/>
                <a:gd name="connsiteY94" fmla="*/ 697300 h 720816"/>
                <a:gd name="connsiteX95" fmla="*/ 3481497 w 3633346"/>
                <a:gd name="connsiteY95" fmla="*/ 697300 h 720816"/>
                <a:gd name="connsiteX96" fmla="*/ 2593866 w 3633346"/>
                <a:gd name="connsiteY96" fmla="*/ 697300 h 720816"/>
                <a:gd name="connsiteX97" fmla="*/ 2593866 w 3633346"/>
                <a:gd name="connsiteY97" fmla="*/ 697299 h 720816"/>
                <a:gd name="connsiteX98" fmla="*/ 175275 w 3633346"/>
                <a:gd name="connsiteY98" fmla="*/ 697299 h 720816"/>
                <a:gd name="connsiteX99" fmla="*/ 175275 w 3633346"/>
                <a:gd name="connsiteY99" fmla="*/ 645029 h 720816"/>
                <a:gd name="connsiteX100" fmla="*/ 124383 w 3633346"/>
                <a:gd name="connsiteY100" fmla="*/ 645029 h 720816"/>
                <a:gd name="connsiteX101" fmla="*/ 124383 w 3633346"/>
                <a:gd name="connsiteY101" fmla="*/ 595330 h 720816"/>
                <a:gd name="connsiteX102" fmla="*/ 75787 w 3633346"/>
                <a:gd name="connsiteY102" fmla="*/ 595330 h 720816"/>
                <a:gd name="connsiteX103" fmla="*/ 75787 w 3633346"/>
                <a:gd name="connsiteY103" fmla="*/ 543886 h 720816"/>
                <a:gd name="connsiteX104" fmla="*/ 23518 w 3633346"/>
                <a:gd name="connsiteY104" fmla="*/ 543886 h 720816"/>
                <a:gd name="connsiteX105" fmla="*/ 23518 w 3633346"/>
                <a:gd name="connsiteY105" fmla="*/ 497911 h 720816"/>
                <a:gd name="connsiteX106" fmla="*/ 23518 w 3633346"/>
                <a:gd name="connsiteY106" fmla="*/ 390096 h 720816"/>
                <a:gd name="connsiteX107" fmla="*/ 23518 w 3633346"/>
                <a:gd name="connsiteY107" fmla="*/ 314925 h 720816"/>
                <a:gd name="connsiteX108" fmla="*/ 23518 w 3633346"/>
                <a:gd name="connsiteY108" fmla="*/ 214231 h 720816"/>
                <a:gd name="connsiteX109" fmla="*/ 23518 w 3633346"/>
                <a:gd name="connsiteY109" fmla="*/ 170045 h 720816"/>
                <a:gd name="connsiteX110" fmla="*/ 75787 w 3633346"/>
                <a:gd name="connsiteY110" fmla="*/ 170045 h 720816"/>
                <a:gd name="connsiteX111" fmla="*/ 75787 w 3633346"/>
                <a:gd name="connsiteY111" fmla="*/ 120602 h 720816"/>
                <a:gd name="connsiteX112" fmla="*/ 124383 w 3633346"/>
                <a:gd name="connsiteY112" fmla="*/ 120602 h 720816"/>
                <a:gd name="connsiteX113" fmla="*/ 124383 w 3633346"/>
                <a:gd name="connsiteY113" fmla="*/ 72837 h 720816"/>
                <a:gd name="connsiteX114" fmla="*/ 175275 w 3633346"/>
                <a:gd name="connsiteY114" fmla="*/ 72837 h 720816"/>
                <a:gd name="connsiteX115" fmla="*/ 175275 w 3633346"/>
                <a:gd name="connsiteY115" fmla="*/ 22601 h 720816"/>
                <a:gd name="connsiteX116" fmla="*/ 1039480 w 3633346"/>
                <a:gd name="connsiteY116" fmla="*/ 22601 h 720816"/>
                <a:gd name="connsiteX117" fmla="*/ 1039480 w 3633346"/>
                <a:gd name="connsiteY117" fmla="*/ 22602 h 720816"/>
                <a:gd name="connsiteX118" fmla="*/ 3458071 w 3633346"/>
                <a:gd name="connsiteY118" fmla="*/ 22602 h 720816"/>
                <a:gd name="connsiteX119" fmla="*/ 3458071 w 3633346"/>
                <a:gd name="connsiteY119" fmla="*/ 72838 h 720816"/>
                <a:gd name="connsiteX120" fmla="*/ 3508963 w 3633346"/>
                <a:gd name="connsiteY120" fmla="*/ 72838 h 720816"/>
                <a:gd name="connsiteX121" fmla="*/ 3508963 w 3633346"/>
                <a:gd name="connsiteY121" fmla="*/ 120603 h 720816"/>
                <a:gd name="connsiteX122" fmla="*/ 3557559 w 3633346"/>
                <a:gd name="connsiteY122" fmla="*/ 120603 h 720816"/>
                <a:gd name="connsiteX123" fmla="*/ 3557559 w 3633346"/>
                <a:gd name="connsiteY123" fmla="*/ 170046 h 720816"/>
                <a:gd name="connsiteX124" fmla="*/ 3609828 w 3633346"/>
                <a:gd name="connsiteY124" fmla="*/ 170046 h 720816"/>
                <a:gd name="connsiteX125" fmla="*/ 3609828 w 3633346"/>
                <a:gd name="connsiteY125" fmla="*/ 214232 h 720816"/>
                <a:gd name="connsiteX126" fmla="*/ 3609828 w 3633346"/>
                <a:gd name="connsiteY126" fmla="*/ 314926 h 720816"/>
                <a:gd name="connsiteX127" fmla="*/ 3609828 w 3633346"/>
                <a:gd name="connsiteY127" fmla="*/ 390097 h 720816"/>
                <a:gd name="connsiteX128" fmla="*/ 3609828 w 3633346"/>
                <a:gd name="connsiteY128" fmla="*/ 497912 h 720816"/>
                <a:gd name="connsiteX129" fmla="*/ 3609828 w 3633346"/>
                <a:gd name="connsiteY129" fmla="*/ 543887 h 720816"/>
                <a:gd name="connsiteX130" fmla="*/ 3557559 w 3633346"/>
                <a:gd name="connsiteY130" fmla="*/ 543887 h 720816"/>
                <a:gd name="connsiteX131" fmla="*/ 3557559 w 3633346"/>
                <a:gd name="connsiteY131" fmla="*/ 595331 h 720816"/>
                <a:gd name="connsiteX132" fmla="*/ 3508963 w 3633346"/>
                <a:gd name="connsiteY132" fmla="*/ 595331 h 720816"/>
                <a:gd name="connsiteX133" fmla="*/ 3508963 w 3633346"/>
                <a:gd name="connsiteY133" fmla="*/ 645030 h 720816"/>
                <a:gd name="connsiteX134" fmla="*/ 3458071 w 3633346"/>
                <a:gd name="connsiteY134" fmla="*/ 645030 h 720816"/>
                <a:gd name="connsiteX135" fmla="*/ 3458071 w 3633346"/>
                <a:gd name="connsiteY135" fmla="*/ 697300 h 720816"/>
                <a:gd name="connsiteX136" fmla="*/ 1039480 w 3633346"/>
                <a:gd name="connsiteY136" fmla="*/ 720816 h 720816"/>
                <a:gd name="connsiteX137" fmla="*/ 3533858 w 3633346"/>
                <a:gd name="connsiteY137" fmla="*/ 720816 h 720816"/>
                <a:gd name="connsiteX138" fmla="*/ 3533858 w 3633346"/>
                <a:gd name="connsiteY138" fmla="*/ 668362 h 720816"/>
                <a:gd name="connsiteX139" fmla="*/ 3557559 w 3633346"/>
                <a:gd name="connsiteY139" fmla="*/ 668362 h 720816"/>
                <a:gd name="connsiteX140" fmla="*/ 3557559 w 3633346"/>
                <a:gd name="connsiteY140" fmla="*/ 720816 h 720816"/>
                <a:gd name="connsiteX141" fmla="*/ 3633346 w 3633346"/>
                <a:gd name="connsiteY141" fmla="*/ 720816 h 720816"/>
                <a:gd name="connsiteX142" fmla="*/ 3633346 w 3633346"/>
                <a:gd name="connsiteY142" fmla="*/ 645030 h 720816"/>
                <a:gd name="connsiteX143" fmla="*/ 3581994 w 3633346"/>
                <a:gd name="connsiteY143" fmla="*/ 645030 h 720816"/>
                <a:gd name="connsiteX144" fmla="*/ 3581994 w 3633346"/>
                <a:gd name="connsiteY144" fmla="*/ 619766 h 720816"/>
                <a:gd name="connsiteX145" fmla="*/ 3633346 w 3633346"/>
                <a:gd name="connsiteY145" fmla="*/ 619766 h 720816"/>
                <a:gd name="connsiteX146" fmla="*/ 3633346 w 3633346"/>
                <a:gd name="connsiteY146" fmla="*/ 497912 h 720816"/>
                <a:gd name="connsiteX147" fmla="*/ 3633346 w 3633346"/>
                <a:gd name="connsiteY147" fmla="*/ 390097 h 720816"/>
                <a:gd name="connsiteX148" fmla="*/ 3633346 w 3633346"/>
                <a:gd name="connsiteY148" fmla="*/ 314926 h 720816"/>
                <a:gd name="connsiteX149" fmla="*/ 3633346 w 3633346"/>
                <a:gd name="connsiteY149" fmla="*/ 214232 h 720816"/>
                <a:gd name="connsiteX150" fmla="*/ 3633346 w 3633346"/>
                <a:gd name="connsiteY150" fmla="*/ 97119 h 720816"/>
                <a:gd name="connsiteX151" fmla="*/ 3581994 w 3633346"/>
                <a:gd name="connsiteY151" fmla="*/ 97119 h 720816"/>
                <a:gd name="connsiteX152" fmla="*/ 3581994 w 3633346"/>
                <a:gd name="connsiteY152" fmla="*/ 72838 h 720816"/>
                <a:gd name="connsiteX153" fmla="*/ 3633346 w 3633346"/>
                <a:gd name="connsiteY153" fmla="*/ 72838 h 720816"/>
                <a:gd name="connsiteX154" fmla="*/ 3633346 w 3633346"/>
                <a:gd name="connsiteY154" fmla="*/ 1 h 720816"/>
                <a:gd name="connsiteX155" fmla="*/ 3557559 w 3633346"/>
                <a:gd name="connsiteY155" fmla="*/ 1 h 720816"/>
                <a:gd name="connsiteX156" fmla="*/ 3557559 w 3633346"/>
                <a:gd name="connsiteY156" fmla="*/ 50414 h 720816"/>
                <a:gd name="connsiteX157" fmla="*/ 3533858 w 3633346"/>
                <a:gd name="connsiteY157" fmla="*/ 50414 h 720816"/>
                <a:gd name="connsiteX158" fmla="*/ 3533858 w 3633346"/>
                <a:gd name="connsiteY158" fmla="*/ 1 h 720816"/>
                <a:gd name="connsiteX159" fmla="*/ 2593866 w 3633346"/>
                <a:gd name="connsiteY159" fmla="*/ 1 h 720816"/>
                <a:gd name="connsiteX160" fmla="*/ 2593866 w 3633346"/>
                <a:gd name="connsiteY160" fmla="*/ 0 h 720816"/>
                <a:gd name="connsiteX161" fmla="*/ 99488 w 3633346"/>
                <a:gd name="connsiteY161" fmla="*/ 0 h 720816"/>
                <a:gd name="connsiteX162" fmla="*/ 99488 w 3633346"/>
                <a:gd name="connsiteY162" fmla="*/ 50413 h 720816"/>
                <a:gd name="connsiteX163" fmla="*/ 75787 w 3633346"/>
                <a:gd name="connsiteY163" fmla="*/ 50413 h 720816"/>
                <a:gd name="connsiteX164" fmla="*/ 75787 w 3633346"/>
                <a:gd name="connsiteY164" fmla="*/ 0 h 720816"/>
                <a:gd name="connsiteX165" fmla="*/ 0 w 3633346"/>
                <a:gd name="connsiteY165" fmla="*/ 0 h 720816"/>
                <a:gd name="connsiteX166" fmla="*/ 0 w 3633346"/>
                <a:gd name="connsiteY166" fmla="*/ 72837 h 720816"/>
                <a:gd name="connsiteX167" fmla="*/ 51352 w 3633346"/>
                <a:gd name="connsiteY167" fmla="*/ 72837 h 720816"/>
                <a:gd name="connsiteX168" fmla="*/ 51352 w 3633346"/>
                <a:gd name="connsiteY168" fmla="*/ 97118 h 720816"/>
                <a:gd name="connsiteX169" fmla="*/ 0 w 3633346"/>
                <a:gd name="connsiteY169" fmla="*/ 97118 h 720816"/>
                <a:gd name="connsiteX170" fmla="*/ 0 w 3633346"/>
                <a:gd name="connsiteY170" fmla="*/ 214231 h 720816"/>
                <a:gd name="connsiteX171" fmla="*/ 0 w 3633346"/>
                <a:gd name="connsiteY171" fmla="*/ 314925 h 720816"/>
                <a:gd name="connsiteX172" fmla="*/ 0 w 3633346"/>
                <a:gd name="connsiteY172" fmla="*/ 390096 h 720816"/>
                <a:gd name="connsiteX173" fmla="*/ 0 w 3633346"/>
                <a:gd name="connsiteY173" fmla="*/ 497911 h 720816"/>
                <a:gd name="connsiteX174" fmla="*/ 0 w 3633346"/>
                <a:gd name="connsiteY174" fmla="*/ 619765 h 720816"/>
                <a:gd name="connsiteX175" fmla="*/ 51352 w 3633346"/>
                <a:gd name="connsiteY175" fmla="*/ 619765 h 720816"/>
                <a:gd name="connsiteX176" fmla="*/ 51352 w 3633346"/>
                <a:gd name="connsiteY176" fmla="*/ 645029 h 720816"/>
                <a:gd name="connsiteX177" fmla="*/ 0 w 3633346"/>
                <a:gd name="connsiteY177" fmla="*/ 645029 h 720816"/>
                <a:gd name="connsiteX178" fmla="*/ 0 w 3633346"/>
                <a:gd name="connsiteY178" fmla="*/ 720815 h 720816"/>
                <a:gd name="connsiteX179" fmla="*/ 75787 w 3633346"/>
                <a:gd name="connsiteY179" fmla="*/ 720815 h 720816"/>
                <a:gd name="connsiteX180" fmla="*/ 75787 w 3633346"/>
                <a:gd name="connsiteY180" fmla="*/ 668361 h 720816"/>
                <a:gd name="connsiteX181" fmla="*/ 99488 w 3633346"/>
                <a:gd name="connsiteY181" fmla="*/ 668361 h 720816"/>
                <a:gd name="connsiteX182" fmla="*/ 99488 w 3633346"/>
                <a:gd name="connsiteY182" fmla="*/ 720815 h 720816"/>
                <a:gd name="connsiteX183" fmla="*/ 1039480 w 3633346"/>
                <a:gd name="connsiteY183" fmla="*/ 720815 h 72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33346" h="720816">
                  <a:moveTo>
                    <a:pt x="123096" y="50236"/>
                  </a:moveTo>
                  <a:cubicBezTo>
                    <a:pt x="123096" y="40614"/>
                    <a:pt x="123096" y="32226"/>
                    <a:pt x="123096" y="22601"/>
                  </a:cubicBezTo>
                  <a:cubicBezTo>
                    <a:pt x="133109" y="22601"/>
                    <a:pt x="141836" y="22601"/>
                    <a:pt x="151849" y="22601"/>
                  </a:cubicBezTo>
                  <a:cubicBezTo>
                    <a:pt x="151849" y="32226"/>
                    <a:pt x="151849" y="40614"/>
                    <a:pt x="151849" y="50236"/>
                  </a:cubicBezTo>
                  <a:cubicBezTo>
                    <a:pt x="141836" y="50236"/>
                    <a:pt x="133109" y="50236"/>
                    <a:pt x="123096" y="50236"/>
                  </a:cubicBezTo>
                  <a:close/>
                  <a:moveTo>
                    <a:pt x="23518" y="50236"/>
                  </a:moveTo>
                  <a:cubicBezTo>
                    <a:pt x="23518" y="40614"/>
                    <a:pt x="23518" y="32226"/>
                    <a:pt x="23518" y="22601"/>
                  </a:cubicBezTo>
                  <a:cubicBezTo>
                    <a:pt x="33530" y="22601"/>
                    <a:pt x="42258" y="22601"/>
                    <a:pt x="52270" y="22601"/>
                  </a:cubicBezTo>
                  <a:cubicBezTo>
                    <a:pt x="52270" y="32226"/>
                    <a:pt x="52270" y="40614"/>
                    <a:pt x="52270" y="50236"/>
                  </a:cubicBezTo>
                  <a:cubicBezTo>
                    <a:pt x="42258" y="50236"/>
                    <a:pt x="33530" y="50236"/>
                    <a:pt x="23518" y="50236"/>
                  </a:cubicBezTo>
                  <a:close/>
                  <a:moveTo>
                    <a:pt x="3581076" y="50237"/>
                  </a:moveTo>
                  <a:cubicBezTo>
                    <a:pt x="3581076" y="40615"/>
                    <a:pt x="3581076" y="32227"/>
                    <a:pt x="3581076" y="22602"/>
                  </a:cubicBezTo>
                  <a:cubicBezTo>
                    <a:pt x="3591088" y="22602"/>
                    <a:pt x="3599816" y="22602"/>
                    <a:pt x="3609828" y="22602"/>
                  </a:cubicBezTo>
                  <a:cubicBezTo>
                    <a:pt x="3609828" y="32227"/>
                    <a:pt x="3609828" y="40615"/>
                    <a:pt x="3609828" y="50237"/>
                  </a:cubicBezTo>
                  <a:cubicBezTo>
                    <a:pt x="3599816" y="50237"/>
                    <a:pt x="3591088" y="50237"/>
                    <a:pt x="3581076" y="50237"/>
                  </a:cubicBezTo>
                  <a:close/>
                  <a:moveTo>
                    <a:pt x="3481497" y="50237"/>
                  </a:moveTo>
                  <a:cubicBezTo>
                    <a:pt x="3481497" y="40615"/>
                    <a:pt x="3481497" y="32227"/>
                    <a:pt x="3481497" y="22602"/>
                  </a:cubicBezTo>
                  <a:cubicBezTo>
                    <a:pt x="3491510" y="22602"/>
                    <a:pt x="3500237" y="22602"/>
                    <a:pt x="3510250" y="22602"/>
                  </a:cubicBezTo>
                  <a:cubicBezTo>
                    <a:pt x="3510250" y="32227"/>
                    <a:pt x="3510250" y="40615"/>
                    <a:pt x="3510250" y="50237"/>
                  </a:cubicBezTo>
                  <a:cubicBezTo>
                    <a:pt x="3500237" y="50237"/>
                    <a:pt x="3491510" y="50237"/>
                    <a:pt x="3481497" y="50237"/>
                  </a:cubicBezTo>
                  <a:close/>
                  <a:moveTo>
                    <a:pt x="75879" y="98000"/>
                  </a:moveTo>
                  <a:lnTo>
                    <a:pt x="75879" y="97205"/>
                  </a:lnTo>
                  <a:lnTo>
                    <a:pt x="74961" y="97205"/>
                  </a:lnTo>
                  <a:cubicBezTo>
                    <a:pt x="74961" y="88553"/>
                    <a:pt x="74961" y="81845"/>
                    <a:pt x="74961" y="73015"/>
                  </a:cubicBezTo>
                  <a:cubicBezTo>
                    <a:pt x="84331" y="73015"/>
                    <a:pt x="91495" y="73015"/>
                    <a:pt x="100958" y="73015"/>
                  </a:cubicBezTo>
                  <a:cubicBezTo>
                    <a:pt x="100958" y="82109"/>
                    <a:pt x="100958" y="88994"/>
                    <a:pt x="100958" y="98000"/>
                  </a:cubicBezTo>
                  <a:cubicBezTo>
                    <a:pt x="91863" y="98000"/>
                    <a:pt x="84882" y="98000"/>
                    <a:pt x="75879" y="98000"/>
                  </a:cubicBezTo>
                  <a:close/>
                  <a:moveTo>
                    <a:pt x="3532388" y="98001"/>
                  </a:moveTo>
                  <a:cubicBezTo>
                    <a:pt x="3532388" y="88995"/>
                    <a:pt x="3532388" y="82110"/>
                    <a:pt x="3532388" y="73016"/>
                  </a:cubicBezTo>
                  <a:cubicBezTo>
                    <a:pt x="3541851" y="73016"/>
                    <a:pt x="3549015" y="73016"/>
                    <a:pt x="3558385" y="73016"/>
                  </a:cubicBezTo>
                  <a:cubicBezTo>
                    <a:pt x="3558385" y="81846"/>
                    <a:pt x="3558385" y="88554"/>
                    <a:pt x="3558385" y="97206"/>
                  </a:cubicBezTo>
                  <a:lnTo>
                    <a:pt x="3557467" y="97206"/>
                  </a:lnTo>
                  <a:lnTo>
                    <a:pt x="3557467" y="98001"/>
                  </a:lnTo>
                  <a:cubicBezTo>
                    <a:pt x="3548464" y="98001"/>
                    <a:pt x="3541483" y="98001"/>
                    <a:pt x="3532388" y="98001"/>
                  </a:cubicBezTo>
                  <a:close/>
                  <a:moveTo>
                    <a:pt x="23518" y="147442"/>
                  </a:moveTo>
                  <a:cubicBezTo>
                    <a:pt x="23518" y="137818"/>
                    <a:pt x="23518" y="129431"/>
                    <a:pt x="23518" y="119808"/>
                  </a:cubicBezTo>
                  <a:cubicBezTo>
                    <a:pt x="33255" y="119808"/>
                    <a:pt x="41707" y="119808"/>
                    <a:pt x="51352" y="119808"/>
                  </a:cubicBezTo>
                  <a:lnTo>
                    <a:pt x="51352" y="120602"/>
                  </a:lnTo>
                  <a:lnTo>
                    <a:pt x="52270" y="120602"/>
                  </a:lnTo>
                  <a:cubicBezTo>
                    <a:pt x="52270" y="129960"/>
                    <a:pt x="52270" y="138084"/>
                    <a:pt x="52270" y="147442"/>
                  </a:cubicBezTo>
                  <a:cubicBezTo>
                    <a:pt x="42258" y="147442"/>
                    <a:pt x="33530" y="147442"/>
                    <a:pt x="23518" y="147442"/>
                  </a:cubicBezTo>
                  <a:close/>
                  <a:moveTo>
                    <a:pt x="3581076" y="147443"/>
                  </a:moveTo>
                  <a:cubicBezTo>
                    <a:pt x="3581076" y="138085"/>
                    <a:pt x="3581076" y="129961"/>
                    <a:pt x="3581076" y="120603"/>
                  </a:cubicBezTo>
                  <a:lnTo>
                    <a:pt x="3581994" y="120603"/>
                  </a:lnTo>
                  <a:lnTo>
                    <a:pt x="3581994" y="119809"/>
                  </a:lnTo>
                  <a:cubicBezTo>
                    <a:pt x="3591639" y="119809"/>
                    <a:pt x="3600091" y="119809"/>
                    <a:pt x="3609828" y="119809"/>
                  </a:cubicBezTo>
                  <a:cubicBezTo>
                    <a:pt x="3609828" y="129432"/>
                    <a:pt x="3609828" y="137819"/>
                    <a:pt x="3609828" y="147443"/>
                  </a:cubicBezTo>
                  <a:cubicBezTo>
                    <a:pt x="3599816" y="147443"/>
                    <a:pt x="3591088" y="147443"/>
                    <a:pt x="3581076" y="147443"/>
                  </a:cubicBezTo>
                  <a:close/>
                  <a:moveTo>
                    <a:pt x="23518" y="596157"/>
                  </a:moveTo>
                  <a:cubicBezTo>
                    <a:pt x="23518" y="586144"/>
                    <a:pt x="23518" y="577417"/>
                    <a:pt x="23518" y="567404"/>
                  </a:cubicBezTo>
                  <a:cubicBezTo>
                    <a:pt x="33530" y="567404"/>
                    <a:pt x="42258" y="567404"/>
                    <a:pt x="52270" y="567404"/>
                  </a:cubicBezTo>
                  <a:cubicBezTo>
                    <a:pt x="52270" y="577141"/>
                    <a:pt x="52270" y="585593"/>
                    <a:pt x="52270" y="595330"/>
                  </a:cubicBezTo>
                  <a:lnTo>
                    <a:pt x="51352" y="595330"/>
                  </a:lnTo>
                  <a:lnTo>
                    <a:pt x="51352" y="596157"/>
                  </a:lnTo>
                  <a:cubicBezTo>
                    <a:pt x="41707" y="596157"/>
                    <a:pt x="33255" y="596157"/>
                    <a:pt x="23518" y="596157"/>
                  </a:cubicBezTo>
                  <a:close/>
                  <a:moveTo>
                    <a:pt x="3581994" y="596158"/>
                  </a:moveTo>
                  <a:lnTo>
                    <a:pt x="3581994" y="595331"/>
                  </a:lnTo>
                  <a:lnTo>
                    <a:pt x="3581076" y="595331"/>
                  </a:lnTo>
                  <a:cubicBezTo>
                    <a:pt x="3581076" y="585594"/>
                    <a:pt x="3581076" y="577142"/>
                    <a:pt x="3581076" y="567405"/>
                  </a:cubicBezTo>
                  <a:cubicBezTo>
                    <a:pt x="3591088" y="567405"/>
                    <a:pt x="3599816" y="567405"/>
                    <a:pt x="3609828" y="567405"/>
                  </a:cubicBezTo>
                  <a:cubicBezTo>
                    <a:pt x="3609828" y="577418"/>
                    <a:pt x="3609828" y="586145"/>
                    <a:pt x="3609828" y="596158"/>
                  </a:cubicBezTo>
                  <a:cubicBezTo>
                    <a:pt x="3600091" y="596158"/>
                    <a:pt x="3591639" y="596158"/>
                    <a:pt x="3581994" y="596158"/>
                  </a:cubicBezTo>
                  <a:close/>
                  <a:moveTo>
                    <a:pt x="74961" y="644844"/>
                  </a:moveTo>
                  <a:cubicBezTo>
                    <a:pt x="74961" y="635657"/>
                    <a:pt x="74961" y="628677"/>
                    <a:pt x="74961" y="619675"/>
                  </a:cubicBezTo>
                  <a:lnTo>
                    <a:pt x="75879" y="619675"/>
                  </a:lnTo>
                  <a:lnTo>
                    <a:pt x="75879" y="618847"/>
                  </a:lnTo>
                  <a:cubicBezTo>
                    <a:pt x="84882" y="618847"/>
                    <a:pt x="91863" y="618847"/>
                    <a:pt x="100958" y="618847"/>
                  </a:cubicBezTo>
                  <a:cubicBezTo>
                    <a:pt x="100958" y="628218"/>
                    <a:pt x="100958" y="635382"/>
                    <a:pt x="100958" y="644844"/>
                  </a:cubicBezTo>
                  <a:cubicBezTo>
                    <a:pt x="91495" y="644844"/>
                    <a:pt x="84331" y="644844"/>
                    <a:pt x="74961" y="644844"/>
                  </a:cubicBezTo>
                  <a:close/>
                  <a:moveTo>
                    <a:pt x="3532388" y="644845"/>
                  </a:moveTo>
                  <a:cubicBezTo>
                    <a:pt x="3532388" y="635383"/>
                    <a:pt x="3532388" y="628219"/>
                    <a:pt x="3532388" y="618848"/>
                  </a:cubicBezTo>
                  <a:cubicBezTo>
                    <a:pt x="3541483" y="618848"/>
                    <a:pt x="3548464" y="618848"/>
                    <a:pt x="3557467" y="618848"/>
                  </a:cubicBezTo>
                  <a:lnTo>
                    <a:pt x="3557467" y="619676"/>
                  </a:lnTo>
                  <a:lnTo>
                    <a:pt x="3558385" y="619676"/>
                  </a:lnTo>
                  <a:cubicBezTo>
                    <a:pt x="3558385" y="628678"/>
                    <a:pt x="3558385" y="635658"/>
                    <a:pt x="3558385" y="644845"/>
                  </a:cubicBezTo>
                  <a:cubicBezTo>
                    <a:pt x="3549015" y="644845"/>
                    <a:pt x="3541851" y="644845"/>
                    <a:pt x="3532388" y="644845"/>
                  </a:cubicBezTo>
                  <a:close/>
                  <a:moveTo>
                    <a:pt x="123096" y="697299"/>
                  </a:moveTo>
                  <a:cubicBezTo>
                    <a:pt x="123096" y="687285"/>
                    <a:pt x="123096" y="678557"/>
                    <a:pt x="123096" y="668545"/>
                  </a:cubicBezTo>
                  <a:cubicBezTo>
                    <a:pt x="133109" y="668545"/>
                    <a:pt x="141836" y="668545"/>
                    <a:pt x="151849" y="668545"/>
                  </a:cubicBezTo>
                  <a:cubicBezTo>
                    <a:pt x="151849" y="678557"/>
                    <a:pt x="151849" y="687285"/>
                    <a:pt x="151849" y="697299"/>
                  </a:cubicBezTo>
                  <a:cubicBezTo>
                    <a:pt x="141836" y="697299"/>
                    <a:pt x="133109" y="697299"/>
                    <a:pt x="123096" y="697299"/>
                  </a:cubicBezTo>
                  <a:close/>
                  <a:moveTo>
                    <a:pt x="23518" y="697299"/>
                  </a:moveTo>
                  <a:cubicBezTo>
                    <a:pt x="23518" y="687285"/>
                    <a:pt x="23518" y="678557"/>
                    <a:pt x="23518" y="668545"/>
                  </a:cubicBezTo>
                  <a:cubicBezTo>
                    <a:pt x="33530" y="668545"/>
                    <a:pt x="42258" y="668545"/>
                    <a:pt x="52270" y="668545"/>
                  </a:cubicBezTo>
                  <a:cubicBezTo>
                    <a:pt x="52270" y="678557"/>
                    <a:pt x="52270" y="687285"/>
                    <a:pt x="52270" y="697299"/>
                  </a:cubicBezTo>
                  <a:cubicBezTo>
                    <a:pt x="42258" y="697299"/>
                    <a:pt x="33530" y="697299"/>
                    <a:pt x="23518" y="697299"/>
                  </a:cubicBezTo>
                  <a:close/>
                  <a:moveTo>
                    <a:pt x="3581076" y="697300"/>
                  </a:moveTo>
                  <a:cubicBezTo>
                    <a:pt x="3581076" y="687286"/>
                    <a:pt x="3581076" y="678558"/>
                    <a:pt x="3581076" y="668546"/>
                  </a:cubicBezTo>
                  <a:cubicBezTo>
                    <a:pt x="3591088" y="668546"/>
                    <a:pt x="3599816" y="668546"/>
                    <a:pt x="3609828" y="668546"/>
                  </a:cubicBezTo>
                  <a:cubicBezTo>
                    <a:pt x="3609828" y="678558"/>
                    <a:pt x="3609828" y="687286"/>
                    <a:pt x="3609828" y="697300"/>
                  </a:cubicBezTo>
                  <a:cubicBezTo>
                    <a:pt x="3599816" y="697300"/>
                    <a:pt x="3591088" y="697300"/>
                    <a:pt x="3581076" y="697300"/>
                  </a:cubicBezTo>
                  <a:close/>
                  <a:moveTo>
                    <a:pt x="3481497" y="697300"/>
                  </a:moveTo>
                  <a:cubicBezTo>
                    <a:pt x="3481497" y="687286"/>
                    <a:pt x="3481497" y="678558"/>
                    <a:pt x="3481497" y="668546"/>
                  </a:cubicBezTo>
                  <a:cubicBezTo>
                    <a:pt x="3491510" y="668546"/>
                    <a:pt x="3500237" y="668546"/>
                    <a:pt x="3510250" y="668546"/>
                  </a:cubicBezTo>
                  <a:cubicBezTo>
                    <a:pt x="3510250" y="678558"/>
                    <a:pt x="3510250" y="687286"/>
                    <a:pt x="3510250" y="697300"/>
                  </a:cubicBezTo>
                  <a:cubicBezTo>
                    <a:pt x="3500237" y="697300"/>
                    <a:pt x="3491510" y="697300"/>
                    <a:pt x="3481497" y="697300"/>
                  </a:cubicBezTo>
                  <a:close/>
                  <a:moveTo>
                    <a:pt x="2593866" y="697300"/>
                  </a:moveTo>
                  <a:lnTo>
                    <a:pt x="2593866" y="697299"/>
                  </a:lnTo>
                  <a:lnTo>
                    <a:pt x="175275" y="697299"/>
                  </a:lnTo>
                  <a:lnTo>
                    <a:pt x="175275" y="645029"/>
                  </a:lnTo>
                  <a:lnTo>
                    <a:pt x="124383" y="645029"/>
                  </a:lnTo>
                  <a:lnTo>
                    <a:pt x="124383" y="595330"/>
                  </a:lnTo>
                  <a:lnTo>
                    <a:pt x="75787" y="595330"/>
                  </a:lnTo>
                  <a:lnTo>
                    <a:pt x="75787" y="543886"/>
                  </a:lnTo>
                  <a:lnTo>
                    <a:pt x="23518" y="543886"/>
                  </a:lnTo>
                  <a:lnTo>
                    <a:pt x="23518" y="497911"/>
                  </a:lnTo>
                  <a:lnTo>
                    <a:pt x="23518" y="390096"/>
                  </a:lnTo>
                  <a:lnTo>
                    <a:pt x="23518" y="314925"/>
                  </a:lnTo>
                  <a:lnTo>
                    <a:pt x="23518" y="214231"/>
                  </a:lnTo>
                  <a:lnTo>
                    <a:pt x="23518" y="170045"/>
                  </a:lnTo>
                  <a:lnTo>
                    <a:pt x="75787" y="170045"/>
                  </a:lnTo>
                  <a:lnTo>
                    <a:pt x="75787" y="120602"/>
                  </a:lnTo>
                  <a:lnTo>
                    <a:pt x="124383" y="120602"/>
                  </a:lnTo>
                  <a:lnTo>
                    <a:pt x="124383" y="72837"/>
                  </a:lnTo>
                  <a:lnTo>
                    <a:pt x="175275" y="72837"/>
                  </a:lnTo>
                  <a:lnTo>
                    <a:pt x="175275" y="22601"/>
                  </a:lnTo>
                  <a:lnTo>
                    <a:pt x="1039480" y="22601"/>
                  </a:lnTo>
                  <a:lnTo>
                    <a:pt x="1039480" y="22602"/>
                  </a:lnTo>
                  <a:lnTo>
                    <a:pt x="3458071" y="22602"/>
                  </a:lnTo>
                  <a:lnTo>
                    <a:pt x="3458071" y="72838"/>
                  </a:lnTo>
                  <a:lnTo>
                    <a:pt x="3508963" y="72838"/>
                  </a:lnTo>
                  <a:lnTo>
                    <a:pt x="3508963" y="120603"/>
                  </a:lnTo>
                  <a:lnTo>
                    <a:pt x="3557559" y="120603"/>
                  </a:lnTo>
                  <a:lnTo>
                    <a:pt x="3557559" y="170046"/>
                  </a:lnTo>
                  <a:lnTo>
                    <a:pt x="3609828" y="170046"/>
                  </a:lnTo>
                  <a:lnTo>
                    <a:pt x="3609828" y="214232"/>
                  </a:lnTo>
                  <a:lnTo>
                    <a:pt x="3609828" y="314926"/>
                  </a:lnTo>
                  <a:lnTo>
                    <a:pt x="3609828" y="390097"/>
                  </a:lnTo>
                  <a:lnTo>
                    <a:pt x="3609828" y="497912"/>
                  </a:lnTo>
                  <a:lnTo>
                    <a:pt x="3609828" y="543887"/>
                  </a:lnTo>
                  <a:lnTo>
                    <a:pt x="3557559" y="543887"/>
                  </a:lnTo>
                  <a:lnTo>
                    <a:pt x="3557559" y="595331"/>
                  </a:lnTo>
                  <a:lnTo>
                    <a:pt x="3508963" y="595331"/>
                  </a:lnTo>
                  <a:lnTo>
                    <a:pt x="3508963" y="645030"/>
                  </a:lnTo>
                  <a:lnTo>
                    <a:pt x="3458071" y="645030"/>
                  </a:lnTo>
                  <a:lnTo>
                    <a:pt x="3458071" y="697300"/>
                  </a:lnTo>
                  <a:close/>
                  <a:moveTo>
                    <a:pt x="1039480" y="720816"/>
                  </a:moveTo>
                  <a:lnTo>
                    <a:pt x="3533858" y="720816"/>
                  </a:lnTo>
                  <a:lnTo>
                    <a:pt x="3533858" y="668362"/>
                  </a:lnTo>
                  <a:lnTo>
                    <a:pt x="3557559" y="668362"/>
                  </a:lnTo>
                  <a:lnTo>
                    <a:pt x="3557559" y="720816"/>
                  </a:lnTo>
                  <a:lnTo>
                    <a:pt x="3633346" y="720816"/>
                  </a:lnTo>
                  <a:lnTo>
                    <a:pt x="3633346" y="645030"/>
                  </a:lnTo>
                  <a:lnTo>
                    <a:pt x="3581994" y="645030"/>
                  </a:lnTo>
                  <a:lnTo>
                    <a:pt x="3581994" y="619766"/>
                  </a:lnTo>
                  <a:lnTo>
                    <a:pt x="3633346" y="619766"/>
                  </a:lnTo>
                  <a:lnTo>
                    <a:pt x="3633346" y="497912"/>
                  </a:lnTo>
                  <a:lnTo>
                    <a:pt x="3633346" y="390097"/>
                  </a:lnTo>
                  <a:lnTo>
                    <a:pt x="3633346" y="314926"/>
                  </a:lnTo>
                  <a:lnTo>
                    <a:pt x="3633346" y="214232"/>
                  </a:lnTo>
                  <a:lnTo>
                    <a:pt x="3633346" y="97119"/>
                  </a:lnTo>
                  <a:lnTo>
                    <a:pt x="3581994" y="97119"/>
                  </a:lnTo>
                  <a:lnTo>
                    <a:pt x="3581994" y="72838"/>
                  </a:lnTo>
                  <a:lnTo>
                    <a:pt x="3633346" y="72838"/>
                  </a:lnTo>
                  <a:lnTo>
                    <a:pt x="3633346" y="1"/>
                  </a:lnTo>
                  <a:lnTo>
                    <a:pt x="3557559" y="1"/>
                  </a:lnTo>
                  <a:lnTo>
                    <a:pt x="3557559" y="50414"/>
                  </a:lnTo>
                  <a:lnTo>
                    <a:pt x="3533858" y="50414"/>
                  </a:lnTo>
                  <a:lnTo>
                    <a:pt x="3533858" y="1"/>
                  </a:lnTo>
                  <a:lnTo>
                    <a:pt x="2593866" y="1"/>
                  </a:lnTo>
                  <a:lnTo>
                    <a:pt x="2593866" y="0"/>
                  </a:lnTo>
                  <a:lnTo>
                    <a:pt x="99488" y="0"/>
                  </a:lnTo>
                  <a:lnTo>
                    <a:pt x="99488" y="50413"/>
                  </a:lnTo>
                  <a:lnTo>
                    <a:pt x="75787" y="50413"/>
                  </a:lnTo>
                  <a:lnTo>
                    <a:pt x="75787" y="0"/>
                  </a:lnTo>
                  <a:lnTo>
                    <a:pt x="0" y="0"/>
                  </a:lnTo>
                  <a:lnTo>
                    <a:pt x="0" y="72837"/>
                  </a:lnTo>
                  <a:lnTo>
                    <a:pt x="51352" y="72837"/>
                  </a:lnTo>
                  <a:lnTo>
                    <a:pt x="51352" y="97118"/>
                  </a:lnTo>
                  <a:lnTo>
                    <a:pt x="0" y="97118"/>
                  </a:lnTo>
                  <a:lnTo>
                    <a:pt x="0" y="214231"/>
                  </a:lnTo>
                  <a:lnTo>
                    <a:pt x="0" y="314925"/>
                  </a:lnTo>
                  <a:lnTo>
                    <a:pt x="0" y="390096"/>
                  </a:lnTo>
                  <a:lnTo>
                    <a:pt x="0" y="497911"/>
                  </a:lnTo>
                  <a:lnTo>
                    <a:pt x="0" y="619765"/>
                  </a:lnTo>
                  <a:lnTo>
                    <a:pt x="51352" y="619765"/>
                  </a:lnTo>
                  <a:lnTo>
                    <a:pt x="51352" y="645029"/>
                  </a:lnTo>
                  <a:lnTo>
                    <a:pt x="0" y="645029"/>
                  </a:lnTo>
                  <a:lnTo>
                    <a:pt x="0" y="720815"/>
                  </a:lnTo>
                  <a:lnTo>
                    <a:pt x="75787" y="720815"/>
                  </a:lnTo>
                  <a:lnTo>
                    <a:pt x="75787" y="668361"/>
                  </a:lnTo>
                  <a:lnTo>
                    <a:pt x="99488" y="668361"/>
                  </a:lnTo>
                  <a:lnTo>
                    <a:pt x="99488" y="720815"/>
                  </a:lnTo>
                  <a:lnTo>
                    <a:pt x="1039480" y="72081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9AD8EDF1-BFE2-6D9C-253F-977DF113368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8310" y="2774017"/>
            <a:ext cx="3480528" cy="58088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9A0DDDA-7CD4-6CA6-4F8D-61D6C8FE3973}"/>
              </a:ext>
            </a:extLst>
          </p:cNvPr>
          <p:cNvSpPr txBox="1"/>
          <p:nvPr/>
        </p:nvSpPr>
        <p:spPr>
          <a:xfrm>
            <a:off x="2770538" y="3950999"/>
            <a:ext cx="66675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FDF1C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036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962021" y="1735689"/>
            <a:ext cx="8280884" cy="2358589"/>
            <a:chOff x="1962021" y="2127574"/>
            <a:chExt cx="8280884" cy="2358589"/>
          </a:xfrm>
          <a:solidFill>
            <a:srgbClr val="FF4343">
              <a:alpha val="80000"/>
            </a:srgbClr>
          </a:solidFill>
        </p:grpSpPr>
        <p:sp>
          <p:nvSpPr>
            <p:cNvPr id="37" name="ValueShape"/>
            <p:cNvSpPr/>
            <p:nvPr/>
          </p:nvSpPr>
          <p:spPr bwMode="auto">
            <a:xfrm>
              <a:off x="1962021" y="3086100"/>
              <a:ext cx="2349759" cy="1400063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D71E1D"/>
            </a:soli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38" name="ValueShape"/>
            <p:cNvSpPr/>
            <p:nvPr/>
          </p:nvSpPr>
          <p:spPr bwMode="auto">
            <a:xfrm>
              <a:off x="3444802" y="2465878"/>
              <a:ext cx="2349759" cy="2020285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9" name="ValueShape"/>
            <p:cNvSpPr/>
            <p:nvPr/>
          </p:nvSpPr>
          <p:spPr bwMode="auto">
            <a:xfrm>
              <a:off x="4927583" y="2127574"/>
              <a:ext cx="2349759" cy="2358589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D71E1D"/>
            </a:soli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40" name="ValueShape"/>
            <p:cNvSpPr/>
            <p:nvPr/>
          </p:nvSpPr>
          <p:spPr bwMode="auto">
            <a:xfrm>
              <a:off x="6410364" y="3239475"/>
              <a:ext cx="2349759" cy="1246688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1" name="ValueShape"/>
            <p:cNvSpPr/>
            <p:nvPr/>
          </p:nvSpPr>
          <p:spPr bwMode="auto">
            <a:xfrm>
              <a:off x="7893146" y="2465877"/>
              <a:ext cx="2349759" cy="2020286"/>
            </a:xfrm>
            <a:custGeom>
              <a:avLst/>
              <a:gdLst>
                <a:gd name="connsiteX0" fmla="*/ 1093415 w 2188163"/>
                <a:gd name="connsiteY0" fmla="*/ 0 h 1498292"/>
                <a:gd name="connsiteX1" fmla="*/ 1137584 w 2188163"/>
                <a:gd name="connsiteY1" fmla="*/ 114812 h 1498292"/>
                <a:gd name="connsiteX2" fmla="*/ 2188163 w 2188163"/>
                <a:gd name="connsiteY2" fmla="*/ 1498292 h 1498292"/>
                <a:gd name="connsiteX3" fmla="*/ 1093415 w 2188163"/>
                <a:gd name="connsiteY3" fmla="*/ 1498292 h 1498292"/>
                <a:gd name="connsiteX4" fmla="*/ 0 w 2188163"/>
                <a:gd name="connsiteY4" fmla="*/ 1498292 h 1498292"/>
                <a:gd name="connsiteX5" fmla="*/ 1049300 w 2188163"/>
                <a:gd name="connsiteY5" fmla="*/ 114812 h 1498292"/>
                <a:gd name="connsiteX6" fmla="*/ 1093415 w 2188163"/>
                <a:gd name="connsiteY6" fmla="*/ 0 h 149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8163" h="1498292">
                  <a:moveTo>
                    <a:pt x="1093415" y="0"/>
                  </a:moveTo>
                  <a:cubicBezTo>
                    <a:pt x="1102880" y="0"/>
                    <a:pt x="1121809" y="51665"/>
                    <a:pt x="1137584" y="114812"/>
                  </a:cubicBezTo>
                  <a:cubicBezTo>
                    <a:pt x="1424679" y="1156728"/>
                    <a:pt x="2188163" y="1498292"/>
                    <a:pt x="2188163" y="1498292"/>
                  </a:cubicBezTo>
                  <a:cubicBezTo>
                    <a:pt x="2188163" y="1498292"/>
                    <a:pt x="2188163" y="1498292"/>
                    <a:pt x="1093415" y="1498292"/>
                  </a:cubicBezTo>
                  <a:cubicBezTo>
                    <a:pt x="1093415" y="1498292"/>
                    <a:pt x="1093415" y="1498292"/>
                    <a:pt x="0" y="1498292"/>
                  </a:cubicBezTo>
                  <a:cubicBezTo>
                    <a:pt x="0" y="1498292"/>
                    <a:pt x="762555" y="1156728"/>
                    <a:pt x="1049300" y="114812"/>
                  </a:cubicBezTo>
                  <a:cubicBezTo>
                    <a:pt x="1065056" y="51665"/>
                    <a:pt x="1083962" y="0"/>
                    <a:pt x="1093415" y="0"/>
                  </a:cubicBezTo>
                  <a:close/>
                </a:path>
              </a:pathLst>
            </a:custGeom>
            <a:solidFill>
              <a:srgbClr val="D71E1D"/>
            </a:soli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2668441" y="2184583"/>
            <a:ext cx="936917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35%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67025" y="1623569"/>
            <a:ext cx="936917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50%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43343" y="1291397"/>
            <a:ext cx="936917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68%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16784" y="2400483"/>
            <a:ext cx="936917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30%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99567" y="1674282"/>
            <a:ext cx="936917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47%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4BCCA6-259F-6CFA-4587-54DCDFC90081}"/>
              </a:ext>
            </a:extLst>
          </p:cNvPr>
          <p:cNvSpPr txBox="1"/>
          <p:nvPr/>
        </p:nvSpPr>
        <p:spPr>
          <a:xfrm>
            <a:off x="2420545" y="4263305"/>
            <a:ext cx="14327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D71E1D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10CAD1-A560-DA3B-C14C-4A32D4E3413D}"/>
              </a:ext>
            </a:extLst>
          </p:cNvPr>
          <p:cNvSpPr txBox="1"/>
          <p:nvPr/>
        </p:nvSpPr>
        <p:spPr>
          <a:xfrm>
            <a:off x="3919129" y="4725119"/>
            <a:ext cx="14327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D71E1D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0F45F8C-8BD8-455B-EA5E-BBCA4FEFFA0C}"/>
              </a:ext>
            </a:extLst>
          </p:cNvPr>
          <p:cNvSpPr txBox="1"/>
          <p:nvPr/>
        </p:nvSpPr>
        <p:spPr>
          <a:xfrm>
            <a:off x="6868888" y="4725119"/>
            <a:ext cx="14327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D71E1D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B046CBC-EBE5-ACC7-5C99-39151A44D9F0}"/>
              </a:ext>
            </a:extLst>
          </p:cNvPr>
          <p:cNvSpPr txBox="1"/>
          <p:nvPr/>
        </p:nvSpPr>
        <p:spPr>
          <a:xfrm>
            <a:off x="5395447" y="4263305"/>
            <a:ext cx="14327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D71E1D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C0D57AF-CC9D-0E13-C032-E4FBD9567002}"/>
              </a:ext>
            </a:extLst>
          </p:cNvPr>
          <p:cNvSpPr txBox="1"/>
          <p:nvPr/>
        </p:nvSpPr>
        <p:spPr>
          <a:xfrm>
            <a:off x="8351671" y="4263305"/>
            <a:ext cx="14327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D71E1D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1A88C35-C9D1-D601-59D9-877D4C5A5ACA}"/>
              </a:ext>
            </a:extLst>
          </p:cNvPr>
          <p:cNvSpPr txBox="1"/>
          <p:nvPr/>
        </p:nvSpPr>
        <p:spPr>
          <a:xfrm>
            <a:off x="1072263" y="5533972"/>
            <a:ext cx="1006405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D71E1D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rgbClr val="D71E1D"/>
                </a:solidFill>
              </a:rPr>
              <a:t>200</a:t>
            </a:r>
            <a:r>
              <a:rPr lang="zh-CN" altLang="en-US" sz="1200" b="1" dirty="0">
                <a:solidFill>
                  <a:srgbClr val="D71E1D"/>
                </a:solidFill>
              </a:rPr>
              <a:t>字以内，据统计每页幻灯片的最好控制在</a:t>
            </a:r>
            <a:r>
              <a:rPr lang="en-US" altLang="zh-CN" sz="1200" b="1" dirty="0">
                <a:solidFill>
                  <a:srgbClr val="D71E1D"/>
                </a:solidFill>
              </a:rPr>
              <a:t>5</a:t>
            </a:r>
            <a:r>
              <a:rPr lang="zh-CN" altLang="en-US" sz="1200" b="1" dirty="0">
                <a:solidFill>
                  <a:srgbClr val="D71E1D"/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E099D41-826E-35F0-AA58-8F1772035959}"/>
              </a:ext>
            </a:extLst>
          </p:cNvPr>
          <p:cNvCxnSpPr/>
          <p:nvPr/>
        </p:nvCxnSpPr>
        <p:spPr>
          <a:xfrm>
            <a:off x="1055688" y="5326743"/>
            <a:ext cx="10080625" cy="0"/>
          </a:xfrm>
          <a:prstGeom prst="line">
            <a:avLst/>
          </a:prstGeom>
          <a:ln w="25400">
            <a:solidFill>
              <a:srgbClr val="D71E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55A817C-9BAC-AF8C-A7B5-E36278E1A1DE}"/>
              </a:ext>
            </a:extLst>
          </p:cNvPr>
          <p:cNvCxnSpPr>
            <a:cxnSpLocks/>
          </p:cNvCxnSpPr>
          <p:nvPr/>
        </p:nvCxnSpPr>
        <p:spPr>
          <a:xfrm flipV="1">
            <a:off x="4619171" y="4263305"/>
            <a:ext cx="0" cy="422995"/>
          </a:xfrm>
          <a:prstGeom prst="line">
            <a:avLst/>
          </a:prstGeom>
          <a:ln>
            <a:gradFill>
              <a:gsLst>
                <a:gs pos="0">
                  <a:srgbClr val="D71E1D">
                    <a:alpha val="0"/>
                  </a:srgbClr>
                </a:gs>
                <a:gs pos="100000">
                  <a:srgbClr val="D71E1D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A9F611E-5CF8-AF1B-3E90-29E1E67267E8}"/>
              </a:ext>
            </a:extLst>
          </p:cNvPr>
          <p:cNvCxnSpPr>
            <a:cxnSpLocks/>
          </p:cNvCxnSpPr>
          <p:nvPr/>
        </p:nvCxnSpPr>
        <p:spPr>
          <a:xfrm flipV="1">
            <a:off x="7609114" y="4263305"/>
            <a:ext cx="0" cy="422995"/>
          </a:xfrm>
          <a:prstGeom prst="line">
            <a:avLst/>
          </a:prstGeom>
          <a:ln>
            <a:gradFill>
              <a:gsLst>
                <a:gs pos="0">
                  <a:srgbClr val="D71E1D">
                    <a:alpha val="0"/>
                  </a:srgbClr>
                </a:gs>
                <a:gs pos="100000">
                  <a:srgbClr val="D71E1D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9310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872DFDE3-3E54-6E70-23F4-9B25C4DFD4D9}"/>
              </a:ext>
            </a:extLst>
          </p:cNvPr>
          <p:cNvGrpSpPr/>
          <p:nvPr/>
        </p:nvGrpSpPr>
        <p:grpSpPr>
          <a:xfrm>
            <a:off x="4661983" y="-239982"/>
            <a:ext cx="2884610" cy="1446213"/>
            <a:chOff x="3709045" y="-239982"/>
            <a:chExt cx="2884610" cy="1446213"/>
          </a:xfrm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9662B564-7F2E-8326-AB68-60263AEF2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0299" y="-239982"/>
              <a:ext cx="953356" cy="1446213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91E482A2-E082-94B3-4C3F-36E83B58C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4672" y="-239982"/>
              <a:ext cx="953356" cy="1446213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CE3EC1DD-E872-DEAE-305A-AFEC459FC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9045" y="-239982"/>
              <a:ext cx="953356" cy="1446213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0DC6F5A-4CB4-36F7-9E03-E38C9E9070F9}"/>
              </a:ext>
            </a:extLst>
          </p:cNvPr>
          <p:cNvGrpSpPr/>
          <p:nvPr/>
        </p:nvGrpSpPr>
        <p:grpSpPr>
          <a:xfrm>
            <a:off x="5138661" y="5357826"/>
            <a:ext cx="2464776" cy="946246"/>
            <a:chOff x="3062057" y="975823"/>
            <a:chExt cx="7527411" cy="288983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6946A0C-2606-F4B2-1E9C-F26476D670C8}"/>
                </a:ext>
              </a:extLst>
            </p:cNvPr>
            <p:cNvGrpSpPr/>
            <p:nvPr/>
          </p:nvGrpSpPr>
          <p:grpSpPr>
            <a:xfrm>
              <a:off x="3062057" y="976927"/>
              <a:ext cx="6910618" cy="2888726"/>
              <a:chOff x="3776292" y="2795542"/>
              <a:chExt cx="5534903" cy="2313660"/>
            </a:xfr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00"/>
                </a:gs>
              </a:gsLst>
              <a:lin ang="5400000" scaled="1"/>
              <a:tileRect/>
            </a:gradFill>
            <a:effectLst>
              <a:outerShdw blurRad="50800" dist="241300" dir="5400000" algn="t" rotWithShape="0">
                <a:prstClr val="black">
                  <a:alpha val="24000"/>
                </a:prstClr>
              </a:outerShdw>
            </a:effectLst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CDE7BF16-B4F4-0B59-6255-3D6A95E8BBDC}"/>
                  </a:ext>
                </a:extLst>
              </p:cNvPr>
              <p:cNvGrpSpPr/>
              <p:nvPr/>
            </p:nvGrpSpPr>
            <p:grpSpPr>
              <a:xfrm>
                <a:off x="6865172" y="2795542"/>
                <a:ext cx="2446023" cy="1715992"/>
                <a:chOff x="6865172" y="2795542"/>
                <a:chExt cx="2446023" cy="1715992"/>
              </a:xfrm>
              <a:grpFill/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2AD11B42-695B-680F-F616-09BA949EE36D}"/>
                    </a:ext>
                  </a:extLst>
                </p:cNvPr>
                <p:cNvSpPr/>
                <p:nvPr/>
              </p:nvSpPr>
              <p:spPr>
                <a:xfrm flipV="1">
                  <a:off x="6865172" y="2795542"/>
                  <a:ext cx="678190" cy="1715992"/>
                </a:xfrm>
                <a:custGeom>
                  <a:avLst/>
                  <a:gdLst>
                    <a:gd name="connsiteX0" fmla="*/ 284268 w 446983"/>
                    <a:gd name="connsiteY0" fmla="*/ 1100593 h 1130980"/>
                    <a:gd name="connsiteX1" fmla="*/ 214538 w 446983"/>
                    <a:gd name="connsiteY1" fmla="*/ 956031 h 1130980"/>
                    <a:gd name="connsiteX2" fmla="*/ 62324 w 446983"/>
                    <a:gd name="connsiteY2" fmla="*/ 781707 h 1130980"/>
                    <a:gd name="connsiteX3" fmla="*/ 60623 w 446983"/>
                    <a:gd name="connsiteY3" fmla="*/ 773203 h 1130980"/>
                    <a:gd name="connsiteX4" fmla="*/ 57222 w 446983"/>
                    <a:gd name="connsiteY4" fmla="*/ 764700 h 1130980"/>
                    <a:gd name="connsiteX5" fmla="*/ 47868 w 446983"/>
                    <a:gd name="connsiteY5" fmla="*/ 751094 h 1130980"/>
                    <a:gd name="connsiteX6" fmla="*/ 41065 w 446983"/>
                    <a:gd name="connsiteY6" fmla="*/ 742590 h 1130980"/>
                    <a:gd name="connsiteX7" fmla="*/ 13853 w 446983"/>
                    <a:gd name="connsiteY7" fmla="*/ 708576 h 1130980"/>
                    <a:gd name="connsiteX8" fmla="*/ 4499 w 446983"/>
                    <a:gd name="connsiteY8" fmla="*/ 651602 h 1130980"/>
                    <a:gd name="connsiteX9" fmla="*/ 22357 w 446983"/>
                    <a:gd name="connsiteY9" fmla="*/ 609934 h 1130980"/>
                    <a:gd name="connsiteX10" fmla="*/ 47868 w 446983"/>
                    <a:gd name="connsiteY10" fmla="*/ 586124 h 1130980"/>
                    <a:gd name="connsiteX11" fmla="*/ 64875 w 446983"/>
                    <a:gd name="connsiteY11" fmla="*/ 577620 h 1130980"/>
                    <a:gd name="connsiteX12" fmla="*/ 126101 w 446983"/>
                    <a:gd name="connsiteY12" fmla="*/ 628642 h 1130980"/>
                    <a:gd name="connsiteX13" fmla="*/ 194130 w 446983"/>
                    <a:gd name="connsiteY13" fmla="*/ 688167 h 1130980"/>
                    <a:gd name="connsiteX14" fmla="*/ 197531 w 446983"/>
                    <a:gd name="connsiteY14" fmla="*/ 694970 h 1130980"/>
                    <a:gd name="connsiteX15" fmla="*/ 214538 w 446983"/>
                    <a:gd name="connsiteY15" fmla="*/ 711127 h 1130980"/>
                    <a:gd name="connsiteX16" fmla="*/ 234947 w 446983"/>
                    <a:gd name="connsiteY16" fmla="*/ 708576 h 1130980"/>
                    <a:gd name="connsiteX17" fmla="*/ 173721 w 446983"/>
                    <a:gd name="connsiteY17" fmla="*/ 594628 h 1130980"/>
                    <a:gd name="connsiteX18" fmla="*/ 128652 w 446983"/>
                    <a:gd name="connsiteY18" fmla="*/ 539354 h 1130980"/>
                    <a:gd name="connsiteX19" fmla="*/ 61473 w 446983"/>
                    <a:gd name="connsiteY19" fmla="*/ 461121 h 1130980"/>
                    <a:gd name="connsiteX20" fmla="*/ 10452 w 446983"/>
                    <a:gd name="connsiteY20" fmla="*/ 370132 h 1130980"/>
                    <a:gd name="connsiteX21" fmla="*/ 25758 w 446983"/>
                    <a:gd name="connsiteY21" fmla="*/ 245979 h 1130980"/>
                    <a:gd name="connsiteX22" fmla="*/ 107393 w 446983"/>
                    <a:gd name="connsiteY22" fmla="*/ 307205 h 1130980"/>
                    <a:gd name="connsiteX23" fmla="*/ 197531 w 446983"/>
                    <a:gd name="connsiteY23" fmla="*/ 430508 h 1130980"/>
                    <a:gd name="connsiteX24" fmla="*/ 152462 w 446983"/>
                    <a:gd name="connsiteY24" fmla="*/ 315709 h 1130980"/>
                    <a:gd name="connsiteX25" fmla="*/ 124400 w 446983"/>
                    <a:gd name="connsiteY25" fmla="*/ 255333 h 1130980"/>
                    <a:gd name="connsiteX26" fmla="*/ 94637 w 446983"/>
                    <a:gd name="connsiteY26" fmla="*/ 196658 h 1130980"/>
                    <a:gd name="connsiteX27" fmla="*/ 68276 w 446983"/>
                    <a:gd name="connsiteY27" fmla="*/ 121827 h 1130980"/>
                    <a:gd name="connsiteX28" fmla="*/ 72528 w 446983"/>
                    <a:gd name="connsiteY28" fmla="*/ 65703 h 1130980"/>
                    <a:gd name="connsiteX29" fmla="*/ 86134 w 446983"/>
                    <a:gd name="connsiteY29" fmla="*/ 33389 h 1130980"/>
                    <a:gd name="connsiteX30" fmla="*/ 98889 w 446983"/>
                    <a:gd name="connsiteY30" fmla="*/ 16382 h 1130980"/>
                    <a:gd name="connsiteX31" fmla="*/ 129502 w 446983"/>
                    <a:gd name="connsiteY31" fmla="*/ -625 h 1130980"/>
                    <a:gd name="connsiteX32" fmla="*/ 189028 w 446983"/>
                    <a:gd name="connsiteY32" fmla="*/ 28287 h 1130980"/>
                    <a:gd name="connsiteX33" fmla="*/ 217940 w 446983"/>
                    <a:gd name="connsiteY33" fmla="*/ 71655 h 1130980"/>
                    <a:gd name="connsiteX34" fmla="*/ 226444 w 446983"/>
                    <a:gd name="connsiteY34" fmla="*/ 80159 h 1130980"/>
                    <a:gd name="connsiteX35" fmla="*/ 234947 w 446983"/>
                    <a:gd name="connsiteY35" fmla="*/ 87812 h 1130980"/>
                    <a:gd name="connsiteX36" fmla="*/ 241750 w 446983"/>
                    <a:gd name="connsiteY36" fmla="*/ 101418 h 1130980"/>
                    <a:gd name="connsiteX37" fmla="*/ 249403 w 446983"/>
                    <a:gd name="connsiteY37" fmla="*/ 120126 h 1130980"/>
                    <a:gd name="connsiteX38" fmla="*/ 265560 w 446983"/>
                    <a:gd name="connsiteY38" fmla="*/ 149889 h 1130980"/>
                    <a:gd name="connsiteX39" fmla="*/ 274064 w 446983"/>
                    <a:gd name="connsiteY39" fmla="*/ 160943 h 1130980"/>
                    <a:gd name="connsiteX40" fmla="*/ 284268 w 446983"/>
                    <a:gd name="connsiteY40" fmla="*/ 184753 h 1130980"/>
                    <a:gd name="connsiteX41" fmla="*/ 306377 w 446983"/>
                    <a:gd name="connsiteY41" fmla="*/ 225571 h 1130980"/>
                    <a:gd name="connsiteX42" fmla="*/ 328487 w 446983"/>
                    <a:gd name="connsiteY42" fmla="*/ 258735 h 1130980"/>
                    <a:gd name="connsiteX43" fmla="*/ 345494 w 446983"/>
                    <a:gd name="connsiteY43" fmla="*/ 283395 h 1130980"/>
                    <a:gd name="connsiteX44" fmla="*/ 336990 w 446983"/>
                    <a:gd name="connsiteY44" fmla="*/ 279994 h 1130980"/>
                    <a:gd name="connsiteX45" fmla="*/ 328487 w 446983"/>
                    <a:gd name="connsiteY45" fmla="*/ 279994 h 1130980"/>
                    <a:gd name="connsiteX46" fmla="*/ 341242 w 446983"/>
                    <a:gd name="connsiteY46" fmla="*/ 308906 h 1130980"/>
                    <a:gd name="connsiteX47" fmla="*/ 353998 w 446983"/>
                    <a:gd name="connsiteY47" fmla="*/ 349723 h 1130980"/>
                    <a:gd name="connsiteX48" fmla="*/ 362501 w 446983"/>
                    <a:gd name="connsiteY48" fmla="*/ 373534 h 1130980"/>
                    <a:gd name="connsiteX49" fmla="*/ 371005 w 446983"/>
                    <a:gd name="connsiteY49" fmla="*/ 393942 h 1130980"/>
                    <a:gd name="connsiteX50" fmla="*/ 382060 w 446983"/>
                    <a:gd name="connsiteY50" fmla="*/ 426256 h 1130980"/>
                    <a:gd name="connsiteX51" fmla="*/ 394815 w 446983"/>
                    <a:gd name="connsiteY51" fmla="*/ 454318 h 1130980"/>
                    <a:gd name="connsiteX52" fmla="*/ 415224 w 446983"/>
                    <a:gd name="connsiteY52" fmla="*/ 498537 h 1130980"/>
                    <a:gd name="connsiteX53" fmla="*/ 426278 w 446983"/>
                    <a:gd name="connsiteY53" fmla="*/ 535102 h 1130980"/>
                    <a:gd name="connsiteX54" fmla="*/ 434782 w 446983"/>
                    <a:gd name="connsiteY54" fmla="*/ 569967 h 1130980"/>
                    <a:gd name="connsiteX55" fmla="*/ 388863 w 446983"/>
                    <a:gd name="connsiteY55" fmla="*/ 522347 h 1130980"/>
                    <a:gd name="connsiteX56" fmla="*/ 329337 w 446983"/>
                    <a:gd name="connsiteY56" fmla="*/ 437311 h 1130980"/>
                    <a:gd name="connsiteX57" fmla="*/ 251954 w 446983"/>
                    <a:gd name="connsiteY57" fmla="*/ 501938 h 1130980"/>
                    <a:gd name="connsiteX58" fmla="*/ 285969 w 446983"/>
                    <a:gd name="connsiteY58" fmla="*/ 566566 h 1130980"/>
                    <a:gd name="connsiteX59" fmla="*/ 297874 w 446983"/>
                    <a:gd name="connsiteY59" fmla="*/ 728985 h 1130980"/>
                    <a:gd name="connsiteX60" fmla="*/ 275764 w 446983"/>
                    <a:gd name="connsiteY60" fmla="*/ 766401 h 1130980"/>
                    <a:gd name="connsiteX61" fmla="*/ 294472 w 446983"/>
                    <a:gd name="connsiteY61" fmla="*/ 783408 h 1130980"/>
                    <a:gd name="connsiteX62" fmla="*/ 378658 w 446983"/>
                    <a:gd name="connsiteY62" fmla="*/ 915214 h 1130980"/>
                    <a:gd name="connsiteX63" fmla="*/ 354848 w 446983"/>
                    <a:gd name="connsiteY63" fmla="*/ 1050421 h 1130980"/>
                    <a:gd name="connsiteX64" fmla="*/ 285969 w 446983"/>
                    <a:gd name="connsiteY64" fmla="*/ 1130355 h 1130980"/>
                    <a:gd name="connsiteX65" fmla="*/ 284268 w 446983"/>
                    <a:gd name="connsiteY65" fmla="*/ 1100593 h 1130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446983" h="1130980">
                      <a:moveTo>
                        <a:pt x="284268" y="1100593"/>
                      </a:moveTo>
                      <a:cubicBezTo>
                        <a:pt x="288520" y="1064877"/>
                        <a:pt x="267261" y="1021509"/>
                        <a:pt x="214538" y="956031"/>
                      </a:cubicBezTo>
                      <a:cubicBezTo>
                        <a:pt x="118448" y="838681"/>
                        <a:pt x="69127" y="781707"/>
                        <a:pt x="62324" y="781707"/>
                      </a:cubicBezTo>
                      <a:cubicBezTo>
                        <a:pt x="58922" y="781707"/>
                        <a:pt x="58072" y="778306"/>
                        <a:pt x="60623" y="773203"/>
                      </a:cubicBezTo>
                      <a:cubicBezTo>
                        <a:pt x="63174" y="768952"/>
                        <a:pt x="61473" y="764700"/>
                        <a:pt x="57222" y="764700"/>
                      </a:cubicBezTo>
                      <a:cubicBezTo>
                        <a:pt x="52119" y="764700"/>
                        <a:pt x="47868" y="758747"/>
                        <a:pt x="47868" y="751094"/>
                      </a:cubicBezTo>
                      <a:cubicBezTo>
                        <a:pt x="47868" y="744291"/>
                        <a:pt x="44466" y="740039"/>
                        <a:pt x="41065" y="742590"/>
                      </a:cubicBezTo>
                      <a:cubicBezTo>
                        <a:pt x="36813" y="745142"/>
                        <a:pt x="24908" y="729835"/>
                        <a:pt x="13853" y="708576"/>
                      </a:cubicBezTo>
                      <a:cubicBezTo>
                        <a:pt x="-1453" y="677113"/>
                        <a:pt x="-3154" y="666058"/>
                        <a:pt x="4499" y="651602"/>
                      </a:cubicBezTo>
                      <a:cubicBezTo>
                        <a:pt x="9601" y="641397"/>
                        <a:pt x="17255" y="622689"/>
                        <a:pt x="22357" y="609934"/>
                      </a:cubicBezTo>
                      <a:cubicBezTo>
                        <a:pt x="27459" y="594628"/>
                        <a:pt x="36813" y="586124"/>
                        <a:pt x="47868" y="586124"/>
                      </a:cubicBezTo>
                      <a:cubicBezTo>
                        <a:pt x="57222" y="586124"/>
                        <a:pt x="64875" y="581872"/>
                        <a:pt x="64875" y="577620"/>
                      </a:cubicBezTo>
                      <a:cubicBezTo>
                        <a:pt x="64875" y="572518"/>
                        <a:pt x="92086" y="595478"/>
                        <a:pt x="126101" y="628642"/>
                      </a:cubicBezTo>
                      <a:cubicBezTo>
                        <a:pt x="159265" y="660956"/>
                        <a:pt x="190728" y="688167"/>
                        <a:pt x="194130" y="688167"/>
                      </a:cubicBezTo>
                      <a:cubicBezTo>
                        <a:pt x="198382" y="688167"/>
                        <a:pt x="200082" y="690718"/>
                        <a:pt x="197531" y="694970"/>
                      </a:cubicBezTo>
                      <a:cubicBezTo>
                        <a:pt x="195830" y="698372"/>
                        <a:pt x="203484" y="705175"/>
                        <a:pt x="214538" y="711127"/>
                      </a:cubicBezTo>
                      <a:cubicBezTo>
                        <a:pt x="231546" y="718780"/>
                        <a:pt x="234947" y="717930"/>
                        <a:pt x="234947" y="708576"/>
                      </a:cubicBezTo>
                      <a:cubicBezTo>
                        <a:pt x="234947" y="689868"/>
                        <a:pt x="201783" y="628642"/>
                        <a:pt x="173721" y="594628"/>
                      </a:cubicBezTo>
                      <a:cubicBezTo>
                        <a:pt x="160115" y="578471"/>
                        <a:pt x="139707" y="553810"/>
                        <a:pt x="128652" y="539354"/>
                      </a:cubicBezTo>
                      <a:cubicBezTo>
                        <a:pt x="116747" y="525748"/>
                        <a:pt x="86984" y="490033"/>
                        <a:pt x="61473" y="461121"/>
                      </a:cubicBezTo>
                      <a:cubicBezTo>
                        <a:pt x="26609" y="420303"/>
                        <a:pt x="14704" y="399044"/>
                        <a:pt x="10452" y="370132"/>
                      </a:cubicBezTo>
                      <a:cubicBezTo>
                        <a:pt x="2798" y="323362"/>
                        <a:pt x="13003" y="245979"/>
                        <a:pt x="25758" y="245979"/>
                      </a:cubicBezTo>
                      <a:cubicBezTo>
                        <a:pt x="41915" y="245979"/>
                        <a:pt x="107393" y="295300"/>
                        <a:pt x="107393" y="307205"/>
                      </a:cubicBezTo>
                      <a:cubicBezTo>
                        <a:pt x="107393" y="317410"/>
                        <a:pt x="193279" y="434760"/>
                        <a:pt x="197531" y="430508"/>
                      </a:cubicBezTo>
                      <a:cubicBezTo>
                        <a:pt x="203484" y="425406"/>
                        <a:pt x="182225" y="372683"/>
                        <a:pt x="152462" y="315709"/>
                      </a:cubicBezTo>
                      <a:cubicBezTo>
                        <a:pt x="137156" y="286797"/>
                        <a:pt x="124400" y="259585"/>
                        <a:pt x="124400" y="255333"/>
                      </a:cubicBezTo>
                      <a:cubicBezTo>
                        <a:pt x="124400" y="251082"/>
                        <a:pt x="110794" y="224720"/>
                        <a:pt x="94637" y="196658"/>
                      </a:cubicBezTo>
                      <a:cubicBezTo>
                        <a:pt x="72528" y="160093"/>
                        <a:pt x="64875" y="138834"/>
                        <a:pt x="68276" y="121827"/>
                      </a:cubicBezTo>
                      <a:cubicBezTo>
                        <a:pt x="69977" y="108221"/>
                        <a:pt x="72528" y="82710"/>
                        <a:pt x="72528" y="65703"/>
                      </a:cubicBezTo>
                      <a:cubicBezTo>
                        <a:pt x="73378" y="42743"/>
                        <a:pt x="76780" y="33389"/>
                        <a:pt x="86134" y="33389"/>
                      </a:cubicBezTo>
                      <a:cubicBezTo>
                        <a:pt x="92937" y="33389"/>
                        <a:pt x="98889" y="25736"/>
                        <a:pt x="98889" y="16382"/>
                      </a:cubicBezTo>
                      <a:cubicBezTo>
                        <a:pt x="98889" y="2776"/>
                        <a:pt x="104842" y="-625"/>
                        <a:pt x="129502" y="-625"/>
                      </a:cubicBezTo>
                      <a:cubicBezTo>
                        <a:pt x="153312" y="-625"/>
                        <a:pt x="166918" y="6177"/>
                        <a:pt x="189028" y="28287"/>
                      </a:cubicBezTo>
                      <a:cubicBezTo>
                        <a:pt x="205184" y="44444"/>
                        <a:pt x="217940" y="63152"/>
                        <a:pt x="217940" y="71655"/>
                      </a:cubicBezTo>
                      <a:cubicBezTo>
                        <a:pt x="217940" y="79309"/>
                        <a:pt x="221341" y="82710"/>
                        <a:pt x="226444" y="80159"/>
                      </a:cubicBezTo>
                      <a:cubicBezTo>
                        <a:pt x="231546" y="77608"/>
                        <a:pt x="234947" y="81009"/>
                        <a:pt x="234947" y="87812"/>
                      </a:cubicBezTo>
                      <a:cubicBezTo>
                        <a:pt x="234947" y="95465"/>
                        <a:pt x="238349" y="101418"/>
                        <a:pt x="241750" y="101418"/>
                      </a:cubicBezTo>
                      <a:cubicBezTo>
                        <a:pt x="245151" y="101418"/>
                        <a:pt x="249403" y="109922"/>
                        <a:pt x="249403" y="120126"/>
                      </a:cubicBezTo>
                      <a:cubicBezTo>
                        <a:pt x="250254" y="131181"/>
                        <a:pt x="257907" y="143936"/>
                        <a:pt x="265560" y="149889"/>
                      </a:cubicBezTo>
                      <a:cubicBezTo>
                        <a:pt x="274064" y="155841"/>
                        <a:pt x="277465" y="160943"/>
                        <a:pt x="274064" y="160943"/>
                      </a:cubicBezTo>
                      <a:cubicBezTo>
                        <a:pt x="270662" y="160943"/>
                        <a:pt x="274914" y="171148"/>
                        <a:pt x="284268" y="184753"/>
                      </a:cubicBezTo>
                      <a:cubicBezTo>
                        <a:pt x="293622" y="197509"/>
                        <a:pt x="302976" y="216217"/>
                        <a:pt x="306377" y="225571"/>
                      </a:cubicBezTo>
                      <a:cubicBezTo>
                        <a:pt x="309779" y="235775"/>
                        <a:pt x="319133" y="250231"/>
                        <a:pt x="328487" y="258735"/>
                      </a:cubicBezTo>
                      <a:cubicBezTo>
                        <a:pt x="337841" y="267238"/>
                        <a:pt x="345494" y="278293"/>
                        <a:pt x="345494" y="283395"/>
                      </a:cubicBezTo>
                      <a:cubicBezTo>
                        <a:pt x="345494" y="288497"/>
                        <a:pt x="341242" y="286797"/>
                        <a:pt x="336990" y="279994"/>
                      </a:cubicBezTo>
                      <a:cubicBezTo>
                        <a:pt x="329337" y="268939"/>
                        <a:pt x="328487" y="268939"/>
                        <a:pt x="328487" y="279994"/>
                      </a:cubicBezTo>
                      <a:cubicBezTo>
                        <a:pt x="329337" y="286797"/>
                        <a:pt x="334439" y="300402"/>
                        <a:pt x="341242" y="308906"/>
                      </a:cubicBezTo>
                      <a:cubicBezTo>
                        <a:pt x="348045" y="318260"/>
                        <a:pt x="353998" y="336118"/>
                        <a:pt x="353998" y="349723"/>
                      </a:cubicBezTo>
                      <a:cubicBezTo>
                        <a:pt x="353998" y="362479"/>
                        <a:pt x="358250" y="373534"/>
                        <a:pt x="362501" y="373534"/>
                      </a:cubicBezTo>
                      <a:cubicBezTo>
                        <a:pt x="367603" y="373534"/>
                        <a:pt x="371005" y="382888"/>
                        <a:pt x="371005" y="393942"/>
                      </a:cubicBezTo>
                      <a:cubicBezTo>
                        <a:pt x="371005" y="405847"/>
                        <a:pt x="376107" y="420303"/>
                        <a:pt x="382060" y="426256"/>
                      </a:cubicBezTo>
                      <a:cubicBezTo>
                        <a:pt x="387162" y="432209"/>
                        <a:pt x="393965" y="444964"/>
                        <a:pt x="394815" y="454318"/>
                      </a:cubicBezTo>
                      <a:cubicBezTo>
                        <a:pt x="396516" y="463672"/>
                        <a:pt x="405870" y="484081"/>
                        <a:pt x="415224" y="498537"/>
                      </a:cubicBezTo>
                      <a:cubicBezTo>
                        <a:pt x="423727" y="513843"/>
                        <a:pt x="429680" y="530000"/>
                        <a:pt x="426278" y="535102"/>
                      </a:cubicBezTo>
                      <a:cubicBezTo>
                        <a:pt x="423727" y="539354"/>
                        <a:pt x="427129" y="554661"/>
                        <a:pt x="434782" y="569967"/>
                      </a:cubicBezTo>
                      <a:cubicBezTo>
                        <a:pt x="462844" y="623540"/>
                        <a:pt x="440735" y="600580"/>
                        <a:pt x="388863" y="522347"/>
                      </a:cubicBezTo>
                      <a:cubicBezTo>
                        <a:pt x="359950" y="478128"/>
                        <a:pt x="332739" y="439862"/>
                        <a:pt x="329337" y="437311"/>
                      </a:cubicBezTo>
                      <a:cubicBezTo>
                        <a:pt x="320834" y="433059"/>
                        <a:pt x="251954" y="490883"/>
                        <a:pt x="251954" y="501938"/>
                      </a:cubicBezTo>
                      <a:cubicBezTo>
                        <a:pt x="251954" y="507040"/>
                        <a:pt x="267261" y="535953"/>
                        <a:pt x="285969" y="566566"/>
                      </a:cubicBezTo>
                      <a:cubicBezTo>
                        <a:pt x="327637" y="635445"/>
                        <a:pt x="330188" y="673711"/>
                        <a:pt x="297874" y="728985"/>
                      </a:cubicBezTo>
                      <a:lnTo>
                        <a:pt x="275764" y="766401"/>
                      </a:lnTo>
                      <a:lnTo>
                        <a:pt x="294472" y="783408"/>
                      </a:lnTo>
                      <a:cubicBezTo>
                        <a:pt x="316582" y="804667"/>
                        <a:pt x="363352" y="877798"/>
                        <a:pt x="378658" y="915214"/>
                      </a:cubicBezTo>
                      <a:cubicBezTo>
                        <a:pt x="392264" y="950079"/>
                        <a:pt x="386311" y="983243"/>
                        <a:pt x="354848" y="1050421"/>
                      </a:cubicBezTo>
                      <a:cubicBezTo>
                        <a:pt x="333589" y="1095490"/>
                        <a:pt x="302976" y="1130355"/>
                        <a:pt x="285969" y="1130355"/>
                      </a:cubicBezTo>
                      <a:cubicBezTo>
                        <a:pt x="283418" y="1130355"/>
                        <a:pt x="282567" y="1116749"/>
                        <a:pt x="284268" y="1100593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AB43AE2-343F-1049-949D-DCD01C255894}"/>
                    </a:ext>
                  </a:extLst>
                </p:cNvPr>
                <p:cNvSpPr/>
                <p:nvPr/>
              </p:nvSpPr>
              <p:spPr>
                <a:xfrm rot="21049256">
                  <a:off x="7594423" y="3092156"/>
                  <a:ext cx="1716772" cy="988300"/>
                </a:xfrm>
                <a:custGeom>
                  <a:avLst/>
                  <a:gdLst>
                    <a:gd name="connsiteX0" fmla="*/ 763600 w 1716772"/>
                    <a:gd name="connsiteY0" fmla="*/ 2245 h 988300"/>
                    <a:gd name="connsiteX1" fmla="*/ 796680 w 1716772"/>
                    <a:gd name="connsiteY1" fmla="*/ 10857 h 988300"/>
                    <a:gd name="connsiteX2" fmla="*/ 930319 w 1716772"/>
                    <a:gd name="connsiteY2" fmla="*/ 227189 h 988300"/>
                    <a:gd name="connsiteX3" fmla="*/ 847020 w 1716772"/>
                    <a:gd name="connsiteY3" fmla="*/ 411080 h 988300"/>
                    <a:gd name="connsiteX4" fmla="*/ 779362 w 1716772"/>
                    <a:gd name="connsiteY4" fmla="*/ 498168 h 988300"/>
                    <a:gd name="connsiteX5" fmla="*/ 738258 w 1716772"/>
                    <a:gd name="connsiteY5" fmla="*/ 550339 h 988300"/>
                    <a:gd name="connsiteX6" fmla="*/ 721428 w 1716772"/>
                    <a:gd name="connsiteY6" fmla="*/ 564348 h 988300"/>
                    <a:gd name="connsiteX7" fmla="*/ 726788 w 1716772"/>
                    <a:gd name="connsiteY7" fmla="*/ 564677 h 988300"/>
                    <a:gd name="connsiteX8" fmla="*/ 768196 w 1716772"/>
                    <a:gd name="connsiteY8" fmla="*/ 567598 h 988300"/>
                    <a:gd name="connsiteX9" fmla="*/ 804544 w 1716772"/>
                    <a:gd name="connsiteY9" fmla="*/ 555482 h 988300"/>
                    <a:gd name="connsiteX10" fmla="*/ 856469 w 1716772"/>
                    <a:gd name="connsiteY10" fmla="*/ 555482 h 988300"/>
                    <a:gd name="connsiteX11" fmla="*/ 877240 w 1716772"/>
                    <a:gd name="connsiteY11" fmla="*/ 553751 h 988300"/>
                    <a:gd name="connsiteX12" fmla="*/ 908395 w 1716772"/>
                    <a:gd name="connsiteY12" fmla="*/ 560674 h 988300"/>
                    <a:gd name="connsiteX13" fmla="*/ 1046863 w 1716772"/>
                    <a:gd name="connsiteY13" fmla="*/ 574521 h 988300"/>
                    <a:gd name="connsiteX14" fmla="*/ 1091865 w 1716772"/>
                    <a:gd name="connsiteY14" fmla="*/ 571059 h 988300"/>
                    <a:gd name="connsiteX15" fmla="*/ 1143790 w 1716772"/>
                    <a:gd name="connsiteY15" fmla="*/ 579714 h 988300"/>
                    <a:gd name="connsiteX16" fmla="*/ 1443262 w 1716772"/>
                    <a:gd name="connsiteY16" fmla="*/ 642024 h 988300"/>
                    <a:gd name="connsiteX17" fmla="*/ 1448455 w 1716772"/>
                    <a:gd name="connsiteY17" fmla="*/ 647217 h 988300"/>
                    <a:gd name="connsiteX18" fmla="*/ 1534997 w 1716772"/>
                    <a:gd name="connsiteY18" fmla="*/ 673179 h 988300"/>
                    <a:gd name="connsiteX19" fmla="*/ 1521150 w 1716772"/>
                    <a:gd name="connsiteY19" fmla="*/ 673179 h 988300"/>
                    <a:gd name="connsiteX20" fmla="*/ 1519420 w 1716772"/>
                    <a:gd name="connsiteY20" fmla="*/ 676641 h 988300"/>
                    <a:gd name="connsiteX21" fmla="*/ 1526343 w 1716772"/>
                    <a:gd name="connsiteY21" fmla="*/ 683565 h 988300"/>
                    <a:gd name="connsiteX22" fmla="*/ 1564422 w 1716772"/>
                    <a:gd name="connsiteY22" fmla="*/ 699142 h 988300"/>
                    <a:gd name="connsiteX23" fmla="*/ 1550575 w 1716772"/>
                    <a:gd name="connsiteY23" fmla="*/ 711258 h 988300"/>
                    <a:gd name="connsiteX24" fmla="*/ 1560960 w 1716772"/>
                    <a:gd name="connsiteY24" fmla="*/ 730297 h 988300"/>
                    <a:gd name="connsiteX25" fmla="*/ 1557498 w 1716772"/>
                    <a:gd name="connsiteY25" fmla="*/ 735490 h 988300"/>
                    <a:gd name="connsiteX26" fmla="*/ 1607729 w 1716772"/>
                    <a:gd name="connsiteY26" fmla="*/ 763184 h 988300"/>
                    <a:gd name="connsiteX27" fmla="*/ 1593882 w 1716772"/>
                    <a:gd name="connsiteY27" fmla="*/ 768376 h 988300"/>
                    <a:gd name="connsiteX28" fmla="*/ 1716772 w 1716772"/>
                    <a:gd name="connsiteY28" fmla="*/ 818607 h 988300"/>
                    <a:gd name="connsiteX29" fmla="*/ 1706387 w 1716772"/>
                    <a:gd name="connsiteY29" fmla="*/ 818607 h 988300"/>
                    <a:gd name="connsiteX30" fmla="*/ 1702925 w 1716772"/>
                    <a:gd name="connsiteY30" fmla="*/ 822068 h 988300"/>
                    <a:gd name="connsiteX31" fmla="*/ 1709849 w 1716772"/>
                    <a:gd name="connsiteY31" fmla="*/ 827261 h 988300"/>
                    <a:gd name="connsiteX32" fmla="*/ 1654462 w 1716772"/>
                    <a:gd name="connsiteY32" fmla="*/ 818607 h 988300"/>
                    <a:gd name="connsiteX33" fmla="*/ 1642346 w 1716772"/>
                    <a:gd name="connsiteY33" fmla="*/ 820338 h 988300"/>
                    <a:gd name="connsiteX34" fmla="*/ 1638884 w 1716772"/>
                    <a:gd name="connsiteY34" fmla="*/ 825530 h 988300"/>
                    <a:gd name="connsiteX35" fmla="*/ 1645807 w 1716772"/>
                    <a:gd name="connsiteY35" fmla="*/ 828992 h 988300"/>
                    <a:gd name="connsiteX36" fmla="*/ 1618114 w 1716772"/>
                    <a:gd name="connsiteY36" fmla="*/ 827261 h 988300"/>
                    <a:gd name="connsiteX37" fmla="*/ 1579999 w 1716772"/>
                    <a:gd name="connsiteY37" fmla="*/ 834184 h 988300"/>
                    <a:gd name="connsiteX38" fmla="*/ 1616383 w 1716772"/>
                    <a:gd name="connsiteY38" fmla="*/ 848031 h 988300"/>
                    <a:gd name="connsiteX39" fmla="*/ 1588653 w 1716772"/>
                    <a:gd name="connsiteY39" fmla="*/ 853224 h 988300"/>
                    <a:gd name="connsiteX40" fmla="*/ 1526343 w 1716772"/>
                    <a:gd name="connsiteY40" fmla="*/ 846300 h 988300"/>
                    <a:gd name="connsiteX41" fmla="*/ 1528074 w 1716772"/>
                    <a:gd name="connsiteY41" fmla="*/ 853224 h 988300"/>
                    <a:gd name="connsiteX42" fmla="*/ 1514227 w 1716772"/>
                    <a:gd name="connsiteY42" fmla="*/ 854955 h 988300"/>
                    <a:gd name="connsiteX43" fmla="*/ 1510765 w 1716772"/>
                    <a:gd name="connsiteY43" fmla="*/ 858416 h 988300"/>
                    <a:gd name="connsiteX44" fmla="*/ 1536728 w 1716772"/>
                    <a:gd name="connsiteY44" fmla="*/ 872263 h 988300"/>
                    <a:gd name="connsiteX45" fmla="*/ 1308256 w 1716772"/>
                    <a:gd name="connsiteY45" fmla="*/ 846300 h 988300"/>
                    <a:gd name="connsiteX46" fmla="*/ 1296140 w 1716772"/>
                    <a:gd name="connsiteY46" fmla="*/ 853224 h 988300"/>
                    <a:gd name="connsiteX47" fmla="*/ 1393068 w 1716772"/>
                    <a:gd name="connsiteY47" fmla="*/ 875725 h 988300"/>
                    <a:gd name="connsiteX48" fmla="*/ 1380952 w 1716772"/>
                    <a:gd name="connsiteY48" fmla="*/ 879186 h 988300"/>
                    <a:gd name="connsiteX49" fmla="*/ 1349797 w 1716772"/>
                    <a:gd name="connsiteY49" fmla="*/ 884379 h 988300"/>
                    <a:gd name="connsiteX50" fmla="*/ 1408645 w 1716772"/>
                    <a:gd name="connsiteY50" fmla="*/ 896495 h 988300"/>
                    <a:gd name="connsiteX51" fmla="*/ 1505573 w 1716772"/>
                    <a:gd name="connsiteY51" fmla="*/ 925919 h 988300"/>
                    <a:gd name="connsiteX52" fmla="*/ 1457109 w 1716772"/>
                    <a:gd name="connsiteY52" fmla="*/ 927650 h 988300"/>
                    <a:gd name="connsiteX53" fmla="*/ 1500380 w 1716772"/>
                    <a:gd name="connsiteY53" fmla="*/ 939766 h 988300"/>
                    <a:gd name="connsiteX54" fmla="*/ 1519420 w 1716772"/>
                    <a:gd name="connsiteY54" fmla="*/ 943228 h 988300"/>
                    <a:gd name="connsiteX55" fmla="*/ 1519420 w 1716772"/>
                    <a:gd name="connsiteY55" fmla="*/ 946690 h 988300"/>
                    <a:gd name="connsiteX56" fmla="*/ 1581730 w 1716772"/>
                    <a:gd name="connsiteY56" fmla="*/ 965729 h 988300"/>
                    <a:gd name="connsiteX57" fmla="*/ 1626768 w 1716772"/>
                    <a:gd name="connsiteY57" fmla="*/ 983037 h 988300"/>
                    <a:gd name="connsiteX58" fmla="*/ 1038208 w 1716772"/>
                    <a:gd name="connsiteY58" fmla="*/ 905149 h 988300"/>
                    <a:gd name="connsiteX59" fmla="*/ 1045132 w 1716772"/>
                    <a:gd name="connsiteY59" fmla="*/ 899957 h 988300"/>
                    <a:gd name="connsiteX60" fmla="*/ 949935 w 1716772"/>
                    <a:gd name="connsiteY60" fmla="*/ 889572 h 988300"/>
                    <a:gd name="connsiteX61" fmla="*/ 910126 w 1716772"/>
                    <a:gd name="connsiteY61" fmla="*/ 891302 h 988300"/>
                    <a:gd name="connsiteX62" fmla="*/ 922242 w 1716772"/>
                    <a:gd name="connsiteY62" fmla="*/ 894764 h 988300"/>
                    <a:gd name="connsiteX63" fmla="*/ 686810 w 1716772"/>
                    <a:gd name="connsiteY63" fmla="*/ 875725 h 988300"/>
                    <a:gd name="connsiteX64" fmla="*/ 612384 w 1716772"/>
                    <a:gd name="connsiteY64" fmla="*/ 877456 h 988300"/>
                    <a:gd name="connsiteX65" fmla="*/ 368335 w 1716772"/>
                    <a:gd name="connsiteY65" fmla="*/ 898226 h 988300"/>
                    <a:gd name="connsiteX66" fmla="*/ 359681 w 1716772"/>
                    <a:gd name="connsiteY66" fmla="*/ 901687 h 988300"/>
                    <a:gd name="connsiteX67" fmla="*/ 331951 w 1716772"/>
                    <a:gd name="connsiteY67" fmla="*/ 903418 h 988300"/>
                    <a:gd name="connsiteX68" fmla="*/ 307482 w 1716772"/>
                    <a:gd name="connsiteY68" fmla="*/ 909163 h 988300"/>
                    <a:gd name="connsiteX69" fmla="*/ 260935 w 1716772"/>
                    <a:gd name="connsiteY69" fmla="*/ 928192 h 988300"/>
                    <a:gd name="connsiteX70" fmla="*/ 232136 w 1716772"/>
                    <a:gd name="connsiteY70" fmla="*/ 932524 h 988300"/>
                    <a:gd name="connsiteX71" fmla="*/ 224849 w 1716772"/>
                    <a:gd name="connsiteY71" fmla="*/ 929884 h 988300"/>
                    <a:gd name="connsiteX72" fmla="*/ 222302 w 1716772"/>
                    <a:gd name="connsiteY72" fmla="*/ 930483 h 988300"/>
                    <a:gd name="connsiteX73" fmla="*/ 218575 w 1716772"/>
                    <a:gd name="connsiteY73" fmla="*/ 935561 h 988300"/>
                    <a:gd name="connsiteX74" fmla="*/ 206738 w 1716772"/>
                    <a:gd name="connsiteY74" fmla="*/ 944105 h 988300"/>
                    <a:gd name="connsiteX75" fmla="*/ 159561 w 1716772"/>
                    <a:gd name="connsiteY75" fmla="*/ 969155 h 988300"/>
                    <a:gd name="connsiteX76" fmla="*/ 1825 w 1716772"/>
                    <a:gd name="connsiteY76" fmla="*/ 812971 h 988300"/>
                    <a:gd name="connsiteX77" fmla="*/ 103434 w 1716772"/>
                    <a:gd name="connsiteY77" fmla="*/ 685624 h 988300"/>
                    <a:gd name="connsiteX78" fmla="*/ 165202 w 1716772"/>
                    <a:gd name="connsiteY78" fmla="*/ 651168 h 988300"/>
                    <a:gd name="connsiteX79" fmla="*/ 170052 w 1716772"/>
                    <a:gd name="connsiteY79" fmla="*/ 645418 h 988300"/>
                    <a:gd name="connsiteX80" fmla="*/ 375588 w 1716772"/>
                    <a:gd name="connsiteY80" fmla="*/ 473438 h 988300"/>
                    <a:gd name="connsiteX81" fmla="*/ 378959 w 1716772"/>
                    <a:gd name="connsiteY81" fmla="*/ 468754 h 988300"/>
                    <a:gd name="connsiteX82" fmla="*/ 447595 w 1716772"/>
                    <a:gd name="connsiteY82" fmla="*/ 407963 h 988300"/>
                    <a:gd name="connsiteX83" fmla="*/ 508756 w 1716772"/>
                    <a:gd name="connsiteY83" fmla="*/ 336814 h 988300"/>
                    <a:gd name="connsiteX84" fmla="*/ 469027 w 1716772"/>
                    <a:gd name="connsiteY84" fmla="*/ 323859 h 988300"/>
                    <a:gd name="connsiteX85" fmla="*/ 298220 w 1716772"/>
                    <a:gd name="connsiteY85" fmla="*/ 183861 h 988300"/>
                    <a:gd name="connsiteX86" fmla="*/ 252622 w 1716772"/>
                    <a:gd name="connsiteY86" fmla="*/ 142512 h 988300"/>
                    <a:gd name="connsiteX87" fmla="*/ 334730 w 1716772"/>
                    <a:gd name="connsiteY87" fmla="*/ 103501 h 988300"/>
                    <a:gd name="connsiteX88" fmla="*/ 532177 w 1716772"/>
                    <a:gd name="connsiteY88" fmla="*/ 54376 h 988300"/>
                    <a:gd name="connsiteX89" fmla="*/ 722599 w 1716772"/>
                    <a:gd name="connsiteY89" fmla="*/ 195 h 988300"/>
                    <a:gd name="connsiteX90" fmla="*/ 763600 w 1716772"/>
                    <a:gd name="connsiteY90" fmla="*/ 2245 h 98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1716772" h="988300">
                      <a:moveTo>
                        <a:pt x="763600" y="2245"/>
                      </a:moveTo>
                      <a:cubicBezTo>
                        <a:pt x="777185" y="4113"/>
                        <a:pt x="789449" y="7075"/>
                        <a:pt x="796680" y="10857"/>
                      </a:cubicBezTo>
                      <a:cubicBezTo>
                        <a:pt x="830902" y="25537"/>
                        <a:pt x="926060" y="180756"/>
                        <a:pt x="930319" y="227189"/>
                      </a:cubicBezTo>
                      <a:cubicBezTo>
                        <a:pt x="933923" y="269594"/>
                        <a:pt x="893013" y="361006"/>
                        <a:pt x="847020" y="411080"/>
                      </a:cubicBezTo>
                      <a:cubicBezTo>
                        <a:pt x="826551" y="432603"/>
                        <a:pt x="796626" y="472205"/>
                        <a:pt x="779362" y="498168"/>
                      </a:cubicBezTo>
                      <a:cubicBezTo>
                        <a:pt x="760823" y="523926"/>
                        <a:pt x="743970" y="547341"/>
                        <a:pt x="738258" y="550339"/>
                      </a:cubicBezTo>
                      <a:lnTo>
                        <a:pt x="721428" y="564348"/>
                      </a:lnTo>
                      <a:lnTo>
                        <a:pt x="726788" y="564677"/>
                      </a:lnTo>
                      <a:cubicBezTo>
                        <a:pt x="740590" y="565650"/>
                        <a:pt x="765600" y="567598"/>
                        <a:pt x="768196" y="567598"/>
                      </a:cubicBezTo>
                      <a:cubicBezTo>
                        <a:pt x="778581" y="567598"/>
                        <a:pt x="790697" y="555482"/>
                        <a:pt x="804544" y="555482"/>
                      </a:cubicBezTo>
                      <a:cubicBezTo>
                        <a:pt x="846084" y="553751"/>
                        <a:pt x="851277" y="557213"/>
                        <a:pt x="856469" y="555482"/>
                      </a:cubicBezTo>
                      <a:cubicBezTo>
                        <a:pt x="863393" y="555482"/>
                        <a:pt x="872047" y="553751"/>
                        <a:pt x="877240" y="553751"/>
                      </a:cubicBezTo>
                      <a:cubicBezTo>
                        <a:pt x="880701" y="553751"/>
                        <a:pt x="898010" y="560674"/>
                        <a:pt x="908395" y="560674"/>
                      </a:cubicBezTo>
                      <a:cubicBezTo>
                        <a:pt x="951666" y="565867"/>
                        <a:pt x="1041670" y="574521"/>
                        <a:pt x="1046863" y="574521"/>
                      </a:cubicBezTo>
                      <a:cubicBezTo>
                        <a:pt x="1050324" y="574521"/>
                        <a:pt x="1088403" y="571059"/>
                        <a:pt x="1091865" y="571059"/>
                      </a:cubicBezTo>
                      <a:cubicBezTo>
                        <a:pt x="1097057" y="571059"/>
                        <a:pt x="1124751" y="579714"/>
                        <a:pt x="1143790" y="579714"/>
                      </a:cubicBezTo>
                      <a:cubicBezTo>
                        <a:pt x="1244215" y="583175"/>
                        <a:pt x="1346335" y="614331"/>
                        <a:pt x="1443262" y="642024"/>
                      </a:cubicBezTo>
                      <a:cubicBezTo>
                        <a:pt x="1444993" y="643755"/>
                        <a:pt x="1446724" y="647217"/>
                        <a:pt x="1448455" y="647217"/>
                      </a:cubicBezTo>
                      <a:cubicBezTo>
                        <a:pt x="1474418" y="659333"/>
                        <a:pt x="1505573" y="664525"/>
                        <a:pt x="1534997" y="673179"/>
                      </a:cubicBezTo>
                      <a:lnTo>
                        <a:pt x="1521150" y="673179"/>
                      </a:lnTo>
                      <a:cubicBezTo>
                        <a:pt x="1521150" y="673179"/>
                        <a:pt x="1519420" y="671449"/>
                        <a:pt x="1519420" y="676641"/>
                      </a:cubicBezTo>
                      <a:cubicBezTo>
                        <a:pt x="1519420" y="680103"/>
                        <a:pt x="1521150" y="681834"/>
                        <a:pt x="1526343" y="683565"/>
                      </a:cubicBezTo>
                      <a:cubicBezTo>
                        <a:pt x="1534997" y="687026"/>
                        <a:pt x="1554037" y="687026"/>
                        <a:pt x="1564422" y="699142"/>
                      </a:cubicBezTo>
                      <a:cubicBezTo>
                        <a:pt x="1562691" y="702604"/>
                        <a:pt x="1550575" y="707796"/>
                        <a:pt x="1550575" y="711258"/>
                      </a:cubicBezTo>
                      <a:cubicBezTo>
                        <a:pt x="1550575" y="716451"/>
                        <a:pt x="1560960" y="725105"/>
                        <a:pt x="1560960" y="730297"/>
                      </a:cubicBezTo>
                      <a:cubicBezTo>
                        <a:pt x="1560960" y="733759"/>
                        <a:pt x="1559229" y="733759"/>
                        <a:pt x="1557498" y="735490"/>
                      </a:cubicBezTo>
                      <a:cubicBezTo>
                        <a:pt x="1574807" y="744144"/>
                        <a:pt x="1592151" y="744144"/>
                        <a:pt x="1607729" y="763184"/>
                      </a:cubicBezTo>
                      <a:cubicBezTo>
                        <a:pt x="1604267" y="763184"/>
                        <a:pt x="1599075" y="764914"/>
                        <a:pt x="1593882" y="768376"/>
                      </a:cubicBezTo>
                      <a:cubicBezTo>
                        <a:pt x="1631961" y="789182"/>
                        <a:pt x="1675232" y="787452"/>
                        <a:pt x="1716772" y="818607"/>
                      </a:cubicBezTo>
                      <a:lnTo>
                        <a:pt x="1706387" y="818607"/>
                      </a:lnTo>
                      <a:lnTo>
                        <a:pt x="1702925" y="822068"/>
                      </a:lnTo>
                      <a:cubicBezTo>
                        <a:pt x="1704656" y="823799"/>
                        <a:pt x="1708118" y="825530"/>
                        <a:pt x="1709849" y="827261"/>
                      </a:cubicBezTo>
                      <a:cubicBezTo>
                        <a:pt x="1692540" y="823799"/>
                        <a:pt x="1657923" y="818607"/>
                        <a:pt x="1654462" y="818607"/>
                      </a:cubicBezTo>
                      <a:cubicBezTo>
                        <a:pt x="1649269" y="818607"/>
                        <a:pt x="1647538" y="820338"/>
                        <a:pt x="1642346" y="820338"/>
                      </a:cubicBezTo>
                      <a:cubicBezTo>
                        <a:pt x="1642346" y="822068"/>
                        <a:pt x="1640615" y="823799"/>
                        <a:pt x="1638884" y="825530"/>
                      </a:cubicBezTo>
                      <a:cubicBezTo>
                        <a:pt x="1640615" y="827261"/>
                        <a:pt x="1644076" y="828992"/>
                        <a:pt x="1645807" y="828992"/>
                      </a:cubicBezTo>
                      <a:cubicBezTo>
                        <a:pt x="1637153" y="827261"/>
                        <a:pt x="1623307" y="827261"/>
                        <a:pt x="1618114" y="827261"/>
                      </a:cubicBezTo>
                      <a:cubicBezTo>
                        <a:pt x="1605998" y="827261"/>
                        <a:pt x="1590384" y="825530"/>
                        <a:pt x="1579999" y="834184"/>
                      </a:cubicBezTo>
                      <a:cubicBezTo>
                        <a:pt x="1583461" y="846300"/>
                        <a:pt x="1604267" y="844569"/>
                        <a:pt x="1616383" y="848031"/>
                      </a:cubicBezTo>
                      <a:cubicBezTo>
                        <a:pt x="1607729" y="851493"/>
                        <a:pt x="1593882" y="853224"/>
                        <a:pt x="1588653" y="853224"/>
                      </a:cubicBezTo>
                      <a:lnTo>
                        <a:pt x="1526343" y="846300"/>
                      </a:lnTo>
                      <a:cubicBezTo>
                        <a:pt x="1526343" y="851493"/>
                        <a:pt x="1528074" y="851493"/>
                        <a:pt x="1528074" y="853224"/>
                      </a:cubicBezTo>
                      <a:cubicBezTo>
                        <a:pt x="1524612" y="853224"/>
                        <a:pt x="1519420" y="854955"/>
                        <a:pt x="1514227" y="854955"/>
                      </a:cubicBezTo>
                      <a:cubicBezTo>
                        <a:pt x="1514227" y="856685"/>
                        <a:pt x="1512496" y="856685"/>
                        <a:pt x="1510765" y="858416"/>
                      </a:cubicBezTo>
                      <a:cubicBezTo>
                        <a:pt x="1519420" y="865340"/>
                        <a:pt x="1528074" y="868801"/>
                        <a:pt x="1536728" y="872263"/>
                      </a:cubicBezTo>
                      <a:lnTo>
                        <a:pt x="1308256" y="846300"/>
                      </a:lnTo>
                      <a:cubicBezTo>
                        <a:pt x="1304795" y="848031"/>
                        <a:pt x="1299602" y="849762"/>
                        <a:pt x="1296140" y="853224"/>
                      </a:cubicBezTo>
                      <a:lnTo>
                        <a:pt x="1393068" y="875725"/>
                      </a:lnTo>
                      <a:cubicBezTo>
                        <a:pt x="1386144" y="873994"/>
                        <a:pt x="1386144" y="877456"/>
                        <a:pt x="1380952" y="879186"/>
                      </a:cubicBezTo>
                      <a:cubicBezTo>
                        <a:pt x="1374028" y="882648"/>
                        <a:pt x="1356720" y="877456"/>
                        <a:pt x="1349797" y="884379"/>
                      </a:cubicBezTo>
                      <a:cubicBezTo>
                        <a:pt x="1363643" y="894764"/>
                        <a:pt x="1389606" y="891302"/>
                        <a:pt x="1408645" y="896495"/>
                      </a:cubicBezTo>
                      <a:cubicBezTo>
                        <a:pt x="1439801" y="905149"/>
                        <a:pt x="1472687" y="915534"/>
                        <a:pt x="1505573" y="925919"/>
                      </a:cubicBezTo>
                      <a:cubicBezTo>
                        <a:pt x="1491726" y="925919"/>
                        <a:pt x="1469225" y="918996"/>
                        <a:pt x="1457109" y="927650"/>
                      </a:cubicBezTo>
                      <a:cubicBezTo>
                        <a:pt x="1470956" y="932843"/>
                        <a:pt x="1484803" y="936304"/>
                        <a:pt x="1500380" y="939766"/>
                      </a:cubicBezTo>
                      <a:cubicBezTo>
                        <a:pt x="1505573" y="941497"/>
                        <a:pt x="1514227" y="943228"/>
                        <a:pt x="1519420" y="943228"/>
                      </a:cubicBezTo>
                      <a:cubicBezTo>
                        <a:pt x="1519420" y="943228"/>
                        <a:pt x="1521150" y="944959"/>
                        <a:pt x="1519420" y="946690"/>
                      </a:cubicBezTo>
                      <a:cubicBezTo>
                        <a:pt x="1538459" y="958805"/>
                        <a:pt x="1560960" y="958805"/>
                        <a:pt x="1581730" y="965729"/>
                      </a:cubicBezTo>
                      <a:cubicBezTo>
                        <a:pt x="1595613" y="969191"/>
                        <a:pt x="1611190" y="977845"/>
                        <a:pt x="1626768" y="983037"/>
                      </a:cubicBezTo>
                      <a:cubicBezTo>
                        <a:pt x="1432877" y="941497"/>
                        <a:pt x="1230368" y="913803"/>
                        <a:pt x="1038208" y="905149"/>
                      </a:cubicBezTo>
                      <a:cubicBezTo>
                        <a:pt x="1039939" y="903418"/>
                        <a:pt x="1043401" y="901687"/>
                        <a:pt x="1045132" y="899957"/>
                      </a:cubicBezTo>
                      <a:cubicBezTo>
                        <a:pt x="1013976" y="894764"/>
                        <a:pt x="981090" y="891302"/>
                        <a:pt x="949935" y="889572"/>
                      </a:cubicBezTo>
                      <a:lnTo>
                        <a:pt x="910126" y="891302"/>
                      </a:lnTo>
                      <a:cubicBezTo>
                        <a:pt x="913587" y="893033"/>
                        <a:pt x="918780" y="894764"/>
                        <a:pt x="922242" y="894764"/>
                      </a:cubicBezTo>
                      <a:lnTo>
                        <a:pt x="686810" y="875725"/>
                      </a:lnTo>
                      <a:lnTo>
                        <a:pt x="612384" y="877456"/>
                      </a:lnTo>
                      <a:cubicBezTo>
                        <a:pt x="531034" y="884379"/>
                        <a:pt x="447954" y="889572"/>
                        <a:pt x="368335" y="898226"/>
                      </a:cubicBezTo>
                      <a:cubicBezTo>
                        <a:pt x="364873" y="898226"/>
                        <a:pt x="363142" y="901687"/>
                        <a:pt x="359681" y="901687"/>
                      </a:cubicBezTo>
                      <a:cubicBezTo>
                        <a:pt x="351026" y="903418"/>
                        <a:pt x="340605" y="901687"/>
                        <a:pt x="331951" y="903418"/>
                      </a:cubicBezTo>
                      <a:lnTo>
                        <a:pt x="307482" y="909163"/>
                      </a:lnTo>
                      <a:lnTo>
                        <a:pt x="260935" y="928192"/>
                      </a:lnTo>
                      <a:cubicBezTo>
                        <a:pt x="245767" y="933093"/>
                        <a:pt x="235012" y="934949"/>
                        <a:pt x="232136" y="932524"/>
                      </a:cubicBezTo>
                      <a:lnTo>
                        <a:pt x="224849" y="929884"/>
                      </a:lnTo>
                      <a:lnTo>
                        <a:pt x="222302" y="930483"/>
                      </a:lnTo>
                      <a:lnTo>
                        <a:pt x="218575" y="935561"/>
                      </a:lnTo>
                      <a:cubicBezTo>
                        <a:pt x="217340" y="943203"/>
                        <a:pt x="211422" y="947474"/>
                        <a:pt x="206738" y="944105"/>
                      </a:cubicBezTo>
                      <a:cubicBezTo>
                        <a:pt x="201850" y="942007"/>
                        <a:pt x="180481" y="952930"/>
                        <a:pt x="159561" y="969155"/>
                      </a:cubicBezTo>
                      <a:cubicBezTo>
                        <a:pt x="87927" y="1024234"/>
                        <a:pt x="19082" y="956911"/>
                        <a:pt x="1825" y="812971"/>
                      </a:cubicBezTo>
                      <a:cubicBezTo>
                        <a:pt x="-7028" y="738350"/>
                        <a:pt x="14676" y="709183"/>
                        <a:pt x="103434" y="685624"/>
                      </a:cubicBezTo>
                      <a:cubicBezTo>
                        <a:pt x="144527" y="673967"/>
                        <a:pt x="169061" y="659634"/>
                        <a:pt x="165202" y="651168"/>
                      </a:cubicBezTo>
                      <a:cubicBezTo>
                        <a:pt x="161341" y="642703"/>
                        <a:pt x="163027" y="640362"/>
                        <a:pt x="170052" y="645418"/>
                      </a:cubicBezTo>
                      <a:cubicBezTo>
                        <a:pt x="190713" y="663133"/>
                        <a:pt x="385688" y="499902"/>
                        <a:pt x="375588" y="473438"/>
                      </a:cubicBezTo>
                      <a:cubicBezTo>
                        <a:pt x="373002" y="465178"/>
                        <a:pt x="373413" y="462631"/>
                        <a:pt x="378959" y="468754"/>
                      </a:cubicBezTo>
                      <a:cubicBezTo>
                        <a:pt x="383230" y="474673"/>
                        <a:pt x="415123" y="447153"/>
                        <a:pt x="447595" y="407963"/>
                      </a:cubicBezTo>
                      <a:lnTo>
                        <a:pt x="508756" y="336814"/>
                      </a:lnTo>
                      <a:lnTo>
                        <a:pt x="469027" y="323859"/>
                      </a:lnTo>
                      <a:cubicBezTo>
                        <a:pt x="430571" y="311112"/>
                        <a:pt x="354328" y="249127"/>
                        <a:pt x="298220" y="183861"/>
                      </a:cubicBezTo>
                      <a:cubicBezTo>
                        <a:pt x="281584" y="165489"/>
                        <a:pt x="261128" y="146501"/>
                        <a:pt x="252622" y="142512"/>
                      </a:cubicBezTo>
                      <a:cubicBezTo>
                        <a:pt x="224974" y="127589"/>
                        <a:pt x="278727" y="102294"/>
                        <a:pt x="334730" y="103501"/>
                      </a:cubicBezTo>
                      <a:cubicBezTo>
                        <a:pt x="363369" y="104208"/>
                        <a:pt x="451923" y="81923"/>
                        <a:pt x="532177" y="54376"/>
                      </a:cubicBezTo>
                      <a:cubicBezTo>
                        <a:pt x="611364" y="25348"/>
                        <a:pt x="697576" y="1378"/>
                        <a:pt x="722599" y="195"/>
                      </a:cubicBezTo>
                      <a:cubicBezTo>
                        <a:pt x="735112" y="-398"/>
                        <a:pt x="750016" y="377"/>
                        <a:pt x="763600" y="2245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8C8184D-8743-E2B0-D50D-D76B141E362E}"/>
                  </a:ext>
                </a:extLst>
              </p:cNvPr>
              <p:cNvSpPr/>
              <p:nvPr/>
            </p:nvSpPr>
            <p:spPr>
              <a:xfrm rot="5825516">
                <a:off x="3380762" y="3290257"/>
                <a:ext cx="2214475" cy="1423415"/>
              </a:xfrm>
              <a:custGeom>
                <a:avLst/>
                <a:gdLst>
                  <a:gd name="connsiteX0" fmla="*/ 2071342 w 2214475"/>
                  <a:gd name="connsiteY0" fmla="*/ 218621 h 1423415"/>
                  <a:gd name="connsiteX1" fmla="*/ 2071559 w 2214475"/>
                  <a:gd name="connsiteY1" fmla="*/ 218403 h 1423415"/>
                  <a:gd name="connsiteX2" fmla="*/ 2071532 w 2214475"/>
                  <a:gd name="connsiteY2" fmla="*/ 218522 h 1423415"/>
                  <a:gd name="connsiteX3" fmla="*/ 2059464 w 2214475"/>
                  <a:gd name="connsiteY3" fmla="*/ 215402 h 1423415"/>
                  <a:gd name="connsiteX4" fmla="*/ 2059726 w 2214475"/>
                  <a:gd name="connsiteY4" fmla="*/ 215532 h 1423415"/>
                  <a:gd name="connsiteX5" fmla="*/ 2059554 w 2214475"/>
                  <a:gd name="connsiteY5" fmla="*/ 215597 h 1423415"/>
                  <a:gd name="connsiteX6" fmla="*/ 2059726 w 2214475"/>
                  <a:gd name="connsiteY6" fmla="*/ 319945 h 1423415"/>
                  <a:gd name="connsiteX7" fmla="*/ 2066773 w 2214475"/>
                  <a:gd name="connsiteY7" fmla="*/ 326080 h 1423415"/>
                  <a:gd name="connsiteX8" fmla="*/ 2067992 w 2214475"/>
                  <a:gd name="connsiteY8" fmla="*/ 324122 h 1423415"/>
                  <a:gd name="connsiteX9" fmla="*/ 2065251 w 2214475"/>
                  <a:gd name="connsiteY9" fmla="*/ 318553 h 1423415"/>
                  <a:gd name="connsiteX10" fmla="*/ 2061031 w 2214475"/>
                  <a:gd name="connsiteY10" fmla="*/ 316900 h 1423415"/>
                  <a:gd name="connsiteX11" fmla="*/ 2059726 w 2214475"/>
                  <a:gd name="connsiteY11" fmla="*/ 319945 h 1423415"/>
                  <a:gd name="connsiteX12" fmla="*/ 2058159 w 2214475"/>
                  <a:gd name="connsiteY12" fmla="*/ 348964 h 1423415"/>
                  <a:gd name="connsiteX13" fmla="*/ 2058513 w 2214475"/>
                  <a:gd name="connsiteY13" fmla="*/ 348115 h 1423415"/>
                  <a:gd name="connsiteX14" fmla="*/ 2062901 w 2214475"/>
                  <a:gd name="connsiteY14" fmla="*/ 352531 h 1423415"/>
                  <a:gd name="connsiteX15" fmla="*/ 2058159 w 2214475"/>
                  <a:gd name="connsiteY15" fmla="*/ 348964 h 1423415"/>
                  <a:gd name="connsiteX16" fmla="*/ 2022833 w 2214475"/>
                  <a:gd name="connsiteY16" fmla="*/ 214705 h 1423415"/>
                  <a:gd name="connsiteX17" fmla="*/ 2033579 w 2214475"/>
                  <a:gd name="connsiteY17" fmla="*/ 220622 h 1423415"/>
                  <a:gd name="connsiteX18" fmla="*/ 2035015 w 2214475"/>
                  <a:gd name="connsiteY18" fmla="*/ 215793 h 1423415"/>
                  <a:gd name="connsiteX19" fmla="*/ 2022833 w 2214475"/>
                  <a:gd name="connsiteY19" fmla="*/ 214705 h 1423415"/>
                  <a:gd name="connsiteX20" fmla="*/ 1999383 w 2214475"/>
                  <a:gd name="connsiteY20" fmla="*/ 210138 h 1423415"/>
                  <a:gd name="connsiteX21" fmla="*/ 2012870 w 2214475"/>
                  <a:gd name="connsiteY21" fmla="*/ 235371 h 1423415"/>
                  <a:gd name="connsiteX22" fmla="*/ 1999383 w 2214475"/>
                  <a:gd name="connsiteY22" fmla="*/ 210138 h 1423415"/>
                  <a:gd name="connsiteX23" fmla="*/ 1962882 w 2214475"/>
                  <a:gd name="connsiteY23" fmla="*/ 342829 h 1423415"/>
                  <a:gd name="connsiteX24" fmla="*/ 1975499 w 2214475"/>
                  <a:gd name="connsiteY24" fmla="*/ 347658 h 1423415"/>
                  <a:gd name="connsiteX25" fmla="*/ 1977283 w 2214475"/>
                  <a:gd name="connsiteY25" fmla="*/ 338044 h 1423415"/>
                  <a:gd name="connsiteX26" fmla="*/ 1962882 w 2214475"/>
                  <a:gd name="connsiteY26" fmla="*/ 342829 h 1423415"/>
                  <a:gd name="connsiteX27" fmla="*/ 1932690 w 2214475"/>
                  <a:gd name="connsiteY27" fmla="*/ 208745 h 1423415"/>
                  <a:gd name="connsiteX28" fmla="*/ 1942218 w 2214475"/>
                  <a:gd name="connsiteY28" fmla="*/ 216707 h 1423415"/>
                  <a:gd name="connsiteX29" fmla="*/ 1954051 w 2214475"/>
                  <a:gd name="connsiteY29" fmla="*/ 218969 h 1423415"/>
                  <a:gd name="connsiteX30" fmla="*/ 1961882 w 2214475"/>
                  <a:gd name="connsiteY30" fmla="*/ 234240 h 1423415"/>
                  <a:gd name="connsiteX31" fmla="*/ 1965537 w 2214475"/>
                  <a:gd name="connsiteY31" fmla="*/ 227322 h 1423415"/>
                  <a:gd name="connsiteX32" fmla="*/ 1976108 w 2214475"/>
                  <a:gd name="connsiteY32" fmla="*/ 218708 h 1423415"/>
                  <a:gd name="connsiteX33" fmla="*/ 1961012 w 2214475"/>
                  <a:gd name="connsiteY33" fmla="*/ 216968 h 1423415"/>
                  <a:gd name="connsiteX34" fmla="*/ 1957879 w 2214475"/>
                  <a:gd name="connsiteY34" fmla="*/ 212661 h 1423415"/>
                  <a:gd name="connsiteX35" fmla="*/ 1939259 w 2214475"/>
                  <a:gd name="connsiteY35" fmla="*/ 206614 h 1423415"/>
                  <a:gd name="connsiteX36" fmla="*/ 1932690 w 2214475"/>
                  <a:gd name="connsiteY36" fmla="*/ 208745 h 1423415"/>
                  <a:gd name="connsiteX37" fmla="*/ 1933734 w 2214475"/>
                  <a:gd name="connsiteY37" fmla="*/ 298975 h 1423415"/>
                  <a:gd name="connsiteX38" fmla="*/ 1944349 w 2214475"/>
                  <a:gd name="connsiteY38" fmla="*/ 303718 h 1423415"/>
                  <a:gd name="connsiteX39" fmla="*/ 1943174 w 2214475"/>
                  <a:gd name="connsiteY39" fmla="*/ 296844 h 1423415"/>
                  <a:gd name="connsiteX40" fmla="*/ 1945611 w 2214475"/>
                  <a:gd name="connsiteY40" fmla="*/ 292494 h 1423415"/>
                  <a:gd name="connsiteX41" fmla="*/ 1944697 w 2214475"/>
                  <a:gd name="connsiteY41" fmla="*/ 287273 h 1423415"/>
                  <a:gd name="connsiteX42" fmla="*/ 1940912 w 2214475"/>
                  <a:gd name="connsiteY42" fmla="*/ 288534 h 1423415"/>
                  <a:gd name="connsiteX43" fmla="*/ 1933734 w 2214475"/>
                  <a:gd name="connsiteY43" fmla="*/ 298975 h 1423415"/>
                  <a:gd name="connsiteX44" fmla="*/ 1927382 w 2214475"/>
                  <a:gd name="connsiteY44" fmla="*/ 315377 h 1423415"/>
                  <a:gd name="connsiteX45" fmla="*/ 1932124 w 2214475"/>
                  <a:gd name="connsiteY45" fmla="*/ 327167 h 1423415"/>
                  <a:gd name="connsiteX46" fmla="*/ 1937649 w 2214475"/>
                  <a:gd name="connsiteY46" fmla="*/ 334607 h 1423415"/>
                  <a:gd name="connsiteX47" fmla="*/ 1942652 w 2214475"/>
                  <a:gd name="connsiteY47" fmla="*/ 332519 h 1423415"/>
                  <a:gd name="connsiteX48" fmla="*/ 1939041 w 2214475"/>
                  <a:gd name="connsiteY48" fmla="*/ 324122 h 1423415"/>
                  <a:gd name="connsiteX49" fmla="*/ 1927382 w 2214475"/>
                  <a:gd name="connsiteY49" fmla="*/ 315377 h 1423415"/>
                  <a:gd name="connsiteX50" fmla="*/ 1872435 w 2214475"/>
                  <a:gd name="connsiteY50" fmla="*/ 202916 h 1423415"/>
                  <a:gd name="connsiteX51" fmla="*/ 1879308 w 2214475"/>
                  <a:gd name="connsiteY51" fmla="*/ 205265 h 1423415"/>
                  <a:gd name="connsiteX52" fmla="*/ 1882832 w 2214475"/>
                  <a:gd name="connsiteY52" fmla="*/ 215576 h 1423415"/>
                  <a:gd name="connsiteX53" fmla="*/ 1904411 w 2214475"/>
                  <a:gd name="connsiteY53" fmla="*/ 207397 h 1423415"/>
                  <a:gd name="connsiteX54" fmla="*/ 1902366 w 2214475"/>
                  <a:gd name="connsiteY54" fmla="*/ 196868 h 1423415"/>
                  <a:gd name="connsiteX55" fmla="*/ 1873087 w 2214475"/>
                  <a:gd name="connsiteY55" fmla="*/ 196868 h 1423415"/>
                  <a:gd name="connsiteX56" fmla="*/ 1872435 w 2214475"/>
                  <a:gd name="connsiteY56" fmla="*/ 202916 h 1423415"/>
                  <a:gd name="connsiteX57" fmla="*/ 1881179 w 2214475"/>
                  <a:gd name="connsiteY57" fmla="*/ 289100 h 1423415"/>
                  <a:gd name="connsiteX58" fmla="*/ 1889228 w 2214475"/>
                  <a:gd name="connsiteY58" fmla="*/ 298193 h 1423415"/>
                  <a:gd name="connsiteX59" fmla="*/ 1891577 w 2214475"/>
                  <a:gd name="connsiteY59" fmla="*/ 313115 h 1423415"/>
                  <a:gd name="connsiteX60" fmla="*/ 1898668 w 2214475"/>
                  <a:gd name="connsiteY60" fmla="*/ 291231 h 1423415"/>
                  <a:gd name="connsiteX61" fmla="*/ 1891533 w 2214475"/>
                  <a:gd name="connsiteY61" fmla="*/ 292581 h 1423415"/>
                  <a:gd name="connsiteX62" fmla="*/ 1890098 w 2214475"/>
                  <a:gd name="connsiteY62" fmla="*/ 291058 h 1423415"/>
                  <a:gd name="connsiteX63" fmla="*/ 1895971 w 2214475"/>
                  <a:gd name="connsiteY63" fmla="*/ 283488 h 1423415"/>
                  <a:gd name="connsiteX64" fmla="*/ 1887922 w 2214475"/>
                  <a:gd name="connsiteY64" fmla="*/ 276092 h 1423415"/>
                  <a:gd name="connsiteX65" fmla="*/ 1884268 w 2214475"/>
                  <a:gd name="connsiteY65" fmla="*/ 281878 h 1423415"/>
                  <a:gd name="connsiteX66" fmla="*/ 1881179 w 2214475"/>
                  <a:gd name="connsiteY66" fmla="*/ 289100 h 1423415"/>
                  <a:gd name="connsiteX67" fmla="*/ 1855903 w 2214475"/>
                  <a:gd name="connsiteY67" fmla="*/ 195606 h 1423415"/>
                  <a:gd name="connsiteX68" fmla="*/ 1867083 w 2214475"/>
                  <a:gd name="connsiteY68" fmla="*/ 198043 h 1423415"/>
                  <a:gd name="connsiteX69" fmla="*/ 1867997 w 2214475"/>
                  <a:gd name="connsiteY69" fmla="*/ 195868 h 1423415"/>
                  <a:gd name="connsiteX70" fmla="*/ 1864865 w 2214475"/>
                  <a:gd name="connsiteY70" fmla="*/ 190560 h 1423415"/>
                  <a:gd name="connsiteX71" fmla="*/ 1855903 w 2214475"/>
                  <a:gd name="connsiteY71" fmla="*/ 195606 h 1423415"/>
                  <a:gd name="connsiteX72" fmla="*/ 1855598 w 2214475"/>
                  <a:gd name="connsiteY72" fmla="*/ 241679 h 1423415"/>
                  <a:gd name="connsiteX73" fmla="*/ 1866866 w 2214475"/>
                  <a:gd name="connsiteY73" fmla="*/ 252294 h 1423415"/>
                  <a:gd name="connsiteX74" fmla="*/ 1855598 w 2214475"/>
                  <a:gd name="connsiteY74" fmla="*/ 241679 h 1423415"/>
                  <a:gd name="connsiteX75" fmla="*/ 1859774 w 2214475"/>
                  <a:gd name="connsiteY75" fmla="*/ 299280 h 1423415"/>
                  <a:gd name="connsiteX76" fmla="*/ 1862689 w 2214475"/>
                  <a:gd name="connsiteY76" fmla="*/ 300759 h 1423415"/>
                  <a:gd name="connsiteX77" fmla="*/ 1874001 w 2214475"/>
                  <a:gd name="connsiteY77" fmla="*/ 300020 h 1423415"/>
                  <a:gd name="connsiteX78" fmla="*/ 1871825 w 2214475"/>
                  <a:gd name="connsiteY78" fmla="*/ 291623 h 1423415"/>
                  <a:gd name="connsiteX79" fmla="*/ 1861384 w 2214475"/>
                  <a:gd name="connsiteY79" fmla="*/ 296670 h 1423415"/>
                  <a:gd name="connsiteX80" fmla="*/ 1859774 w 2214475"/>
                  <a:gd name="connsiteY80" fmla="*/ 299280 h 1423415"/>
                  <a:gd name="connsiteX81" fmla="*/ 1853814 w 2214475"/>
                  <a:gd name="connsiteY81" fmla="*/ 270306 h 1423415"/>
                  <a:gd name="connsiteX82" fmla="*/ 1854025 w 2214475"/>
                  <a:gd name="connsiteY82" fmla="*/ 270069 h 1423415"/>
                  <a:gd name="connsiteX83" fmla="*/ 1854075 w 2214475"/>
                  <a:gd name="connsiteY83" fmla="*/ 270088 h 1423415"/>
                  <a:gd name="connsiteX84" fmla="*/ 1853814 w 2214475"/>
                  <a:gd name="connsiteY84" fmla="*/ 270306 h 1423415"/>
                  <a:gd name="connsiteX85" fmla="*/ 1844069 w 2214475"/>
                  <a:gd name="connsiteY85" fmla="*/ 249423 h 1423415"/>
                  <a:gd name="connsiteX86" fmla="*/ 1851030 w 2214475"/>
                  <a:gd name="connsiteY86" fmla="*/ 251555 h 1423415"/>
                  <a:gd name="connsiteX87" fmla="*/ 1848985 w 2214475"/>
                  <a:gd name="connsiteY87" fmla="*/ 239765 h 1423415"/>
                  <a:gd name="connsiteX88" fmla="*/ 1844069 w 2214475"/>
                  <a:gd name="connsiteY88" fmla="*/ 249423 h 1423415"/>
                  <a:gd name="connsiteX89" fmla="*/ 1840849 w 2214475"/>
                  <a:gd name="connsiteY89" fmla="*/ 295713 h 1423415"/>
                  <a:gd name="connsiteX90" fmla="*/ 1846810 w 2214475"/>
                  <a:gd name="connsiteY90" fmla="*/ 303152 h 1423415"/>
                  <a:gd name="connsiteX91" fmla="*/ 1849028 w 2214475"/>
                  <a:gd name="connsiteY91" fmla="*/ 298758 h 1423415"/>
                  <a:gd name="connsiteX92" fmla="*/ 1853684 w 2214475"/>
                  <a:gd name="connsiteY92" fmla="*/ 302543 h 1423415"/>
                  <a:gd name="connsiteX93" fmla="*/ 1859905 w 2214475"/>
                  <a:gd name="connsiteY93" fmla="*/ 291232 h 1423415"/>
                  <a:gd name="connsiteX94" fmla="*/ 1851639 w 2214475"/>
                  <a:gd name="connsiteY94" fmla="*/ 295930 h 1423415"/>
                  <a:gd name="connsiteX95" fmla="*/ 1849116 w 2214475"/>
                  <a:gd name="connsiteY95" fmla="*/ 287577 h 1423415"/>
                  <a:gd name="connsiteX96" fmla="*/ 1840849 w 2214475"/>
                  <a:gd name="connsiteY96" fmla="*/ 295713 h 1423415"/>
                  <a:gd name="connsiteX97" fmla="*/ 1833019 w 2214475"/>
                  <a:gd name="connsiteY97" fmla="*/ 264171 h 1423415"/>
                  <a:gd name="connsiteX98" fmla="*/ 1850508 w 2214475"/>
                  <a:gd name="connsiteY98" fmla="*/ 272698 h 1423415"/>
                  <a:gd name="connsiteX99" fmla="*/ 1842329 w 2214475"/>
                  <a:gd name="connsiteY99" fmla="*/ 279311 h 1423415"/>
                  <a:gd name="connsiteX100" fmla="*/ 1856338 w 2214475"/>
                  <a:gd name="connsiteY100" fmla="*/ 283053 h 1423415"/>
                  <a:gd name="connsiteX101" fmla="*/ 1865082 w 2214475"/>
                  <a:gd name="connsiteY101" fmla="*/ 284923 h 1423415"/>
                  <a:gd name="connsiteX102" fmla="*/ 1872174 w 2214475"/>
                  <a:gd name="connsiteY102" fmla="*/ 278572 h 1423415"/>
                  <a:gd name="connsiteX103" fmla="*/ 1864343 w 2214475"/>
                  <a:gd name="connsiteY103" fmla="*/ 263562 h 1423415"/>
                  <a:gd name="connsiteX104" fmla="*/ 1867475 w 2214475"/>
                  <a:gd name="connsiteY104" fmla="*/ 259516 h 1423415"/>
                  <a:gd name="connsiteX105" fmla="*/ 1865256 w 2214475"/>
                  <a:gd name="connsiteY105" fmla="*/ 257428 h 1423415"/>
                  <a:gd name="connsiteX106" fmla="*/ 1854025 w 2214475"/>
                  <a:gd name="connsiteY106" fmla="*/ 270069 h 1423415"/>
                  <a:gd name="connsiteX107" fmla="*/ 1848985 w 2214475"/>
                  <a:gd name="connsiteY107" fmla="*/ 268174 h 1423415"/>
                  <a:gd name="connsiteX108" fmla="*/ 1846288 w 2214475"/>
                  <a:gd name="connsiteY108" fmla="*/ 265825 h 1423415"/>
                  <a:gd name="connsiteX109" fmla="*/ 1833019 w 2214475"/>
                  <a:gd name="connsiteY109" fmla="*/ 264171 h 1423415"/>
                  <a:gd name="connsiteX110" fmla="*/ 1829625 w 2214475"/>
                  <a:gd name="connsiteY110" fmla="*/ 250119 h 1423415"/>
                  <a:gd name="connsiteX111" fmla="*/ 1845374 w 2214475"/>
                  <a:gd name="connsiteY111" fmla="*/ 261648 h 1423415"/>
                  <a:gd name="connsiteX112" fmla="*/ 1851247 w 2214475"/>
                  <a:gd name="connsiteY112" fmla="*/ 258211 h 1423415"/>
                  <a:gd name="connsiteX113" fmla="*/ 1858643 w 2214475"/>
                  <a:gd name="connsiteY113" fmla="*/ 259255 h 1423415"/>
                  <a:gd name="connsiteX114" fmla="*/ 1858948 w 2214475"/>
                  <a:gd name="connsiteY114" fmla="*/ 256384 h 1423415"/>
                  <a:gd name="connsiteX115" fmla="*/ 1852248 w 2214475"/>
                  <a:gd name="connsiteY115" fmla="*/ 255992 h 1423415"/>
                  <a:gd name="connsiteX116" fmla="*/ 1839414 w 2214475"/>
                  <a:gd name="connsiteY116" fmla="*/ 249423 h 1423415"/>
                  <a:gd name="connsiteX117" fmla="*/ 1829625 w 2214475"/>
                  <a:gd name="connsiteY117" fmla="*/ 250119 h 1423415"/>
                  <a:gd name="connsiteX118" fmla="*/ 1783727 w 2214475"/>
                  <a:gd name="connsiteY118" fmla="*/ 279355 h 1423415"/>
                  <a:gd name="connsiteX119" fmla="*/ 1787164 w 2214475"/>
                  <a:gd name="connsiteY119" fmla="*/ 282922 h 1423415"/>
                  <a:gd name="connsiteX120" fmla="*/ 1794560 w 2214475"/>
                  <a:gd name="connsiteY120" fmla="*/ 277092 h 1423415"/>
                  <a:gd name="connsiteX121" fmla="*/ 1791819 w 2214475"/>
                  <a:gd name="connsiteY121" fmla="*/ 273569 h 1423415"/>
                  <a:gd name="connsiteX122" fmla="*/ 1783727 w 2214475"/>
                  <a:gd name="connsiteY122" fmla="*/ 279355 h 1423415"/>
                  <a:gd name="connsiteX123" fmla="*/ 1670047 w 2214475"/>
                  <a:gd name="connsiteY123" fmla="*/ 378460 h 1423415"/>
                  <a:gd name="connsiteX124" fmla="*/ 1683142 w 2214475"/>
                  <a:gd name="connsiteY124" fmla="*/ 375763 h 1423415"/>
                  <a:gd name="connsiteX125" fmla="*/ 1670047 w 2214475"/>
                  <a:gd name="connsiteY125" fmla="*/ 378460 h 1423415"/>
                  <a:gd name="connsiteX126" fmla="*/ 1628064 w 2214475"/>
                  <a:gd name="connsiteY126" fmla="*/ 399865 h 1423415"/>
                  <a:gd name="connsiteX127" fmla="*/ 1638244 w 2214475"/>
                  <a:gd name="connsiteY127" fmla="*/ 404390 h 1423415"/>
                  <a:gd name="connsiteX128" fmla="*/ 1644944 w 2214475"/>
                  <a:gd name="connsiteY128" fmla="*/ 398821 h 1423415"/>
                  <a:gd name="connsiteX129" fmla="*/ 1646946 w 2214475"/>
                  <a:gd name="connsiteY129" fmla="*/ 394775 h 1423415"/>
                  <a:gd name="connsiteX130" fmla="*/ 1642856 w 2214475"/>
                  <a:gd name="connsiteY130" fmla="*/ 391251 h 1423415"/>
                  <a:gd name="connsiteX131" fmla="*/ 1628064 w 2214475"/>
                  <a:gd name="connsiteY131" fmla="*/ 399865 h 1423415"/>
                  <a:gd name="connsiteX132" fmla="*/ 667458 w 2214475"/>
                  <a:gd name="connsiteY132" fmla="*/ 1024916 h 1423415"/>
                  <a:gd name="connsiteX133" fmla="*/ 679614 w 2214475"/>
                  <a:gd name="connsiteY133" fmla="*/ 1019972 h 1423415"/>
                  <a:gd name="connsiteX134" fmla="*/ 667458 w 2214475"/>
                  <a:gd name="connsiteY134" fmla="*/ 1024916 h 1423415"/>
                  <a:gd name="connsiteX135" fmla="*/ 0 w 2214475"/>
                  <a:gd name="connsiteY135" fmla="*/ 335951 h 1423415"/>
                  <a:gd name="connsiteX136" fmla="*/ 21186 w 2214475"/>
                  <a:gd name="connsiteY136" fmla="*/ 284186 h 1423415"/>
                  <a:gd name="connsiteX137" fmla="*/ 49756 w 2214475"/>
                  <a:gd name="connsiteY137" fmla="*/ 243927 h 1423415"/>
                  <a:gd name="connsiteX138" fmla="*/ 146802 w 2214475"/>
                  <a:gd name="connsiteY138" fmla="*/ 244668 h 1423415"/>
                  <a:gd name="connsiteX139" fmla="*/ 188745 w 2214475"/>
                  <a:gd name="connsiteY139" fmla="*/ 284321 h 1423415"/>
                  <a:gd name="connsiteX140" fmla="*/ 213315 w 2214475"/>
                  <a:gd name="connsiteY140" fmla="*/ 428390 h 1423415"/>
                  <a:gd name="connsiteX141" fmla="*/ 264489 w 2214475"/>
                  <a:gd name="connsiteY141" fmla="*/ 489874 h 1423415"/>
                  <a:gd name="connsiteX142" fmla="*/ 286167 w 2214475"/>
                  <a:gd name="connsiteY142" fmla="*/ 542604 h 1423415"/>
                  <a:gd name="connsiteX143" fmla="*/ 327684 w 2214475"/>
                  <a:gd name="connsiteY143" fmla="*/ 596645 h 1423415"/>
                  <a:gd name="connsiteX144" fmla="*/ 392232 w 2214475"/>
                  <a:gd name="connsiteY144" fmla="*/ 683919 h 1423415"/>
                  <a:gd name="connsiteX145" fmla="*/ 490497 w 2214475"/>
                  <a:gd name="connsiteY145" fmla="*/ 796405 h 1423415"/>
                  <a:gd name="connsiteX146" fmla="*/ 610732 w 2214475"/>
                  <a:gd name="connsiteY146" fmla="*/ 935347 h 1423415"/>
                  <a:gd name="connsiteX147" fmla="*/ 595625 w 2214475"/>
                  <a:gd name="connsiteY147" fmla="*/ 858257 h 1423415"/>
                  <a:gd name="connsiteX148" fmla="*/ 602715 w 2214475"/>
                  <a:gd name="connsiteY148" fmla="*/ 783963 h 1423415"/>
                  <a:gd name="connsiteX149" fmla="*/ 707436 w 2214475"/>
                  <a:gd name="connsiteY149" fmla="*/ 687880 h 1423415"/>
                  <a:gd name="connsiteX150" fmla="*/ 671593 w 2214475"/>
                  <a:gd name="connsiteY150" fmla="*/ 568063 h 1423415"/>
                  <a:gd name="connsiteX151" fmla="*/ 653632 w 2214475"/>
                  <a:gd name="connsiteY151" fmla="*/ 551488 h 1423415"/>
                  <a:gd name="connsiteX152" fmla="*/ 556447 w 2214475"/>
                  <a:gd name="connsiteY152" fmla="*/ 565013 h 1423415"/>
                  <a:gd name="connsiteX153" fmla="*/ 529597 w 2214475"/>
                  <a:gd name="connsiteY153" fmla="*/ 613139 h 1423415"/>
                  <a:gd name="connsiteX154" fmla="*/ 470024 w 2214475"/>
                  <a:gd name="connsiteY154" fmla="*/ 540016 h 1423415"/>
                  <a:gd name="connsiteX155" fmla="*/ 480538 w 2214475"/>
                  <a:gd name="connsiteY155" fmla="*/ 359176 h 1423415"/>
                  <a:gd name="connsiteX156" fmla="*/ 549918 w 2214475"/>
                  <a:gd name="connsiteY156" fmla="*/ 310016 h 1423415"/>
                  <a:gd name="connsiteX157" fmla="*/ 533089 w 2214475"/>
                  <a:gd name="connsiteY157" fmla="*/ 100739 h 1423415"/>
                  <a:gd name="connsiteX158" fmla="*/ 565254 w 2214475"/>
                  <a:gd name="connsiteY158" fmla="*/ 0 h 1423415"/>
                  <a:gd name="connsiteX159" fmla="*/ 699520 w 2214475"/>
                  <a:gd name="connsiteY159" fmla="*/ 35942 h 1423415"/>
                  <a:gd name="connsiteX160" fmla="*/ 745435 w 2214475"/>
                  <a:gd name="connsiteY160" fmla="*/ 221409 h 1423415"/>
                  <a:gd name="connsiteX161" fmla="*/ 758822 w 2214475"/>
                  <a:gd name="connsiteY161" fmla="*/ 277261 h 1423415"/>
                  <a:gd name="connsiteX162" fmla="*/ 764262 w 2214475"/>
                  <a:gd name="connsiteY162" fmla="*/ 274134 h 1423415"/>
                  <a:gd name="connsiteX163" fmla="*/ 785014 w 2214475"/>
                  <a:gd name="connsiteY163" fmla="*/ 261213 h 1423415"/>
                  <a:gd name="connsiteX164" fmla="*/ 800328 w 2214475"/>
                  <a:gd name="connsiteY164" fmla="*/ 259777 h 1423415"/>
                  <a:gd name="connsiteX165" fmla="*/ 809551 w 2214475"/>
                  <a:gd name="connsiteY165" fmla="*/ 255427 h 1423415"/>
                  <a:gd name="connsiteX166" fmla="*/ 825605 w 2214475"/>
                  <a:gd name="connsiteY166" fmla="*/ 251119 h 1423415"/>
                  <a:gd name="connsiteX167" fmla="*/ 826693 w 2214475"/>
                  <a:gd name="connsiteY167" fmla="*/ 253295 h 1423415"/>
                  <a:gd name="connsiteX168" fmla="*/ 830434 w 2214475"/>
                  <a:gd name="connsiteY168" fmla="*/ 248118 h 1423415"/>
                  <a:gd name="connsiteX169" fmla="*/ 838613 w 2214475"/>
                  <a:gd name="connsiteY169" fmla="*/ 248118 h 1423415"/>
                  <a:gd name="connsiteX170" fmla="*/ 845617 w 2214475"/>
                  <a:gd name="connsiteY170" fmla="*/ 250162 h 1423415"/>
                  <a:gd name="connsiteX171" fmla="*/ 856233 w 2214475"/>
                  <a:gd name="connsiteY171" fmla="*/ 243898 h 1423415"/>
                  <a:gd name="connsiteX172" fmla="*/ 869241 w 2214475"/>
                  <a:gd name="connsiteY172" fmla="*/ 247552 h 1423415"/>
                  <a:gd name="connsiteX173" fmla="*/ 878246 w 2214475"/>
                  <a:gd name="connsiteY173" fmla="*/ 240983 h 1423415"/>
                  <a:gd name="connsiteX174" fmla="*/ 889601 w 2214475"/>
                  <a:gd name="connsiteY174" fmla="*/ 240505 h 1423415"/>
                  <a:gd name="connsiteX175" fmla="*/ 893865 w 2214475"/>
                  <a:gd name="connsiteY175" fmla="*/ 240722 h 1423415"/>
                  <a:gd name="connsiteX176" fmla="*/ 917228 w 2214475"/>
                  <a:gd name="connsiteY176" fmla="*/ 237459 h 1423415"/>
                  <a:gd name="connsiteX177" fmla="*/ 921230 w 2214475"/>
                  <a:gd name="connsiteY177" fmla="*/ 235719 h 1423415"/>
                  <a:gd name="connsiteX178" fmla="*/ 930714 w 2214475"/>
                  <a:gd name="connsiteY178" fmla="*/ 234631 h 1423415"/>
                  <a:gd name="connsiteX179" fmla="*/ 947768 w 2214475"/>
                  <a:gd name="connsiteY179" fmla="*/ 230368 h 1423415"/>
                  <a:gd name="connsiteX180" fmla="*/ 954686 w 2214475"/>
                  <a:gd name="connsiteY180" fmla="*/ 227670 h 1423415"/>
                  <a:gd name="connsiteX181" fmla="*/ 966650 w 2214475"/>
                  <a:gd name="connsiteY181" fmla="*/ 223929 h 1423415"/>
                  <a:gd name="connsiteX182" fmla="*/ 975786 w 2214475"/>
                  <a:gd name="connsiteY182" fmla="*/ 221318 h 1423415"/>
                  <a:gd name="connsiteX183" fmla="*/ 981964 w 2214475"/>
                  <a:gd name="connsiteY183" fmla="*/ 211573 h 1423415"/>
                  <a:gd name="connsiteX184" fmla="*/ 983660 w 2214475"/>
                  <a:gd name="connsiteY184" fmla="*/ 217055 h 1423415"/>
                  <a:gd name="connsiteX185" fmla="*/ 990491 w 2214475"/>
                  <a:gd name="connsiteY185" fmla="*/ 213879 h 1423415"/>
                  <a:gd name="connsiteX186" fmla="*/ 985270 w 2214475"/>
                  <a:gd name="connsiteY186" fmla="*/ 207135 h 1423415"/>
                  <a:gd name="connsiteX187" fmla="*/ 996016 w 2214475"/>
                  <a:gd name="connsiteY187" fmla="*/ 205308 h 1423415"/>
                  <a:gd name="connsiteX188" fmla="*/ 993971 w 2214475"/>
                  <a:gd name="connsiteY188" fmla="*/ 199522 h 1423415"/>
                  <a:gd name="connsiteX189" fmla="*/ 1001976 w 2214475"/>
                  <a:gd name="connsiteY189" fmla="*/ 205352 h 1423415"/>
                  <a:gd name="connsiteX190" fmla="*/ 1015245 w 2214475"/>
                  <a:gd name="connsiteY190" fmla="*/ 206048 h 1423415"/>
                  <a:gd name="connsiteX191" fmla="*/ 1034083 w 2214475"/>
                  <a:gd name="connsiteY191" fmla="*/ 203698 h 1423415"/>
                  <a:gd name="connsiteX192" fmla="*/ 1081809 w 2214475"/>
                  <a:gd name="connsiteY192" fmla="*/ 192170 h 1423415"/>
                  <a:gd name="connsiteX193" fmla="*/ 1135930 w 2214475"/>
                  <a:gd name="connsiteY193" fmla="*/ 179423 h 1423415"/>
                  <a:gd name="connsiteX194" fmla="*/ 1168254 w 2214475"/>
                  <a:gd name="connsiteY194" fmla="*/ 174115 h 1423415"/>
                  <a:gd name="connsiteX195" fmla="*/ 1206800 w 2214475"/>
                  <a:gd name="connsiteY195" fmla="*/ 172331 h 1423415"/>
                  <a:gd name="connsiteX196" fmla="*/ 1228814 w 2214475"/>
                  <a:gd name="connsiteY196" fmla="*/ 174158 h 1423415"/>
                  <a:gd name="connsiteX197" fmla="*/ 1230815 w 2214475"/>
                  <a:gd name="connsiteY197" fmla="*/ 171983 h 1423415"/>
                  <a:gd name="connsiteX198" fmla="*/ 1252133 w 2214475"/>
                  <a:gd name="connsiteY198" fmla="*/ 171331 h 1423415"/>
                  <a:gd name="connsiteX199" fmla="*/ 1260181 w 2214475"/>
                  <a:gd name="connsiteY199" fmla="*/ 170504 h 1423415"/>
                  <a:gd name="connsiteX200" fmla="*/ 1286764 w 2214475"/>
                  <a:gd name="connsiteY200" fmla="*/ 173071 h 1423415"/>
                  <a:gd name="connsiteX201" fmla="*/ 1284893 w 2214475"/>
                  <a:gd name="connsiteY201" fmla="*/ 164674 h 1423415"/>
                  <a:gd name="connsiteX202" fmla="*/ 1300119 w 2214475"/>
                  <a:gd name="connsiteY202" fmla="*/ 171853 h 1423415"/>
                  <a:gd name="connsiteX203" fmla="*/ 1299510 w 2214475"/>
                  <a:gd name="connsiteY203" fmla="*/ 173288 h 1423415"/>
                  <a:gd name="connsiteX204" fmla="*/ 1312518 w 2214475"/>
                  <a:gd name="connsiteY204" fmla="*/ 169416 h 1423415"/>
                  <a:gd name="connsiteX205" fmla="*/ 1312040 w 2214475"/>
                  <a:gd name="connsiteY205" fmla="*/ 167850 h 1423415"/>
                  <a:gd name="connsiteX206" fmla="*/ 1338057 w 2214475"/>
                  <a:gd name="connsiteY206" fmla="*/ 171505 h 1423415"/>
                  <a:gd name="connsiteX207" fmla="*/ 1340188 w 2214475"/>
                  <a:gd name="connsiteY207" fmla="*/ 168720 h 1423415"/>
                  <a:gd name="connsiteX208" fmla="*/ 1342798 w 2214475"/>
                  <a:gd name="connsiteY208" fmla="*/ 172200 h 1423415"/>
                  <a:gd name="connsiteX209" fmla="*/ 1345670 w 2214475"/>
                  <a:gd name="connsiteY209" fmla="*/ 174507 h 1423415"/>
                  <a:gd name="connsiteX210" fmla="*/ 1393439 w 2214475"/>
                  <a:gd name="connsiteY210" fmla="*/ 178248 h 1423415"/>
                  <a:gd name="connsiteX211" fmla="*/ 1433247 w 2214475"/>
                  <a:gd name="connsiteY211" fmla="*/ 179553 h 1423415"/>
                  <a:gd name="connsiteX212" fmla="*/ 1449256 w 2214475"/>
                  <a:gd name="connsiteY212" fmla="*/ 177595 h 1423415"/>
                  <a:gd name="connsiteX213" fmla="*/ 1491892 w 2214475"/>
                  <a:gd name="connsiteY213" fmla="*/ 173767 h 1423415"/>
                  <a:gd name="connsiteX214" fmla="*/ 1524173 w 2214475"/>
                  <a:gd name="connsiteY214" fmla="*/ 174724 h 1423415"/>
                  <a:gd name="connsiteX215" fmla="*/ 1535919 w 2214475"/>
                  <a:gd name="connsiteY215" fmla="*/ 172375 h 1423415"/>
                  <a:gd name="connsiteX216" fmla="*/ 1546361 w 2214475"/>
                  <a:gd name="connsiteY216" fmla="*/ 174941 h 1423415"/>
                  <a:gd name="connsiteX217" fmla="*/ 1566025 w 2214475"/>
                  <a:gd name="connsiteY217" fmla="*/ 172288 h 1423415"/>
                  <a:gd name="connsiteX218" fmla="*/ 1577641 w 2214475"/>
                  <a:gd name="connsiteY218" fmla="*/ 168764 h 1423415"/>
                  <a:gd name="connsiteX219" fmla="*/ 1575422 w 2214475"/>
                  <a:gd name="connsiteY219" fmla="*/ 173767 h 1423415"/>
                  <a:gd name="connsiteX220" fmla="*/ 1581426 w 2214475"/>
                  <a:gd name="connsiteY220" fmla="*/ 174637 h 1423415"/>
                  <a:gd name="connsiteX221" fmla="*/ 1590997 w 2214475"/>
                  <a:gd name="connsiteY221" fmla="*/ 174724 h 1423415"/>
                  <a:gd name="connsiteX222" fmla="*/ 1606007 w 2214475"/>
                  <a:gd name="connsiteY222" fmla="*/ 166110 h 1423415"/>
                  <a:gd name="connsiteX223" fmla="*/ 1618145 w 2214475"/>
                  <a:gd name="connsiteY223" fmla="*/ 165414 h 1423415"/>
                  <a:gd name="connsiteX224" fmla="*/ 1619580 w 2214475"/>
                  <a:gd name="connsiteY224" fmla="*/ 172722 h 1423415"/>
                  <a:gd name="connsiteX225" fmla="*/ 1636809 w 2214475"/>
                  <a:gd name="connsiteY225" fmla="*/ 173549 h 1423415"/>
                  <a:gd name="connsiteX226" fmla="*/ 1640637 w 2214475"/>
                  <a:gd name="connsiteY226" fmla="*/ 173245 h 1423415"/>
                  <a:gd name="connsiteX227" fmla="*/ 1639593 w 2214475"/>
                  <a:gd name="connsiteY227" fmla="*/ 169764 h 1423415"/>
                  <a:gd name="connsiteX228" fmla="*/ 1644379 w 2214475"/>
                  <a:gd name="connsiteY228" fmla="*/ 161367 h 1423415"/>
                  <a:gd name="connsiteX229" fmla="*/ 1655124 w 2214475"/>
                  <a:gd name="connsiteY229" fmla="*/ 173332 h 1423415"/>
                  <a:gd name="connsiteX230" fmla="*/ 1679313 w 2214475"/>
                  <a:gd name="connsiteY230" fmla="*/ 171200 h 1423415"/>
                  <a:gd name="connsiteX231" fmla="*/ 1690364 w 2214475"/>
                  <a:gd name="connsiteY231" fmla="*/ 172983 h 1423415"/>
                  <a:gd name="connsiteX232" fmla="*/ 1689146 w 2214475"/>
                  <a:gd name="connsiteY232" fmla="*/ 159932 h 1423415"/>
                  <a:gd name="connsiteX233" fmla="*/ 1697151 w 2214475"/>
                  <a:gd name="connsiteY233" fmla="*/ 160758 h 1423415"/>
                  <a:gd name="connsiteX234" fmla="*/ 1701763 w 2214475"/>
                  <a:gd name="connsiteY234" fmla="*/ 166632 h 1423415"/>
                  <a:gd name="connsiteX235" fmla="*/ 1709158 w 2214475"/>
                  <a:gd name="connsiteY235" fmla="*/ 173898 h 1423415"/>
                  <a:gd name="connsiteX236" fmla="*/ 1725299 w 2214475"/>
                  <a:gd name="connsiteY236" fmla="*/ 163543 h 1423415"/>
                  <a:gd name="connsiteX237" fmla="*/ 1727953 w 2214475"/>
                  <a:gd name="connsiteY237" fmla="*/ 162151 h 1423415"/>
                  <a:gd name="connsiteX238" fmla="*/ 1729910 w 2214475"/>
                  <a:gd name="connsiteY238" fmla="*/ 172244 h 1423415"/>
                  <a:gd name="connsiteX239" fmla="*/ 1731651 w 2214475"/>
                  <a:gd name="connsiteY239" fmla="*/ 172070 h 1423415"/>
                  <a:gd name="connsiteX240" fmla="*/ 1731999 w 2214475"/>
                  <a:gd name="connsiteY240" fmla="*/ 166632 h 1423415"/>
                  <a:gd name="connsiteX241" fmla="*/ 1734174 w 2214475"/>
                  <a:gd name="connsiteY241" fmla="*/ 159497 h 1423415"/>
                  <a:gd name="connsiteX242" fmla="*/ 1737306 w 2214475"/>
                  <a:gd name="connsiteY242" fmla="*/ 160933 h 1423415"/>
                  <a:gd name="connsiteX243" fmla="*/ 1736828 w 2214475"/>
                  <a:gd name="connsiteY243" fmla="*/ 170069 h 1423415"/>
                  <a:gd name="connsiteX244" fmla="*/ 1746617 w 2214475"/>
                  <a:gd name="connsiteY244" fmla="*/ 173071 h 1423415"/>
                  <a:gd name="connsiteX245" fmla="*/ 1747356 w 2214475"/>
                  <a:gd name="connsiteY245" fmla="*/ 173071 h 1423415"/>
                  <a:gd name="connsiteX246" fmla="*/ 1777636 w 2214475"/>
                  <a:gd name="connsiteY246" fmla="*/ 172418 h 1423415"/>
                  <a:gd name="connsiteX247" fmla="*/ 1806567 w 2214475"/>
                  <a:gd name="connsiteY247" fmla="*/ 178074 h 1423415"/>
                  <a:gd name="connsiteX248" fmla="*/ 1813833 w 2214475"/>
                  <a:gd name="connsiteY248" fmla="*/ 176029 h 1423415"/>
                  <a:gd name="connsiteX249" fmla="*/ 1817008 w 2214475"/>
                  <a:gd name="connsiteY249" fmla="*/ 174072 h 1423415"/>
                  <a:gd name="connsiteX250" fmla="*/ 1840154 w 2214475"/>
                  <a:gd name="connsiteY250" fmla="*/ 176377 h 1423415"/>
                  <a:gd name="connsiteX251" fmla="*/ 1849899 w 2214475"/>
                  <a:gd name="connsiteY251" fmla="*/ 182947 h 1423415"/>
                  <a:gd name="connsiteX252" fmla="*/ 1857730 w 2214475"/>
                  <a:gd name="connsiteY252" fmla="*/ 185078 h 1423415"/>
                  <a:gd name="connsiteX253" fmla="*/ 1859644 w 2214475"/>
                  <a:gd name="connsiteY253" fmla="*/ 180510 h 1423415"/>
                  <a:gd name="connsiteX254" fmla="*/ 1867866 w 2214475"/>
                  <a:gd name="connsiteY254" fmla="*/ 187079 h 1423415"/>
                  <a:gd name="connsiteX255" fmla="*/ 1876263 w 2214475"/>
                  <a:gd name="connsiteY255" fmla="*/ 183947 h 1423415"/>
                  <a:gd name="connsiteX256" fmla="*/ 1881745 w 2214475"/>
                  <a:gd name="connsiteY256" fmla="*/ 192822 h 1423415"/>
                  <a:gd name="connsiteX257" fmla="*/ 1885965 w 2214475"/>
                  <a:gd name="connsiteY257" fmla="*/ 186645 h 1423415"/>
                  <a:gd name="connsiteX258" fmla="*/ 1889837 w 2214475"/>
                  <a:gd name="connsiteY258" fmla="*/ 179727 h 1423415"/>
                  <a:gd name="connsiteX259" fmla="*/ 1897885 w 2214475"/>
                  <a:gd name="connsiteY259" fmla="*/ 184425 h 1423415"/>
                  <a:gd name="connsiteX260" fmla="*/ 1901366 w 2214475"/>
                  <a:gd name="connsiteY260" fmla="*/ 182859 h 1423415"/>
                  <a:gd name="connsiteX261" fmla="*/ 1901366 w 2214475"/>
                  <a:gd name="connsiteY261" fmla="*/ 191648 h 1423415"/>
                  <a:gd name="connsiteX262" fmla="*/ 1902714 w 2214475"/>
                  <a:gd name="connsiteY262" fmla="*/ 192344 h 1423415"/>
                  <a:gd name="connsiteX263" fmla="*/ 1905238 w 2214475"/>
                  <a:gd name="connsiteY263" fmla="*/ 187471 h 1423415"/>
                  <a:gd name="connsiteX264" fmla="*/ 1910545 w 2214475"/>
                  <a:gd name="connsiteY264" fmla="*/ 181772 h 1423415"/>
                  <a:gd name="connsiteX265" fmla="*/ 1919594 w 2214475"/>
                  <a:gd name="connsiteY265" fmla="*/ 185296 h 1423415"/>
                  <a:gd name="connsiteX266" fmla="*/ 1924510 w 2214475"/>
                  <a:gd name="connsiteY266" fmla="*/ 189560 h 1423415"/>
                  <a:gd name="connsiteX267" fmla="*/ 1931385 w 2214475"/>
                  <a:gd name="connsiteY267" fmla="*/ 183121 h 1423415"/>
                  <a:gd name="connsiteX268" fmla="*/ 1932690 w 2214475"/>
                  <a:gd name="connsiteY268" fmla="*/ 199783 h 1423415"/>
                  <a:gd name="connsiteX269" fmla="*/ 1921987 w 2214475"/>
                  <a:gd name="connsiteY269" fmla="*/ 201871 h 1423415"/>
                  <a:gd name="connsiteX270" fmla="*/ 1940564 w 2214475"/>
                  <a:gd name="connsiteY270" fmla="*/ 196955 h 1423415"/>
                  <a:gd name="connsiteX271" fmla="*/ 1946872 w 2214475"/>
                  <a:gd name="connsiteY271" fmla="*/ 204830 h 1423415"/>
                  <a:gd name="connsiteX272" fmla="*/ 1943653 w 2214475"/>
                  <a:gd name="connsiteY272" fmla="*/ 183730 h 1423415"/>
                  <a:gd name="connsiteX273" fmla="*/ 1960533 w 2214475"/>
                  <a:gd name="connsiteY273" fmla="*/ 194389 h 1423415"/>
                  <a:gd name="connsiteX274" fmla="*/ 1971714 w 2214475"/>
                  <a:gd name="connsiteY274" fmla="*/ 204047 h 1423415"/>
                  <a:gd name="connsiteX275" fmla="*/ 1967973 w 2214475"/>
                  <a:gd name="connsiteY275" fmla="*/ 209616 h 1423415"/>
                  <a:gd name="connsiteX276" fmla="*/ 1972758 w 2214475"/>
                  <a:gd name="connsiteY276" fmla="*/ 212922 h 1423415"/>
                  <a:gd name="connsiteX277" fmla="*/ 1975630 w 2214475"/>
                  <a:gd name="connsiteY277" fmla="*/ 204699 h 1423415"/>
                  <a:gd name="connsiteX278" fmla="*/ 1977544 w 2214475"/>
                  <a:gd name="connsiteY278" fmla="*/ 203960 h 1423415"/>
                  <a:gd name="connsiteX279" fmla="*/ 1981285 w 2214475"/>
                  <a:gd name="connsiteY279" fmla="*/ 213661 h 1423415"/>
                  <a:gd name="connsiteX280" fmla="*/ 1985244 w 2214475"/>
                  <a:gd name="connsiteY280" fmla="*/ 212835 h 1423415"/>
                  <a:gd name="connsiteX281" fmla="*/ 1991205 w 2214475"/>
                  <a:gd name="connsiteY281" fmla="*/ 220796 h 1423415"/>
                  <a:gd name="connsiteX282" fmla="*/ 1993206 w 2214475"/>
                  <a:gd name="connsiteY282" fmla="*/ 219317 h 1423415"/>
                  <a:gd name="connsiteX283" fmla="*/ 1986071 w 2214475"/>
                  <a:gd name="connsiteY283" fmla="*/ 208180 h 1423415"/>
                  <a:gd name="connsiteX284" fmla="*/ 1982068 w 2214475"/>
                  <a:gd name="connsiteY284" fmla="*/ 198173 h 1423415"/>
                  <a:gd name="connsiteX285" fmla="*/ 1974498 w 2214475"/>
                  <a:gd name="connsiteY285" fmla="*/ 189864 h 1423415"/>
                  <a:gd name="connsiteX286" fmla="*/ 1983374 w 2214475"/>
                  <a:gd name="connsiteY286" fmla="*/ 191473 h 1423415"/>
                  <a:gd name="connsiteX287" fmla="*/ 1988029 w 2214475"/>
                  <a:gd name="connsiteY287" fmla="*/ 194519 h 1423415"/>
                  <a:gd name="connsiteX288" fmla="*/ 2000297 w 2214475"/>
                  <a:gd name="connsiteY288" fmla="*/ 203612 h 1423415"/>
                  <a:gd name="connsiteX289" fmla="*/ 2009216 w 2214475"/>
                  <a:gd name="connsiteY289" fmla="*/ 211573 h 1423415"/>
                  <a:gd name="connsiteX290" fmla="*/ 2018134 w 2214475"/>
                  <a:gd name="connsiteY290" fmla="*/ 229193 h 1423415"/>
                  <a:gd name="connsiteX291" fmla="*/ 2019265 w 2214475"/>
                  <a:gd name="connsiteY291" fmla="*/ 207788 h 1423415"/>
                  <a:gd name="connsiteX292" fmla="*/ 2044151 w 2214475"/>
                  <a:gd name="connsiteY292" fmla="*/ 219143 h 1423415"/>
                  <a:gd name="connsiteX293" fmla="*/ 2053809 w 2214475"/>
                  <a:gd name="connsiteY293" fmla="*/ 227148 h 1423415"/>
                  <a:gd name="connsiteX294" fmla="*/ 2056419 w 2214475"/>
                  <a:gd name="connsiteY294" fmla="*/ 219448 h 1423415"/>
                  <a:gd name="connsiteX295" fmla="*/ 2051286 w 2214475"/>
                  <a:gd name="connsiteY295" fmla="*/ 220492 h 1423415"/>
                  <a:gd name="connsiteX296" fmla="*/ 2050590 w 2214475"/>
                  <a:gd name="connsiteY296" fmla="*/ 218969 h 1423415"/>
                  <a:gd name="connsiteX297" fmla="*/ 2059554 w 2214475"/>
                  <a:gd name="connsiteY297" fmla="*/ 215597 h 1423415"/>
                  <a:gd name="connsiteX298" fmla="*/ 2063511 w 2214475"/>
                  <a:gd name="connsiteY298" fmla="*/ 224233 h 1423415"/>
                  <a:gd name="connsiteX299" fmla="*/ 2061944 w 2214475"/>
                  <a:gd name="connsiteY299" fmla="*/ 226061 h 1423415"/>
                  <a:gd name="connsiteX300" fmla="*/ 2069732 w 2214475"/>
                  <a:gd name="connsiteY300" fmla="*/ 226495 h 1423415"/>
                  <a:gd name="connsiteX301" fmla="*/ 2071532 w 2214475"/>
                  <a:gd name="connsiteY301" fmla="*/ 218522 h 1423415"/>
                  <a:gd name="connsiteX302" fmla="*/ 2077955 w 2214475"/>
                  <a:gd name="connsiteY302" fmla="*/ 215184 h 1423415"/>
                  <a:gd name="connsiteX303" fmla="*/ 2081174 w 2214475"/>
                  <a:gd name="connsiteY303" fmla="*/ 229323 h 1423415"/>
                  <a:gd name="connsiteX304" fmla="*/ 2079303 w 2214475"/>
                  <a:gd name="connsiteY304" fmla="*/ 229802 h 1423415"/>
                  <a:gd name="connsiteX305" fmla="*/ 2088787 w 2214475"/>
                  <a:gd name="connsiteY305" fmla="*/ 234674 h 1423415"/>
                  <a:gd name="connsiteX306" fmla="*/ 2090789 w 2214475"/>
                  <a:gd name="connsiteY306" fmla="*/ 224103 h 1423415"/>
                  <a:gd name="connsiteX307" fmla="*/ 2104101 w 2214475"/>
                  <a:gd name="connsiteY307" fmla="*/ 238590 h 1423415"/>
                  <a:gd name="connsiteX308" fmla="*/ 2100229 w 2214475"/>
                  <a:gd name="connsiteY308" fmla="*/ 243724 h 1423415"/>
                  <a:gd name="connsiteX309" fmla="*/ 2076214 w 2214475"/>
                  <a:gd name="connsiteY309" fmla="*/ 237850 h 1423415"/>
                  <a:gd name="connsiteX310" fmla="*/ 2083393 w 2214475"/>
                  <a:gd name="connsiteY310" fmla="*/ 252120 h 1423415"/>
                  <a:gd name="connsiteX311" fmla="*/ 2081565 w 2214475"/>
                  <a:gd name="connsiteY311" fmla="*/ 253513 h 1423415"/>
                  <a:gd name="connsiteX312" fmla="*/ 2070341 w 2214475"/>
                  <a:gd name="connsiteY312" fmla="*/ 253948 h 1423415"/>
                  <a:gd name="connsiteX313" fmla="*/ 2073560 w 2214475"/>
                  <a:gd name="connsiteY313" fmla="*/ 258820 h 1423415"/>
                  <a:gd name="connsiteX314" fmla="*/ 2064250 w 2214475"/>
                  <a:gd name="connsiteY314" fmla="*/ 259168 h 1423415"/>
                  <a:gd name="connsiteX315" fmla="*/ 2060900 w 2214475"/>
                  <a:gd name="connsiteY315" fmla="*/ 252947 h 1423415"/>
                  <a:gd name="connsiteX316" fmla="*/ 2062380 w 2214475"/>
                  <a:gd name="connsiteY316" fmla="*/ 240983 h 1423415"/>
                  <a:gd name="connsiteX317" fmla="*/ 2043193 w 2214475"/>
                  <a:gd name="connsiteY317" fmla="*/ 248379 h 1423415"/>
                  <a:gd name="connsiteX318" fmla="*/ 2035319 w 2214475"/>
                  <a:gd name="connsiteY318" fmla="*/ 258342 h 1423415"/>
                  <a:gd name="connsiteX319" fmla="*/ 2024617 w 2214475"/>
                  <a:gd name="connsiteY319" fmla="*/ 248857 h 1423415"/>
                  <a:gd name="connsiteX320" fmla="*/ 2016176 w 2214475"/>
                  <a:gd name="connsiteY320" fmla="*/ 249162 h 1423415"/>
                  <a:gd name="connsiteX321" fmla="*/ 1990030 w 2214475"/>
                  <a:gd name="connsiteY321" fmla="*/ 249684 h 1423415"/>
                  <a:gd name="connsiteX322" fmla="*/ 1977283 w 2214475"/>
                  <a:gd name="connsiteY322" fmla="*/ 243332 h 1423415"/>
                  <a:gd name="connsiteX323" fmla="*/ 1978110 w 2214475"/>
                  <a:gd name="connsiteY323" fmla="*/ 248335 h 1423415"/>
                  <a:gd name="connsiteX324" fmla="*/ 1956096 w 2214475"/>
                  <a:gd name="connsiteY324" fmla="*/ 244463 h 1423415"/>
                  <a:gd name="connsiteX325" fmla="*/ 1950788 w 2214475"/>
                  <a:gd name="connsiteY325" fmla="*/ 247465 h 1423415"/>
                  <a:gd name="connsiteX326" fmla="*/ 1941217 w 2214475"/>
                  <a:gd name="connsiteY326" fmla="*/ 248857 h 1423415"/>
                  <a:gd name="connsiteX327" fmla="*/ 1938998 w 2214475"/>
                  <a:gd name="connsiteY327" fmla="*/ 246334 h 1423415"/>
                  <a:gd name="connsiteX328" fmla="*/ 1934691 w 2214475"/>
                  <a:gd name="connsiteY328" fmla="*/ 249815 h 1423415"/>
                  <a:gd name="connsiteX329" fmla="*/ 1927991 w 2214475"/>
                  <a:gd name="connsiteY329" fmla="*/ 243549 h 1423415"/>
                  <a:gd name="connsiteX330" fmla="*/ 1910850 w 2214475"/>
                  <a:gd name="connsiteY330" fmla="*/ 243550 h 1423415"/>
                  <a:gd name="connsiteX331" fmla="*/ 1909414 w 2214475"/>
                  <a:gd name="connsiteY331" fmla="*/ 248988 h 1423415"/>
                  <a:gd name="connsiteX332" fmla="*/ 1879091 w 2214475"/>
                  <a:gd name="connsiteY332" fmla="*/ 242853 h 1423415"/>
                  <a:gd name="connsiteX333" fmla="*/ 1879091 w 2214475"/>
                  <a:gd name="connsiteY333" fmla="*/ 234631 h 1423415"/>
                  <a:gd name="connsiteX334" fmla="*/ 1877655 w 2214475"/>
                  <a:gd name="connsiteY334" fmla="*/ 234457 h 1423415"/>
                  <a:gd name="connsiteX335" fmla="*/ 1876002 w 2214475"/>
                  <a:gd name="connsiteY335" fmla="*/ 243419 h 1423415"/>
                  <a:gd name="connsiteX336" fmla="*/ 1869606 w 2214475"/>
                  <a:gd name="connsiteY336" fmla="*/ 250032 h 1423415"/>
                  <a:gd name="connsiteX337" fmla="*/ 1871129 w 2214475"/>
                  <a:gd name="connsiteY337" fmla="*/ 251642 h 1423415"/>
                  <a:gd name="connsiteX338" fmla="*/ 1880831 w 2214475"/>
                  <a:gd name="connsiteY338" fmla="*/ 250467 h 1423415"/>
                  <a:gd name="connsiteX339" fmla="*/ 1891272 w 2214475"/>
                  <a:gd name="connsiteY339" fmla="*/ 253947 h 1423415"/>
                  <a:gd name="connsiteX340" fmla="*/ 1873609 w 2214475"/>
                  <a:gd name="connsiteY340" fmla="*/ 256340 h 1423415"/>
                  <a:gd name="connsiteX341" fmla="*/ 1874262 w 2214475"/>
                  <a:gd name="connsiteY341" fmla="*/ 261735 h 1423415"/>
                  <a:gd name="connsiteX342" fmla="*/ 1891490 w 2214475"/>
                  <a:gd name="connsiteY342" fmla="*/ 270219 h 1423415"/>
                  <a:gd name="connsiteX343" fmla="*/ 1892752 w 2214475"/>
                  <a:gd name="connsiteY343" fmla="*/ 268435 h 1423415"/>
                  <a:gd name="connsiteX344" fmla="*/ 1890228 w 2214475"/>
                  <a:gd name="connsiteY344" fmla="*/ 264476 h 1423415"/>
                  <a:gd name="connsiteX345" fmla="*/ 1904411 w 2214475"/>
                  <a:gd name="connsiteY345" fmla="*/ 250771 h 1423415"/>
                  <a:gd name="connsiteX346" fmla="*/ 1905934 w 2214475"/>
                  <a:gd name="connsiteY346" fmla="*/ 251424 h 1423415"/>
                  <a:gd name="connsiteX347" fmla="*/ 1901801 w 2214475"/>
                  <a:gd name="connsiteY347" fmla="*/ 260256 h 1423415"/>
                  <a:gd name="connsiteX348" fmla="*/ 1900974 w 2214475"/>
                  <a:gd name="connsiteY348" fmla="*/ 267782 h 1423415"/>
                  <a:gd name="connsiteX349" fmla="*/ 1908370 w 2214475"/>
                  <a:gd name="connsiteY349" fmla="*/ 278876 h 1423415"/>
                  <a:gd name="connsiteX350" fmla="*/ 1920682 w 2214475"/>
                  <a:gd name="connsiteY350" fmla="*/ 277353 h 1423415"/>
                  <a:gd name="connsiteX351" fmla="*/ 1930775 w 2214475"/>
                  <a:gd name="connsiteY351" fmla="*/ 278093 h 1423415"/>
                  <a:gd name="connsiteX352" fmla="*/ 1927164 w 2214475"/>
                  <a:gd name="connsiteY352" fmla="*/ 272785 h 1423415"/>
                  <a:gd name="connsiteX353" fmla="*/ 1943610 w 2214475"/>
                  <a:gd name="connsiteY353" fmla="*/ 273177 h 1423415"/>
                  <a:gd name="connsiteX354" fmla="*/ 1954529 w 2214475"/>
                  <a:gd name="connsiteY354" fmla="*/ 282617 h 1423415"/>
                  <a:gd name="connsiteX355" fmla="*/ 1950875 w 2214475"/>
                  <a:gd name="connsiteY355" fmla="*/ 294756 h 1423415"/>
                  <a:gd name="connsiteX356" fmla="*/ 1950092 w 2214475"/>
                  <a:gd name="connsiteY356" fmla="*/ 296583 h 1423415"/>
                  <a:gd name="connsiteX357" fmla="*/ 1958358 w 2214475"/>
                  <a:gd name="connsiteY357" fmla="*/ 301020 h 1423415"/>
                  <a:gd name="connsiteX358" fmla="*/ 1964971 w 2214475"/>
                  <a:gd name="connsiteY358" fmla="*/ 300238 h 1423415"/>
                  <a:gd name="connsiteX359" fmla="*/ 1969060 w 2214475"/>
                  <a:gd name="connsiteY359" fmla="*/ 296061 h 1423415"/>
                  <a:gd name="connsiteX360" fmla="*/ 1961708 w 2214475"/>
                  <a:gd name="connsiteY360" fmla="*/ 285924 h 1423415"/>
                  <a:gd name="connsiteX361" fmla="*/ 1967407 w 2214475"/>
                  <a:gd name="connsiteY361" fmla="*/ 279615 h 1423415"/>
                  <a:gd name="connsiteX362" fmla="*/ 1977283 w 2214475"/>
                  <a:gd name="connsiteY362" fmla="*/ 273742 h 1423415"/>
                  <a:gd name="connsiteX363" fmla="*/ 1982242 w 2214475"/>
                  <a:gd name="connsiteY363" fmla="*/ 286490 h 1423415"/>
                  <a:gd name="connsiteX364" fmla="*/ 1984200 w 2214475"/>
                  <a:gd name="connsiteY364" fmla="*/ 285706 h 1423415"/>
                  <a:gd name="connsiteX365" fmla="*/ 1982678 w 2214475"/>
                  <a:gd name="connsiteY365" fmla="*/ 281617 h 1423415"/>
                  <a:gd name="connsiteX366" fmla="*/ 1992510 w 2214475"/>
                  <a:gd name="connsiteY366" fmla="*/ 284967 h 1423415"/>
                  <a:gd name="connsiteX367" fmla="*/ 2005909 w 2214475"/>
                  <a:gd name="connsiteY367" fmla="*/ 282835 h 1423415"/>
                  <a:gd name="connsiteX368" fmla="*/ 2022050 w 2214475"/>
                  <a:gd name="connsiteY368" fmla="*/ 285402 h 1423415"/>
                  <a:gd name="connsiteX369" fmla="*/ 2026444 w 2214475"/>
                  <a:gd name="connsiteY369" fmla="*/ 297931 h 1423415"/>
                  <a:gd name="connsiteX370" fmla="*/ 2014828 w 2214475"/>
                  <a:gd name="connsiteY370" fmla="*/ 295626 h 1423415"/>
                  <a:gd name="connsiteX371" fmla="*/ 1989247 w 2214475"/>
                  <a:gd name="connsiteY371" fmla="*/ 291058 h 1423415"/>
                  <a:gd name="connsiteX372" fmla="*/ 1977413 w 2214475"/>
                  <a:gd name="connsiteY372" fmla="*/ 294973 h 1423415"/>
                  <a:gd name="connsiteX373" fmla="*/ 1990030 w 2214475"/>
                  <a:gd name="connsiteY373" fmla="*/ 301151 h 1423415"/>
                  <a:gd name="connsiteX374" fmla="*/ 1996033 w 2214475"/>
                  <a:gd name="connsiteY374" fmla="*/ 300977 h 1423415"/>
                  <a:gd name="connsiteX375" fmla="*/ 2008824 w 2214475"/>
                  <a:gd name="connsiteY375" fmla="*/ 299150 h 1423415"/>
                  <a:gd name="connsiteX376" fmla="*/ 2015394 w 2214475"/>
                  <a:gd name="connsiteY376" fmla="*/ 304022 h 1423415"/>
                  <a:gd name="connsiteX377" fmla="*/ 2050416 w 2214475"/>
                  <a:gd name="connsiteY377" fmla="*/ 307372 h 1423415"/>
                  <a:gd name="connsiteX378" fmla="*/ 2077041 w 2214475"/>
                  <a:gd name="connsiteY378" fmla="*/ 309113 h 1423415"/>
                  <a:gd name="connsiteX379" fmla="*/ 2083784 w 2214475"/>
                  <a:gd name="connsiteY379" fmla="*/ 311723 h 1423415"/>
                  <a:gd name="connsiteX380" fmla="*/ 2098881 w 2214475"/>
                  <a:gd name="connsiteY380" fmla="*/ 313637 h 1423415"/>
                  <a:gd name="connsiteX381" fmla="*/ 2117631 w 2214475"/>
                  <a:gd name="connsiteY381" fmla="*/ 316639 h 1423415"/>
                  <a:gd name="connsiteX382" fmla="*/ 2123462 w 2214475"/>
                  <a:gd name="connsiteY382" fmla="*/ 320337 h 1423415"/>
                  <a:gd name="connsiteX383" fmla="*/ 2149217 w 2214475"/>
                  <a:gd name="connsiteY383" fmla="*/ 325079 h 1423415"/>
                  <a:gd name="connsiteX384" fmla="*/ 2143344 w 2214475"/>
                  <a:gd name="connsiteY384" fmla="*/ 328646 h 1423415"/>
                  <a:gd name="connsiteX385" fmla="*/ 2127464 w 2214475"/>
                  <a:gd name="connsiteY385" fmla="*/ 326123 h 1423415"/>
                  <a:gd name="connsiteX386" fmla="*/ 2111236 w 2214475"/>
                  <a:gd name="connsiteY386" fmla="*/ 323904 h 1423415"/>
                  <a:gd name="connsiteX387" fmla="*/ 2092833 w 2214475"/>
                  <a:gd name="connsiteY387" fmla="*/ 327646 h 1423415"/>
                  <a:gd name="connsiteX388" fmla="*/ 2106929 w 2214475"/>
                  <a:gd name="connsiteY388" fmla="*/ 341872 h 1423415"/>
                  <a:gd name="connsiteX389" fmla="*/ 2102840 w 2214475"/>
                  <a:gd name="connsiteY389" fmla="*/ 329821 h 1423415"/>
                  <a:gd name="connsiteX390" fmla="*/ 2117109 w 2214475"/>
                  <a:gd name="connsiteY390" fmla="*/ 334607 h 1423415"/>
                  <a:gd name="connsiteX391" fmla="*/ 2150435 w 2214475"/>
                  <a:gd name="connsiteY391" fmla="*/ 340785 h 1423415"/>
                  <a:gd name="connsiteX392" fmla="*/ 2158353 w 2214475"/>
                  <a:gd name="connsiteY392" fmla="*/ 344396 h 1423415"/>
                  <a:gd name="connsiteX393" fmla="*/ 2159310 w 2214475"/>
                  <a:gd name="connsiteY393" fmla="*/ 342220 h 1423415"/>
                  <a:gd name="connsiteX394" fmla="*/ 2153915 w 2214475"/>
                  <a:gd name="connsiteY394" fmla="*/ 338435 h 1423415"/>
                  <a:gd name="connsiteX395" fmla="*/ 2154786 w 2214475"/>
                  <a:gd name="connsiteY395" fmla="*/ 336434 h 1423415"/>
                  <a:gd name="connsiteX396" fmla="*/ 2163573 w 2214475"/>
                  <a:gd name="connsiteY396" fmla="*/ 340480 h 1423415"/>
                  <a:gd name="connsiteX397" fmla="*/ 2171926 w 2214475"/>
                  <a:gd name="connsiteY397" fmla="*/ 347267 h 1423415"/>
                  <a:gd name="connsiteX398" fmla="*/ 2181963 w 2214475"/>
                  <a:gd name="connsiteY398" fmla="*/ 350221 h 1423415"/>
                  <a:gd name="connsiteX399" fmla="*/ 2181585 w 2214475"/>
                  <a:gd name="connsiteY399" fmla="*/ 350182 h 1423415"/>
                  <a:gd name="connsiteX400" fmla="*/ 2181976 w 2214475"/>
                  <a:gd name="connsiteY400" fmla="*/ 350225 h 1423415"/>
                  <a:gd name="connsiteX401" fmla="*/ 2181963 w 2214475"/>
                  <a:gd name="connsiteY401" fmla="*/ 350221 h 1423415"/>
                  <a:gd name="connsiteX402" fmla="*/ 2214388 w 2214475"/>
                  <a:gd name="connsiteY402" fmla="*/ 353618 h 1423415"/>
                  <a:gd name="connsiteX403" fmla="*/ 2214475 w 2214475"/>
                  <a:gd name="connsiteY403" fmla="*/ 355620 h 1423415"/>
                  <a:gd name="connsiteX404" fmla="*/ 2211604 w 2214475"/>
                  <a:gd name="connsiteY404" fmla="*/ 357273 h 1423415"/>
                  <a:gd name="connsiteX405" fmla="*/ 2188720 w 2214475"/>
                  <a:gd name="connsiteY405" fmla="*/ 354576 h 1423415"/>
                  <a:gd name="connsiteX406" fmla="*/ 2179366 w 2214475"/>
                  <a:gd name="connsiteY406" fmla="*/ 352705 h 1423415"/>
                  <a:gd name="connsiteX407" fmla="*/ 2169229 w 2214475"/>
                  <a:gd name="connsiteY407" fmla="*/ 355098 h 1423415"/>
                  <a:gd name="connsiteX408" fmla="*/ 2159832 w 2214475"/>
                  <a:gd name="connsiteY408" fmla="*/ 356099 h 1423415"/>
                  <a:gd name="connsiteX409" fmla="*/ 2137079 w 2214475"/>
                  <a:gd name="connsiteY409" fmla="*/ 348398 h 1423415"/>
                  <a:gd name="connsiteX410" fmla="*/ 2131945 w 2214475"/>
                  <a:gd name="connsiteY410" fmla="*/ 353009 h 1423415"/>
                  <a:gd name="connsiteX411" fmla="*/ 2120503 w 2214475"/>
                  <a:gd name="connsiteY411" fmla="*/ 350660 h 1423415"/>
                  <a:gd name="connsiteX412" fmla="*/ 2073343 w 2214475"/>
                  <a:gd name="connsiteY412" fmla="*/ 346223 h 1423415"/>
                  <a:gd name="connsiteX413" fmla="*/ 2083393 w 2214475"/>
                  <a:gd name="connsiteY413" fmla="*/ 342699 h 1423415"/>
                  <a:gd name="connsiteX414" fmla="*/ 2067905 w 2214475"/>
                  <a:gd name="connsiteY414" fmla="*/ 336347 h 1423415"/>
                  <a:gd name="connsiteX415" fmla="*/ 2066426 w 2214475"/>
                  <a:gd name="connsiteY415" fmla="*/ 341655 h 1423415"/>
                  <a:gd name="connsiteX416" fmla="*/ 2073125 w 2214475"/>
                  <a:gd name="connsiteY416" fmla="*/ 345353 h 1423415"/>
                  <a:gd name="connsiteX417" fmla="*/ 2072777 w 2214475"/>
                  <a:gd name="connsiteY417" fmla="*/ 347397 h 1423415"/>
                  <a:gd name="connsiteX418" fmla="*/ 2058812 w 2214475"/>
                  <a:gd name="connsiteY418" fmla="*/ 347398 h 1423415"/>
                  <a:gd name="connsiteX419" fmla="*/ 2058513 w 2214475"/>
                  <a:gd name="connsiteY419" fmla="*/ 348115 h 1423415"/>
                  <a:gd name="connsiteX420" fmla="*/ 2055984 w 2214475"/>
                  <a:gd name="connsiteY420" fmla="*/ 345570 h 1423415"/>
                  <a:gd name="connsiteX421" fmla="*/ 2057463 w 2214475"/>
                  <a:gd name="connsiteY421" fmla="*/ 331257 h 1423415"/>
                  <a:gd name="connsiteX422" fmla="*/ 2041105 w 2214475"/>
                  <a:gd name="connsiteY422" fmla="*/ 344004 h 1423415"/>
                  <a:gd name="connsiteX423" fmla="*/ 2030577 w 2214475"/>
                  <a:gd name="connsiteY423" fmla="*/ 344004 h 1423415"/>
                  <a:gd name="connsiteX424" fmla="*/ 2027793 w 2214475"/>
                  <a:gd name="connsiteY424" fmla="*/ 332214 h 1423415"/>
                  <a:gd name="connsiteX425" fmla="*/ 2026749 w 2214475"/>
                  <a:gd name="connsiteY425" fmla="*/ 332301 h 1423415"/>
                  <a:gd name="connsiteX426" fmla="*/ 2026749 w 2214475"/>
                  <a:gd name="connsiteY426" fmla="*/ 341959 h 1423415"/>
                  <a:gd name="connsiteX427" fmla="*/ 2009085 w 2214475"/>
                  <a:gd name="connsiteY427" fmla="*/ 346832 h 1423415"/>
                  <a:gd name="connsiteX428" fmla="*/ 2000558 w 2214475"/>
                  <a:gd name="connsiteY428" fmla="*/ 340132 h 1423415"/>
                  <a:gd name="connsiteX429" fmla="*/ 2013131 w 2214475"/>
                  <a:gd name="connsiteY429" fmla="*/ 336956 h 1423415"/>
                  <a:gd name="connsiteX430" fmla="*/ 1998774 w 2214475"/>
                  <a:gd name="connsiteY430" fmla="*/ 331213 h 1423415"/>
                  <a:gd name="connsiteX431" fmla="*/ 1999949 w 2214475"/>
                  <a:gd name="connsiteY431" fmla="*/ 343351 h 1423415"/>
                  <a:gd name="connsiteX432" fmla="*/ 1991901 w 2214475"/>
                  <a:gd name="connsiteY432" fmla="*/ 341611 h 1423415"/>
                  <a:gd name="connsiteX433" fmla="*/ 1993467 w 2214475"/>
                  <a:gd name="connsiteY433" fmla="*/ 337261 h 1423415"/>
                  <a:gd name="connsiteX434" fmla="*/ 1985288 w 2214475"/>
                  <a:gd name="connsiteY434" fmla="*/ 342307 h 1423415"/>
                  <a:gd name="connsiteX435" fmla="*/ 1988551 w 2214475"/>
                  <a:gd name="connsiteY435" fmla="*/ 352488 h 1423415"/>
                  <a:gd name="connsiteX436" fmla="*/ 1990769 w 2214475"/>
                  <a:gd name="connsiteY436" fmla="*/ 352444 h 1423415"/>
                  <a:gd name="connsiteX437" fmla="*/ 1984896 w 2214475"/>
                  <a:gd name="connsiteY437" fmla="*/ 360536 h 1423415"/>
                  <a:gd name="connsiteX438" fmla="*/ 1977848 w 2214475"/>
                  <a:gd name="connsiteY438" fmla="*/ 352748 h 1423415"/>
                  <a:gd name="connsiteX439" fmla="*/ 1974281 w 2214475"/>
                  <a:gd name="connsiteY439" fmla="*/ 358578 h 1423415"/>
                  <a:gd name="connsiteX440" fmla="*/ 1970626 w 2214475"/>
                  <a:gd name="connsiteY440" fmla="*/ 354271 h 1423415"/>
                  <a:gd name="connsiteX441" fmla="*/ 1951658 w 2214475"/>
                  <a:gd name="connsiteY441" fmla="*/ 360014 h 1423415"/>
                  <a:gd name="connsiteX442" fmla="*/ 1945654 w 2214475"/>
                  <a:gd name="connsiteY442" fmla="*/ 355141 h 1423415"/>
                  <a:gd name="connsiteX443" fmla="*/ 1913243 w 2214475"/>
                  <a:gd name="connsiteY443" fmla="*/ 358665 h 1423415"/>
                  <a:gd name="connsiteX444" fmla="*/ 1912112 w 2214475"/>
                  <a:gd name="connsiteY444" fmla="*/ 369933 h 1423415"/>
                  <a:gd name="connsiteX445" fmla="*/ 1910632 w 2214475"/>
                  <a:gd name="connsiteY445" fmla="*/ 370716 h 1423415"/>
                  <a:gd name="connsiteX446" fmla="*/ 1907630 w 2214475"/>
                  <a:gd name="connsiteY446" fmla="*/ 362581 h 1423415"/>
                  <a:gd name="connsiteX447" fmla="*/ 1857512 w 2214475"/>
                  <a:gd name="connsiteY447" fmla="*/ 363451 h 1423415"/>
                  <a:gd name="connsiteX448" fmla="*/ 1854945 w 2214475"/>
                  <a:gd name="connsiteY448" fmla="*/ 372544 h 1423415"/>
                  <a:gd name="connsiteX449" fmla="*/ 1845070 w 2214475"/>
                  <a:gd name="connsiteY449" fmla="*/ 366496 h 1423415"/>
                  <a:gd name="connsiteX450" fmla="*/ 1849246 w 2214475"/>
                  <a:gd name="connsiteY450" fmla="*/ 374458 h 1423415"/>
                  <a:gd name="connsiteX451" fmla="*/ 1835020 w 2214475"/>
                  <a:gd name="connsiteY451" fmla="*/ 373327 h 1423415"/>
                  <a:gd name="connsiteX452" fmla="*/ 1833366 w 2214475"/>
                  <a:gd name="connsiteY452" fmla="*/ 362494 h 1423415"/>
                  <a:gd name="connsiteX453" fmla="*/ 1823404 w 2214475"/>
                  <a:gd name="connsiteY453" fmla="*/ 363320 h 1423415"/>
                  <a:gd name="connsiteX454" fmla="*/ 1823621 w 2214475"/>
                  <a:gd name="connsiteY454" fmla="*/ 363190 h 1423415"/>
                  <a:gd name="connsiteX455" fmla="*/ 1813658 w 2214475"/>
                  <a:gd name="connsiteY455" fmla="*/ 362711 h 1423415"/>
                  <a:gd name="connsiteX456" fmla="*/ 1810178 w 2214475"/>
                  <a:gd name="connsiteY456" fmla="*/ 354271 h 1423415"/>
                  <a:gd name="connsiteX457" fmla="*/ 1809265 w 2214475"/>
                  <a:gd name="connsiteY457" fmla="*/ 352618 h 1423415"/>
                  <a:gd name="connsiteX458" fmla="*/ 1792819 w 2214475"/>
                  <a:gd name="connsiteY458" fmla="*/ 361449 h 1423415"/>
                  <a:gd name="connsiteX459" fmla="*/ 1791688 w 2214475"/>
                  <a:gd name="connsiteY459" fmla="*/ 364495 h 1423415"/>
                  <a:gd name="connsiteX460" fmla="*/ 1790600 w 2214475"/>
                  <a:gd name="connsiteY460" fmla="*/ 368324 h 1423415"/>
                  <a:gd name="connsiteX461" fmla="*/ 1792559 w 2214475"/>
                  <a:gd name="connsiteY461" fmla="*/ 375719 h 1423415"/>
                  <a:gd name="connsiteX462" fmla="*/ 1780464 w 2214475"/>
                  <a:gd name="connsiteY462" fmla="*/ 365365 h 1423415"/>
                  <a:gd name="connsiteX463" fmla="*/ 1778985 w 2214475"/>
                  <a:gd name="connsiteY463" fmla="*/ 370542 h 1423415"/>
                  <a:gd name="connsiteX464" fmla="*/ 1768631 w 2214475"/>
                  <a:gd name="connsiteY464" fmla="*/ 378722 h 1423415"/>
                  <a:gd name="connsiteX465" fmla="*/ 1755318 w 2214475"/>
                  <a:gd name="connsiteY465" fmla="*/ 387031 h 1423415"/>
                  <a:gd name="connsiteX466" fmla="*/ 1737785 w 2214475"/>
                  <a:gd name="connsiteY466" fmla="*/ 376328 h 1423415"/>
                  <a:gd name="connsiteX467" fmla="*/ 1731564 w 2214475"/>
                  <a:gd name="connsiteY467" fmla="*/ 380505 h 1423415"/>
                  <a:gd name="connsiteX468" fmla="*/ 1711290 w 2214475"/>
                  <a:gd name="connsiteY468" fmla="*/ 384812 h 1423415"/>
                  <a:gd name="connsiteX469" fmla="*/ 1709289 w 2214475"/>
                  <a:gd name="connsiteY469" fmla="*/ 385421 h 1423415"/>
                  <a:gd name="connsiteX470" fmla="*/ 1702676 w 2214475"/>
                  <a:gd name="connsiteY470" fmla="*/ 383507 h 1423415"/>
                  <a:gd name="connsiteX471" fmla="*/ 1691712 w 2214475"/>
                  <a:gd name="connsiteY471" fmla="*/ 388771 h 1423415"/>
                  <a:gd name="connsiteX472" fmla="*/ 1664173 w 2214475"/>
                  <a:gd name="connsiteY472" fmla="*/ 391599 h 1423415"/>
                  <a:gd name="connsiteX473" fmla="*/ 1664435 w 2214475"/>
                  <a:gd name="connsiteY473" fmla="*/ 396384 h 1423415"/>
                  <a:gd name="connsiteX474" fmla="*/ 1670134 w 2214475"/>
                  <a:gd name="connsiteY474" fmla="*/ 397298 h 1423415"/>
                  <a:gd name="connsiteX475" fmla="*/ 1682403 w 2214475"/>
                  <a:gd name="connsiteY475" fmla="*/ 396733 h 1423415"/>
                  <a:gd name="connsiteX476" fmla="*/ 1686666 w 2214475"/>
                  <a:gd name="connsiteY476" fmla="*/ 400604 h 1423415"/>
                  <a:gd name="connsiteX477" fmla="*/ 1685491 w 2214475"/>
                  <a:gd name="connsiteY477" fmla="*/ 401997 h 1423415"/>
                  <a:gd name="connsiteX478" fmla="*/ 1678835 w 2214475"/>
                  <a:gd name="connsiteY478" fmla="*/ 399691 h 1423415"/>
                  <a:gd name="connsiteX479" fmla="*/ 1681489 w 2214475"/>
                  <a:gd name="connsiteY479" fmla="*/ 409523 h 1423415"/>
                  <a:gd name="connsiteX480" fmla="*/ 1668481 w 2214475"/>
                  <a:gd name="connsiteY480" fmla="*/ 402171 h 1423415"/>
                  <a:gd name="connsiteX481" fmla="*/ 1665827 w 2214475"/>
                  <a:gd name="connsiteY481" fmla="*/ 404129 h 1423415"/>
                  <a:gd name="connsiteX482" fmla="*/ 1651122 w 2214475"/>
                  <a:gd name="connsiteY482" fmla="*/ 415005 h 1423415"/>
                  <a:gd name="connsiteX483" fmla="*/ 1633242 w 2214475"/>
                  <a:gd name="connsiteY483" fmla="*/ 414483 h 1423415"/>
                  <a:gd name="connsiteX484" fmla="*/ 1621495 w 2214475"/>
                  <a:gd name="connsiteY484" fmla="*/ 415571 h 1423415"/>
                  <a:gd name="connsiteX485" fmla="*/ 1594869 w 2214475"/>
                  <a:gd name="connsiteY485" fmla="*/ 419094 h 1423415"/>
                  <a:gd name="connsiteX486" fmla="*/ 1590127 w 2214475"/>
                  <a:gd name="connsiteY486" fmla="*/ 420356 h 1423415"/>
                  <a:gd name="connsiteX487" fmla="*/ 1583515 w 2214475"/>
                  <a:gd name="connsiteY487" fmla="*/ 422619 h 1423415"/>
                  <a:gd name="connsiteX488" fmla="*/ 1539487 w 2214475"/>
                  <a:gd name="connsiteY488" fmla="*/ 426229 h 1423415"/>
                  <a:gd name="connsiteX489" fmla="*/ 1504204 w 2214475"/>
                  <a:gd name="connsiteY489" fmla="*/ 428883 h 1423415"/>
                  <a:gd name="connsiteX490" fmla="*/ 1482451 w 2214475"/>
                  <a:gd name="connsiteY490" fmla="*/ 431058 h 1423415"/>
                  <a:gd name="connsiteX491" fmla="*/ 1477361 w 2214475"/>
                  <a:gd name="connsiteY491" fmla="*/ 431885 h 1423415"/>
                  <a:gd name="connsiteX492" fmla="*/ 1435030 w 2214475"/>
                  <a:gd name="connsiteY492" fmla="*/ 435018 h 1423415"/>
                  <a:gd name="connsiteX493" fmla="*/ 1398181 w 2214475"/>
                  <a:gd name="connsiteY493" fmla="*/ 440238 h 1423415"/>
                  <a:gd name="connsiteX494" fmla="*/ 1379648 w 2214475"/>
                  <a:gd name="connsiteY494" fmla="*/ 437497 h 1423415"/>
                  <a:gd name="connsiteX495" fmla="*/ 1339536 w 2214475"/>
                  <a:gd name="connsiteY495" fmla="*/ 439063 h 1423415"/>
                  <a:gd name="connsiteX496" fmla="*/ 1299206 w 2214475"/>
                  <a:gd name="connsiteY496" fmla="*/ 443719 h 1423415"/>
                  <a:gd name="connsiteX497" fmla="*/ 1293724 w 2214475"/>
                  <a:gd name="connsiteY497" fmla="*/ 445067 h 1423415"/>
                  <a:gd name="connsiteX498" fmla="*/ 1270449 w 2214475"/>
                  <a:gd name="connsiteY498" fmla="*/ 450027 h 1423415"/>
                  <a:gd name="connsiteX499" fmla="*/ 1261965 w 2214475"/>
                  <a:gd name="connsiteY499" fmla="*/ 451376 h 1423415"/>
                  <a:gd name="connsiteX500" fmla="*/ 1249871 w 2214475"/>
                  <a:gd name="connsiteY500" fmla="*/ 451419 h 1423415"/>
                  <a:gd name="connsiteX501" fmla="*/ 1231903 w 2214475"/>
                  <a:gd name="connsiteY501" fmla="*/ 456031 h 1423415"/>
                  <a:gd name="connsiteX502" fmla="*/ 1228439 w 2214475"/>
                  <a:gd name="connsiteY502" fmla="*/ 455881 h 1423415"/>
                  <a:gd name="connsiteX503" fmla="*/ 1186620 w 2214475"/>
                  <a:gd name="connsiteY503" fmla="*/ 464897 h 1423415"/>
                  <a:gd name="connsiteX504" fmla="*/ 1183481 w 2214475"/>
                  <a:gd name="connsiteY504" fmla="*/ 466298 h 1423415"/>
                  <a:gd name="connsiteX505" fmla="*/ 1182859 w 2214475"/>
                  <a:gd name="connsiteY505" fmla="*/ 465708 h 1423415"/>
                  <a:gd name="connsiteX506" fmla="*/ 1158733 w 2214475"/>
                  <a:gd name="connsiteY506" fmla="*/ 470909 h 1423415"/>
                  <a:gd name="connsiteX507" fmla="*/ 1155560 w 2214475"/>
                  <a:gd name="connsiteY507" fmla="*/ 471585 h 1423415"/>
                  <a:gd name="connsiteX508" fmla="*/ 1147024 w 2214475"/>
                  <a:gd name="connsiteY508" fmla="*/ 475390 h 1423415"/>
                  <a:gd name="connsiteX509" fmla="*/ 1145744 w 2214475"/>
                  <a:gd name="connsiteY509" fmla="*/ 473675 h 1423415"/>
                  <a:gd name="connsiteX510" fmla="*/ 1078496 w 2214475"/>
                  <a:gd name="connsiteY510" fmla="*/ 487993 h 1423415"/>
                  <a:gd name="connsiteX511" fmla="*/ 1049189 w 2214475"/>
                  <a:gd name="connsiteY511" fmla="*/ 494165 h 1423415"/>
                  <a:gd name="connsiteX512" fmla="*/ 1044351 w 2214475"/>
                  <a:gd name="connsiteY512" fmla="*/ 496839 h 1423415"/>
                  <a:gd name="connsiteX513" fmla="*/ 1043420 w 2214475"/>
                  <a:gd name="connsiteY513" fmla="*/ 495380 h 1423415"/>
                  <a:gd name="connsiteX514" fmla="*/ 1019586 w 2214475"/>
                  <a:gd name="connsiteY514" fmla="*/ 500399 h 1423415"/>
                  <a:gd name="connsiteX515" fmla="*/ 999090 w 2214475"/>
                  <a:gd name="connsiteY515" fmla="*/ 502078 h 1423415"/>
                  <a:gd name="connsiteX516" fmla="*/ 989392 w 2214475"/>
                  <a:gd name="connsiteY516" fmla="*/ 508439 h 1423415"/>
                  <a:gd name="connsiteX517" fmla="*/ 978483 w 2214475"/>
                  <a:gd name="connsiteY517" fmla="*/ 514110 h 1423415"/>
                  <a:gd name="connsiteX518" fmla="*/ 964779 w 2214475"/>
                  <a:gd name="connsiteY518" fmla="*/ 516242 h 1423415"/>
                  <a:gd name="connsiteX519" fmla="*/ 952597 w 2214475"/>
                  <a:gd name="connsiteY519" fmla="*/ 512892 h 1423415"/>
                  <a:gd name="connsiteX520" fmla="*/ 919011 w 2214475"/>
                  <a:gd name="connsiteY520" fmla="*/ 519810 h 1423415"/>
                  <a:gd name="connsiteX521" fmla="*/ 914225 w 2214475"/>
                  <a:gd name="connsiteY521" fmla="*/ 520288 h 1423415"/>
                  <a:gd name="connsiteX522" fmla="*/ 884511 w 2214475"/>
                  <a:gd name="connsiteY522" fmla="*/ 529120 h 1423415"/>
                  <a:gd name="connsiteX523" fmla="*/ 868365 w 2214475"/>
                  <a:gd name="connsiteY523" fmla="*/ 529985 h 1423415"/>
                  <a:gd name="connsiteX524" fmla="*/ 854652 w 2214475"/>
                  <a:gd name="connsiteY524" fmla="*/ 524883 h 1423415"/>
                  <a:gd name="connsiteX525" fmla="*/ 880610 w 2214475"/>
                  <a:gd name="connsiteY525" fmla="*/ 603262 h 1423415"/>
                  <a:gd name="connsiteX526" fmla="*/ 923678 w 2214475"/>
                  <a:gd name="connsiteY526" fmla="*/ 675008 h 1423415"/>
                  <a:gd name="connsiteX527" fmla="*/ 1151244 w 2214475"/>
                  <a:gd name="connsiteY527" fmla="*/ 672499 h 1423415"/>
                  <a:gd name="connsiteX528" fmla="*/ 1234684 w 2214475"/>
                  <a:gd name="connsiteY528" fmla="*/ 709117 h 1423415"/>
                  <a:gd name="connsiteX529" fmla="*/ 1311231 w 2214475"/>
                  <a:gd name="connsiteY529" fmla="*/ 777262 h 1423415"/>
                  <a:gd name="connsiteX530" fmla="*/ 1165816 w 2214475"/>
                  <a:gd name="connsiteY530" fmla="*/ 898910 h 1423415"/>
                  <a:gd name="connsiteX531" fmla="*/ 1053113 w 2214475"/>
                  <a:gd name="connsiteY531" fmla="*/ 929786 h 1423415"/>
                  <a:gd name="connsiteX532" fmla="*/ 1151215 w 2214475"/>
                  <a:gd name="connsiteY532" fmla="*/ 1175387 h 1423415"/>
                  <a:gd name="connsiteX533" fmla="*/ 1192775 w 2214475"/>
                  <a:gd name="connsiteY533" fmla="*/ 1389668 h 1423415"/>
                  <a:gd name="connsiteX534" fmla="*/ 1160949 w 2214475"/>
                  <a:gd name="connsiteY534" fmla="*/ 1420864 h 1423415"/>
                  <a:gd name="connsiteX535" fmla="*/ 1089115 w 2214475"/>
                  <a:gd name="connsiteY535" fmla="*/ 1423415 h 1423415"/>
                  <a:gd name="connsiteX536" fmla="*/ 1012049 w 2214475"/>
                  <a:gd name="connsiteY536" fmla="*/ 1385655 h 1423415"/>
                  <a:gd name="connsiteX537" fmla="*/ 926758 w 2214475"/>
                  <a:gd name="connsiteY537" fmla="*/ 1379196 h 1423415"/>
                  <a:gd name="connsiteX538" fmla="*/ 840279 w 2214475"/>
                  <a:gd name="connsiteY538" fmla="*/ 1223890 h 1423415"/>
                  <a:gd name="connsiteX539" fmla="*/ 788661 w 2214475"/>
                  <a:gd name="connsiteY539" fmla="*/ 1161983 h 1423415"/>
                  <a:gd name="connsiteX540" fmla="*/ 701475 w 2214475"/>
                  <a:gd name="connsiteY540" fmla="*/ 1038344 h 1423415"/>
                  <a:gd name="connsiteX541" fmla="*/ 730260 w 2214475"/>
                  <a:gd name="connsiteY541" fmla="*/ 1024599 h 1423415"/>
                  <a:gd name="connsiteX542" fmla="*/ 814749 w 2214475"/>
                  <a:gd name="connsiteY542" fmla="*/ 1112953 h 1423415"/>
                  <a:gd name="connsiteX543" fmla="*/ 870362 w 2214475"/>
                  <a:gd name="connsiteY543" fmla="*/ 1182182 h 1423415"/>
                  <a:gd name="connsiteX544" fmla="*/ 812199 w 2214475"/>
                  <a:gd name="connsiteY544" fmla="*/ 937431 h 1423415"/>
                  <a:gd name="connsiteX545" fmla="*/ 796400 w 2214475"/>
                  <a:gd name="connsiteY545" fmla="*/ 908555 h 1423415"/>
                  <a:gd name="connsiteX546" fmla="*/ 697305 w 2214475"/>
                  <a:gd name="connsiteY546" fmla="*/ 918235 h 1423415"/>
                  <a:gd name="connsiteX547" fmla="*/ 616600 w 2214475"/>
                  <a:gd name="connsiteY547" fmla="*/ 939917 h 1423415"/>
                  <a:gd name="connsiteX548" fmla="*/ 641257 w 2214475"/>
                  <a:gd name="connsiteY548" fmla="*/ 990410 h 1423415"/>
                  <a:gd name="connsiteX549" fmla="*/ 424239 w 2214475"/>
                  <a:gd name="connsiteY549" fmla="*/ 756475 h 1423415"/>
                  <a:gd name="connsiteX550" fmla="*/ 252086 w 2214475"/>
                  <a:gd name="connsiteY550" fmla="*/ 637022 h 1423415"/>
                  <a:gd name="connsiteX551" fmla="*/ 274499 w 2214475"/>
                  <a:gd name="connsiteY551" fmla="*/ 739659 h 1423415"/>
                  <a:gd name="connsiteX552" fmla="*/ 235750 w 2214475"/>
                  <a:gd name="connsiteY552" fmla="*/ 1028741 h 1423415"/>
                  <a:gd name="connsiteX553" fmla="*/ 177005 w 2214475"/>
                  <a:gd name="connsiteY553" fmla="*/ 920026 h 1423415"/>
                  <a:gd name="connsiteX554" fmla="*/ 119592 w 2214475"/>
                  <a:gd name="connsiteY554" fmla="*/ 745900 h 1423415"/>
                  <a:gd name="connsiteX555" fmla="*/ 65965 w 2214475"/>
                  <a:gd name="connsiteY555" fmla="*/ 606401 h 1423415"/>
                  <a:gd name="connsiteX556" fmla="*/ 36110 w 2214475"/>
                  <a:gd name="connsiteY556" fmla="*/ 521805 h 1423415"/>
                  <a:gd name="connsiteX557" fmla="*/ 0 w 2214475"/>
                  <a:gd name="connsiteY557" fmla="*/ 335951 h 142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</a:cxnLst>
                <a:rect l="l" t="t" r="r" b="b"/>
                <a:pathLst>
                  <a:path w="2214475" h="1423415">
                    <a:moveTo>
                      <a:pt x="2071342" y="218621"/>
                    </a:moveTo>
                    <a:lnTo>
                      <a:pt x="2071559" y="218403"/>
                    </a:lnTo>
                    <a:lnTo>
                      <a:pt x="2071532" y="218522"/>
                    </a:lnTo>
                    <a:close/>
                    <a:moveTo>
                      <a:pt x="2059464" y="215402"/>
                    </a:moveTo>
                    <a:cubicBezTo>
                      <a:pt x="2059464" y="215402"/>
                      <a:pt x="2059726" y="215532"/>
                      <a:pt x="2059726" y="215532"/>
                    </a:cubicBezTo>
                    <a:lnTo>
                      <a:pt x="2059554" y="215597"/>
                    </a:lnTo>
                    <a:close/>
                    <a:moveTo>
                      <a:pt x="2059726" y="319945"/>
                    </a:moveTo>
                    <a:cubicBezTo>
                      <a:pt x="2061901" y="322164"/>
                      <a:pt x="2064381" y="324078"/>
                      <a:pt x="2066773" y="326080"/>
                    </a:cubicBezTo>
                    <a:cubicBezTo>
                      <a:pt x="2067165" y="325427"/>
                      <a:pt x="2067600" y="324774"/>
                      <a:pt x="2067992" y="324122"/>
                    </a:cubicBezTo>
                    <a:cubicBezTo>
                      <a:pt x="2067122" y="322251"/>
                      <a:pt x="2066556" y="320076"/>
                      <a:pt x="2065251" y="318553"/>
                    </a:cubicBezTo>
                    <a:cubicBezTo>
                      <a:pt x="2064381" y="317509"/>
                      <a:pt x="2062510" y="317074"/>
                      <a:pt x="2061031" y="316900"/>
                    </a:cubicBezTo>
                    <a:cubicBezTo>
                      <a:pt x="2060683" y="316856"/>
                      <a:pt x="2059378" y="319598"/>
                      <a:pt x="2059726" y="319945"/>
                    </a:cubicBezTo>
                    <a:close/>
                    <a:moveTo>
                      <a:pt x="2058159" y="348964"/>
                    </a:moveTo>
                    <a:lnTo>
                      <a:pt x="2058513" y="348115"/>
                    </a:lnTo>
                    <a:lnTo>
                      <a:pt x="2062901" y="352531"/>
                    </a:lnTo>
                    <a:cubicBezTo>
                      <a:pt x="2061379" y="351400"/>
                      <a:pt x="2059769" y="350182"/>
                      <a:pt x="2058159" y="348964"/>
                    </a:cubicBezTo>
                    <a:close/>
                    <a:moveTo>
                      <a:pt x="2022833" y="214705"/>
                    </a:moveTo>
                    <a:cubicBezTo>
                      <a:pt x="2026792" y="216881"/>
                      <a:pt x="2030186" y="218752"/>
                      <a:pt x="2033579" y="220622"/>
                    </a:cubicBezTo>
                    <a:cubicBezTo>
                      <a:pt x="2034101" y="218969"/>
                      <a:pt x="2035624" y="216663"/>
                      <a:pt x="2035015" y="215793"/>
                    </a:cubicBezTo>
                    <a:cubicBezTo>
                      <a:pt x="2032361" y="212008"/>
                      <a:pt x="2028924" y="209441"/>
                      <a:pt x="2022833" y="214705"/>
                    </a:cubicBezTo>
                    <a:close/>
                    <a:moveTo>
                      <a:pt x="1999383" y="210138"/>
                    </a:moveTo>
                    <a:cubicBezTo>
                      <a:pt x="1997252" y="223798"/>
                      <a:pt x="2003255" y="234544"/>
                      <a:pt x="2012870" y="235371"/>
                    </a:cubicBezTo>
                    <a:cubicBezTo>
                      <a:pt x="2008476" y="227148"/>
                      <a:pt x="2004343" y="219491"/>
                      <a:pt x="1999383" y="210138"/>
                    </a:cubicBezTo>
                    <a:close/>
                    <a:moveTo>
                      <a:pt x="1962882" y="342829"/>
                    </a:moveTo>
                    <a:cubicBezTo>
                      <a:pt x="1966667" y="344265"/>
                      <a:pt x="1970757" y="345831"/>
                      <a:pt x="1975499" y="347658"/>
                    </a:cubicBezTo>
                    <a:cubicBezTo>
                      <a:pt x="1981764" y="342873"/>
                      <a:pt x="1981764" y="342873"/>
                      <a:pt x="1977283" y="338044"/>
                    </a:cubicBezTo>
                    <a:cubicBezTo>
                      <a:pt x="1971801" y="339871"/>
                      <a:pt x="1966711" y="341567"/>
                      <a:pt x="1962882" y="342829"/>
                    </a:cubicBezTo>
                    <a:close/>
                    <a:moveTo>
                      <a:pt x="1932690" y="208745"/>
                    </a:moveTo>
                    <a:cubicBezTo>
                      <a:pt x="1932863" y="215228"/>
                      <a:pt x="1937649" y="215837"/>
                      <a:pt x="1942218" y="216707"/>
                    </a:cubicBezTo>
                    <a:cubicBezTo>
                      <a:pt x="1946785" y="217577"/>
                      <a:pt x="1951310" y="218447"/>
                      <a:pt x="1954051" y="218969"/>
                    </a:cubicBezTo>
                    <a:cubicBezTo>
                      <a:pt x="1956748" y="224190"/>
                      <a:pt x="1959097" y="228801"/>
                      <a:pt x="1961882" y="234240"/>
                    </a:cubicBezTo>
                    <a:cubicBezTo>
                      <a:pt x="1963622" y="230977"/>
                      <a:pt x="1964623" y="229106"/>
                      <a:pt x="1965537" y="227322"/>
                    </a:cubicBezTo>
                    <a:cubicBezTo>
                      <a:pt x="1975673" y="229237"/>
                      <a:pt x="1977718" y="227496"/>
                      <a:pt x="1976108" y="218708"/>
                    </a:cubicBezTo>
                    <a:cubicBezTo>
                      <a:pt x="1971366" y="218142"/>
                      <a:pt x="1966624" y="217620"/>
                      <a:pt x="1961012" y="216968"/>
                    </a:cubicBezTo>
                    <a:cubicBezTo>
                      <a:pt x="1960402" y="216141"/>
                      <a:pt x="1959098" y="214358"/>
                      <a:pt x="1957879" y="212661"/>
                    </a:cubicBezTo>
                    <a:cubicBezTo>
                      <a:pt x="1949526" y="215358"/>
                      <a:pt x="1943827" y="212313"/>
                      <a:pt x="1939259" y="206614"/>
                    </a:cubicBezTo>
                    <a:cubicBezTo>
                      <a:pt x="1936736" y="207440"/>
                      <a:pt x="1934691" y="208092"/>
                      <a:pt x="1932690" y="208745"/>
                    </a:cubicBezTo>
                    <a:close/>
                    <a:moveTo>
                      <a:pt x="1933734" y="298975"/>
                    </a:moveTo>
                    <a:cubicBezTo>
                      <a:pt x="1936779" y="300368"/>
                      <a:pt x="1939781" y="301716"/>
                      <a:pt x="1944349" y="303718"/>
                    </a:cubicBezTo>
                    <a:cubicBezTo>
                      <a:pt x="1943609" y="299933"/>
                      <a:pt x="1942870" y="298280"/>
                      <a:pt x="1943174" y="296844"/>
                    </a:cubicBezTo>
                    <a:cubicBezTo>
                      <a:pt x="1943523" y="295278"/>
                      <a:pt x="1945350" y="294060"/>
                      <a:pt x="1945611" y="292494"/>
                    </a:cubicBezTo>
                    <a:cubicBezTo>
                      <a:pt x="1945872" y="290840"/>
                      <a:pt x="1945045" y="289013"/>
                      <a:pt x="1944697" y="287273"/>
                    </a:cubicBezTo>
                    <a:cubicBezTo>
                      <a:pt x="1943392" y="287664"/>
                      <a:pt x="1941608" y="287664"/>
                      <a:pt x="1940912" y="288534"/>
                    </a:cubicBezTo>
                    <a:cubicBezTo>
                      <a:pt x="1938563" y="291493"/>
                      <a:pt x="1936605" y="294712"/>
                      <a:pt x="1933734" y="298975"/>
                    </a:cubicBezTo>
                    <a:close/>
                    <a:moveTo>
                      <a:pt x="1927382" y="315377"/>
                    </a:moveTo>
                    <a:cubicBezTo>
                      <a:pt x="1929296" y="319771"/>
                      <a:pt x="1932820" y="323905"/>
                      <a:pt x="1932124" y="327167"/>
                    </a:cubicBezTo>
                    <a:cubicBezTo>
                      <a:pt x="1930862" y="332910"/>
                      <a:pt x="1934734" y="333432"/>
                      <a:pt x="1937649" y="334607"/>
                    </a:cubicBezTo>
                    <a:cubicBezTo>
                      <a:pt x="1938911" y="335129"/>
                      <a:pt x="1942740" y="332779"/>
                      <a:pt x="1942652" y="332519"/>
                    </a:cubicBezTo>
                    <a:cubicBezTo>
                      <a:pt x="1941826" y="329560"/>
                      <a:pt x="1941043" y="326210"/>
                      <a:pt x="1939041" y="324122"/>
                    </a:cubicBezTo>
                    <a:cubicBezTo>
                      <a:pt x="1936127" y="321033"/>
                      <a:pt x="1932167" y="318858"/>
                      <a:pt x="1927382" y="315377"/>
                    </a:cubicBezTo>
                    <a:close/>
                    <a:moveTo>
                      <a:pt x="1872435" y="202916"/>
                    </a:moveTo>
                    <a:cubicBezTo>
                      <a:pt x="1876306" y="201002"/>
                      <a:pt x="1879352" y="198652"/>
                      <a:pt x="1879308" y="205265"/>
                    </a:cubicBezTo>
                    <a:cubicBezTo>
                      <a:pt x="1879265" y="208180"/>
                      <a:pt x="1881222" y="211138"/>
                      <a:pt x="1882832" y="215576"/>
                    </a:cubicBezTo>
                    <a:cubicBezTo>
                      <a:pt x="1888096" y="205265"/>
                      <a:pt x="1895623" y="205570"/>
                      <a:pt x="1904411" y="207397"/>
                    </a:cubicBezTo>
                    <a:cubicBezTo>
                      <a:pt x="1903541" y="202959"/>
                      <a:pt x="1902889" y="199522"/>
                      <a:pt x="1902366" y="196868"/>
                    </a:cubicBezTo>
                    <a:cubicBezTo>
                      <a:pt x="1892404" y="196868"/>
                      <a:pt x="1883137" y="196868"/>
                      <a:pt x="1873087" y="196868"/>
                    </a:cubicBezTo>
                    <a:cubicBezTo>
                      <a:pt x="1872957" y="197956"/>
                      <a:pt x="1872739" y="200175"/>
                      <a:pt x="1872435" y="202916"/>
                    </a:cubicBezTo>
                    <a:close/>
                    <a:moveTo>
                      <a:pt x="1881179" y="289100"/>
                    </a:moveTo>
                    <a:cubicBezTo>
                      <a:pt x="1883528" y="291623"/>
                      <a:pt x="1887400" y="294407"/>
                      <a:pt x="1889228" y="298193"/>
                    </a:cubicBezTo>
                    <a:cubicBezTo>
                      <a:pt x="1891011" y="301847"/>
                      <a:pt x="1890663" y="306502"/>
                      <a:pt x="1891577" y="313115"/>
                    </a:cubicBezTo>
                    <a:cubicBezTo>
                      <a:pt x="1894230" y="304892"/>
                      <a:pt x="1896275" y="298541"/>
                      <a:pt x="1898668" y="291231"/>
                    </a:cubicBezTo>
                    <a:cubicBezTo>
                      <a:pt x="1895057" y="291928"/>
                      <a:pt x="1893274" y="292276"/>
                      <a:pt x="1891533" y="292581"/>
                    </a:cubicBezTo>
                    <a:cubicBezTo>
                      <a:pt x="1891055" y="292058"/>
                      <a:pt x="1890576" y="291580"/>
                      <a:pt x="1890098" y="291058"/>
                    </a:cubicBezTo>
                    <a:cubicBezTo>
                      <a:pt x="1892143" y="288447"/>
                      <a:pt x="1894144" y="285837"/>
                      <a:pt x="1895971" y="283488"/>
                    </a:cubicBezTo>
                    <a:cubicBezTo>
                      <a:pt x="1893622" y="281356"/>
                      <a:pt x="1890750" y="278702"/>
                      <a:pt x="1887922" y="276092"/>
                    </a:cubicBezTo>
                    <a:cubicBezTo>
                      <a:pt x="1886965" y="277571"/>
                      <a:pt x="1885486" y="279616"/>
                      <a:pt x="1884268" y="281878"/>
                    </a:cubicBezTo>
                    <a:cubicBezTo>
                      <a:pt x="1883181" y="283923"/>
                      <a:pt x="1882441" y="286142"/>
                      <a:pt x="1881179" y="289100"/>
                    </a:cubicBezTo>
                    <a:close/>
                    <a:moveTo>
                      <a:pt x="1855903" y="195606"/>
                    </a:moveTo>
                    <a:cubicBezTo>
                      <a:pt x="1860775" y="196651"/>
                      <a:pt x="1863951" y="197347"/>
                      <a:pt x="1867083" y="198043"/>
                    </a:cubicBezTo>
                    <a:cubicBezTo>
                      <a:pt x="1867388" y="197303"/>
                      <a:pt x="1867692" y="196607"/>
                      <a:pt x="1867997" y="195868"/>
                    </a:cubicBezTo>
                    <a:cubicBezTo>
                      <a:pt x="1866996" y="194171"/>
                      <a:pt x="1865996" y="192431"/>
                      <a:pt x="1864865" y="190560"/>
                    </a:cubicBezTo>
                    <a:cubicBezTo>
                      <a:pt x="1862167" y="192039"/>
                      <a:pt x="1860123" y="193170"/>
                      <a:pt x="1855903" y="195606"/>
                    </a:cubicBezTo>
                    <a:close/>
                    <a:moveTo>
                      <a:pt x="1855598" y="241679"/>
                    </a:moveTo>
                    <a:cubicBezTo>
                      <a:pt x="1854728" y="251424"/>
                      <a:pt x="1855946" y="252599"/>
                      <a:pt x="1866866" y="252294"/>
                    </a:cubicBezTo>
                    <a:cubicBezTo>
                      <a:pt x="1869345" y="242114"/>
                      <a:pt x="1861253" y="243202"/>
                      <a:pt x="1855598" y="241679"/>
                    </a:cubicBezTo>
                    <a:close/>
                    <a:moveTo>
                      <a:pt x="1859774" y="299280"/>
                    </a:moveTo>
                    <a:cubicBezTo>
                      <a:pt x="1860731" y="299802"/>
                      <a:pt x="1861732" y="300760"/>
                      <a:pt x="1862689" y="300759"/>
                    </a:cubicBezTo>
                    <a:cubicBezTo>
                      <a:pt x="1866300" y="300716"/>
                      <a:pt x="1869955" y="300325"/>
                      <a:pt x="1874001" y="300020"/>
                    </a:cubicBezTo>
                    <a:cubicBezTo>
                      <a:pt x="1873435" y="297844"/>
                      <a:pt x="1872739" y="295104"/>
                      <a:pt x="1871825" y="291623"/>
                    </a:cubicBezTo>
                    <a:cubicBezTo>
                      <a:pt x="1868171" y="293364"/>
                      <a:pt x="1864691" y="294886"/>
                      <a:pt x="1861384" y="296670"/>
                    </a:cubicBezTo>
                    <a:cubicBezTo>
                      <a:pt x="1860601" y="297105"/>
                      <a:pt x="1860297" y="298410"/>
                      <a:pt x="1859774" y="299280"/>
                    </a:cubicBezTo>
                    <a:close/>
                    <a:moveTo>
                      <a:pt x="1853814" y="270306"/>
                    </a:moveTo>
                    <a:lnTo>
                      <a:pt x="1854025" y="270069"/>
                    </a:lnTo>
                    <a:lnTo>
                      <a:pt x="1854075" y="270088"/>
                    </a:lnTo>
                    <a:cubicBezTo>
                      <a:pt x="1854075" y="270088"/>
                      <a:pt x="1853857" y="270306"/>
                      <a:pt x="1853814" y="270306"/>
                    </a:cubicBezTo>
                    <a:close/>
                    <a:moveTo>
                      <a:pt x="1844069" y="249423"/>
                    </a:moveTo>
                    <a:cubicBezTo>
                      <a:pt x="1845418" y="250946"/>
                      <a:pt x="1848637" y="250902"/>
                      <a:pt x="1851030" y="251555"/>
                    </a:cubicBezTo>
                    <a:cubicBezTo>
                      <a:pt x="1850203" y="246899"/>
                      <a:pt x="1849681" y="243680"/>
                      <a:pt x="1848985" y="239765"/>
                    </a:cubicBezTo>
                    <a:cubicBezTo>
                      <a:pt x="1845200" y="241809"/>
                      <a:pt x="1842155" y="247335"/>
                      <a:pt x="1844069" y="249423"/>
                    </a:cubicBezTo>
                    <a:close/>
                    <a:moveTo>
                      <a:pt x="1840849" y="295713"/>
                    </a:moveTo>
                    <a:cubicBezTo>
                      <a:pt x="1843634" y="299193"/>
                      <a:pt x="1845331" y="301282"/>
                      <a:pt x="1846810" y="303152"/>
                    </a:cubicBezTo>
                    <a:cubicBezTo>
                      <a:pt x="1847463" y="301890"/>
                      <a:pt x="1848159" y="300498"/>
                      <a:pt x="1849028" y="298758"/>
                    </a:cubicBezTo>
                    <a:cubicBezTo>
                      <a:pt x="1850943" y="300281"/>
                      <a:pt x="1852422" y="301499"/>
                      <a:pt x="1853684" y="302543"/>
                    </a:cubicBezTo>
                    <a:cubicBezTo>
                      <a:pt x="1855598" y="299019"/>
                      <a:pt x="1857469" y="295669"/>
                      <a:pt x="1859905" y="291232"/>
                    </a:cubicBezTo>
                    <a:cubicBezTo>
                      <a:pt x="1856729" y="293059"/>
                      <a:pt x="1854423" y="294364"/>
                      <a:pt x="1851639" y="295930"/>
                    </a:cubicBezTo>
                    <a:cubicBezTo>
                      <a:pt x="1850856" y="293320"/>
                      <a:pt x="1850247" y="291362"/>
                      <a:pt x="1849116" y="287577"/>
                    </a:cubicBezTo>
                    <a:cubicBezTo>
                      <a:pt x="1845809" y="290840"/>
                      <a:pt x="1843155" y="293407"/>
                      <a:pt x="1840849" y="295713"/>
                    </a:cubicBezTo>
                    <a:close/>
                    <a:moveTo>
                      <a:pt x="1833019" y="264171"/>
                    </a:moveTo>
                    <a:cubicBezTo>
                      <a:pt x="1836629" y="271741"/>
                      <a:pt x="1838848" y="272959"/>
                      <a:pt x="1850508" y="272698"/>
                    </a:cubicBezTo>
                    <a:cubicBezTo>
                      <a:pt x="1847506" y="275091"/>
                      <a:pt x="1845591" y="276701"/>
                      <a:pt x="1842329" y="279311"/>
                    </a:cubicBezTo>
                    <a:cubicBezTo>
                      <a:pt x="1848028" y="280834"/>
                      <a:pt x="1852379" y="282008"/>
                      <a:pt x="1856338" y="283053"/>
                    </a:cubicBezTo>
                    <a:cubicBezTo>
                      <a:pt x="1859601" y="283749"/>
                      <a:pt x="1862080" y="284271"/>
                      <a:pt x="1865082" y="284923"/>
                    </a:cubicBezTo>
                    <a:cubicBezTo>
                      <a:pt x="1864386" y="279703"/>
                      <a:pt x="1864995" y="275222"/>
                      <a:pt x="1872174" y="278572"/>
                    </a:cubicBezTo>
                    <a:cubicBezTo>
                      <a:pt x="1871869" y="272524"/>
                      <a:pt x="1868867" y="266868"/>
                      <a:pt x="1864343" y="263562"/>
                    </a:cubicBezTo>
                    <a:cubicBezTo>
                      <a:pt x="1865387" y="262213"/>
                      <a:pt x="1866431" y="260865"/>
                      <a:pt x="1867475" y="259516"/>
                    </a:cubicBezTo>
                    <a:cubicBezTo>
                      <a:pt x="1866735" y="258820"/>
                      <a:pt x="1865996" y="258124"/>
                      <a:pt x="1865256" y="257428"/>
                    </a:cubicBezTo>
                    <a:lnTo>
                      <a:pt x="1854025" y="270069"/>
                    </a:lnTo>
                    <a:lnTo>
                      <a:pt x="1848985" y="268174"/>
                    </a:lnTo>
                    <a:cubicBezTo>
                      <a:pt x="1847941" y="267651"/>
                      <a:pt x="1847288" y="265998"/>
                      <a:pt x="1846288" y="265825"/>
                    </a:cubicBezTo>
                    <a:cubicBezTo>
                      <a:pt x="1841893" y="265085"/>
                      <a:pt x="1837413" y="264693"/>
                      <a:pt x="1833019" y="264171"/>
                    </a:cubicBezTo>
                    <a:close/>
                    <a:moveTo>
                      <a:pt x="1829625" y="250119"/>
                    </a:moveTo>
                    <a:cubicBezTo>
                      <a:pt x="1835150" y="254165"/>
                      <a:pt x="1840327" y="257994"/>
                      <a:pt x="1845374" y="261648"/>
                    </a:cubicBezTo>
                    <a:cubicBezTo>
                      <a:pt x="1847506" y="260343"/>
                      <a:pt x="1849246" y="258515"/>
                      <a:pt x="1851247" y="258211"/>
                    </a:cubicBezTo>
                    <a:cubicBezTo>
                      <a:pt x="1853597" y="257907"/>
                      <a:pt x="1856163" y="258864"/>
                      <a:pt x="1858643" y="259255"/>
                    </a:cubicBezTo>
                    <a:cubicBezTo>
                      <a:pt x="1858730" y="258298"/>
                      <a:pt x="1858817" y="257341"/>
                      <a:pt x="1858948" y="256384"/>
                    </a:cubicBezTo>
                    <a:cubicBezTo>
                      <a:pt x="1856729" y="256253"/>
                      <a:pt x="1854467" y="255905"/>
                      <a:pt x="1852248" y="255992"/>
                    </a:cubicBezTo>
                    <a:cubicBezTo>
                      <a:pt x="1846723" y="256210"/>
                      <a:pt x="1841981" y="256427"/>
                      <a:pt x="1839414" y="249423"/>
                    </a:cubicBezTo>
                    <a:cubicBezTo>
                      <a:pt x="1837891" y="245246"/>
                      <a:pt x="1833236" y="244986"/>
                      <a:pt x="1829625" y="250119"/>
                    </a:cubicBezTo>
                    <a:close/>
                    <a:moveTo>
                      <a:pt x="1783727" y="279355"/>
                    </a:moveTo>
                    <a:cubicBezTo>
                      <a:pt x="1784901" y="280617"/>
                      <a:pt x="1786903" y="283096"/>
                      <a:pt x="1787164" y="282922"/>
                    </a:cubicBezTo>
                    <a:cubicBezTo>
                      <a:pt x="1789774" y="281226"/>
                      <a:pt x="1792123" y="279094"/>
                      <a:pt x="1794560" y="277092"/>
                    </a:cubicBezTo>
                    <a:cubicBezTo>
                      <a:pt x="1793646" y="275918"/>
                      <a:pt x="1792732" y="274743"/>
                      <a:pt x="1791819" y="273569"/>
                    </a:cubicBezTo>
                    <a:cubicBezTo>
                      <a:pt x="1789121" y="275483"/>
                      <a:pt x="1786424" y="277440"/>
                      <a:pt x="1783727" y="279355"/>
                    </a:cubicBezTo>
                    <a:close/>
                    <a:moveTo>
                      <a:pt x="1670047" y="378460"/>
                    </a:moveTo>
                    <a:cubicBezTo>
                      <a:pt x="1675311" y="377329"/>
                      <a:pt x="1679183" y="376546"/>
                      <a:pt x="1683142" y="375763"/>
                    </a:cubicBezTo>
                    <a:cubicBezTo>
                      <a:pt x="1677791" y="368454"/>
                      <a:pt x="1673875" y="368889"/>
                      <a:pt x="1670047" y="378460"/>
                    </a:cubicBezTo>
                    <a:close/>
                    <a:moveTo>
                      <a:pt x="1628064" y="399865"/>
                    </a:moveTo>
                    <a:cubicBezTo>
                      <a:pt x="1631457" y="401344"/>
                      <a:pt x="1634720" y="402823"/>
                      <a:pt x="1638244" y="404390"/>
                    </a:cubicBezTo>
                    <a:cubicBezTo>
                      <a:pt x="1640550" y="402519"/>
                      <a:pt x="1642943" y="400822"/>
                      <a:pt x="1644944" y="398821"/>
                    </a:cubicBezTo>
                    <a:cubicBezTo>
                      <a:pt x="1645988" y="397777"/>
                      <a:pt x="1647337" y="395601"/>
                      <a:pt x="1646946" y="394775"/>
                    </a:cubicBezTo>
                    <a:cubicBezTo>
                      <a:pt x="1646162" y="393209"/>
                      <a:pt x="1642943" y="391164"/>
                      <a:pt x="1642856" y="391251"/>
                    </a:cubicBezTo>
                    <a:cubicBezTo>
                      <a:pt x="1638766" y="395732"/>
                      <a:pt x="1628673" y="390337"/>
                      <a:pt x="1628064" y="399865"/>
                    </a:cubicBezTo>
                    <a:close/>
                    <a:moveTo>
                      <a:pt x="667458" y="1024916"/>
                    </a:moveTo>
                    <a:cubicBezTo>
                      <a:pt x="663908" y="1017322"/>
                      <a:pt x="676833" y="1011934"/>
                      <a:pt x="679614" y="1019972"/>
                    </a:cubicBezTo>
                    <a:cubicBezTo>
                      <a:pt x="683235" y="1027774"/>
                      <a:pt x="670276" y="1032905"/>
                      <a:pt x="667458" y="1024916"/>
                    </a:cubicBezTo>
                    <a:close/>
                    <a:moveTo>
                      <a:pt x="0" y="335951"/>
                    </a:moveTo>
                    <a:cubicBezTo>
                      <a:pt x="561" y="316725"/>
                      <a:pt x="13515" y="301083"/>
                      <a:pt x="21186" y="284186"/>
                    </a:cubicBezTo>
                    <a:cubicBezTo>
                      <a:pt x="29059" y="269958"/>
                      <a:pt x="34144" y="251820"/>
                      <a:pt x="49756" y="243927"/>
                    </a:cubicBezTo>
                    <a:cubicBezTo>
                      <a:pt x="80876" y="238492"/>
                      <a:pt x="117743" y="225478"/>
                      <a:pt x="146802" y="244668"/>
                    </a:cubicBezTo>
                    <a:cubicBezTo>
                      <a:pt x="162510" y="255353"/>
                      <a:pt x="180243" y="266613"/>
                      <a:pt x="188745" y="284321"/>
                    </a:cubicBezTo>
                    <a:cubicBezTo>
                      <a:pt x="201309" y="331538"/>
                      <a:pt x="205001" y="380425"/>
                      <a:pt x="213315" y="428390"/>
                    </a:cubicBezTo>
                    <a:cubicBezTo>
                      <a:pt x="226994" y="451404"/>
                      <a:pt x="247997" y="469034"/>
                      <a:pt x="264489" y="489874"/>
                    </a:cubicBezTo>
                    <a:cubicBezTo>
                      <a:pt x="275874" y="505616"/>
                      <a:pt x="273809" y="527418"/>
                      <a:pt x="286167" y="542604"/>
                    </a:cubicBezTo>
                    <a:cubicBezTo>
                      <a:pt x="299967" y="560652"/>
                      <a:pt x="311434" y="580553"/>
                      <a:pt x="327684" y="596645"/>
                    </a:cubicBezTo>
                    <a:cubicBezTo>
                      <a:pt x="352376" y="623329"/>
                      <a:pt x="369482" y="655734"/>
                      <a:pt x="392232" y="683919"/>
                    </a:cubicBezTo>
                    <a:cubicBezTo>
                      <a:pt x="425948" y="720642"/>
                      <a:pt x="471395" y="747958"/>
                      <a:pt x="490497" y="796405"/>
                    </a:cubicBezTo>
                    <a:cubicBezTo>
                      <a:pt x="527800" y="844846"/>
                      <a:pt x="568210" y="891379"/>
                      <a:pt x="610732" y="935347"/>
                    </a:cubicBezTo>
                    <a:cubicBezTo>
                      <a:pt x="606733" y="909479"/>
                      <a:pt x="596765" y="884525"/>
                      <a:pt x="595625" y="858257"/>
                    </a:cubicBezTo>
                    <a:cubicBezTo>
                      <a:pt x="598158" y="833573"/>
                      <a:pt x="598911" y="808546"/>
                      <a:pt x="602715" y="783963"/>
                    </a:cubicBezTo>
                    <a:cubicBezTo>
                      <a:pt x="623459" y="740160"/>
                      <a:pt x="659378" y="701374"/>
                      <a:pt x="707436" y="687880"/>
                    </a:cubicBezTo>
                    <a:cubicBezTo>
                      <a:pt x="699092" y="647001"/>
                      <a:pt x="690551" y="605581"/>
                      <a:pt x="671593" y="568063"/>
                    </a:cubicBezTo>
                    <a:cubicBezTo>
                      <a:pt x="667650" y="560821"/>
                      <a:pt x="662945" y="551981"/>
                      <a:pt x="653632" y="551488"/>
                    </a:cubicBezTo>
                    <a:cubicBezTo>
                      <a:pt x="620944" y="548171"/>
                      <a:pt x="586505" y="551022"/>
                      <a:pt x="556447" y="565013"/>
                    </a:cubicBezTo>
                    <a:cubicBezTo>
                      <a:pt x="538457" y="574028"/>
                      <a:pt x="535541" y="595979"/>
                      <a:pt x="529597" y="613139"/>
                    </a:cubicBezTo>
                    <a:cubicBezTo>
                      <a:pt x="502339" y="596549"/>
                      <a:pt x="474501" y="573904"/>
                      <a:pt x="470024" y="540016"/>
                    </a:cubicBezTo>
                    <a:cubicBezTo>
                      <a:pt x="458423" y="480993"/>
                      <a:pt x="442808" y="412392"/>
                      <a:pt x="480538" y="359176"/>
                    </a:cubicBezTo>
                    <a:cubicBezTo>
                      <a:pt x="500520" y="338924"/>
                      <a:pt x="525951" y="325117"/>
                      <a:pt x="549918" y="310016"/>
                    </a:cubicBezTo>
                    <a:cubicBezTo>
                      <a:pt x="548066" y="239964"/>
                      <a:pt x="535969" y="170665"/>
                      <a:pt x="533089" y="100739"/>
                    </a:cubicBezTo>
                    <a:cubicBezTo>
                      <a:pt x="539232" y="65962"/>
                      <a:pt x="552939" y="32981"/>
                      <a:pt x="565254" y="0"/>
                    </a:cubicBezTo>
                    <a:cubicBezTo>
                      <a:pt x="611212" y="3838"/>
                      <a:pt x="666213" y="-4134"/>
                      <a:pt x="699520" y="35942"/>
                    </a:cubicBezTo>
                    <a:cubicBezTo>
                      <a:pt x="732582" y="92459"/>
                      <a:pt x="734785" y="158018"/>
                      <a:pt x="745435" y="221409"/>
                    </a:cubicBezTo>
                    <a:lnTo>
                      <a:pt x="758822" y="277261"/>
                    </a:lnTo>
                    <a:lnTo>
                      <a:pt x="764262" y="274134"/>
                    </a:lnTo>
                    <a:cubicBezTo>
                      <a:pt x="772310" y="271045"/>
                      <a:pt x="778184" y="265607"/>
                      <a:pt x="785014" y="261213"/>
                    </a:cubicBezTo>
                    <a:cubicBezTo>
                      <a:pt x="788843" y="258777"/>
                      <a:pt x="795238" y="260604"/>
                      <a:pt x="800328" y="259777"/>
                    </a:cubicBezTo>
                    <a:cubicBezTo>
                      <a:pt x="803548" y="259255"/>
                      <a:pt x="806593" y="257428"/>
                      <a:pt x="809551" y="255427"/>
                    </a:cubicBezTo>
                    <a:cubicBezTo>
                      <a:pt x="814903" y="253991"/>
                      <a:pt x="820254" y="252555"/>
                      <a:pt x="825605" y="251119"/>
                    </a:cubicBezTo>
                    <a:cubicBezTo>
                      <a:pt x="825953" y="251859"/>
                      <a:pt x="826344" y="252599"/>
                      <a:pt x="826693" y="253295"/>
                    </a:cubicBezTo>
                    <a:cubicBezTo>
                      <a:pt x="827954" y="251555"/>
                      <a:pt x="829085" y="249771"/>
                      <a:pt x="830434" y="248118"/>
                    </a:cubicBezTo>
                    <a:cubicBezTo>
                      <a:pt x="833131" y="244811"/>
                      <a:pt x="835481" y="243985"/>
                      <a:pt x="838613" y="248118"/>
                    </a:cubicBezTo>
                    <a:cubicBezTo>
                      <a:pt x="839875" y="249727"/>
                      <a:pt x="843703" y="250858"/>
                      <a:pt x="845617" y="250162"/>
                    </a:cubicBezTo>
                    <a:cubicBezTo>
                      <a:pt x="849402" y="248814"/>
                      <a:pt x="852622" y="245856"/>
                      <a:pt x="856233" y="243898"/>
                    </a:cubicBezTo>
                    <a:cubicBezTo>
                      <a:pt x="863759" y="239765"/>
                      <a:pt x="866195" y="240635"/>
                      <a:pt x="869241" y="247552"/>
                    </a:cubicBezTo>
                    <a:cubicBezTo>
                      <a:pt x="872156" y="245333"/>
                      <a:pt x="874853" y="242158"/>
                      <a:pt x="878246" y="240983"/>
                    </a:cubicBezTo>
                    <a:cubicBezTo>
                      <a:pt x="881683" y="239808"/>
                      <a:pt x="885773" y="240548"/>
                      <a:pt x="889601" y="240505"/>
                    </a:cubicBezTo>
                    <a:cubicBezTo>
                      <a:pt x="891037" y="240504"/>
                      <a:pt x="892473" y="240896"/>
                      <a:pt x="893865" y="240722"/>
                    </a:cubicBezTo>
                    <a:cubicBezTo>
                      <a:pt x="901652" y="239721"/>
                      <a:pt x="909440" y="238677"/>
                      <a:pt x="917228" y="237459"/>
                    </a:cubicBezTo>
                    <a:cubicBezTo>
                      <a:pt x="918620" y="237241"/>
                      <a:pt x="919838" y="235980"/>
                      <a:pt x="921230" y="235719"/>
                    </a:cubicBezTo>
                    <a:cubicBezTo>
                      <a:pt x="924406" y="235110"/>
                      <a:pt x="928408" y="233413"/>
                      <a:pt x="930714" y="234631"/>
                    </a:cubicBezTo>
                    <a:cubicBezTo>
                      <a:pt x="938197" y="238634"/>
                      <a:pt x="942852" y="235414"/>
                      <a:pt x="947768" y="230368"/>
                    </a:cubicBezTo>
                    <a:cubicBezTo>
                      <a:pt x="949334" y="228758"/>
                      <a:pt x="952336" y="228410"/>
                      <a:pt x="954686" y="227670"/>
                    </a:cubicBezTo>
                    <a:cubicBezTo>
                      <a:pt x="958645" y="226365"/>
                      <a:pt x="962647" y="225191"/>
                      <a:pt x="966650" y="223929"/>
                    </a:cubicBezTo>
                    <a:cubicBezTo>
                      <a:pt x="966084" y="217577"/>
                      <a:pt x="966954" y="217316"/>
                      <a:pt x="975786" y="221318"/>
                    </a:cubicBezTo>
                    <a:cubicBezTo>
                      <a:pt x="977613" y="218447"/>
                      <a:pt x="979440" y="215532"/>
                      <a:pt x="981964" y="211573"/>
                    </a:cubicBezTo>
                    <a:cubicBezTo>
                      <a:pt x="982703" y="213966"/>
                      <a:pt x="983138" y="215315"/>
                      <a:pt x="983660" y="217055"/>
                    </a:cubicBezTo>
                    <a:cubicBezTo>
                      <a:pt x="985749" y="216054"/>
                      <a:pt x="987880" y="215054"/>
                      <a:pt x="990491" y="213879"/>
                    </a:cubicBezTo>
                    <a:cubicBezTo>
                      <a:pt x="988707" y="211573"/>
                      <a:pt x="987184" y="209572"/>
                      <a:pt x="985270" y="207135"/>
                    </a:cubicBezTo>
                    <a:cubicBezTo>
                      <a:pt x="988837" y="206526"/>
                      <a:pt x="992100" y="205961"/>
                      <a:pt x="996016" y="205308"/>
                    </a:cubicBezTo>
                    <a:cubicBezTo>
                      <a:pt x="995233" y="203089"/>
                      <a:pt x="994667" y="201437"/>
                      <a:pt x="993971" y="199522"/>
                    </a:cubicBezTo>
                    <a:cubicBezTo>
                      <a:pt x="1000976" y="197651"/>
                      <a:pt x="1001237" y="203133"/>
                      <a:pt x="1001976" y="205352"/>
                    </a:cubicBezTo>
                    <a:cubicBezTo>
                      <a:pt x="1007066" y="205657"/>
                      <a:pt x="1011199" y="206353"/>
                      <a:pt x="1015245" y="206048"/>
                    </a:cubicBezTo>
                    <a:cubicBezTo>
                      <a:pt x="1021554" y="205569"/>
                      <a:pt x="1027775" y="203873"/>
                      <a:pt x="1034083" y="203698"/>
                    </a:cubicBezTo>
                    <a:cubicBezTo>
                      <a:pt x="1050876" y="203307"/>
                      <a:pt x="1066277" y="197912"/>
                      <a:pt x="1081809" y="192170"/>
                    </a:cubicBezTo>
                    <a:cubicBezTo>
                      <a:pt x="1099255" y="185774"/>
                      <a:pt x="1117048" y="180554"/>
                      <a:pt x="1135930" y="179423"/>
                    </a:cubicBezTo>
                    <a:cubicBezTo>
                      <a:pt x="1146763" y="178770"/>
                      <a:pt x="1157421" y="175202"/>
                      <a:pt x="1168254" y="174115"/>
                    </a:cubicBezTo>
                    <a:cubicBezTo>
                      <a:pt x="1181045" y="172810"/>
                      <a:pt x="1193923" y="172461"/>
                      <a:pt x="1206800" y="172331"/>
                    </a:cubicBezTo>
                    <a:cubicBezTo>
                      <a:pt x="1213587" y="172244"/>
                      <a:pt x="1220417" y="173419"/>
                      <a:pt x="1228814" y="174158"/>
                    </a:cubicBezTo>
                    <a:cubicBezTo>
                      <a:pt x="1228509" y="174506"/>
                      <a:pt x="1229597" y="173332"/>
                      <a:pt x="1230815" y="171983"/>
                    </a:cubicBezTo>
                    <a:cubicBezTo>
                      <a:pt x="1237906" y="176421"/>
                      <a:pt x="1244911" y="177857"/>
                      <a:pt x="1252133" y="171331"/>
                    </a:cubicBezTo>
                    <a:cubicBezTo>
                      <a:pt x="1253786" y="169851"/>
                      <a:pt x="1257832" y="169677"/>
                      <a:pt x="1260181" y="170504"/>
                    </a:cubicBezTo>
                    <a:cubicBezTo>
                      <a:pt x="1272319" y="174680"/>
                      <a:pt x="1272233" y="174854"/>
                      <a:pt x="1286764" y="173071"/>
                    </a:cubicBezTo>
                    <a:cubicBezTo>
                      <a:pt x="1286285" y="170982"/>
                      <a:pt x="1285850" y="168938"/>
                      <a:pt x="1284893" y="164674"/>
                    </a:cubicBezTo>
                    <a:cubicBezTo>
                      <a:pt x="1290983" y="167546"/>
                      <a:pt x="1295551" y="169677"/>
                      <a:pt x="1300119" y="171853"/>
                    </a:cubicBezTo>
                    <a:cubicBezTo>
                      <a:pt x="1299902" y="172331"/>
                      <a:pt x="1299685" y="172810"/>
                      <a:pt x="1299510" y="173288"/>
                    </a:cubicBezTo>
                    <a:cubicBezTo>
                      <a:pt x="1303861" y="171983"/>
                      <a:pt x="1308168" y="170722"/>
                      <a:pt x="1312518" y="169416"/>
                    </a:cubicBezTo>
                    <a:cubicBezTo>
                      <a:pt x="1312345" y="168894"/>
                      <a:pt x="1312214" y="168372"/>
                      <a:pt x="1312040" y="167850"/>
                    </a:cubicBezTo>
                    <a:cubicBezTo>
                      <a:pt x="1320567" y="169068"/>
                      <a:pt x="1329094" y="170243"/>
                      <a:pt x="1338057" y="171505"/>
                    </a:cubicBezTo>
                    <a:cubicBezTo>
                      <a:pt x="1338318" y="171157"/>
                      <a:pt x="1339275" y="169938"/>
                      <a:pt x="1340188" y="168720"/>
                    </a:cubicBezTo>
                    <a:cubicBezTo>
                      <a:pt x="1341058" y="169895"/>
                      <a:pt x="1341798" y="171113"/>
                      <a:pt x="1342798" y="172200"/>
                    </a:cubicBezTo>
                    <a:cubicBezTo>
                      <a:pt x="1343625" y="173114"/>
                      <a:pt x="1344626" y="174419"/>
                      <a:pt x="1345670" y="174507"/>
                    </a:cubicBezTo>
                    <a:cubicBezTo>
                      <a:pt x="1361593" y="175855"/>
                      <a:pt x="1377516" y="177291"/>
                      <a:pt x="1393439" y="178248"/>
                    </a:cubicBezTo>
                    <a:cubicBezTo>
                      <a:pt x="1406665" y="179031"/>
                      <a:pt x="1419977" y="179466"/>
                      <a:pt x="1433247" y="179553"/>
                    </a:cubicBezTo>
                    <a:cubicBezTo>
                      <a:pt x="1438597" y="179597"/>
                      <a:pt x="1443905" y="178161"/>
                      <a:pt x="1449256" y="177595"/>
                    </a:cubicBezTo>
                    <a:cubicBezTo>
                      <a:pt x="1463483" y="176116"/>
                      <a:pt x="1477753" y="173245"/>
                      <a:pt x="1491892" y="173767"/>
                    </a:cubicBezTo>
                    <a:cubicBezTo>
                      <a:pt x="1502594" y="174158"/>
                      <a:pt x="1513383" y="171200"/>
                      <a:pt x="1524173" y="174724"/>
                    </a:cubicBezTo>
                    <a:cubicBezTo>
                      <a:pt x="1527479" y="175812"/>
                      <a:pt x="1531961" y="172505"/>
                      <a:pt x="1535919" y="172375"/>
                    </a:cubicBezTo>
                    <a:cubicBezTo>
                      <a:pt x="1539400" y="172288"/>
                      <a:pt x="1543359" y="173158"/>
                      <a:pt x="1546361" y="174941"/>
                    </a:cubicBezTo>
                    <a:cubicBezTo>
                      <a:pt x="1550668" y="177508"/>
                      <a:pt x="1562849" y="176464"/>
                      <a:pt x="1566025" y="172288"/>
                    </a:cubicBezTo>
                    <a:cubicBezTo>
                      <a:pt x="1569027" y="168372"/>
                      <a:pt x="1572290" y="165457"/>
                      <a:pt x="1577641" y="168764"/>
                    </a:cubicBezTo>
                    <a:cubicBezTo>
                      <a:pt x="1576902" y="170417"/>
                      <a:pt x="1576162" y="172070"/>
                      <a:pt x="1575422" y="173767"/>
                    </a:cubicBezTo>
                    <a:cubicBezTo>
                      <a:pt x="1577424" y="174072"/>
                      <a:pt x="1579425" y="174550"/>
                      <a:pt x="1581426" y="174637"/>
                    </a:cubicBezTo>
                    <a:cubicBezTo>
                      <a:pt x="1584602" y="174768"/>
                      <a:pt x="1588039" y="173897"/>
                      <a:pt x="1590997" y="174724"/>
                    </a:cubicBezTo>
                    <a:cubicBezTo>
                      <a:pt x="1599046" y="176943"/>
                      <a:pt x="1602613" y="170069"/>
                      <a:pt x="1606007" y="166110"/>
                    </a:cubicBezTo>
                    <a:cubicBezTo>
                      <a:pt x="1610792" y="160541"/>
                      <a:pt x="1614621" y="163413"/>
                      <a:pt x="1618145" y="165414"/>
                    </a:cubicBezTo>
                    <a:cubicBezTo>
                      <a:pt x="1619711" y="166327"/>
                      <a:pt x="1619276" y="170808"/>
                      <a:pt x="1619580" y="172722"/>
                    </a:cubicBezTo>
                    <a:cubicBezTo>
                      <a:pt x="1624410" y="172984"/>
                      <a:pt x="1630631" y="173288"/>
                      <a:pt x="1636809" y="173549"/>
                    </a:cubicBezTo>
                    <a:cubicBezTo>
                      <a:pt x="1638070" y="173593"/>
                      <a:pt x="1639375" y="173332"/>
                      <a:pt x="1640637" y="173245"/>
                    </a:cubicBezTo>
                    <a:cubicBezTo>
                      <a:pt x="1640289" y="172070"/>
                      <a:pt x="1640115" y="170852"/>
                      <a:pt x="1639593" y="169764"/>
                    </a:cubicBezTo>
                    <a:cubicBezTo>
                      <a:pt x="1637418" y="165501"/>
                      <a:pt x="1638897" y="163151"/>
                      <a:pt x="1644379" y="161367"/>
                    </a:cubicBezTo>
                    <a:cubicBezTo>
                      <a:pt x="1641246" y="172288"/>
                      <a:pt x="1647511" y="172331"/>
                      <a:pt x="1655124" y="173332"/>
                    </a:cubicBezTo>
                    <a:cubicBezTo>
                      <a:pt x="1663564" y="174419"/>
                      <a:pt x="1671309" y="176073"/>
                      <a:pt x="1679313" y="171200"/>
                    </a:cubicBezTo>
                    <a:cubicBezTo>
                      <a:pt x="1681402" y="169895"/>
                      <a:pt x="1685665" y="172113"/>
                      <a:pt x="1690364" y="172983"/>
                    </a:cubicBezTo>
                    <a:cubicBezTo>
                      <a:pt x="1689929" y="168198"/>
                      <a:pt x="1689538" y="164282"/>
                      <a:pt x="1689146" y="159932"/>
                    </a:cubicBezTo>
                    <a:cubicBezTo>
                      <a:pt x="1691625" y="160106"/>
                      <a:pt x="1694802" y="159627"/>
                      <a:pt x="1697151" y="160758"/>
                    </a:cubicBezTo>
                    <a:cubicBezTo>
                      <a:pt x="1699239" y="161759"/>
                      <a:pt x="1701806" y="164631"/>
                      <a:pt x="1701763" y="166632"/>
                    </a:cubicBezTo>
                    <a:cubicBezTo>
                      <a:pt x="1701632" y="172244"/>
                      <a:pt x="1703068" y="174550"/>
                      <a:pt x="1709158" y="173898"/>
                    </a:cubicBezTo>
                    <a:cubicBezTo>
                      <a:pt x="1716511" y="173114"/>
                      <a:pt x="1722210" y="170678"/>
                      <a:pt x="1725299" y="163543"/>
                    </a:cubicBezTo>
                    <a:cubicBezTo>
                      <a:pt x="1725560" y="162890"/>
                      <a:pt x="1726821" y="162716"/>
                      <a:pt x="1727953" y="162151"/>
                    </a:cubicBezTo>
                    <a:cubicBezTo>
                      <a:pt x="1728649" y="165805"/>
                      <a:pt x="1729258" y="169025"/>
                      <a:pt x="1729910" y="172244"/>
                    </a:cubicBezTo>
                    <a:cubicBezTo>
                      <a:pt x="1730476" y="172201"/>
                      <a:pt x="1731085" y="172157"/>
                      <a:pt x="1731651" y="172070"/>
                    </a:cubicBezTo>
                    <a:cubicBezTo>
                      <a:pt x="1731738" y="170243"/>
                      <a:pt x="1731651" y="168372"/>
                      <a:pt x="1731999" y="166632"/>
                    </a:cubicBezTo>
                    <a:cubicBezTo>
                      <a:pt x="1732521" y="164195"/>
                      <a:pt x="1733434" y="161890"/>
                      <a:pt x="1734174" y="159497"/>
                    </a:cubicBezTo>
                    <a:cubicBezTo>
                      <a:pt x="1735262" y="159976"/>
                      <a:pt x="1737263" y="160367"/>
                      <a:pt x="1737306" y="160933"/>
                    </a:cubicBezTo>
                    <a:cubicBezTo>
                      <a:pt x="1737480" y="163456"/>
                      <a:pt x="1737132" y="165979"/>
                      <a:pt x="1736828" y="170069"/>
                    </a:cubicBezTo>
                    <a:cubicBezTo>
                      <a:pt x="1738220" y="173114"/>
                      <a:pt x="1741483" y="175333"/>
                      <a:pt x="1746617" y="173071"/>
                    </a:cubicBezTo>
                    <a:cubicBezTo>
                      <a:pt x="1746834" y="172984"/>
                      <a:pt x="1747139" y="173027"/>
                      <a:pt x="1747356" y="173071"/>
                    </a:cubicBezTo>
                    <a:cubicBezTo>
                      <a:pt x="1757580" y="176029"/>
                      <a:pt x="1767630" y="172027"/>
                      <a:pt x="1777636" y="172418"/>
                    </a:cubicBezTo>
                    <a:cubicBezTo>
                      <a:pt x="1787338" y="172810"/>
                      <a:pt x="1797039" y="175551"/>
                      <a:pt x="1806567" y="178074"/>
                    </a:cubicBezTo>
                    <a:cubicBezTo>
                      <a:pt x="1810004" y="178987"/>
                      <a:pt x="1812354" y="180858"/>
                      <a:pt x="1813833" y="176029"/>
                    </a:cubicBezTo>
                    <a:cubicBezTo>
                      <a:pt x="1814137" y="175072"/>
                      <a:pt x="1816312" y="173767"/>
                      <a:pt x="1817008" y="174072"/>
                    </a:cubicBezTo>
                    <a:cubicBezTo>
                      <a:pt x="1824579" y="177160"/>
                      <a:pt x="1832888" y="173201"/>
                      <a:pt x="1840154" y="176377"/>
                    </a:cubicBezTo>
                    <a:cubicBezTo>
                      <a:pt x="1843852" y="177987"/>
                      <a:pt x="1846592" y="181728"/>
                      <a:pt x="1849899" y="182947"/>
                    </a:cubicBezTo>
                    <a:cubicBezTo>
                      <a:pt x="1852335" y="183599"/>
                      <a:pt x="1854728" y="184251"/>
                      <a:pt x="1857730" y="185078"/>
                    </a:cubicBezTo>
                    <a:cubicBezTo>
                      <a:pt x="1857991" y="184469"/>
                      <a:pt x="1858687" y="182816"/>
                      <a:pt x="1859644" y="180510"/>
                    </a:cubicBezTo>
                    <a:cubicBezTo>
                      <a:pt x="1863081" y="182729"/>
                      <a:pt x="1869520" y="180467"/>
                      <a:pt x="1867866" y="187079"/>
                    </a:cubicBezTo>
                    <a:cubicBezTo>
                      <a:pt x="1870825" y="185861"/>
                      <a:pt x="1874088" y="183251"/>
                      <a:pt x="1876263" y="183947"/>
                    </a:cubicBezTo>
                    <a:cubicBezTo>
                      <a:pt x="1878395" y="184643"/>
                      <a:pt x="1879395" y="188733"/>
                      <a:pt x="1881745" y="192822"/>
                    </a:cubicBezTo>
                    <a:cubicBezTo>
                      <a:pt x="1883006" y="191082"/>
                      <a:pt x="1885791" y="188950"/>
                      <a:pt x="1885965" y="186645"/>
                    </a:cubicBezTo>
                    <a:cubicBezTo>
                      <a:pt x="1886182" y="183294"/>
                      <a:pt x="1885138" y="179640"/>
                      <a:pt x="1889837" y="179727"/>
                    </a:cubicBezTo>
                    <a:cubicBezTo>
                      <a:pt x="1892665" y="179770"/>
                      <a:pt x="1895405" y="181641"/>
                      <a:pt x="1897885" y="184425"/>
                    </a:cubicBezTo>
                    <a:cubicBezTo>
                      <a:pt x="1899060" y="183903"/>
                      <a:pt x="1900278" y="183338"/>
                      <a:pt x="1901366" y="182859"/>
                    </a:cubicBezTo>
                    <a:cubicBezTo>
                      <a:pt x="1901366" y="186036"/>
                      <a:pt x="1901366" y="188863"/>
                      <a:pt x="1901366" y="191648"/>
                    </a:cubicBezTo>
                    <a:cubicBezTo>
                      <a:pt x="1901801" y="191865"/>
                      <a:pt x="1902279" y="192083"/>
                      <a:pt x="1902714" y="192344"/>
                    </a:cubicBezTo>
                    <a:cubicBezTo>
                      <a:pt x="1903541" y="190691"/>
                      <a:pt x="1904150" y="188907"/>
                      <a:pt x="1905238" y="187471"/>
                    </a:cubicBezTo>
                    <a:cubicBezTo>
                      <a:pt x="1906847" y="185339"/>
                      <a:pt x="1908718" y="181815"/>
                      <a:pt x="1910545" y="181772"/>
                    </a:cubicBezTo>
                    <a:cubicBezTo>
                      <a:pt x="1913547" y="181685"/>
                      <a:pt x="1916767" y="183686"/>
                      <a:pt x="1919594" y="185296"/>
                    </a:cubicBezTo>
                    <a:cubicBezTo>
                      <a:pt x="1921509" y="186383"/>
                      <a:pt x="1923945" y="189908"/>
                      <a:pt x="1924510" y="189560"/>
                    </a:cubicBezTo>
                    <a:cubicBezTo>
                      <a:pt x="1926990" y="188080"/>
                      <a:pt x="1928905" y="185600"/>
                      <a:pt x="1931385" y="183121"/>
                    </a:cubicBezTo>
                    <a:cubicBezTo>
                      <a:pt x="1936344" y="185861"/>
                      <a:pt x="1936997" y="190647"/>
                      <a:pt x="1932690" y="199783"/>
                    </a:cubicBezTo>
                    <a:cubicBezTo>
                      <a:pt x="1928905" y="200523"/>
                      <a:pt x="1925468" y="201175"/>
                      <a:pt x="1921987" y="201871"/>
                    </a:cubicBezTo>
                    <a:cubicBezTo>
                      <a:pt x="1931211" y="208876"/>
                      <a:pt x="1934909" y="200349"/>
                      <a:pt x="1940564" y="196955"/>
                    </a:cubicBezTo>
                    <a:cubicBezTo>
                      <a:pt x="1942304" y="199130"/>
                      <a:pt x="1944132" y="201393"/>
                      <a:pt x="1946872" y="204830"/>
                    </a:cubicBezTo>
                    <a:cubicBezTo>
                      <a:pt x="1948830" y="196085"/>
                      <a:pt x="1936170" y="191604"/>
                      <a:pt x="1943653" y="183730"/>
                    </a:cubicBezTo>
                    <a:cubicBezTo>
                      <a:pt x="1950919" y="184817"/>
                      <a:pt x="1948134" y="201741"/>
                      <a:pt x="1960533" y="194389"/>
                    </a:cubicBezTo>
                    <a:cubicBezTo>
                      <a:pt x="1964100" y="197477"/>
                      <a:pt x="1967755" y="200610"/>
                      <a:pt x="1971714" y="204047"/>
                    </a:cubicBezTo>
                    <a:cubicBezTo>
                      <a:pt x="1970452" y="205917"/>
                      <a:pt x="1969278" y="207614"/>
                      <a:pt x="1967973" y="209616"/>
                    </a:cubicBezTo>
                    <a:cubicBezTo>
                      <a:pt x="1969452" y="210659"/>
                      <a:pt x="1970800" y="211573"/>
                      <a:pt x="1972758" y="212922"/>
                    </a:cubicBezTo>
                    <a:cubicBezTo>
                      <a:pt x="1973802" y="209920"/>
                      <a:pt x="1974716" y="207309"/>
                      <a:pt x="1975630" y="204699"/>
                    </a:cubicBezTo>
                    <a:cubicBezTo>
                      <a:pt x="1976282" y="204438"/>
                      <a:pt x="1976891" y="204221"/>
                      <a:pt x="1977544" y="203960"/>
                    </a:cubicBezTo>
                    <a:cubicBezTo>
                      <a:pt x="1978719" y="206962"/>
                      <a:pt x="1979893" y="210007"/>
                      <a:pt x="1981285" y="213661"/>
                    </a:cubicBezTo>
                    <a:cubicBezTo>
                      <a:pt x="1981938" y="213531"/>
                      <a:pt x="1983983" y="213096"/>
                      <a:pt x="1985244" y="212835"/>
                    </a:cubicBezTo>
                    <a:cubicBezTo>
                      <a:pt x="1987420" y="215750"/>
                      <a:pt x="1989290" y="218273"/>
                      <a:pt x="1991205" y="220796"/>
                    </a:cubicBezTo>
                    <a:cubicBezTo>
                      <a:pt x="1991857" y="220318"/>
                      <a:pt x="1992553" y="219796"/>
                      <a:pt x="1993206" y="219317"/>
                    </a:cubicBezTo>
                    <a:cubicBezTo>
                      <a:pt x="1992901" y="214444"/>
                      <a:pt x="1992945" y="209963"/>
                      <a:pt x="1986071" y="208180"/>
                    </a:cubicBezTo>
                    <a:cubicBezTo>
                      <a:pt x="1981677" y="207049"/>
                      <a:pt x="1976152" y="204003"/>
                      <a:pt x="1982068" y="198173"/>
                    </a:cubicBezTo>
                    <a:cubicBezTo>
                      <a:pt x="1979980" y="194606"/>
                      <a:pt x="1970670" y="196912"/>
                      <a:pt x="1974498" y="189864"/>
                    </a:cubicBezTo>
                    <a:cubicBezTo>
                      <a:pt x="1978196" y="190473"/>
                      <a:pt x="1980894" y="190647"/>
                      <a:pt x="1983374" y="191473"/>
                    </a:cubicBezTo>
                    <a:cubicBezTo>
                      <a:pt x="1985114" y="192039"/>
                      <a:pt x="1987768" y="193214"/>
                      <a:pt x="1988029" y="194519"/>
                    </a:cubicBezTo>
                    <a:cubicBezTo>
                      <a:pt x="1989508" y="201436"/>
                      <a:pt x="1994989" y="201958"/>
                      <a:pt x="2000297" y="203612"/>
                    </a:cubicBezTo>
                    <a:cubicBezTo>
                      <a:pt x="2004126" y="204786"/>
                      <a:pt x="2008041" y="205744"/>
                      <a:pt x="2009216" y="211573"/>
                    </a:cubicBezTo>
                    <a:cubicBezTo>
                      <a:pt x="2010347" y="217185"/>
                      <a:pt x="2014436" y="222188"/>
                      <a:pt x="2018134" y="229193"/>
                    </a:cubicBezTo>
                    <a:cubicBezTo>
                      <a:pt x="2018570" y="220448"/>
                      <a:pt x="2018918" y="214097"/>
                      <a:pt x="2019265" y="207788"/>
                    </a:cubicBezTo>
                    <a:cubicBezTo>
                      <a:pt x="2028924" y="204569"/>
                      <a:pt x="2039539" y="209833"/>
                      <a:pt x="2044151" y="219143"/>
                    </a:cubicBezTo>
                    <a:cubicBezTo>
                      <a:pt x="2045587" y="222058"/>
                      <a:pt x="2049589" y="223755"/>
                      <a:pt x="2053809" y="227148"/>
                    </a:cubicBezTo>
                    <a:cubicBezTo>
                      <a:pt x="2054853" y="224059"/>
                      <a:pt x="2055636" y="221753"/>
                      <a:pt x="2056419" y="219448"/>
                    </a:cubicBezTo>
                    <a:cubicBezTo>
                      <a:pt x="2054723" y="219796"/>
                      <a:pt x="2052982" y="220144"/>
                      <a:pt x="2051286" y="220492"/>
                    </a:cubicBezTo>
                    <a:cubicBezTo>
                      <a:pt x="2051068" y="219970"/>
                      <a:pt x="2050850" y="219491"/>
                      <a:pt x="2050590" y="218969"/>
                    </a:cubicBezTo>
                    <a:lnTo>
                      <a:pt x="2059554" y="215597"/>
                    </a:lnTo>
                    <a:lnTo>
                      <a:pt x="2063511" y="224233"/>
                    </a:lnTo>
                    <a:cubicBezTo>
                      <a:pt x="2062989" y="224842"/>
                      <a:pt x="2062467" y="225451"/>
                      <a:pt x="2061944" y="226061"/>
                    </a:cubicBezTo>
                    <a:cubicBezTo>
                      <a:pt x="2064598" y="226191"/>
                      <a:pt x="2067252" y="226365"/>
                      <a:pt x="2069732" y="226495"/>
                    </a:cubicBezTo>
                    <a:lnTo>
                      <a:pt x="2071532" y="218522"/>
                    </a:lnTo>
                    <a:lnTo>
                      <a:pt x="2077955" y="215184"/>
                    </a:lnTo>
                    <a:cubicBezTo>
                      <a:pt x="2079085" y="220187"/>
                      <a:pt x="2080130" y="224755"/>
                      <a:pt x="2081174" y="229323"/>
                    </a:cubicBezTo>
                    <a:cubicBezTo>
                      <a:pt x="2080565" y="229497"/>
                      <a:pt x="2079912" y="229628"/>
                      <a:pt x="2079303" y="229802"/>
                    </a:cubicBezTo>
                    <a:cubicBezTo>
                      <a:pt x="2082523" y="231455"/>
                      <a:pt x="2085698" y="233065"/>
                      <a:pt x="2088787" y="234674"/>
                    </a:cubicBezTo>
                    <a:cubicBezTo>
                      <a:pt x="2089310" y="232021"/>
                      <a:pt x="2089875" y="228888"/>
                      <a:pt x="2090789" y="224103"/>
                    </a:cubicBezTo>
                    <a:cubicBezTo>
                      <a:pt x="2096096" y="229845"/>
                      <a:pt x="2100012" y="234153"/>
                      <a:pt x="2104101" y="238590"/>
                    </a:cubicBezTo>
                    <a:cubicBezTo>
                      <a:pt x="2102535" y="240678"/>
                      <a:pt x="2101186" y="242418"/>
                      <a:pt x="2100229" y="243724"/>
                    </a:cubicBezTo>
                    <a:cubicBezTo>
                      <a:pt x="2092181" y="241766"/>
                      <a:pt x="2084437" y="239852"/>
                      <a:pt x="2076214" y="237850"/>
                    </a:cubicBezTo>
                    <a:cubicBezTo>
                      <a:pt x="2078825" y="243028"/>
                      <a:pt x="2081131" y="247552"/>
                      <a:pt x="2083393" y="252120"/>
                    </a:cubicBezTo>
                    <a:cubicBezTo>
                      <a:pt x="2082784" y="252599"/>
                      <a:pt x="2082175" y="253034"/>
                      <a:pt x="2081565" y="253513"/>
                    </a:cubicBezTo>
                    <a:cubicBezTo>
                      <a:pt x="2077824" y="252381"/>
                      <a:pt x="2073909" y="246943"/>
                      <a:pt x="2070341" y="253948"/>
                    </a:cubicBezTo>
                    <a:cubicBezTo>
                      <a:pt x="2071168" y="255209"/>
                      <a:pt x="2072212" y="256775"/>
                      <a:pt x="2073560" y="258820"/>
                    </a:cubicBezTo>
                    <a:cubicBezTo>
                      <a:pt x="2070037" y="259038"/>
                      <a:pt x="2066774" y="260082"/>
                      <a:pt x="2064250" y="259168"/>
                    </a:cubicBezTo>
                    <a:cubicBezTo>
                      <a:pt x="2062510" y="258515"/>
                      <a:pt x="2060857" y="255122"/>
                      <a:pt x="2060900" y="252947"/>
                    </a:cubicBezTo>
                    <a:cubicBezTo>
                      <a:pt x="2060900" y="249075"/>
                      <a:pt x="2062206" y="245247"/>
                      <a:pt x="2062380" y="240983"/>
                    </a:cubicBezTo>
                    <a:cubicBezTo>
                      <a:pt x="2057811" y="250380"/>
                      <a:pt x="2050764" y="251859"/>
                      <a:pt x="2043193" y="248379"/>
                    </a:cubicBezTo>
                    <a:cubicBezTo>
                      <a:pt x="2040496" y="251816"/>
                      <a:pt x="2038321" y="254513"/>
                      <a:pt x="2035319" y="258342"/>
                    </a:cubicBezTo>
                    <a:cubicBezTo>
                      <a:pt x="2033448" y="251903"/>
                      <a:pt x="2024312" y="256949"/>
                      <a:pt x="2024617" y="248857"/>
                    </a:cubicBezTo>
                    <a:cubicBezTo>
                      <a:pt x="2021745" y="248901"/>
                      <a:pt x="2017743" y="247726"/>
                      <a:pt x="2016176" y="249162"/>
                    </a:cubicBezTo>
                    <a:cubicBezTo>
                      <a:pt x="2007432" y="257123"/>
                      <a:pt x="1998601" y="250597"/>
                      <a:pt x="1990030" y="249684"/>
                    </a:cubicBezTo>
                    <a:cubicBezTo>
                      <a:pt x="1985723" y="249249"/>
                      <a:pt x="1981721" y="245681"/>
                      <a:pt x="1977283" y="243332"/>
                    </a:cubicBezTo>
                    <a:cubicBezTo>
                      <a:pt x="1977457" y="244420"/>
                      <a:pt x="1977718" y="245986"/>
                      <a:pt x="1978110" y="248335"/>
                    </a:cubicBezTo>
                    <a:cubicBezTo>
                      <a:pt x="1970844" y="247074"/>
                      <a:pt x="1963796" y="245812"/>
                      <a:pt x="1956096" y="244463"/>
                    </a:cubicBezTo>
                    <a:cubicBezTo>
                      <a:pt x="1955313" y="244942"/>
                      <a:pt x="1953181" y="246682"/>
                      <a:pt x="1950788" y="247465"/>
                    </a:cubicBezTo>
                    <a:cubicBezTo>
                      <a:pt x="1948134" y="248335"/>
                      <a:pt x="1945176" y="248335"/>
                      <a:pt x="1941217" y="248857"/>
                    </a:cubicBezTo>
                    <a:cubicBezTo>
                      <a:pt x="1941173" y="248814"/>
                      <a:pt x="1940129" y="247596"/>
                      <a:pt x="1938998" y="246334"/>
                    </a:cubicBezTo>
                    <a:cubicBezTo>
                      <a:pt x="1937649" y="247422"/>
                      <a:pt x="1936388" y="248422"/>
                      <a:pt x="1934691" y="249815"/>
                    </a:cubicBezTo>
                    <a:cubicBezTo>
                      <a:pt x="1931906" y="247204"/>
                      <a:pt x="1929296" y="244768"/>
                      <a:pt x="1927991" y="243549"/>
                    </a:cubicBezTo>
                    <a:cubicBezTo>
                      <a:pt x="1922074" y="243549"/>
                      <a:pt x="1917115" y="243550"/>
                      <a:pt x="1910850" y="243550"/>
                    </a:cubicBezTo>
                    <a:cubicBezTo>
                      <a:pt x="1910676" y="244289"/>
                      <a:pt x="1909979" y="246769"/>
                      <a:pt x="1909414" y="248988"/>
                    </a:cubicBezTo>
                    <a:cubicBezTo>
                      <a:pt x="1899582" y="246987"/>
                      <a:pt x="1889793" y="245029"/>
                      <a:pt x="1879091" y="242853"/>
                    </a:cubicBezTo>
                    <a:cubicBezTo>
                      <a:pt x="1879091" y="240939"/>
                      <a:pt x="1879091" y="237763"/>
                      <a:pt x="1879091" y="234631"/>
                    </a:cubicBezTo>
                    <a:cubicBezTo>
                      <a:pt x="1878612" y="234588"/>
                      <a:pt x="1878134" y="234544"/>
                      <a:pt x="1877655" y="234457"/>
                    </a:cubicBezTo>
                    <a:cubicBezTo>
                      <a:pt x="1877176" y="237502"/>
                      <a:pt x="1877351" y="240852"/>
                      <a:pt x="1876002" y="243419"/>
                    </a:cubicBezTo>
                    <a:cubicBezTo>
                      <a:pt x="1874653" y="246030"/>
                      <a:pt x="1871825" y="247857"/>
                      <a:pt x="1869606" y="250032"/>
                    </a:cubicBezTo>
                    <a:cubicBezTo>
                      <a:pt x="1870128" y="250554"/>
                      <a:pt x="1870651" y="251120"/>
                      <a:pt x="1871129" y="251642"/>
                    </a:cubicBezTo>
                    <a:cubicBezTo>
                      <a:pt x="1874218" y="251250"/>
                      <a:pt x="1877307" y="250902"/>
                      <a:pt x="1880831" y="250467"/>
                    </a:cubicBezTo>
                    <a:cubicBezTo>
                      <a:pt x="1880178" y="262649"/>
                      <a:pt x="1886835" y="255079"/>
                      <a:pt x="1891272" y="253947"/>
                    </a:cubicBezTo>
                    <a:cubicBezTo>
                      <a:pt x="1887139" y="262344"/>
                      <a:pt x="1883137" y="262779"/>
                      <a:pt x="1873609" y="256340"/>
                    </a:cubicBezTo>
                    <a:cubicBezTo>
                      <a:pt x="1873783" y="258211"/>
                      <a:pt x="1873348" y="261213"/>
                      <a:pt x="1874262" y="261735"/>
                    </a:cubicBezTo>
                    <a:cubicBezTo>
                      <a:pt x="1879830" y="264868"/>
                      <a:pt x="1885704" y="267434"/>
                      <a:pt x="1891490" y="270219"/>
                    </a:cubicBezTo>
                    <a:cubicBezTo>
                      <a:pt x="1891925" y="269610"/>
                      <a:pt x="1892360" y="269044"/>
                      <a:pt x="1892752" y="268435"/>
                    </a:cubicBezTo>
                    <a:cubicBezTo>
                      <a:pt x="1891664" y="266738"/>
                      <a:pt x="1890576" y="265041"/>
                      <a:pt x="1890228" y="264476"/>
                    </a:cubicBezTo>
                    <a:cubicBezTo>
                      <a:pt x="1895275" y="259603"/>
                      <a:pt x="1899843" y="255209"/>
                      <a:pt x="1904411" y="250771"/>
                    </a:cubicBezTo>
                    <a:cubicBezTo>
                      <a:pt x="1904933" y="250989"/>
                      <a:pt x="1905455" y="251207"/>
                      <a:pt x="1905934" y="251424"/>
                    </a:cubicBezTo>
                    <a:cubicBezTo>
                      <a:pt x="1904541" y="254382"/>
                      <a:pt x="1902801" y="257210"/>
                      <a:pt x="1901801" y="260256"/>
                    </a:cubicBezTo>
                    <a:cubicBezTo>
                      <a:pt x="1901017" y="262649"/>
                      <a:pt x="1899974" y="265955"/>
                      <a:pt x="1900974" y="267782"/>
                    </a:cubicBezTo>
                    <a:cubicBezTo>
                      <a:pt x="1903106" y="271654"/>
                      <a:pt x="1902192" y="278311"/>
                      <a:pt x="1908370" y="278876"/>
                    </a:cubicBezTo>
                    <a:cubicBezTo>
                      <a:pt x="1912373" y="279267"/>
                      <a:pt x="1916549" y="277571"/>
                      <a:pt x="1920682" y="277353"/>
                    </a:cubicBezTo>
                    <a:cubicBezTo>
                      <a:pt x="1923814" y="277179"/>
                      <a:pt x="1927034" y="277789"/>
                      <a:pt x="1930775" y="278093"/>
                    </a:cubicBezTo>
                    <a:cubicBezTo>
                      <a:pt x="1929775" y="276614"/>
                      <a:pt x="1928339" y="274482"/>
                      <a:pt x="1927164" y="272785"/>
                    </a:cubicBezTo>
                    <a:cubicBezTo>
                      <a:pt x="1932515" y="272786"/>
                      <a:pt x="1938519" y="271567"/>
                      <a:pt x="1943610" y="273177"/>
                    </a:cubicBezTo>
                    <a:cubicBezTo>
                      <a:pt x="1947960" y="274569"/>
                      <a:pt x="1952833" y="278571"/>
                      <a:pt x="1954529" y="282617"/>
                    </a:cubicBezTo>
                    <a:cubicBezTo>
                      <a:pt x="1955791" y="285663"/>
                      <a:pt x="1952310" y="290666"/>
                      <a:pt x="1950875" y="294756"/>
                    </a:cubicBezTo>
                    <a:cubicBezTo>
                      <a:pt x="1950440" y="296017"/>
                      <a:pt x="1949787" y="297192"/>
                      <a:pt x="1950092" y="296583"/>
                    </a:cubicBezTo>
                    <a:cubicBezTo>
                      <a:pt x="1953398" y="298410"/>
                      <a:pt x="1955748" y="300281"/>
                      <a:pt x="1958358" y="301020"/>
                    </a:cubicBezTo>
                    <a:cubicBezTo>
                      <a:pt x="1960403" y="301586"/>
                      <a:pt x="1963013" y="301107"/>
                      <a:pt x="1964971" y="300238"/>
                    </a:cubicBezTo>
                    <a:cubicBezTo>
                      <a:pt x="1966580" y="299542"/>
                      <a:pt x="1967625" y="297627"/>
                      <a:pt x="1969060" y="296061"/>
                    </a:cubicBezTo>
                    <a:cubicBezTo>
                      <a:pt x="1967146" y="292711"/>
                      <a:pt x="1960011" y="294277"/>
                      <a:pt x="1961708" y="285924"/>
                    </a:cubicBezTo>
                    <a:cubicBezTo>
                      <a:pt x="1962752" y="280877"/>
                      <a:pt x="1966494" y="282313"/>
                      <a:pt x="1967407" y="279615"/>
                    </a:cubicBezTo>
                    <a:cubicBezTo>
                      <a:pt x="1973759" y="282792"/>
                      <a:pt x="1974716" y="276875"/>
                      <a:pt x="1977283" y="273742"/>
                    </a:cubicBezTo>
                    <a:cubicBezTo>
                      <a:pt x="1978936" y="277962"/>
                      <a:pt x="1980589" y="282226"/>
                      <a:pt x="1982242" y="286490"/>
                    </a:cubicBezTo>
                    <a:cubicBezTo>
                      <a:pt x="1982895" y="286228"/>
                      <a:pt x="1983548" y="285967"/>
                      <a:pt x="1984200" y="285706"/>
                    </a:cubicBezTo>
                    <a:cubicBezTo>
                      <a:pt x="1983678" y="284358"/>
                      <a:pt x="1983199" y="283009"/>
                      <a:pt x="1982678" y="281617"/>
                    </a:cubicBezTo>
                    <a:cubicBezTo>
                      <a:pt x="1989160" y="278485"/>
                      <a:pt x="1989160" y="278485"/>
                      <a:pt x="1992510" y="284967"/>
                    </a:cubicBezTo>
                    <a:cubicBezTo>
                      <a:pt x="1997165" y="284097"/>
                      <a:pt x="2003169" y="281008"/>
                      <a:pt x="2005909" y="282835"/>
                    </a:cubicBezTo>
                    <a:cubicBezTo>
                      <a:pt x="2011565" y="286620"/>
                      <a:pt x="2016916" y="284227"/>
                      <a:pt x="2022050" y="285402"/>
                    </a:cubicBezTo>
                    <a:cubicBezTo>
                      <a:pt x="2024051" y="285881"/>
                      <a:pt x="2024660" y="292450"/>
                      <a:pt x="2026444" y="297931"/>
                    </a:cubicBezTo>
                    <a:cubicBezTo>
                      <a:pt x="2021006" y="296844"/>
                      <a:pt x="2017917" y="296235"/>
                      <a:pt x="2014828" y="295626"/>
                    </a:cubicBezTo>
                    <a:cubicBezTo>
                      <a:pt x="2006301" y="293972"/>
                      <a:pt x="1997861" y="291754"/>
                      <a:pt x="1989247" y="291058"/>
                    </a:cubicBezTo>
                    <a:cubicBezTo>
                      <a:pt x="1985418" y="290753"/>
                      <a:pt x="1981372" y="293581"/>
                      <a:pt x="1977413" y="294973"/>
                    </a:cubicBezTo>
                    <a:cubicBezTo>
                      <a:pt x="1980328" y="303370"/>
                      <a:pt x="1983460" y="304458"/>
                      <a:pt x="1990030" y="301151"/>
                    </a:cubicBezTo>
                    <a:cubicBezTo>
                      <a:pt x="1991683" y="300324"/>
                      <a:pt x="1994120" y="300542"/>
                      <a:pt x="1996033" y="300977"/>
                    </a:cubicBezTo>
                    <a:cubicBezTo>
                      <a:pt x="2003952" y="302761"/>
                      <a:pt x="2005953" y="302369"/>
                      <a:pt x="2008824" y="299150"/>
                    </a:cubicBezTo>
                    <a:cubicBezTo>
                      <a:pt x="2011130" y="300933"/>
                      <a:pt x="2013740" y="304458"/>
                      <a:pt x="2015394" y="304022"/>
                    </a:cubicBezTo>
                    <a:cubicBezTo>
                      <a:pt x="2027575" y="300846"/>
                      <a:pt x="2038539" y="307894"/>
                      <a:pt x="2050416" y="307372"/>
                    </a:cubicBezTo>
                    <a:cubicBezTo>
                      <a:pt x="2059247" y="306981"/>
                      <a:pt x="2068166" y="308242"/>
                      <a:pt x="2077041" y="309113"/>
                    </a:cubicBezTo>
                    <a:cubicBezTo>
                      <a:pt x="2079347" y="309330"/>
                      <a:pt x="2081479" y="311331"/>
                      <a:pt x="2083784" y="311723"/>
                    </a:cubicBezTo>
                    <a:cubicBezTo>
                      <a:pt x="2088787" y="312593"/>
                      <a:pt x="2093965" y="312506"/>
                      <a:pt x="2098881" y="313637"/>
                    </a:cubicBezTo>
                    <a:cubicBezTo>
                      <a:pt x="2105058" y="315073"/>
                      <a:pt x="2110410" y="320163"/>
                      <a:pt x="2117631" y="316639"/>
                    </a:cubicBezTo>
                    <a:cubicBezTo>
                      <a:pt x="2118502" y="316204"/>
                      <a:pt x="2121330" y="319858"/>
                      <a:pt x="2123462" y="320337"/>
                    </a:cubicBezTo>
                    <a:cubicBezTo>
                      <a:pt x="2131292" y="321772"/>
                      <a:pt x="2139167" y="323252"/>
                      <a:pt x="2149217" y="325079"/>
                    </a:cubicBezTo>
                    <a:cubicBezTo>
                      <a:pt x="2146302" y="326906"/>
                      <a:pt x="2144735" y="328777"/>
                      <a:pt x="2143344" y="328646"/>
                    </a:cubicBezTo>
                    <a:cubicBezTo>
                      <a:pt x="2138036" y="328125"/>
                      <a:pt x="2132771" y="326950"/>
                      <a:pt x="2127464" y="326123"/>
                    </a:cubicBezTo>
                    <a:cubicBezTo>
                      <a:pt x="2122069" y="325253"/>
                      <a:pt x="2116587" y="323600"/>
                      <a:pt x="2111236" y="323904"/>
                    </a:cubicBezTo>
                    <a:cubicBezTo>
                      <a:pt x="2105058" y="324252"/>
                      <a:pt x="2098968" y="326297"/>
                      <a:pt x="2092833" y="327646"/>
                    </a:cubicBezTo>
                    <a:cubicBezTo>
                      <a:pt x="2098315" y="330517"/>
                      <a:pt x="2095052" y="342568"/>
                      <a:pt x="2106929" y="341872"/>
                    </a:cubicBezTo>
                    <a:cubicBezTo>
                      <a:pt x="2105755" y="338392"/>
                      <a:pt x="2104754" y="335433"/>
                      <a:pt x="2102840" y="329821"/>
                    </a:cubicBezTo>
                    <a:cubicBezTo>
                      <a:pt x="2108408" y="331692"/>
                      <a:pt x="2111976" y="332867"/>
                      <a:pt x="2117109" y="334607"/>
                    </a:cubicBezTo>
                    <a:cubicBezTo>
                      <a:pt x="2124766" y="330865"/>
                      <a:pt x="2142473" y="333649"/>
                      <a:pt x="2150435" y="340785"/>
                    </a:cubicBezTo>
                    <a:cubicBezTo>
                      <a:pt x="2152480" y="342612"/>
                      <a:pt x="2155655" y="343221"/>
                      <a:pt x="2158353" y="344396"/>
                    </a:cubicBezTo>
                    <a:cubicBezTo>
                      <a:pt x="2158657" y="343656"/>
                      <a:pt x="2158962" y="342960"/>
                      <a:pt x="2159310" y="342220"/>
                    </a:cubicBezTo>
                    <a:cubicBezTo>
                      <a:pt x="2157526" y="340958"/>
                      <a:pt x="2155699" y="339697"/>
                      <a:pt x="2153915" y="338435"/>
                    </a:cubicBezTo>
                    <a:cubicBezTo>
                      <a:pt x="2154220" y="337783"/>
                      <a:pt x="2154481" y="337130"/>
                      <a:pt x="2154786" y="336434"/>
                    </a:cubicBezTo>
                    <a:cubicBezTo>
                      <a:pt x="2157744" y="337739"/>
                      <a:pt x="2160920" y="338740"/>
                      <a:pt x="2163573" y="340480"/>
                    </a:cubicBezTo>
                    <a:cubicBezTo>
                      <a:pt x="2166575" y="342437"/>
                      <a:pt x="2168837" y="345613"/>
                      <a:pt x="2171926" y="347267"/>
                    </a:cubicBezTo>
                    <a:lnTo>
                      <a:pt x="2181963" y="350221"/>
                    </a:lnTo>
                    <a:lnTo>
                      <a:pt x="2181585" y="350182"/>
                    </a:lnTo>
                    <a:cubicBezTo>
                      <a:pt x="2181585" y="350182"/>
                      <a:pt x="2181976" y="350225"/>
                      <a:pt x="2181976" y="350225"/>
                    </a:cubicBezTo>
                    <a:lnTo>
                      <a:pt x="2181963" y="350221"/>
                    </a:lnTo>
                    <a:lnTo>
                      <a:pt x="2214388" y="353618"/>
                    </a:lnTo>
                    <a:cubicBezTo>
                      <a:pt x="2214431" y="354271"/>
                      <a:pt x="2214431" y="354967"/>
                      <a:pt x="2214475" y="355620"/>
                    </a:cubicBezTo>
                    <a:cubicBezTo>
                      <a:pt x="2213518" y="356186"/>
                      <a:pt x="2212517" y="357360"/>
                      <a:pt x="2211604" y="357273"/>
                    </a:cubicBezTo>
                    <a:cubicBezTo>
                      <a:pt x="2203946" y="356490"/>
                      <a:pt x="2196333" y="355620"/>
                      <a:pt x="2188720" y="354576"/>
                    </a:cubicBezTo>
                    <a:cubicBezTo>
                      <a:pt x="2185544" y="354141"/>
                      <a:pt x="2182455" y="352705"/>
                      <a:pt x="2179366" y="352705"/>
                    </a:cubicBezTo>
                    <a:cubicBezTo>
                      <a:pt x="2176364" y="352705"/>
                      <a:pt x="2173405" y="354054"/>
                      <a:pt x="2169229" y="355098"/>
                    </a:cubicBezTo>
                    <a:cubicBezTo>
                      <a:pt x="2164226" y="350095"/>
                      <a:pt x="2162355" y="350051"/>
                      <a:pt x="2159832" y="356099"/>
                    </a:cubicBezTo>
                    <a:cubicBezTo>
                      <a:pt x="2151218" y="355577"/>
                      <a:pt x="2142082" y="356794"/>
                      <a:pt x="2137079" y="348398"/>
                    </a:cubicBezTo>
                    <a:cubicBezTo>
                      <a:pt x="2134729" y="350617"/>
                      <a:pt x="2133337" y="353010"/>
                      <a:pt x="2131945" y="353009"/>
                    </a:cubicBezTo>
                    <a:cubicBezTo>
                      <a:pt x="2128856" y="353053"/>
                      <a:pt x="2125767" y="351835"/>
                      <a:pt x="2120503" y="350660"/>
                    </a:cubicBezTo>
                    <a:cubicBezTo>
                      <a:pt x="2107059" y="350965"/>
                      <a:pt x="2091050" y="351313"/>
                      <a:pt x="2073343" y="346223"/>
                    </a:cubicBezTo>
                    <a:cubicBezTo>
                      <a:pt x="2077737" y="344700"/>
                      <a:pt x="2080565" y="343699"/>
                      <a:pt x="2083393" y="342699"/>
                    </a:cubicBezTo>
                    <a:cubicBezTo>
                      <a:pt x="2079651" y="337304"/>
                      <a:pt x="2075040" y="333910"/>
                      <a:pt x="2067905" y="336347"/>
                    </a:cubicBezTo>
                    <a:cubicBezTo>
                      <a:pt x="2067513" y="337783"/>
                      <a:pt x="2066948" y="339784"/>
                      <a:pt x="2066426" y="341655"/>
                    </a:cubicBezTo>
                    <a:cubicBezTo>
                      <a:pt x="2068688" y="342916"/>
                      <a:pt x="2070907" y="344134"/>
                      <a:pt x="2073125" y="345353"/>
                    </a:cubicBezTo>
                    <a:cubicBezTo>
                      <a:pt x="2072995" y="346049"/>
                      <a:pt x="2072908" y="346701"/>
                      <a:pt x="2072777" y="347397"/>
                    </a:cubicBezTo>
                    <a:cubicBezTo>
                      <a:pt x="2068122" y="347397"/>
                      <a:pt x="2063467" y="347397"/>
                      <a:pt x="2058812" y="347398"/>
                    </a:cubicBezTo>
                    <a:lnTo>
                      <a:pt x="2058513" y="348115"/>
                    </a:lnTo>
                    <a:lnTo>
                      <a:pt x="2055984" y="345570"/>
                    </a:lnTo>
                    <a:cubicBezTo>
                      <a:pt x="2058333" y="340219"/>
                      <a:pt x="2056767" y="335912"/>
                      <a:pt x="2057463" y="331257"/>
                    </a:cubicBezTo>
                    <a:cubicBezTo>
                      <a:pt x="2043020" y="331953"/>
                      <a:pt x="2040192" y="334085"/>
                      <a:pt x="2041105" y="344004"/>
                    </a:cubicBezTo>
                    <a:cubicBezTo>
                      <a:pt x="2037494" y="344004"/>
                      <a:pt x="2033883" y="344004"/>
                      <a:pt x="2030577" y="344004"/>
                    </a:cubicBezTo>
                    <a:cubicBezTo>
                      <a:pt x="2029576" y="339740"/>
                      <a:pt x="2028663" y="335999"/>
                      <a:pt x="2027793" y="332214"/>
                    </a:cubicBezTo>
                    <a:cubicBezTo>
                      <a:pt x="2027445" y="332257"/>
                      <a:pt x="2027097" y="332257"/>
                      <a:pt x="2026749" y="332301"/>
                    </a:cubicBezTo>
                    <a:cubicBezTo>
                      <a:pt x="2026749" y="335477"/>
                      <a:pt x="2026749" y="338696"/>
                      <a:pt x="2026749" y="341959"/>
                    </a:cubicBezTo>
                    <a:cubicBezTo>
                      <a:pt x="2020614" y="343656"/>
                      <a:pt x="2015046" y="345179"/>
                      <a:pt x="2009085" y="346832"/>
                    </a:cubicBezTo>
                    <a:cubicBezTo>
                      <a:pt x="2007041" y="345222"/>
                      <a:pt x="2004604" y="343308"/>
                      <a:pt x="2000558" y="340132"/>
                    </a:cubicBezTo>
                    <a:cubicBezTo>
                      <a:pt x="2005996" y="338740"/>
                      <a:pt x="2008868" y="338044"/>
                      <a:pt x="2013131" y="336956"/>
                    </a:cubicBezTo>
                    <a:cubicBezTo>
                      <a:pt x="2007824" y="333954"/>
                      <a:pt x="2005866" y="326645"/>
                      <a:pt x="1998774" y="331213"/>
                    </a:cubicBezTo>
                    <a:cubicBezTo>
                      <a:pt x="1999123" y="334781"/>
                      <a:pt x="1999471" y="338305"/>
                      <a:pt x="1999949" y="343351"/>
                    </a:cubicBezTo>
                    <a:cubicBezTo>
                      <a:pt x="1996991" y="342699"/>
                      <a:pt x="1994424" y="342177"/>
                      <a:pt x="1991901" y="341611"/>
                    </a:cubicBezTo>
                    <a:cubicBezTo>
                      <a:pt x="1992423" y="340219"/>
                      <a:pt x="1992901" y="338783"/>
                      <a:pt x="1993467" y="337261"/>
                    </a:cubicBezTo>
                    <a:cubicBezTo>
                      <a:pt x="1989421" y="335869"/>
                      <a:pt x="1985766" y="338044"/>
                      <a:pt x="1985288" y="342307"/>
                    </a:cubicBezTo>
                    <a:cubicBezTo>
                      <a:pt x="1984896" y="345526"/>
                      <a:pt x="1987376" y="349051"/>
                      <a:pt x="1988551" y="352488"/>
                    </a:cubicBezTo>
                    <a:cubicBezTo>
                      <a:pt x="1989290" y="352487"/>
                      <a:pt x="1990030" y="352444"/>
                      <a:pt x="1990769" y="352444"/>
                    </a:cubicBezTo>
                    <a:cubicBezTo>
                      <a:pt x="1988812" y="355141"/>
                      <a:pt x="1986854" y="357839"/>
                      <a:pt x="1984896" y="360536"/>
                    </a:cubicBezTo>
                    <a:cubicBezTo>
                      <a:pt x="1982765" y="358187"/>
                      <a:pt x="1980589" y="355794"/>
                      <a:pt x="1977848" y="352748"/>
                    </a:cubicBezTo>
                    <a:cubicBezTo>
                      <a:pt x="1976804" y="354489"/>
                      <a:pt x="1975629" y="356359"/>
                      <a:pt x="1974281" y="358578"/>
                    </a:cubicBezTo>
                    <a:cubicBezTo>
                      <a:pt x="1972976" y="357012"/>
                      <a:pt x="1971497" y="355272"/>
                      <a:pt x="1970626" y="354271"/>
                    </a:cubicBezTo>
                    <a:cubicBezTo>
                      <a:pt x="1963926" y="356403"/>
                      <a:pt x="1957879" y="358883"/>
                      <a:pt x="1951658" y="360014"/>
                    </a:cubicBezTo>
                    <a:cubicBezTo>
                      <a:pt x="1949918" y="360319"/>
                      <a:pt x="1947482" y="356707"/>
                      <a:pt x="1945654" y="355141"/>
                    </a:cubicBezTo>
                    <a:cubicBezTo>
                      <a:pt x="1936779" y="362798"/>
                      <a:pt x="1925468" y="359013"/>
                      <a:pt x="1913243" y="358665"/>
                    </a:cubicBezTo>
                    <a:cubicBezTo>
                      <a:pt x="1912938" y="361841"/>
                      <a:pt x="1912547" y="365887"/>
                      <a:pt x="1912112" y="369933"/>
                    </a:cubicBezTo>
                    <a:cubicBezTo>
                      <a:pt x="1911633" y="370194"/>
                      <a:pt x="1911111" y="370455"/>
                      <a:pt x="1910632" y="370716"/>
                    </a:cubicBezTo>
                    <a:cubicBezTo>
                      <a:pt x="1909806" y="368498"/>
                      <a:pt x="1908979" y="366279"/>
                      <a:pt x="1907630" y="362581"/>
                    </a:cubicBezTo>
                    <a:cubicBezTo>
                      <a:pt x="1891664" y="359840"/>
                      <a:pt x="1874262" y="358796"/>
                      <a:pt x="1857512" y="363451"/>
                    </a:cubicBezTo>
                    <a:cubicBezTo>
                      <a:pt x="1856772" y="366105"/>
                      <a:pt x="1855859" y="369324"/>
                      <a:pt x="1854945" y="372544"/>
                    </a:cubicBezTo>
                    <a:cubicBezTo>
                      <a:pt x="1851900" y="370673"/>
                      <a:pt x="1848855" y="368802"/>
                      <a:pt x="1845070" y="366496"/>
                    </a:cubicBezTo>
                    <a:cubicBezTo>
                      <a:pt x="1846288" y="368802"/>
                      <a:pt x="1847201" y="370586"/>
                      <a:pt x="1849246" y="374458"/>
                    </a:cubicBezTo>
                    <a:cubicBezTo>
                      <a:pt x="1843503" y="374196"/>
                      <a:pt x="1838805" y="374849"/>
                      <a:pt x="1835020" y="373327"/>
                    </a:cubicBezTo>
                    <a:cubicBezTo>
                      <a:pt x="1833497" y="372718"/>
                      <a:pt x="1833976" y="367192"/>
                      <a:pt x="1833366" y="362494"/>
                    </a:cubicBezTo>
                    <a:cubicBezTo>
                      <a:pt x="1831148" y="362668"/>
                      <a:pt x="1827276" y="362973"/>
                      <a:pt x="1823404" y="363320"/>
                    </a:cubicBezTo>
                    <a:lnTo>
                      <a:pt x="1823621" y="363190"/>
                    </a:lnTo>
                    <a:cubicBezTo>
                      <a:pt x="1820271" y="363103"/>
                      <a:pt x="1816660" y="363755"/>
                      <a:pt x="1813658" y="362711"/>
                    </a:cubicBezTo>
                    <a:cubicBezTo>
                      <a:pt x="1810178" y="361536"/>
                      <a:pt x="1804044" y="360101"/>
                      <a:pt x="1810178" y="354271"/>
                    </a:cubicBezTo>
                    <a:cubicBezTo>
                      <a:pt x="1810352" y="354097"/>
                      <a:pt x="1809221" y="352487"/>
                      <a:pt x="1809265" y="352618"/>
                    </a:cubicBezTo>
                    <a:cubicBezTo>
                      <a:pt x="1803435" y="355707"/>
                      <a:pt x="1798083" y="358448"/>
                      <a:pt x="1792819" y="361449"/>
                    </a:cubicBezTo>
                    <a:cubicBezTo>
                      <a:pt x="1791950" y="361972"/>
                      <a:pt x="1791993" y="363494"/>
                      <a:pt x="1791688" y="364495"/>
                    </a:cubicBezTo>
                    <a:cubicBezTo>
                      <a:pt x="1791340" y="365800"/>
                      <a:pt x="1791384" y="367453"/>
                      <a:pt x="1790600" y="368324"/>
                    </a:cubicBezTo>
                    <a:cubicBezTo>
                      <a:pt x="1787686" y="371499"/>
                      <a:pt x="1786772" y="374109"/>
                      <a:pt x="1792559" y="375719"/>
                    </a:cubicBezTo>
                    <a:cubicBezTo>
                      <a:pt x="1784945" y="379635"/>
                      <a:pt x="1784945" y="379635"/>
                      <a:pt x="1780464" y="365365"/>
                    </a:cubicBezTo>
                    <a:cubicBezTo>
                      <a:pt x="1779811" y="367802"/>
                      <a:pt x="1779724" y="369367"/>
                      <a:pt x="1778985" y="370542"/>
                    </a:cubicBezTo>
                    <a:cubicBezTo>
                      <a:pt x="1776548" y="374501"/>
                      <a:pt x="1774634" y="380070"/>
                      <a:pt x="1768631" y="378722"/>
                    </a:cubicBezTo>
                    <a:cubicBezTo>
                      <a:pt x="1760321" y="376851"/>
                      <a:pt x="1756014" y="379852"/>
                      <a:pt x="1755318" y="387031"/>
                    </a:cubicBezTo>
                    <a:cubicBezTo>
                      <a:pt x="1749140" y="383246"/>
                      <a:pt x="1743093" y="379548"/>
                      <a:pt x="1737785" y="376328"/>
                    </a:cubicBezTo>
                    <a:cubicBezTo>
                      <a:pt x="1735958" y="377590"/>
                      <a:pt x="1733957" y="379853"/>
                      <a:pt x="1731564" y="380505"/>
                    </a:cubicBezTo>
                    <a:cubicBezTo>
                      <a:pt x="1724907" y="382288"/>
                      <a:pt x="1718077" y="383420"/>
                      <a:pt x="1711290" y="384812"/>
                    </a:cubicBezTo>
                    <a:cubicBezTo>
                      <a:pt x="1710594" y="384942"/>
                      <a:pt x="1709594" y="384942"/>
                      <a:pt x="1709289" y="385421"/>
                    </a:cubicBezTo>
                    <a:cubicBezTo>
                      <a:pt x="1705069" y="391599"/>
                      <a:pt x="1703894" y="387205"/>
                      <a:pt x="1702676" y="383507"/>
                    </a:cubicBezTo>
                    <a:cubicBezTo>
                      <a:pt x="1690495" y="385203"/>
                      <a:pt x="1690495" y="385203"/>
                      <a:pt x="1691712" y="388771"/>
                    </a:cubicBezTo>
                    <a:cubicBezTo>
                      <a:pt x="1682968" y="389684"/>
                      <a:pt x="1674267" y="390555"/>
                      <a:pt x="1664173" y="391599"/>
                    </a:cubicBezTo>
                    <a:cubicBezTo>
                      <a:pt x="1664173" y="392251"/>
                      <a:pt x="1663434" y="394862"/>
                      <a:pt x="1664435" y="396384"/>
                    </a:cubicBezTo>
                    <a:cubicBezTo>
                      <a:pt x="1665174" y="397472"/>
                      <a:pt x="1668176" y="397342"/>
                      <a:pt x="1670134" y="397298"/>
                    </a:cubicBezTo>
                    <a:cubicBezTo>
                      <a:pt x="1674224" y="397211"/>
                      <a:pt x="1678356" y="396385"/>
                      <a:pt x="1682403" y="396733"/>
                    </a:cubicBezTo>
                    <a:cubicBezTo>
                      <a:pt x="1683925" y="396863"/>
                      <a:pt x="1685274" y="399256"/>
                      <a:pt x="1686666" y="400604"/>
                    </a:cubicBezTo>
                    <a:cubicBezTo>
                      <a:pt x="1686274" y="401083"/>
                      <a:pt x="1685883" y="401518"/>
                      <a:pt x="1685491" y="401997"/>
                    </a:cubicBezTo>
                    <a:cubicBezTo>
                      <a:pt x="1683403" y="401257"/>
                      <a:pt x="1681315" y="400517"/>
                      <a:pt x="1678835" y="399691"/>
                    </a:cubicBezTo>
                    <a:cubicBezTo>
                      <a:pt x="1679835" y="403345"/>
                      <a:pt x="1680619" y="406391"/>
                      <a:pt x="1681489" y="409523"/>
                    </a:cubicBezTo>
                    <a:cubicBezTo>
                      <a:pt x="1673266" y="413395"/>
                      <a:pt x="1671265" y="407217"/>
                      <a:pt x="1668481" y="402171"/>
                    </a:cubicBezTo>
                    <a:cubicBezTo>
                      <a:pt x="1667306" y="403041"/>
                      <a:pt x="1666219" y="403389"/>
                      <a:pt x="1665827" y="404129"/>
                    </a:cubicBezTo>
                    <a:cubicBezTo>
                      <a:pt x="1662694" y="410220"/>
                      <a:pt x="1657822" y="413134"/>
                      <a:pt x="1651122" y="415005"/>
                    </a:cubicBezTo>
                    <a:cubicBezTo>
                      <a:pt x="1644727" y="416789"/>
                      <a:pt x="1639593" y="418268"/>
                      <a:pt x="1633242" y="414483"/>
                    </a:cubicBezTo>
                    <a:cubicBezTo>
                      <a:pt x="1630457" y="412830"/>
                      <a:pt x="1624801" y="413787"/>
                      <a:pt x="1621495" y="415571"/>
                    </a:cubicBezTo>
                    <a:cubicBezTo>
                      <a:pt x="1612880" y="420182"/>
                      <a:pt x="1604223" y="421096"/>
                      <a:pt x="1594869" y="419094"/>
                    </a:cubicBezTo>
                    <a:cubicBezTo>
                      <a:pt x="1593434" y="418790"/>
                      <a:pt x="1591693" y="419834"/>
                      <a:pt x="1590127" y="420356"/>
                    </a:cubicBezTo>
                    <a:cubicBezTo>
                      <a:pt x="1587909" y="421095"/>
                      <a:pt x="1585777" y="422401"/>
                      <a:pt x="1583515" y="422619"/>
                    </a:cubicBezTo>
                    <a:cubicBezTo>
                      <a:pt x="1568853" y="423967"/>
                      <a:pt x="1554192" y="425054"/>
                      <a:pt x="1539487" y="426229"/>
                    </a:cubicBezTo>
                    <a:cubicBezTo>
                      <a:pt x="1527740" y="427143"/>
                      <a:pt x="1515950" y="427926"/>
                      <a:pt x="1504204" y="428883"/>
                    </a:cubicBezTo>
                    <a:cubicBezTo>
                      <a:pt x="1496938" y="429492"/>
                      <a:pt x="1489673" y="430275"/>
                      <a:pt x="1482451" y="431058"/>
                    </a:cubicBezTo>
                    <a:cubicBezTo>
                      <a:pt x="1480754" y="431232"/>
                      <a:pt x="1479058" y="431754"/>
                      <a:pt x="1477361" y="431885"/>
                    </a:cubicBezTo>
                    <a:cubicBezTo>
                      <a:pt x="1463265" y="432929"/>
                      <a:pt x="1449126" y="433495"/>
                      <a:pt x="1435030" y="435018"/>
                    </a:cubicBezTo>
                    <a:cubicBezTo>
                      <a:pt x="1422674" y="436323"/>
                      <a:pt x="1410493" y="439281"/>
                      <a:pt x="1398181" y="440238"/>
                    </a:cubicBezTo>
                    <a:cubicBezTo>
                      <a:pt x="1392134" y="440717"/>
                      <a:pt x="1385826" y="437497"/>
                      <a:pt x="1379648" y="437497"/>
                    </a:cubicBezTo>
                    <a:cubicBezTo>
                      <a:pt x="1366291" y="437454"/>
                      <a:pt x="1352892" y="438020"/>
                      <a:pt x="1339536" y="439063"/>
                    </a:cubicBezTo>
                    <a:cubicBezTo>
                      <a:pt x="1326049" y="440151"/>
                      <a:pt x="1312649" y="442109"/>
                      <a:pt x="1299206" y="443719"/>
                    </a:cubicBezTo>
                    <a:cubicBezTo>
                      <a:pt x="1297292" y="443936"/>
                      <a:pt x="1294159" y="444023"/>
                      <a:pt x="1293724" y="445067"/>
                    </a:cubicBezTo>
                    <a:cubicBezTo>
                      <a:pt x="1288156" y="457684"/>
                      <a:pt x="1278410" y="449505"/>
                      <a:pt x="1270449" y="450027"/>
                    </a:cubicBezTo>
                    <a:cubicBezTo>
                      <a:pt x="1267621" y="450201"/>
                      <a:pt x="1264837" y="451158"/>
                      <a:pt x="1261965" y="451376"/>
                    </a:cubicBezTo>
                    <a:cubicBezTo>
                      <a:pt x="1258441" y="451637"/>
                      <a:pt x="1254917" y="451419"/>
                      <a:pt x="1249871" y="451419"/>
                    </a:cubicBezTo>
                    <a:cubicBezTo>
                      <a:pt x="1245128" y="452681"/>
                      <a:pt x="1238603" y="455334"/>
                      <a:pt x="1231903" y="456031"/>
                    </a:cubicBezTo>
                    <a:lnTo>
                      <a:pt x="1228439" y="455881"/>
                    </a:lnTo>
                    <a:lnTo>
                      <a:pt x="1186620" y="464897"/>
                    </a:lnTo>
                    <a:lnTo>
                      <a:pt x="1183481" y="466298"/>
                    </a:lnTo>
                    <a:lnTo>
                      <a:pt x="1182859" y="465708"/>
                    </a:lnTo>
                    <a:lnTo>
                      <a:pt x="1158733" y="470909"/>
                    </a:lnTo>
                    <a:lnTo>
                      <a:pt x="1155560" y="471585"/>
                    </a:lnTo>
                    <a:lnTo>
                      <a:pt x="1147024" y="475390"/>
                    </a:lnTo>
                    <a:lnTo>
                      <a:pt x="1145744" y="473675"/>
                    </a:lnTo>
                    <a:lnTo>
                      <a:pt x="1078496" y="487993"/>
                    </a:lnTo>
                    <a:lnTo>
                      <a:pt x="1049189" y="494165"/>
                    </a:lnTo>
                    <a:lnTo>
                      <a:pt x="1044351" y="496839"/>
                    </a:lnTo>
                    <a:lnTo>
                      <a:pt x="1043420" y="495380"/>
                    </a:lnTo>
                    <a:lnTo>
                      <a:pt x="1019586" y="500399"/>
                    </a:lnTo>
                    <a:lnTo>
                      <a:pt x="999090" y="502078"/>
                    </a:lnTo>
                    <a:lnTo>
                      <a:pt x="989392" y="508439"/>
                    </a:lnTo>
                    <a:cubicBezTo>
                      <a:pt x="986368" y="511304"/>
                      <a:pt x="983225" y="514002"/>
                      <a:pt x="978483" y="514110"/>
                    </a:cubicBezTo>
                    <a:cubicBezTo>
                      <a:pt x="973915" y="514241"/>
                      <a:pt x="969347" y="516329"/>
                      <a:pt x="964779" y="516242"/>
                    </a:cubicBezTo>
                    <a:cubicBezTo>
                      <a:pt x="960907" y="516155"/>
                      <a:pt x="957035" y="514198"/>
                      <a:pt x="952597" y="512892"/>
                    </a:cubicBezTo>
                    <a:cubicBezTo>
                      <a:pt x="942461" y="517112"/>
                      <a:pt x="931889" y="523464"/>
                      <a:pt x="919011" y="519810"/>
                    </a:cubicBezTo>
                    <a:cubicBezTo>
                      <a:pt x="917532" y="519375"/>
                      <a:pt x="915052" y="519418"/>
                      <a:pt x="914225" y="520288"/>
                    </a:cubicBezTo>
                    <a:cubicBezTo>
                      <a:pt x="906090" y="529120"/>
                      <a:pt x="894387" y="527423"/>
                      <a:pt x="884511" y="529120"/>
                    </a:cubicBezTo>
                    <a:cubicBezTo>
                      <a:pt x="879334" y="530012"/>
                      <a:pt x="873809" y="530556"/>
                      <a:pt x="868365" y="529985"/>
                    </a:cubicBezTo>
                    <a:lnTo>
                      <a:pt x="854652" y="524883"/>
                    </a:lnTo>
                    <a:lnTo>
                      <a:pt x="880610" y="603262"/>
                    </a:lnTo>
                    <a:cubicBezTo>
                      <a:pt x="891877" y="628880"/>
                      <a:pt x="908315" y="651725"/>
                      <a:pt x="923678" y="675008"/>
                    </a:cubicBezTo>
                    <a:cubicBezTo>
                      <a:pt x="999153" y="663662"/>
                      <a:pt x="1075611" y="670354"/>
                      <a:pt x="1151244" y="672499"/>
                    </a:cubicBezTo>
                    <a:cubicBezTo>
                      <a:pt x="1176641" y="689841"/>
                      <a:pt x="1204430" y="703020"/>
                      <a:pt x="1234684" y="709117"/>
                    </a:cubicBezTo>
                    <a:cubicBezTo>
                      <a:pt x="1260404" y="731503"/>
                      <a:pt x="1284547" y="755865"/>
                      <a:pt x="1311231" y="777262"/>
                    </a:cubicBezTo>
                    <a:cubicBezTo>
                      <a:pt x="1278578" y="833580"/>
                      <a:pt x="1218084" y="864086"/>
                      <a:pt x="1165816" y="898910"/>
                    </a:cubicBezTo>
                    <a:cubicBezTo>
                      <a:pt x="1127893" y="908320"/>
                      <a:pt x="1092701" y="927120"/>
                      <a:pt x="1053113" y="929786"/>
                    </a:cubicBezTo>
                    <a:cubicBezTo>
                      <a:pt x="1082401" y="1012975"/>
                      <a:pt x="1122178" y="1092124"/>
                      <a:pt x="1151215" y="1175387"/>
                    </a:cubicBezTo>
                    <a:cubicBezTo>
                      <a:pt x="1159996" y="1247706"/>
                      <a:pt x="1185609" y="1317062"/>
                      <a:pt x="1192775" y="1389668"/>
                    </a:cubicBezTo>
                    <a:cubicBezTo>
                      <a:pt x="1192284" y="1405975"/>
                      <a:pt x="1178533" y="1423237"/>
                      <a:pt x="1160949" y="1420864"/>
                    </a:cubicBezTo>
                    <a:cubicBezTo>
                      <a:pt x="1136949" y="1418593"/>
                      <a:pt x="1113005" y="1423050"/>
                      <a:pt x="1089115" y="1423415"/>
                    </a:cubicBezTo>
                    <a:cubicBezTo>
                      <a:pt x="1061852" y="1414819"/>
                      <a:pt x="1034720" y="1403425"/>
                      <a:pt x="1012049" y="1385655"/>
                    </a:cubicBezTo>
                    <a:cubicBezTo>
                      <a:pt x="987395" y="1369045"/>
                      <a:pt x="952491" y="1360138"/>
                      <a:pt x="926758" y="1379196"/>
                    </a:cubicBezTo>
                    <a:cubicBezTo>
                      <a:pt x="883998" y="1336473"/>
                      <a:pt x="861742" y="1279078"/>
                      <a:pt x="840279" y="1223890"/>
                    </a:cubicBezTo>
                    <a:cubicBezTo>
                      <a:pt x="829868" y="1198167"/>
                      <a:pt x="804453" y="1183823"/>
                      <a:pt x="788661" y="1161983"/>
                    </a:cubicBezTo>
                    <a:cubicBezTo>
                      <a:pt x="757369" y="1122394"/>
                      <a:pt x="729618" y="1080194"/>
                      <a:pt x="701475" y="1038344"/>
                    </a:cubicBezTo>
                    <a:cubicBezTo>
                      <a:pt x="710958" y="1033560"/>
                      <a:pt x="720546" y="1028935"/>
                      <a:pt x="730260" y="1024599"/>
                    </a:cubicBezTo>
                    <a:cubicBezTo>
                      <a:pt x="757371" y="1055021"/>
                      <a:pt x="787323" y="1082787"/>
                      <a:pt x="814749" y="1112953"/>
                    </a:cubicBezTo>
                    <a:cubicBezTo>
                      <a:pt x="835396" y="1134362"/>
                      <a:pt x="848074" y="1162236"/>
                      <a:pt x="870362" y="1182182"/>
                    </a:cubicBezTo>
                    <a:cubicBezTo>
                      <a:pt x="870091" y="1096902"/>
                      <a:pt x="842138" y="1016066"/>
                      <a:pt x="812199" y="937431"/>
                    </a:cubicBezTo>
                    <a:cubicBezTo>
                      <a:pt x="807901" y="927325"/>
                      <a:pt x="802089" y="917970"/>
                      <a:pt x="796400" y="908555"/>
                    </a:cubicBezTo>
                    <a:cubicBezTo>
                      <a:pt x="763302" y="911024"/>
                      <a:pt x="729721" y="910292"/>
                      <a:pt x="697305" y="918235"/>
                    </a:cubicBezTo>
                    <a:cubicBezTo>
                      <a:pt x="670151" y="924481"/>
                      <a:pt x="641283" y="925682"/>
                      <a:pt x="616600" y="939917"/>
                    </a:cubicBezTo>
                    <a:cubicBezTo>
                      <a:pt x="625109" y="956626"/>
                      <a:pt x="633740" y="973275"/>
                      <a:pt x="641257" y="990410"/>
                    </a:cubicBezTo>
                    <a:cubicBezTo>
                      <a:pt x="571188" y="910425"/>
                      <a:pt x="505413" y="825868"/>
                      <a:pt x="424239" y="756475"/>
                    </a:cubicBezTo>
                    <a:cubicBezTo>
                      <a:pt x="371910" y="710859"/>
                      <a:pt x="321465" y="655236"/>
                      <a:pt x="252086" y="637022"/>
                    </a:cubicBezTo>
                    <a:cubicBezTo>
                      <a:pt x="257702" y="671682"/>
                      <a:pt x="273349" y="704226"/>
                      <a:pt x="274499" y="739659"/>
                    </a:cubicBezTo>
                    <a:cubicBezTo>
                      <a:pt x="281458" y="837138"/>
                      <a:pt x="269809" y="936931"/>
                      <a:pt x="235750" y="1028741"/>
                    </a:cubicBezTo>
                    <a:cubicBezTo>
                      <a:pt x="211807" y="995144"/>
                      <a:pt x="189949" y="959464"/>
                      <a:pt x="177005" y="920026"/>
                    </a:cubicBezTo>
                    <a:cubicBezTo>
                      <a:pt x="157047" y="862260"/>
                      <a:pt x="134914" y="805156"/>
                      <a:pt x="119592" y="745900"/>
                    </a:cubicBezTo>
                    <a:cubicBezTo>
                      <a:pt x="106440" y="697799"/>
                      <a:pt x="89968" y="650241"/>
                      <a:pt x="65965" y="606401"/>
                    </a:cubicBezTo>
                    <a:cubicBezTo>
                      <a:pt x="51480" y="580055"/>
                      <a:pt x="41403" y="551423"/>
                      <a:pt x="36110" y="521805"/>
                    </a:cubicBezTo>
                    <a:cubicBezTo>
                      <a:pt x="24866" y="459698"/>
                      <a:pt x="4353" y="399221"/>
                      <a:pt x="0" y="335951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rgbClr val="FFFF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E424D59A-729B-F323-376F-365D6E642CB3}"/>
                  </a:ext>
                </a:extLst>
              </p:cNvPr>
              <p:cNvGrpSpPr/>
              <p:nvPr/>
            </p:nvGrpSpPr>
            <p:grpSpPr>
              <a:xfrm>
                <a:off x="5449664" y="2911046"/>
                <a:ext cx="1411374" cy="1590423"/>
                <a:chOff x="5404986" y="2911046"/>
                <a:chExt cx="1411374" cy="1590423"/>
              </a:xfrm>
              <a:grpFill/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7508701-F79E-1D5D-D3D0-C0B521B1C39D}"/>
                    </a:ext>
                  </a:extLst>
                </p:cNvPr>
                <p:cNvSpPr/>
                <p:nvPr/>
              </p:nvSpPr>
              <p:spPr>
                <a:xfrm>
                  <a:off x="5404986" y="3488098"/>
                  <a:ext cx="321149" cy="865115"/>
                </a:xfrm>
                <a:custGeom>
                  <a:avLst/>
                  <a:gdLst>
                    <a:gd name="connsiteX0" fmla="*/ 90581 w 221686"/>
                    <a:gd name="connsiteY0" fmla="*/ 0 h 597180"/>
                    <a:gd name="connsiteX1" fmla="*/ 124464 w 221686"/>
                    <a:gd name="connsiteY1" fmla="*/ 22806 h 597180"/>
                    <a:gd name="connsiteX2" fmla="*/ 150062 w 221686"/>
                    <a:gd name="connsiteY2" fmla="*/ 46767 h 597180"/>
                    <a:gd name="connsiteX3" fmla="*/ 155066 w 221686"/>
                    <a:gd name="connsiteY3" fmla="*/ 54618 h 597180"/>
                    <a:gd name="connsiteX4" fmla="*/ 155034 w 221686"/>
                    <a:gd name="connsiteY4" fmla="*/ 56631 h 597180"/>
                    <a:gd name="connsiteX5" fmla="*/ 151609 w 221686"/>
                    <a:gd name="connsiteY5" fmla="*/ 57567 h 597180"/>
                    <a:gd name="connsiteX6" fmla="*/ 175765 w 221686"/>
                    <a:gd name="connsiteY6" fmla="*/ 102769 h 597180"/>
                    <a:gd name="connsiteX7" fmla="*/ 214031 w 221686"/>
                    <a:gd name="connsiteY7" fmla="*/ 242228 h 597180"/>
                    <a:gd name="connsiteX8" fmla="*/ 200425 w 221686"/>
                    <a:gd name="connsiteY8" fmla="*/ 381688 h 597180"/>
                    <a:gd name="connsiteX9" fmla="*/ 187670 w 221686"/>
                    <a:gd name="connsiteY9" fmla="*/ 475228 h 597180"/>
                    <a:gd name="connsiteX10" fmla="*/ 187670 w 221686"/>
                    <a:gd name="connsiteY10" fmla="*/ 514344 h 597180"/>
                    <a:gd name="connsiteX11" fmla="*/ 141750 w 221686"/>
                    <a:gd name="connsiteY11" fmla="*/ 590026 h 597180"/>
                    <a:gd name="connsiteX12" fmla="*/ 108586 w 221686"/>
                    <a:gd name="connsiteY12" fmla="*/ 594278 h 597180"/>
                    <a:gd name="connsiteX13" fmla="*/ 32904 w 221686"/>
                    <a:gd name="connsiteY13" fmla="*/ 580672 h 597180"/>
                    <a:gd name="connsiteX14" fmla="*/ 590 w 221686"/>
                    <a:gd name="connsiteY14" fmla="*/ 445465 h 597180"/>
                    <a:gd name="connsiteX15" fmla="*/ 8244 w 221686"/>
                    <a:gd name="connsiteY15" fmla="*/ 288998 h 597180"/>
                    <a:gd name="connsiteX16" fmla="*/ 20999 w 221686"/>
                    <a:gd name="connsiteY16" fmla="*/ 137634 h 597180"/>
                    <a:gd name="connsiteX17" fmla="*/ 78824 w 221686"/>
                    <a:gd name="connsiteY17" fmla="*/ 16883 h 597180"/>
                    <a:gd name="connsiteX18" fmla="*/ 94662 w 221686"/>
                    <a:gd name="connsiteY18" fmla="*/ 10611 h 597180"/>
                    <a:gd name="connsiteX19" fmla="*/ 90581 w 221686"/>
                    <a:gd name="connsiteY19" fmla="*/ 0 h 597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21686" h="597180">
                      <a:moveTo>
                        <a:pt x="90581" y="0"/>
                      </a:moveTo>
                      <a:lnTo>
                        <a:pt x="124464" y="22806"/>
                      </a:lnTo>
                      <a:cubicBezTo>
                        <a:pt x="135279" y="31884"/>
                        <a:pt x="143911" y="40616"/>
                        <a:pt x="150062" y="46767"/>
                      </a:cubicBezTo>
                      <a:cubicBezTo>
                        <a:pt x="153138" y="49843"/>
                        <a:pt x="154527" y="52398"/>
                        <a:pt x="155066" y="54618"/>
                      </a:cubicBezTo>
                      <a:lnTo>
                        <a:pt x="155034" y="56631"/>
                      </a:lnTo>
                      <a:lnTo>
                        <a:pt x="151609" y="57567"/>
                      </a:lnTo>
                      <a:cubicBezTo>
                        <a:pt x="146747" y="62590"/>
                        <a:pt x="154081" y="75983"/>
                        <a:pt x="175765" y="102769"/>
                      </a:cubicBezTo>
                      <a:cubicBezTo>
                        <a:pt x="225936" y="165696"/>
                        <a:pt x="228487" y="176751"/>
                        <a:pt x="214031" y="242228"/>
                      </a:cubicBezTo>
                      <a:cubicBezTo>
                        <a:pt x="206378" y="274542"/>
                        <a:pt x="200425" y="337469"/>
                        <a:pt x="200425" y="381688"/>
                      </a:cubicBezTo>
                      <a:cubicBezTo>
                        <a:pt x="200425" y="442063"/>
                        <a:pt x="197024" y="465023"/>
                        <a:pt x="187670" y="475228"/>
                      </a:cubicBezTo>
                      <a:cubicBezTo>
                        <a:pt x="171513" y="491384"/>
                        <a:pt x="171513" y="500738"/>
                        <a:pt x="187670" y="514344"/>
                      </a:cubicBezTo>
                      <a:cubicBezTo>
                        <a:pt x="216582" y="539005"/>
                        <a:pt x="183418" y="594278"/>
                        <a:pt x="141750" y="590026"/>
                      </a:cubicBezTo>
                      <a:cubicBezTo>
                        <a:pt x="129845" y="588326"/>
                        <a:pt x="114539" y="590026"/>
                        <a:pt x="108586" y="594278"/>
                      </a:cubicBezTo>
                      <a:cubicBezTo>
                        <a:pt x="96681" y="601931"/>
                        <a:pt x="48211" y="593428"/>
                        <a:pt x="32904" y="580672"/>
                      </a:cubicBezTo>
                      <a:cubicBezTo>
                        <a:pt x="15897" y="567067"/>
                        <a:pt x="-3661" y="484582"/>
                        <a:pt x="590" y="445465"/>
                      </a:cubicBezTo>
                      <a:cubicBezTo>
                        <a:pt x="3141" y="425056"/>
                        <a:pt x="6543" y="354476"/>
                        <a:pt x="8244" y="288998"/>
                      </a:cubicBezTo>
                      <a:cubicBezTo>
                        <a:pt x="10795" y="223521"/>
                        <a:pt x="15897" y="155492"/>
                        <a:pt x="20999" y="137634"/>
                      </a:cubicBezTo>
                      <a:cubicBezTo>
                        <a:pt x="34605" y="80660"/>
                        <a:pt x="67769" y="12631"/>
                        <a:pt x="78824" y="16883"/>
                      </a:cubicBezTo>
                      <a:cubicBezTo>
                        <a:pt x="87753" y="19859"/>
                        <a:pt x="93280" y="16670"/>
                        <a:pt x="94662" y="10611"/>
                      </a:cubicBezTo>
                      <a:lnTo>
                        <a:pt x="90581" y="0"/>
                      </a:lnTo>
                      <a:close/>
                    </a:path>
                  </a:pathLst>
                </a:custGeom>
                <a:grpFill/>
                <a:ln w="28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8E18C94-44AF-F67E-B0F5-941FD66095D6}"/>
                    </a:ext>
                  </a:extLst>
                </p:cNvPr>
                <p:cNvSpPr/>
                <p:nvPr/>
              </p:nvSpPr>
              <p:spPr>
                <a:xfrm rot="11700000">
                  <a:off x="5515715" y="2911046"/>
                  <a:ext cx="1300645" cy="1590423"/>
                </a:xfrm>
                <a:custGeom>
                  <a:avLst/>
                  <a:gdLst>
                    <a:gd name="connsiteX0" fmla="*/ 578355 w 1300645"/>
                    <a:gd name="connsiteY0" fmla="*/ 187515 h 1590423"/>
                    <a:gd name="connsiteX1" fmla="*/ 578355 w 1300645"/>
                    <a:gd name="connsiteY1" fmla="*/ 187513 h 1590423"/>
                    <a:gd name="connsiteX2" fmla="*/ 578358 w 1300645"/>
                    <a:gd name="connsiteY2" fmla="*/ 187513 h 1590423"/>
                    <a:gd name="connsiteX3" fmla="*/ 581502 w 1300645"/>
                    <a:gd name="connsiteY3" fmla="*/ 188456 h 1590423"/>
                    <a:gd name="connsiteX4" fmla="*/ 578358 w 1300645"/>
                    <a:gd name="connsiteY4" fmla="*/ 187513 h 1590423"/>
                    <a:gd name="connsiteX5" fmla="*/ 580678 w 1300645"/>
                    <a:gd name="connsiteY5" fmla="*/ 186080 h 1590423"/>
                    <a:gd name="connsiteX6" fmla="*/ 581502 w 1300645"/>
                    <a:gd name="connsiteY6" fmla="*/ 188456 h 1590423"/>
                    <a:gd name="connsiteX7" fmla="*/ 589388 w 1300645"/>
                    <a:gd name="connsiteY7" fmla="*/ 192364 h 1590423"/>
                    <a:gd name="connsiteX8" fmla="*/ 589633 w 1300645"/>
                    <a:gd name="connsiteY8" fmla="*/ 192114 h 1590423"/>
                    <a:gd name="connsiteX9" fmla="*/ 590850 w 1300645"/>
                    <a:gd name="connsiteY9" fmla="*/ 191209 h 1590423"/>
                    <a:gd name="connsiteX10" fmla="*/ 589335 w 1300645"/>
                    <a:gd name="connsiteY10" fmla="*/ 228650 h 1590423"/>
                    <a:gd name="connsiteX11" fmla="*/ 592143 w 1300645"/>
                    <a:gd name="connsiteY11" fmla="*/ 224586 h 1590423"/>
                    <a:gd name="connsiteX12" fmla="*/ 584013 w 1300645"/>
                    <a:gd name="connsiteY12" fmla="*/ 223153 h 1590423"/>
                    <a:gd name="connsiteX13" fmla="*/ 589335 w 1300645"/>
                    <a:gd name="connsiteY13" fmla="*/ 228650 h 1590423"/>
                    <a:gd name="connsiteX14" fmla="*/ 599344 w 1300645"/>
                    <a:gd name="connsiteY14" fmla="*/ 232675 h 1590423"/>
                    <a:gd name="connsiteX15" fmla="*/ 599374 w 1300645"/>
                    <a:gd name="connsiteY15" fmla="*/ 232657 h 1590423"/>
                    <a:gd name="connsiteX16" fmla="*/ 599693 w 1300645"/>
                    <a:gd name="connsiteY16" fmla="*/ 228470 h 1590423"/>
                    <a:gd name="connsiteX17" fmla="*/ 598119 w 1300645"/>
                    <a:gd name="connsiteY17" fmla="*/ 227415 h 1590423"/>
                    <a:gd name="connsiteX18" fmla="*/ 597669 w 1300645"/>
                    <a:gd name="connsiteY18" fmla="*/ 228169 h 1590423"/>
                    <a:gd name="connsiteX19" fmla="*/ 598674 w 1300645"/>
                    <a:gd name="connsiteY19" fmla="*/ 232413 h 1590423"/>
                    <a:gd name="connsiteX20" fmla="*/ 599122 w 1300645"/>
                    <a:gd name="connsiteY20" fmla="*/ 232559 h 1590423"/>
                    <a:gd name="connsiteX21" fmla="*/ 574646 w 1300645"/>
                    <a:gd name="connsiteY21" fmla="*/ 248195 h 1590423"/>
                    <a:gd name="connsiteX22" fmla="*/ 576145 w 1300645"/>
                    <a:gd name="connsiteY22" fmla="*/ 246422 h 1590423"/>
                    <a:gd name="connsiteX23" fmla="*/ 577082 w 1300645"/>
                    <a:gd name="connsiteY23" fmla="*/ 244537 h 1590423"/>
                    <a:gd name="connsiteX24" fmla="*/ 576332 w 1300645"/>
                    <a:gd name="connsiteY24" fmla="*/ 241444 h 1590423"/>
                    <a:gd name="connsiteX25" fmla="*/ 573035 w 1300645"/>
                    <a:gd name="connsiteY25" fmla="*/ 240237 h 1590423"/>
                    <a:gd name="connsiteX26" fmla="*/ 574646 w 1300645"/>
                    <a:gd name="connsiteY26" fmla="*/ 248195 h 1590423"/>
                    <a:gd name="connsiteX27" fmla="*/ 618782 w 1300645"/>
                    <a:gd name="connsiteY27" fmla="*/ 241067 h 1590423"/>
                    <a:gd name="connsiteX28" fmla="*/ 619025 w 1300645"/>
                    <a:gd name="connsiteY28" fmla="*/ 240200 h 1590423"/>
                    <a:gd name="connsiteX29" fmla="*/ 615916 w 1300645"/>
                    <a:gd name="connsiteY29" fmla="*/ 236466 h 1590423"/>
                    <a:gd name="connsiteX30" fmla="*/ 613686 w 1300645"/>
                    <a:gd name="connsiteY30" fmla="*/ 235938 h 1590423"/>
                    <a:gd name="connsiteX31" fmla="*/ 609284 w 1300645"/>
                    <a:gd name="connsiteY31" fmla="*/ 232242 h 1590423"/>
                    <a:gd name="connsiteX32" fmla="*/ 609883 w 1300645"/>
                    <a:gd name="connsiteY32" fmla="*/ 234731 h 1590423"/>
                    <a:gd name="connsiteX33" fmla="*/ 612300 w 1300645"/>
                    <a:gd name="connsiteY33" fmla="*/ 237711 h 1590423"/>
                    <a:gd name="connsiteX34" fmla="*/ 614305 w 1300645"/>
                    <a:gd name="connsiteY34" fmla="*/ 237786 h 1590423"/>
                    <a:gd name="connsiteX35" fmla="*/ 618782 w 1300645"/>
                    <a:gd name="connsiteY35" fmla="*/ 241067 h 1590423"/>
                    <a:gd name="connsiteX36" fmla="*/ 587459 w 1300645"/>
                    <a:gd name="connsiteY36" fmla="*/ 256869 h 1590423"/>
                    <a:gd name="connsiteX37" fmla="*/ 588003 w 1300645"/>
                    <a:gd name="connsiteY37" fmla="*/ 256379 h 1590423"/>
                    <a:gd name="connsiteX38" fmla="*/ 587122 w 1300645"/>
                    <a:gd name="connsiteY38" fmla="*/ 242915 h 1590423"/>
                    <a:gd name="connsiteX39" fmla="*/ 585137 w 1300645"/>
                    <a:gd name="connsiteY39" fmla="*/ 244424 h 1590423"/>
                    <a:gd name="connsiteX40" fmla="*/ 586654 w 1300645"/>
                    <a:gd name="connsiteY40" fmla="*/ 253136 h 1590423"/>
                    <a:gd name="connsiteX41" fmla="*/ 587459 w 1300645"/>
                    <a:gd name="connsiteY41" fmla="*/ 256869 h 1590423"/>
                    <a:gd name="connsiteX42" fmla="*/ 629122 w 1300645"/>
                    <a:gd name="connsiteY42" fmla="*/ 246159 h 1590423"/>
                    <a:gd name="connsiteX43" fmla="*/ 628860 w 1300645"/>
                    <a:gd name="connsiteY43" fmla="*/ 245668 h 1590423"/>
                    <a:gd name="connsiteX44" fmla="*/ 628142 w 1300645"/>
                    <a:gd name="connsiteY44" fmla="*/ 245922 h 1590423"/>
                    <a:gd name="connsiteX45" fmla="*/ 627571 w 1300645"/>
                    <a:gd name="connsiteY45" fmla="*/ 245785 h 1590423"/>
                    <a:gd name="connsiteX46" fmla="*/ 627699 w 1300645"/>
                    <a:gd name="connsiteY46" fmla="*/ 245291 h 1590423"/>
                    <a:gd name="connsiteX47" fmla="*/ 621910 w 1300645"/>
                    <a:gd name="connsiteY47" fmla="*/ 239068 h 1590423"/>
                    <a:gd name="connsiteX48" fmla="*/ 620749 w 1300645"/>
                    <a:gd name="connsiteY48" fmla="*/ 241746 h 1590423"/>
                    <a:gd name="connsiteX49" fmla="*/ 623521 w 1300645"/>
                    <a:gd name="connsiteY49" fmla="*/ 242802 h 1590423"/>
                    <a:gd name="connsiteX50" fmla="*/ 626462 w 1300645"/>
                    <a:gd name="connsiteY50" fmla="*/ 245517 h 1590423"/>
                    <a:gd name="connsiteX51" fmla="*/ 627571 w 1300645"/>
                    <a:gd name="connsiteY51" fmla="*/ 245785 h 1590423"/>
                    <a:gd name="connsiteX52" fmla="*/ 627474 w 1300645"/>
                    <a:gd name="connsiteY52" fmla="*/ 246159 h 1590423"/>
                    <a:gd name="connsiteX53" fmla="*/ 628142 w 1300645"/>
                    <a:gd name="connsiteY53" fmla="*/ 245922 h 1590423"/>
                    <a:gd name="connsiteX54" fmla="*/ 444188 w 1300645"/>
                    <a:gd name="connsiteY54" fmla="*/ 309292 h 1590423"/>
                    <a:gd name="connsiteX55" fmla="*/ 448627 w 1300645"/>
                    <a:gd name="connsiteY55" fmla="*/ 306840 h 1590423"/>
                    <a:gd name="connsiteX56" fmla="*/ 448459 w 1300645"/>
                    <a:gd name="connsiteY56" fmla="*/ 305106 h 1590423"/>
                    <a:gd name="connsiteX57" fmla="*/ 444019 w 1300645"/>
                    <a:gd name="connsiteY57" fmla="*/ 308538 h 1590423"/>
                    <a:gd name="connsiteX58" fmla="*/ 444188 w 1300645"/>
                    <a:gd name="connsiteY58" fmla="*/ 309292 h 1590423"/>
                    <a:gd name="connsiteX59" fmla="*/ 625226 w 1300645"/>
                    <a:gd name="connsiteY59" fmla="*/ 263960 h 1590423"/>
                    <a:gd name="connsiteX60" fmla="*/ 627099 w 1300645"/>
                    <a:gd name="connsiteY60" fmla="*/ 261357 h 1590423"/>
                    <a:gd name="connsiteX61" fmla="*/ 621910 w 1300645"/>
                    <a:gd name="connsiteY61" fmla="*/ 254946 h 1590423"/>
                    <a:gd name="connsiteX62" fmla="*/ 617039 w 1300645"/>
                    <a:gd name="connsiteY62" fmla="*/ 253060 h 1590423"/>
                    <a:gd name="connsiteX63" fmla="*/ 615466 w 1300645"/>
                    <a:gd name="connsiteY63" fmla="*/ 248233 h 1590423"/>
                    <a:gd name="connsiteX64" fmla="*/ 613368 w 1300645"/>
                    <a:gd name="connsiteY64" fmla="*/ 248497 h 1590423"/>
                    <a:gd name="connsiteX65" fmla="*/ 612956 w 1300645"/>
                    <a:gd name="connsiteY65" fmla="*/ 250873 h 1590423"/>
                    <a:gd name="connsiteX66" fmla="*/ 606193 w 1300645"/>
                    <a:gd name="connsiteY66" fmla="*/ 246422 h 1590423"/>
                    <a:gd name="connsiteX67" fmla="*/ 606024 w 1300645"/>
                    <a:gd name="connsiteY67" fmla="*/ 241180 h 1590423"/>
                    <a:gd name="connsiteX68" fmla="*/ 606830 w 1300645"/>
                    <a:gd name="connsiteY68" fmla="*/ 238767 h 1590423"/>
                    <a:gd name="connsiteX69" fmla="*/ 606568 w 1300645"/>
                    <a:gd name="connsiteY69" fmla="*/ 237899 h 1590423"/>
                    <a:gd name="connsiteX70" fmla="*/ 604095 w 1300645"/>
                    <a:gd name="connsiteY70" fmla="*/ 239974 h 1590423"/>
                    <a:gd name="connsiteX71" fmla="*/ 603464 w 1300645"/>
                    <a:gd name="connsiteY71" fmla="*/ 240520 h 1590423"/>
                    <a:gd name="connsiteX72" fmla="*/ 603383 w 1300645"/>
                    <a:gd name="connsiteY72" fmla="*/ 239408 h 1590423"/>
                    <a:gd name="connsiteX73" fmla="*/ 601791 w 1300645"/>
                    <a:gd name="connsiteY73" fmla="*/ 241972 h 1590423"/>
                    <a:gd name="connsiteX74" fmla="*/ 603464 w 1300645"/>
                    <a:gd name="connsiteY74" fmla="*/ 240520 h 1590423"/>
                    <a:gd name="connsiteX75" fmla="*/ 603683 w 1300645"/>
                    <a:gd name="connsiteY75" fmla="*/ 243518 h 1590423"/>
                    <a:gd name="connsiteX76" fmla="*/ 600330 w 1300645"/>
                    <a:gd name="connsiteY76" fmla="*/ 241558 h 1590423"/>
                    <a:gd name="connsiteX77" fmla="*/ 596470 w 1300645"/>
                    <a:gd name="connsiteY77" fmla="*/ 238276 h 1590423"/>
                    <a:gd name="connsiteX78" fmla="*/ 594990 w 1300645"/>
                    <a:gd name="connsiteY78" fmla="*/ 238503 h 1590423"/>
                    <a:gd name="connsiteX79" fmla="*/ 594915 w 1300645"/>
                    <a:gd name="connsiteY79" fmla="*/ 239898 h 1590423"/>
                    <a:gd name="connsiteX80" fmla="*/ 598625 w 1300645"/>
                    <a:gd name="connsiteY80" fmla="*/ 242463 h 1590423"/>
                    <a:gd name="connsiteX81" fmla="*/ 597894 w 1300645"/>
                    <a:gd name="connsiteY81" fmla="*/ 244235 h 1590423"/>
                    <a:gd name="connsiteX82" fmla="*/ 600161 w 1300645"/>
                    <a:gd name="connsiteY82" fmla="*/ 246611 h 1590423"/>
                    <a:gd name="connsiteX83" fmla="*/ 599955 w 1300645"/>
                    <a:gd name="connsiteY83" fmla="*/ 247780 h 1590423"/>
                    <a:gd name="connsiteX84" fmla="*/ 595459 w 1300645"/>
                    <a:gd name="connsiteY84" fmla="*/ 245329 h 1590423"/>
                    <a:gd name="connsiteX85" fmla="*/ 598662 w 1300645"/>
                    <a:gd name="connsiteY85" fmla="*/ 249477 h 1590423"/>
                    <a:gd name="connsiteX86" fmla="*/ 602427 w 1300645"/>
                    <a:gd name="connsiteY86" fmla="*/ 254833 h 1590423"/>
                    <a:gd name="connsiteX87" fmla="*/ 605631 w 1300645"/>
                    <a:gd name="connsiteY87" fmla="*/ 249855 h 1590423"/>
                    <a:gd name="connsiteX88" fmla="*/ 604620 w 1300645"/>
                    <a:gd name="connsiteY88" fmla="*/ 253965 h 1590423"/>
                    <a:gd name="connsiteX89" fmla="*/ 608535 w 1300645"/>
                    <a:gd name="connsiteY89" fmla="*/ 258491 h 1590423"/>
                    <a:gd name="connsiteX90" fmla="*/ 609003 w 1300645"/>
                    <a:gd name="connsiteY90" fmla="*/ 254870 h 1590423"/>
                    <a:gd name="connsiteX91" fmla="*/ 614679 w 1300645"/>
                    <a:gd name="connsiteY91" fmla="*/ 255059 h 1590423"/>
                    <a:gd name="connsiteX92" fmla="*/ 614529 w 1300645"/>
                    <a:gd name="connsiteY92" fmla="*/ 261131 h 1590423"/>
                    <a:gd name="connsiteX93" fmla="*/ 616871 w 1300645"/>
                    <a:gd name="connsiteY93" fmla="*/ 258453 h 1590423"/>
                    <a:gd name="connsiteX94" fmla="*/ 617620 w 1300645"/>
                    <a:gd name="connsiteY94" fmla="*/ 263168 h 1590423"/>
                    <a:gd name="connsiteX95" fmla="*/ 618070 w 1300645"/>
                    <a:gd name="connsiteY95" fmla="*/ 263620 h 1590423"/>
                    <a:gd name="connsiteX96" fmla="*/ 619138 w 1300645"/>
                    <a:gd name="connsiteY96" fmla="*/ 264299 h 1590423"/>
                    <a:gd name="connsiteX97" fmla="*/ 620637 w 1300645"/>
                    <a:gd name="connsiteY97" fmla="*/ 259773 h 1590423"/>
                    <a:gd name="connsiteX98" fmla="*/ 625226 w 1300645"/>
                    <a:gd name="connsiteY98" fmla="*/ 263960 h 1590423"/>
                    <a:gd name="connsiteX99" fmla="*/ 578355 w 1300645"/>
                    <a:gd name="connsiteY99" fmla="*/ 277160 h 1590423"/>
                    <a:gd name="connsiteX100" fmla="*/ 579966 w 1300645"/>
                    <a:gd name="connsiteY100" fmla="*/ 271125 h 1590423"/>
                    <a:gd name="connsiteX101" fmla="*/ 579311 w 1300645"/>
                    <a:gd name="connsiteY101" fmla="*/ 270597 h 1590423"/>
                    <a:gd name="connsiteX102" fmla="*/ 578917 w 1300645"/>
                    <a:gd name="connsiteY102" fmla="*/ 273464 h 1590423"/>
                    <a:gd name="connsiteX103" fmla="*/ 570656 w 1300645"/>
                    <a:gd name="connsiteY103" fmla="*/ 270522 h 1590423"/>
                    <a:gd name="connsiteX104" fmla="*/ 578355 w 1300645"/>
                    <a:gd name="connsiteY104" fmla="*/ 277160 h 1590423"/>
                    <a:gd name="connsiteX105" fmla="*/ 612450 w 1300645"/>
                    <a:gd name="connsiteY105" fmla="*/ 269390 h 1590423"/>
                    <a:gd name="connsiteX106" fmla="*/ 616103 w 1300645"/>
                    <a:gd name="connsiteY106" fmla="*/ 268070 h 1590423"/>
                    <a:gd name="connsiteX107" fmla="*/ 615503 w 1300645"/>
                    <a:gd name="connsiteY107" fmla="*/ 264789 h 1590423"/>
                    <a:gd name="connsiteX108" fmla="*/ 612450 w 1300645"/>
                    <a:gd name="connsiteY108" fmla="*/ 269390 h 1590423"/>
                    <a:gd name="connsiteX109" fmla="*/ 586036 w 1300645"/>
                    <a:gd name="connsiteY109" fmla="*/ 277725 h 1590423"/>
                    <a:gd name="connsiteX110" fmla="*/ 586111 w 1300645"/>
                    <a:gd name="connsiteY110" fmla="*/ 276632 h 1590423"/>
                    <a:gd name="connsiteX111" fmla="*/ 583600 w 1300645"/>
                    <a:gd name="connsiteY111" fmla="*/ 265242 h 1590423"/>
                    <a:gd name="connsiteX112" fmla="*/ 580079 w 1300645"/>
                    <a:gd name="connsiteY112" fmla="*/ 258906 h 1590423"/>
                    <a:gd name="connsiteX113" fmla="*/ 580472 w 1300645"/>
                    <a:gd name="connsiteY113" fmla="*/ 257925 h 1590423"/>
                    <a:gd name="connsiteX114" fmla="*/ 583020 w 1300645"/>
                    <a:gd name="connsiteY114" fmla="*/ 258793 h 1590423"/>
                    <a:gd name="connsiteX115" fmla="*/ 583788 w 1300645"/>
                    <a:gd name="connsiteY115" fmla="*/ 254192 h 1590423"/>
                    <a:gd name="connsiteX116" fmla="*/ 580098 w 1300645"/>
                    <a:gd name="connsiteY116" fmla="*/ 248799 h 1590423"/>
                    <a:gd name="connsiteX117" fmla="*/ 579779 w 1300645"/>
                    <a:gd name="connsiteY117" fmla="*/ 249591 h 1590423"/>
                    <a:gd name="connsiteX118" fmla="*/ 578074 w 1300645"/>
                    <a:gd name="connsiteY118" fmla="*/ 254041 h 1590423"/>
                    <a:gd name="connsiteX119" fmla="*/ 580289 w 1300645"/>
                    <a:gd name="connsiteY119" fmla="*/ 263892 h 1590423"/>
                    <a:gd name="connsiteX120" fmla="*/ 580285 w 1300645"/>
                    <a:gd name="connsiteY120" fmla="*/ 263884 h 1590423"/>
                    <a:gd name="connsiteX121" fmla="*/ 580284 w 1300645"/>
                    <a:gd name="connsiteY121" fmla="*/ 263922 h 1590423"/>
                    <a:gd name="connsiteX122" fmla="*/ 577625 w 1300645"/>
                    <a:gd name="connsiteY122" fmla="*/ 258793 h 1590423"/>
                    <a:gd name="connsiteX123" fmla="*/ 577400 w 1300645"/>
                    <a:gd name="connsiteY123" fmla="*/ 259434 h 1590423"/>
                    <a:gd name="connsiteX124" fmla="*/ 579779 w 1300645"/>
                    <a:gd name="connsiteY124" fmla="*/ 267806 h 1590423"/>
                    <a:gd name="connsiteX125" fmla="*/ 580191 w 1300645"/>
                    <a:gd name="connsiteY125" fmla="*/ 267618 h 1590423"/>
                    <a:gd name="connsiteX126" fmla="*/ 580284 w 1300645"/>
                    <a:gd name="connsiteY126" fmla="*/ 263922 h 1590423"/>
                    <a:gd name="connsiteX127" fmla="*/ 580304 w 1300645"/>
                    <a:gd name="connsiteY127" fmla="*/ 263959 h 1590423"/>
                    <a:gd name="connsiteX128" fmla="*/ 580289 w 1300645"/>
                    <a:gd name="connsiteY128" fmla="*/ 263892 h 1590423"/>
                    <a:gd name="connsiteX129" fmla="*/ 584612 w 1300645"/>
                    <a:gd name="connsiteY129" fmla="*/ 273690 h 1590423"/>
                    <a:gd name="connsiteX130" fmla="*/ 584294 w 1300645"/>
                    <a:gd name="connsiteY130" fmla="*/ 274520 h 1590423"/>
                    <a:gd name="connsiteX131" fmla="*/ 581634 w 1300645"/>
                    <a:gd name="connsiteY131" fmla="*/ 271352 h 1590423"/>
                    <a:gd name="connsiteX132" fmla="*/ 586036 w 1300645"/>
                    <a:gd name="connsiteY132" fmla="*/ 277725 h 1590423"/>
                    <a:gd name="connsiteX133" fmla="*/ 260465 w 1300645"/>
                    <a:gd name="connsiteY133" fmla="*/ 366603 h 1590423"/>
                    <a:gd name="connsiteX134" fmla="*/ 264048 w 1300645"/>
                    <a:gd name="connsiteY134" fmla="*/ 362733 h 1590423"/>
                    <a:gd name="connsiteX135" fmla="*/ 266896 w 1300645"/>
                    <a:gd name="connsiteY135" fmla="*/ 360093 h 1590423"/>
                    <a:gd name="connsiteX136" fmla="*/ 263767 w 1300645"/>
                    <a:gd name="connsiteY136" fmla="*/ 355568 h 1590423"/>
                    <a:gd name="connsiteX137" fmla="*/ 262400 w 1300645"/>
                    <a:gd name="connsiteY137" fmla="*/ 356095 h 1590423"/>
                    <a:gd name="connsiteX138" fmla="*/ 257604 w 1300645"/>
                    <a:gd name="connsiteY138" fmla="*/ 357868 h 1590423"/>
                    <a:gd name="connsiteX139" fmla="*/ 257572 w 1300645"/>
                    <a:gd name="connsiteY139" fmla="*/ 357882 h 1590423"/>
                    <a:gd name="connsiteX140" fmla="*/ 621835 w 1300645"/>
                    <a:gd name="connsiteY140" fmla="*/ 271465 h 1590423"/>
                    <a:gd name="connsiteX141" fmla="*/ 617564 w 1300645"/>
                    <a:gd name="connsiteY141" fmla="*/ 266449 h 1590423"/>
                    <a:gd name="connsiteX142" fmla="*/ 619362 w 1300645"/>
                    <a:gd name="connsiteY142" fmla="*/ 269542 h 1590423"/>
                    <a:gd name="connsiteX143" fmla="*/ 617583 w 1300645"/>
                    <a:gd name="connsiteY143" fmla="*/ 269278 h 1590423"/>
                    <a:gd name="connsiteX144" fmla="*/ 617508 w 1300645"/>
                    <a:gd name="connsiteY144" fmla="*/ 270710 h 1590423"/>
                    <a:gd name="connsiteX145" fmla="*/ 621835 w 1300645"/>
                    <a:gd name="connsiteY145" fmla="*/ 271465 h 1590423"/>
                    <a:gd name="connsiteX146" fmla="*/ 581090 w 1300645"/>
                    <a:gd name="connsiteY146" fmla="*/ 287267 h 1590423"/>
                    <a:gd name="connsiteX147" fmla="*/ 581259 w 1300645"/>
                    <a:gd name="connsiteY147" fmla="*/ 286588 h 1590423"/>
                    <a:gd name="connsiteX148" fmla="*/ 577756 w 1300645"/>
                    <a:gd name="connsiteY148" fmla="*/ 284174 h 1590423"/>
                    <a:gd name="connsiteX149" fmla="*/ 576332 w 1300645"/>
                    <a:gd name="connsiteY149" fmla="*/ 285759 h 1590423"/>
                    <a:gd name="connsiteX150" fmla="*/ 581090 w 1300645"/>
                    <a:gd name="connsiteY150" fmla="*/ 287267 h 1590423"/>
                    <a:gd name="connsiteX151" fmla="*/ 618632 w 1300645"/>
                    <a:gd name="connsiteY151" fmla="*/ 277763 h 1590423"/>
                    <a:gd name="connsiteX152" fmla="*/ 620562 w 1300645"/>
                    <a:gd name="connsiteY152" fmla="*/ 275387 h 1590423"/>
                    <a:gd name="connsiteX153" fmla="*/ 606455 w 1300645"/>
                    <a:gd name="connsiteY153" fmla="*/ 270182 h 1590423"/>
                    <a:gd name="connsiteX154" fmla="*/ 604544 w 1300645"/>
                    <a:gd name="connsiteY154" fmla="*/ 275161 h 1590423"/>
                    <a:gd name="connsiteX155" fmla="*/ 604994 w 1300645"/>
                    <a:gd name="connsiteY155" fmla="*/ 276103 h 1590423"/>
                    <a:gd name="connsiteX156" fmla="*/ 607448 w 1300645"/>
                    <a:gd name="connsiteY156" fmla="*/ 272332 h 1590423"/>
                    <a:gd name="connsiteX157" fmla="*/ 611120 w 1300645"/>
                    <a:gd name="connsiteY157" fmla="*/ 274293 h 1590423"/>
                    <a:gd name="connsiteX158" fmla="*/ 612207 w 1300645"/>
                    <a:gd name="connsiteY158" fmla="*/ 274256 h 1590423"/>
                    <a:gd name="connsiteX159" fmla="*/ 614829 w 1300645"/>
                    <a:gd name="connsiteY159" fmla="*/ 276971 h 1590423"/>
                    <a:gd name="connsiteX160" fmla="*/ 618632 w 1300645"/>
                    <a:gd name="connsiteY160" fmla="*/ 277763 h 1590423"/>
                    <a:gd name="connsiteX161" fmla="*/ 631221 w 1300645"/>
                    <a:gd name="connsiteY161" fmla="*/ 275953 h 1590423"/>
                    <a:gd name="connsiteX162" fmla="*/ 631370 w 1300645"/>
                    <a:gd name="connsiteY162" fmla="*/ 274859 h 1590423"/>
                    <a:gd name="connsiteX163" fmla="*/ 626013 w 1300645"/>
                    <a:gd name="connsiteY163" fmla="*/ 270711 h 1590423"/>
                    <a:gd name="connsiteX164" fmla="*/ 626669 w 1300645"/>
                    <a:gd name="connsiteY164" fmla="*/ 268448 h 1590423"/>
                    <a:gd name="connsiteX165" fmla="*/ 624645 w 1300645"/>
                    <a:gd name="connsiteY165" fmla="*/ 268146 h 1590423"/>
                    <a:gd name="connsiteX166" fmla="*/ 624908 w 1300645"/>
                    <a:gd name="connsiteY166" fmla="*/ 269013 h 1590423"/>
                    <a:gd name="connsiteX167" fmla="*/ 623053 w 1300645"/>
                    <a:gd name="connsiteY167" fmla="*/ 272257 h 1590423"/>
                    <a:gd name="connsiteX168" fmla="*/ 631221 w 1300645"/>
                    <a:gd name="connsiteY168" fmla="*/ 275953 h 1590423"/>
                    <a:gd name="connsiteX169" fmla="*/ 645420 w 1300645"/>
                    <a:gd name="connsiteY169" fmla="*/ 278668 h 1590423"/>
                    <a:gd name="connsiteX170" fmla="*/ 646076 w 1300645"/>
                    <a:gd name="connsiteY170" fmla="*/ 274482 h 1590423"/>
                    <a:gd name="connsiteX171" fmla="*/ 644016 w 1300645"/>
                    <a:gd name="connsiteY171" fmla="*/ 276292 h 1590423"/>
                    <a:gd name="connsiteX172" fmla="*/ 642985 w 1300645"/>
                    <a:gd name="connsiteY172" fmla="*/ 274482 h 1590423"/>
                    <a:gd name="connsiteX173" fmla="*/ 642517 w 1300645"/>
                    <a:gd name="connsiteY173" fmla="*/ 275425 h 1590423"/>
                    <a:gd name="connsiteX174" fmla="*/ 645420 w 1300645"/>
                    <a:gd name="connsiteY174" fmla="*/ 278668 h 1590423"/>
                    <a:gd name="connsiteX175" fmla="*/ 620243 w 1300645"/>
                    <a:gd name="connsiteY175" fmla="*/ 292698 h 1590423"/>
                    <a:gd name="connsiteX176" fmla="*/ 619306 w 1300645"/>
                    <a:gd name="connsiteY176" fmla="*/ 290925 h 1590423"/>
                    <a:gd name="connsiteX177" fmla="*/ 619429 w 1300645"/>
                    <a:gd name="connsiteY177" fmla="*/ 290942 h 1590423"/>
                    <a:gd name="connsiteX178" fmla="*/ 644297 w 1300645"/>
                    <a:gd name="connsiteY178" fmla="*/ 289303 h 1590423"/>
                    <a:gd name="connsiteX179" fmla="*/ 644296 w 1300645"/>
                    <a:gd name="connsiteY179" fmla="*/ 284061 h 1590423"/>
                    <a:gd name="connsiteX180" fmla="*/ 648268 w 1300645"/>
                    <a:gd name="connsiteY180" fmla="*/ 287380 h 1590423"/>
                    <a:gd name="connsiteX181" fmla="*/ 648605 w 1300645"/>
                    <a:gd name="connsiteY181" fmla="*/ 282930 h 1590423"/>
                    <a:gd name="connsiteX182" fmla="*/ 644990 w 1300645"/>
                    <a:gd name="connsiteY182" fmla="*/ 282930 h 1590423"/>
                    <a:gd name="connsiteX183" fmla="*/ 638320 w 1300645"/>
                    <a:gd name="connsiteY183" fmla="*/ 277009 h 1590423"/>
                    <a:gd name="connsiteX184" fmla="*/ 639819 w 1300645"/>
                    <a:gd name="connsiteY184" fmla="*/ 270371 h 1590423"/>
                    <a:gd name="connsiteX185" fmla="*/ 636148 w 1300645"/>
                    <a:gd name="connsiteY185" fmla="*/ 264186 h 1590423"/>
                    <a:gd name="connsiteX186" fmla="*/ 636110 w 1300645"/>
                    <a:gd name="connsiteY186" fmla="*/ 263997 h 1590423"/>
                    <a:gd name="connsiteX187" fmla="*/ 636260 w 1300645"/>
                    <a:gd name="connsiteY187" fmla="*/ 263809 h 1590423"/>
                    <a:gd name="connsiteX188" fmla="*/ 637084 w 1300645"/>
                    <a:gd name="connsiteY188" fmla="*/ 262451 h 1590423"/>
                    <a:gd name="connsiteX189" fmla="*/ 635979 w 1300645"/>
                    <a:gd name="connsiteY189" fmla="*/ 258190 h 1590423"/>
                    <a:gd name="connsiteX190" fmla="*/ 632850 w 1300645"/>
                    <a:gd name="connsiteY190" fmla="*/ 258001 h 1590423"/>
                    <a:gd name="connsiteX191" fmla="*/ 632813 w 1300645"/>
                    <a:gd name="connsiteY191" fmla="*/ 259245 h 1590423"/>
                    <a:gd name="connsiteX192" fmla="*/ 635417 w 1300645"/>
                    <a:gd name="connsiteY192" fmla="*/ 262112 h 1590423"/>
                    <a:gd name="connsiteX193" fmla="*/ 635286 w 1300645"/>
                    <a:gd name="connsiteY193" fmla="*/ 263017 h 1590423"/>
                    <a:gd name="connsiteX194" fmla="*/ 629385 w 1300645"/>
                    <a:gd name="connsiteY194" fmla="*/ 261470 h 1590423"/>
                    <a:gd name="connsiteX195" fmla="*/ 629479 w 1300645"/>
                    <a:gd name="connsiteY195" fmla="*/ 260113 h 1590423"/>
                    <a:gd name="connsiteX196" fmla="*/ 630715 w 1300645"/>
                    <a:gd name="connsiteY196" fmla="*/ 260414 h 1590423"/>
                    <a:gd name="connsiteX197" fmla="*/ 630378 w 1300645"/>
                    <a:gd name="connsiteY197" fmla="*/ 255813 h 1590423"/>
                    <a:gd name="connsiteX198" fmla="*/ 626949 w 1300645"/>
                    <a:gd name="connsiteY198" fmla="*/ 255814 h 1590423"/>
                    <a:gd name="connsiteX199" fmla="*/ 628973 w 1300645"/>
                    <a:gd name="connsiteY199" fmla="*/ 263771 h 1590423"/>
                    <a:gd name="connsiteX200" fmla="*/ 629872 w 1300645"/>
                    <a:gd name="connsiteY200" fmla="*/ 263432 h 1590423"/>
                    <a:gd name="connsiteX201" fmla="*/ 631202 w 1300645"/>
                    <a:gd name="connsiteY201" fmla="*/ 265845 h 1590423"/>
                    <a:gd name="connsiteX202" fmla="*/ 633187 w 1300645"/>
                    <a:gd name="connsiteY202" fmla="*/ 266223 h 1590423"/>
                    <a:gd name="connsiteX203" fmla="*/ 632157 w 1300645"/>
                    <a:gd name="connsiteY203" fmla="*/ 264638 h 1590423"/>
                    <a:gd name="connsiteX204" fmla="*/ 632457 w 1300645"/>
                    <a:gd name="connsiteY204" fmla="*/ 263582 h 1590423"/>
                    <a:gd name="connsiteX205" fmla="*/ 634630 w 1300645"/>
                    <a:gd name="connsiteY205" fmla="*/ 266222 h 1590423"/>
                    <a:gd name="connsiteX206" fmla="*/ 636710 w 1300645"/>
                    <a:gd name="connsiteY206" fmla="*/ 271955 h 1590423"/>
                    <a:gd name="connsiteX207" fmla="*/ 634930 w 1300645"/>
                    <a:gd name="connsiteY207" fmla="*/ 273049 h 1590423"/>
                    <a:gd name="connsiteX208" fmla="*/ 634967 w 1300645"/>
                    <a:gd name="connsiteY208" fmla="*/ 273841 h 1590423"/>
                    <a:gd name="connsiteX209" fmla="*/ 638039 w 1300645"/>
                    <a:gd name="connsiteY209" fmla="*/ 274406 h 1590423"/>
                    <a:gd name="connsiteX210" fmla="*/ 633581 w 1300645"/>
                    <a:gd name="connsiteY210" fmla="*/ 274633 h 1590423"/>
                    <a:gd name="connsiteX211" fmla="*/ 635154 w 1300645"/>
                    <a:gd name="connsiteY211" fmla="*/ 279649 h 1590423"/>
                    <a:gd name="connsiteX212" fmla="*/ 630602 w 1300645"/>
                    <a:gd name="connsiteY212" fmla="*/ 282100 h 1590423"/>
                    <a:gd name="connsiteX213" fmla="*/ 631183 w 1300645"/>
                    <a:gd name="connsiteY213" fmla="*/ 285080 h 1590423"/>
                    <a:gd name="connsiteX214" fmla="*/ 635098 w 1300645"/>
                    <a:gd name="connsiteY214" fmla="*/ 284401 h 1590423"/>
                    <a:gd name="connsiteX215" fmla="*/ 637964 w 1300645"/>
                    <a:gd name="connsiteY215" fmla="*/ 285834 h 1590423"/>
                    <a:gd name="connsiteX216" fmla="*/ 643041 w 1300645"/>
                    <a:gd name="connsiteY216" fmla="*/ 285117 h 1590423"/>
                    <a:gd name="connsiteX217" fmla="*/ 644297 w 1300645"/>
                    <a:gd name="connsiteY217" fmla="*/ 289303 h 1590423"/>
                    <a:gd name="connsiteX218" fmla="*/ 677192 w 1300645"/>
                    <a:gd name="connsiteY218" fmla="*/ 291453 h 1590423"/>
                    <a:gd name="connsiteX219" fmla="*/ 677155 w 1300645"/>
                    <a:gd name="connsiteY219" fmla="*/ 291076 h 1590423"/>
                    <a:gd name="connsiteX220" fmla="*/ 677292 w 1300645"/>
                    <a:gd name="connsiteY220" fmla="*/ 291201 h 1590423"/>
                    <a:gd name="connsiteX221" fmla="*/ 632500 w 1300645"/>
                    <a:gd name="connsiteY221" fmla="*/ 1589731 h 1590423"/>
                    <a:gd name="connsiteX222" fmla="*/ 384029 w 1300645"/>
                    <a:gd name="connsiteY222" fmla="*/ 1509644 h 1590423"/>
                    <a:gd name="connsiteX223" fmla="*/ 328791 w 1300645"/>
                    <a:gd name="connsiteY223" fmla="*/ 1370128 h 1590423"/>
                    <a:gd name="connsiteX224" fmla="*/ 325238 w 1300645"/>
                    <a:gd name="connsiteY224" fmla="*/ 1318790 h 1590423"/>
                    <a:gd name="connsiteX225" fmla="*/ 327043 w 1300645"/>
                    <a:gd name="connsiteY225" fmla="*/ 1301727 h 1590423"/>
                    <a:gd name="connsiteX226" fmla="*/ 87300 w 1300645"/>
                    <a:gd name="connsiteY226" fmla="*/ 426035 h 1590423"/>
                    <a:gd name="connsiteX227" fmla="*/ 1533 w 1300645"/>
                    <a:gd name="connsiteY227" fmla="*/ 105948 h 1590423"/>
                    <a:gd name="connsiteX228" fmla="*/ 28833 w 1300645"/>
                    <a:gd name="connsiteY228" fmla="*/ 41243 h 1590423"/>
                    <a:gd name="connsiteX229" fmla="*/ 172174 w 1300645"/>
                    <a:gd name="connsiteY229" fmla="*/ 284 h 1590423"/>
                    <a:gd name="connsiteX230" fmla="*/ 344087 w 1300645"/>
                    <a:gd name="connsiteY230" fmla="*/ 94509 h 1590423"/>
                    <a:gd name="connsiteX231" fmla="*/ 472159 w 1300645"/>
                    <a:gd name="connsiteY231" fmla="*/ 158392 h 1590423"/>
                    <a:gd name="connsiteX232" fmla="*/ 505994 w 1300645"/>
                    <a:gd name="connsiteY232" fmla="*/ 173858 h 1590423"/>
                    <a:gd name="connsiteX233" fmla="*/ 509473 w 1300645"/>
                    <a:gd name="connsiteY233" fmla="*/ 173559 h 1590423"/>
                    <a:gd name="connsiteX234" fmla="*/ 506992 w 1300645"/>
                    <a:gd name="connsiteY234" fmla="*/ 174313 h 1590423"/>
                    <a:gd name="connsiteX235" fmla="*/ 512514 w 1300645"/>
                    <a:gd name="connsiteY235" fmla="*/ 176838 h 1590423"/>
                    <a:gd name="connsiteX236" fmla="*/ 520413 w 1300645"/>
                    <a:gd name="connsiteY236" fmla="*/ 178613 h 1590423"/>
                    <a:gd name="connsiteX237" fmla="*/ 522193 w 1300645"/>
                    <a:gd name="connsiteY237" fmla="*/ 178235 h 1590423"/>
                    <a:gd name="connsiteX238" fmla="*/ 527420 w 1300645"/>
                    <a:gd name="connsiteY238" fmla="*/ 176123 h 1590423"/>
                    <a:gd name="connsiteX239" fmla="*/ 533864 w 1300645"/>
                    <a:gd name="connsiteY239" fmla="*/ 175972 h 1590423"/>
                    <a:gd name="connsiteX240" fmla="*/ 534931 w 1300645"/>
                    <a:gd name="connsiteY240" fmla="*/ 177783 h 1590423"/>
                    <a:gd name="connsiteX241" fmla="*/ 535756 w 1300645"/>
                    <a:gd name="connsiteY241" fmla="*/ 183855 h 1590423"/>
                    <a:gd name="connsiteX242" fmla="*/ 536224 w 1300645"/>
                    <a:gd name="connsiteY242" fmla="*/ 183666 h 1590423"/>
                    <a:gd name="connsiteX243" fmla="*/ 536561 w 1300645"/>
                    <a:gd name="connsiteY243" fmla="*/ 179970 h 1590423"/>
                    <a:gd name="connsiteX244" fmla="*/ 538397 w 1300645"/>
                    <a:gd name="connsiteY244" fmla="*/ 183855 h 1590423"/>
                    <a:gd name="connsiteX245" fmla="*/ 538397 w 1300645"/>
                    <a:gd name="connsiteY245" fmla="*/ 179819 h 1590423"/>
                    <a:gd name="connsiteX246" fmla="*/ 540214 w 1300645"/>
                    <a:gd name="connsiteY246" fmla="*/ 179367 h 1590423"/>
                    <a:gd name="connsiteX247" fmla="*/ 544766 w 1300645"/>
                    <a:gd name="connsiteY247" fmla="*/ 179254 h 1590423"/>
                    <a:gd name="connsiteX248" fmla="*/ 546359 w 1300645"/>
                    <a:gd name="connsiteY248" fmla="*/ 176161 h 1590423"/>
                    <a:gd name="connsiteX249" fmla="*/ 550855 w 1300645"/>
                    <a:gd name="connsiteY249" fmla="*/ 178537 h 1590423"/>
                    <a:gd name="connsiteX250" fmla="*/ 550518 w 1300645"/>
                    <a:gd name="connsiteY250" fmla="*/ 180234 h 1590423"/>
                    <a:gd name="connsiteX251" fmla="*/ 553047 w 1300645"/>
                    <a:gd name="connsiteY251" fmla="*/ 182158 h 1590423"/>
                    <a:gd name="connsiteX252" fmla="*/ 555782 w 1300645"/>
                    <a:gd name="connsiteY252" fmla="*/ 180272 h 1590423"/>
                    <a:gd name="connsiteX253" fmla="*/ 555557 w 1300645"/>
                    <a:gd name="connsiteY253" fmla="*/ 176764 h 1590423"/>
                    <a:gd name="connsiteX254" fmla="*/ 558198 w 1300645"/>
                    <a:gd name="connsiteY254" fmla="*/ 180913 h 1590423"/>
                    <a:gd name="connsiteX255" fmla="*/ 562095 w 1300645"/>
                    <a:gd name="connsiteY255" fmla="*/ 177519 h 1590423"/>
                    <a:gd name="connsiteX256" fmla="*/ 563130 w 1300645"/>
                    <a:gd name="connsiteY256" fmla="*/ 180110 h 1590423"/>
                    <a:gd name="connsiteX257" fmla="*/ 562638 w 1300645"/>
                    <a:gd name="connsiteY257" fmla="*/ 181630 h 1590423"/>
                    <a:gd name="connsiteX258" fmla="*/ 564099 w 1300645"/>
                    <a:gd name="connsiteY258" fmla="*/ 182535 h 1590423"/>
                    <a:gd name="connsiteX259" fmla="*/ 563130 w 1300645"/>
                    <a:gd name="connsiteY259" fmla="*/ 180110 h 1590423"/>
                    <a:gd name="connsiteX260" fmla="*/ 563200 w 1300645"/>
                    <a:gd name="connsiteY260" fmla="*/ 179895 h 1590423"/>
                    <a:gd name="connsiteX261" fmla="*/ 565748 w 1300645"/>
                    <a:gd name="connsiteY261" fmla="*/ 182421 h 1590423"/>
                    <a:gd name="connsiteX262" fmla="*/ 567434 w 1300645"/>
                    <a:gd name="connsiteY262" fmla="*/ 187589 h 1590423"/>
                    <a:gd name="connsiteX263" fmla="*/ 573972 w 1300645"/>
                    <a:gd name="connsiteY263" fmla="*/ 186306 h 1590423"/>
                    <a:gd name="connsiteX264" fmla="*/ 572529 w 1300645"/>
                    <a:gd name="connsiteY264" fmla="*/ 188230 h 1590423"/>
                    <a:gd name="connsiteX265" fmla="*/ 575733 w 1300645"/>
                    <a:gd name="connsiteY265" fmla="*/ 189135 h 1590423"/>
                    <a:gd name="connsiteX266" fmla="*/ 578355 w 1300645"/>
                    <a:gd name="connsiteY266" fmla="*/ 187515 h 1590423"/>
                    <a:gd name="connsiteX267" fmla="*/ 577906 w 1300645"/>
                    <a:gd name="connsiteY267" fmla="*/ 190983 h 1590423"/>
                    <a:gd name="connsiteX268" fmla="*/ 586842 w 1300645"/>
                    <a:gd name="connsiteY268" fmla="*/ 194377 h 1590423"/>
                    <a:gd name="connsiteX269" fmla="*/ 589388 w 1300645"/>
                    <a:gd name="connsiteY269" fmla="*/ 192364 h 1590423"/>
                    <a:gd name="connsiteX270" fmla="*/ 588453 w 1300645"/>
                    <a:gd name="connsiteY270" fmla="*/ 193321 h 1590423"/>
                    <a:gd name="connsiteX271" fmla="*/ 592630 w 1300645"/>
                    <a:gd name="connsiteY271" fmla="*/ 197960 h 1590423"/>
                    <a:gd name="connsiteX272" fmla="*/ 592930 w 1300645"/>
                    <a:gd name="connsiteY272" fmla="*/ 196866 h 1590423"/>
                    <a:gd name="connsiteX273" fmla="*/ 591188 w 1300645"/>
                    <a:gd name="connsiteY273" fmla="*/ 194792 h 1590423"/>
                    <a:gd name="connsiteX274" fmla="*/ 591056 w 1300645"/>
                    <a:gd name="connsiteY274" fmla="*/ 193736 h 1590423"/>
                    <a:gd name="connsiteX275" fmla="*/ 594859 w 1300645"/>
                    <a:gd name="connsiteY275" fmla="*/ 192152 h 1590423"/>
                    <a:gd name="connsiteX276" fmla="*/ 599936 w 1300645"/>
                    <a:gd name="connsiteY276" fmla="*/ 192340 h 1590423"/>
                    <a:gd name="connsiteX277" fmla="*/ 601191 w 1300645"/>
                    <a:gd name="connsiteY277" fmla="*/ 193208 h 1590423"/>
                    <a:gd name="connsiteX278" fmla="*/ 600292 w 1300645"/>
                    <a:gd name="connsiteY278" fmla="*/ 197092 h 1590423"/>
                    <a:gd name="connsiteX279" fmla="*/ 603907 w 1300645"/>
                    <a:gd name="connsiteY279" fmla="*/ 198601 h 1590423"/>
                    <a:gd name="connsiteX280" fmla="*/ 605444 w 1300645"/>
                    <a:gd name="connsiteY280" fmla="*/ 196074 h 1590423"/>
                    <a:gd name="connsiteX281" fmla="*/ 608066 w 1300645"/>
                    <a:gd name="connsiteY281" fmla="*/ 200901 h 1590423"/>
                    <a:gd name="connsiteX282" fmla="*/ 603552 w 1300645"/>
                    <a:gd name="connsiteY282" fmla="*/ 200901 h 1590423"/>
                    <a:gd name="connsiteX283" fmla="*/ 603552 w 1300645"/>
                    <a:gd name="connsiteY283" fmla="*/ 202033 h 1590423"/>
                    <a:gd name="connsiteX284" fmla="*/ 610431 w 1300645"/>
                    <a:gd name="connsiteY284" fmla="*/ 204106 h 1590423"/>
                    <a:gd name="connsiteX285" fmla="*/ 610576 w 1300645"/>
                    <a:gd name="connsiteY285" fmla="*/ 204183 h 1590423"/>
                    <a:gd name="connsiteX286" fmla="*/ 610578 w 1300645"/>
                    <a:gd name="connsiteY286" fmla="*/ 204151 h 1590423"/>
                    <a:gd name="connsiteX287" fmla="*/ 612937 w 1300645"/>
                    <a:gd name="connsiteY287" fmla="*/ 204862 h 1590423"/>
                    <a:gd name="connsiteX288" fmla="*/ 610708 w 1300645"/>
                    <a:gd name="connsiteY288" fmla="*/ 201769 h 1590423"/>
                    <a:gd name="connsiteX289" fmla="*/ 610578 w 1300645"/>
                    <a:gd name="connsiteY289" fmla="*/ 204151 h 1590423"/>
                    <a:gd name="connsiteX290" fmla="*/ 610431 w 1300645"/>
                    <a:gd name="connsiteY290" fmla="*/ 204106 h 1590423"/>
                    <a:gd name="connsiteX291" fmla="*/ 608572 w 1300645"/>
                    <a:gd name="connsiteY291" fmla="*/ 203127 h 1590423"/>
                    <a:gd name="connsiteX292" fmla="*/ 610033 w 1300645"/>
                    <a:gd name="connsiteY292" fmla="*/ 198978 h 1590423"/>
                    <a:gd name="connsiteX293" fmla="*/ 612525 w 1300645"/>
                    <a:gd name="connsiteY293" fmla="*/ 198940 h 1590423"/>
                    <a:gd name="connsiteX294" fmla="*/ 615504 w 1300645"/>
                    <a:gd name="connsiteY294" fmla="*/ 201995 h 1590423"/>
                    <a:gd name="connsiteX295" fmla="*/ 616983 w 1300645"/>
                    <a:gd name="connsiteY295" fmla="*/ 204145 h 1590423"/>
                    <a:gd name="connsiteX296" fmla="*/ 615878 w 1300645"/>
                    <a:gd name="connsiteY296" fmla="*/ 206596 h 1590423"/>
                    <a:gd name="connsiteX297" fmla="*/ 619437 w 1300645"/>
                    <a:gd name="connsiteY297" fmla="*/ 207162 h 1590423"/>
                    <a:gd name="connsiteX298" fmla="*/ 618463 w 1300645"/>
                    <a:gd name="connsiteY298" fmla="*/ 210255 h 1590423"/>
                    <a:gd name="connsiteX299" fmla="*/ 618744 w 1300645"/>
                    <a:gd name="connsiteY299" fmla="*/ 211235 h 1590423"/>
                    <a:gd name="connsiteX300" fmla="*/ 621236 w 1300645"/>
                    <a:gd name="connsiteY300" fmla="*/ 210858 h 1590423"/>
                    <a:gd name="connsiteX301" fmla="*/ 623334 w 1300645"/>
                    <a:gd name="connsiteY301" fmla="*/ 212329 h 1590423"/>
                    <a:gd name="connsiteX302" fmla="*/ 630153 w 1300645"/>
                    <a:gd name="connsiteY302" fmla="*/ 215686 h 1590423"/>
                    <a:gd name="connsiteX303" fmla="*/ 632439 w 1300645"/>
                    <a:gd name="connsiteY303" fmla="*/ 216930 h 1590423"/>
                    <a:gd name="connsiteX304" fmla="*/ 633581 w 1300645"/>
                    <a:gd name="connsiteY304" fmla="*/ 221531 h 1590423"/>
                    <a:gd name="connsiteX305" fmla="*/ 636035 w 1300645"/>
                    <a:gd name="connsiteY305" fmla="*/ 222059 h 1590423"/>
                    <a:gd name="connsiteX306" fmla="*/ 636110 w 1300645"/>
                    <a:gd name="connsiteY306" fmla="*/ 223304 h 1590423"/>
                    <a:gd name="connsiteX307" fmla="*/ 632420 w 1300645"/>
                    <a:gd name="connsiteY307" fmla="*/ 223379 h 1590423"/>
                    <a:gd name="connsiteX308" fmla="*/ 628036 w 1300645"/>
                    <a:gd name="connsiteY308" fmla="*/ 218099 h 1590423"/>
                    <a:gd name="connsiteX309" fmla="*/ 627605 w 1300645"/>
                    <a:gd name="connsiteY309" fmla="*/ 220739 h 1590423"/>
                    <a:gd name="connsiteX310" fmla="*/ 625900 w 1300645"/>
                    <a:gd name="connsiteY310" fmla="*/ 219042 h 1590423"/>
                    <a:gd name="connsiteX311" fmla="*/ 626238 w 1300645"/>
                    <a:gd name="connsiteY311" fmla="*/ 221984 h 1590423"/>
                    <a:gd name="connsiteX312" fmla="*/ 624777 w 1300645"/>
                    <a:gd name="connsiteY312" fmla="*/ 219910 h 1590423"/>
                    <a:gd name="connsiteX313" fmla="*/ 621967 w 1300645"/>
                    <a:gd name="connsiteY313" fmla="*/ 218514 h 1590423"/>
                    <a:gd name="connsiteX314" fmla="*/ 620224 w 1300645"/>
                    <a:gd name="connsiteY314" fmla="*/ 217458 h 1590423"/>
                    <a:gd name="connsiteX315" fmla="*/ 616796 w 1300645"/>
                    <a:gd name="connsiteY315" fmla="*/ 215006 h 1590423"/>
                    <a:gd name="connsiteX316" fmla="*/ 616290 w 1300645"/>
                    <a:gd name="connsiteY316" fmla="*/ 210406 h 1590423"/>
                    <a:gd name="connsiteX317" fmla="*/ 615878 w 1300645"/>
                    <a:gd name="connsiteY317" fmla="*/ 210519 h 1590423"/>
                    <a:gd name="connsiteX318" fmla="*/ 615822 w 1300645"/>
                    <a:gd name="connsiteY318" fmla="*/ 212895 h 1590423"/>
                    <a:gd name="connsiteX319" fmla="*/ 604863 w 1300645"/>
                    <a:gd name="connsiteY319" fmla="*/ 209991 h 1590423"/>
                    <a:gd name="connsiteX320" fmla="*/ 593660 w 1300645"/>
                    <a:gd name="connsiteY320" fmla="*/ 204824 h 1590423"/>
                    <a:gd name="connsiteX321" fmla="*/ 591843 w 1300645"/>
                    <a:gd name="connsiteY321" fmla="*/ 206106 h 1590423"/>
                    <a:gd name="connsiteX322" fmla="*/ 594166 w 1300645"/>
                    <a:gd name="connsiteY322" fmla="*/ 209311 h 1590423"/>
                    <a:gd name="connsiteX323" fmla="*/ 587272 w 1300645"/>
                    <a:gd name="connsiteY323" fmla="*/ 206294 h 1590423"/>
                    <a:gd name="connsiteX324" fmla="*/ 588902 w 1300645"/>
                    <a:gd name="connsiteY324" fmla="*/ 205088 h 1590423"/>
                    <a:gd name="connsiteX325" fmla="*/ 587834 w 1300645"/>
                    <a:gd name="connsiteY325" fmla="*/ 203617 h 1590423"/>
                    <a:gd name="connsiteX326" fmla="*/ 580978 w 1300645"/>
                    <a:gd name="connsiteY326" fmla="*/ 202033 h 1590423"/>
                    <a:gd name="connsiteX327" fmla="*/ 579067 w 1300645"/>
                    <a:gd name="connsiteY327" fmla="*/ 204522 h 1590423"/>
                    <a:gd name="connsiteX328" fmla="*/ 577194 w 1300645"/>
                    <a:gd name="connsiteY328" fmla="*/ 200185 h 1590423"/>
                    <a:gd name="connsiteX329" fmla="*/ 575302 w 1300645"/>
                    <a:gd name="connsiteY329" fmla="*/ 199921 h 1590423"/>
                    <a:gd name="connsiteX330" fmla="*/ 572417 w 1300645"/>
                    <a:gd name="connsiteY330" fmla="*/ 199468 h 1590423"/>
                    <a:gd name="connsiteX331" fmla="*/ 572042 w 1300645"/>
                    <a:gd name="connsiteY331" fmla="*/ 200298 h 1590423"/>
                    <a:gd name="connsiteX332" fmla="*/ 572810 w 1300645"/>
                    <a:gd name="connsiteY332" fmla="*/ 202900 h 1590423"/>
                    <a:gd name="connsiteX333" fmla="*/ 577175 w 1300645"/>
                    <a:gd name="connsiteY333" fmla="*/ 205578 h 1590423"/>
                    <a:gd name="connsiteX334" fmla="*/ 578243 w 1300645"/>
                    <a:gd name="connsiteY334" fmla="*/ 205088 h 1590423"/>
                    <a:gd name="connsiteX335" fmla="*/ 575995 w 1300645"/>
                    <a:gd name="connsiteY335" fmla="*/ 210217 h 1590423"/>
                    <a:gd name="connsiteX336" fmla="*/ 571874 w 1300645"/>
                    <a:gd name="connsiteY336" fmla="*/ 208406 h 1590423"/>
                    <a:gd name="connsiteX337" fmla="*/ 568576 w 1300645"/>
                    <a:gd name="connsiteY337" fmla="*/ 207803 h 1590423"/>
                    <a:gd name="connsiteX338" fmla="*/ 567902 w 1300645"/>
                    <a:gd name="connsiteY338" fmla="*/ 205993 h 1590423"/>
                    <a:gd name="connsiteX339" fmla="*/ 570281 w 1300645"/>
                    <a:gd name="connsiteY339" fmla="*/ 206710 h 1590423"/>
                    <a:gd name="connsiteX340" fmla="*/ 569701 w 1300645"/>
                    <a:gd name="connsiteY340" fmla="*/ 205729 h 1590423"/>
                    <a:gd name="connsiteX341" fmla="*/ 571480 w 1300645"/>
                    <a:gd name="connsiteY341" fmla="*/ 203617 h 1590423"/>
                    <a:gd name="connsiteX342" fmla="*/ 568726 w 1300645"/>
                    <a:gd name="connsiteY342" fmla="*/ 200638 h 1590423"/>
                    <a:gd name="connsiteX343" fmla="*/ 568089 w 1300645"/>
                    <a:gd name="connsiteY343" fmla="*/ 198639 h 1590423"/>
                    <a:gd name="connsiteX344" fmla="*/ 565992 w 1300645"/>
                    <a:gd name="connsiteY344" fmla="*/ 196300 h 1590423"/>
                    <a:gd name="connsiteX345" fmla="*/ 564661 w 1300645"/>
                    <a:gd name="connsiteY345" fmla="*/ 195773 h 1590423"/>
                    <a:gd name="connsiteX346" fmla="*/ 562975 w 1300645"/>
                    <a:gd name="connsiteY346" fmla="*/ 193698 h 1590423"/>
                    <a:gd name="connsiteX347" fmla="*/ 563219 w 1300645"/>
                    <a:gd name="connsiteY347" fmla="*/ 198036 h 1590423"/>
                    <a:gd name="connsiteX348" fmla="*/ 562619 w 1300645"/>
                    <a:gd name="connsiteY348" fmla="*/ 198752 h 1590423"/>
                    <a:gd name="connsiteX349" fmla="*/ 562057 w 1300645"/>
                    <a:gd name="connsiteY349" fmla="*/ 195433 h 1590423"/>
                    <a:gd name="connsiteX350" fmla="*/ 561439 w 1300645"/>
                    <a:gd name="connsiteY350" fmla="*/ 195923 h 1590423"/>
                    <a:gd name="connsiteX351" fmla="*/ 559922 w 1300645"/>
                    <a:gd name="connsiteY351" fmla="*/ 201015 h 1590423"/>
                    <a:gd name="connsiteX352" fmla="*/ 559903 w 1300645"/>
                    <a:gd name="connsiteY352" fmla="*/ 204183 h 1590423"/>
                    <a:gd name="connsiteX353" fmla="*/ 558648 w 1300645"/>
                    <a:gd name="connsiteY353" fmla="*/ 203391 h 1590423"/>
                    <a:gd name="connsiteX354" fmla="*/ 558367 w 1300645"/>
                    <a:gd name="connsiteY354" fmla="*/ 199657 h 1590423"/>
                    <a:gd name="connsiteX355" fmla="*/ 559959 w 1300645"/>
                    <a:gd name="connsiteY355" fmla="*/ 193811 h 1590423"/>
                    <a:gd name="connsiteX356" fmla="*/ 556774 w 1300645"/>
                    <a:gd name="connsiteY356" fmla="*/ 196715 h 1590423"/>
                    <a:gd name="connsiteX357" fmla="*/ 554133 w 1300645"/>
                    <a:gd name="connsiteY357" fmla="*/ 196527 h 1590423"/>
                    <a:gd name="connsiteX358" fmla="*/ 550790 w 1300645"/>
                    <a:gd name="connsiteY358" fmla="*/ 197194 h 1590423"/>
                    <a:gd name="connsiteX359" fmla="*/ 551132 w 1300645"/>
                    <a:gd name="connsiteY359" fmla="*/ 197546 h 1590423"/>
                    <a:gd name="connsiteX360" fmla="*/ 553122 w 1300645"/>
                    <a:gd name="connsiteY360" fmla="*/ 197470 h 1590423"/>
                    <a:gd name="connsiteX361" fmla="*/ 554451 w 1300645"/>
                    <a:gd name="connsiteY361" fmla="*/ 200962 h 1590423"/>
                    <a:gd name="connsiteX362" fmla="*/ 554844 w 1300645"/>
                    <a:gd name="connsiteY362" fmla="*/ 201366 h 1590423"/>
                    <a:gd name="connsiteX363" fmla="*/ 557224 w 1300645"/>
                    <a:gd name="connsiteY363" fmla="*/ 199582 h 1590423"/>
                    <a:gd name="connsiteX364" fmla="*/ 556293 w 1300645"/>
                    <a:gd name="connsiteY364" fmla="*/ 202857 h 1590423"/>
                    <a:gd name="connsiteX365" fmla="*/ 558710 w 1300645"/>
                    <a:gd name="connsiteY365" fmla="*/ 205345 h 1590423"/>
                    <a:gd name="connsiteX366" fmla="*/ 563188 w 1300645"/>
                    <a:gd name="connsiteY366" fmla="*/ 211182 h 1590423"/>
                    <a:gd name="connsiteX367" fmla="*/ 566703 w 1300645"/>
                    <a:gd name="connsiteY367" fmla="*/ 212404 h 1590423"/>
                    <a:gd name="connsiteX368" fmla="*/ 566722 w 1300645"/>
                    <a:gd name="connsiteY368" fmla="*/ 213234 h 1590423"/>
                    <a:gd name="connsiteX369" fmla="*/ 565534 w 1300645"/>
                    <a:gd name="connsiteY369" fmla="*/ 214239 h 1590423"/>
                    <a:gd name="connsiteX370" fmla="*/ 565650 w 1300645"/>
                    <a:gd name="connsiteY370" fmla="*/ 214391 h 1590423"/>
                    <a:gd name="connsiteX371" fmla="*/ 569494 w 1300645"/>
                    <a:gd name="connsiteY371" fmla="*/ 215497 h 1590423"/>
                    <a:gd name="connsiteX372" fmla="*/ 569832 w 1300645"/>
                    <a:gd name="connsiteY372" fmla="*/ 215233 h 1590423"/>
                    <a:gd name="connsiteX373" fmla="*/ 573765 w 1300645"/>
                    <a:gd name="connsiteY373" fmla="*/ 213121 h 1590423"/>
                    <a:gd name="connsiteX374" fmla="*/ 577400 w 1300645"/>
                    <a:gd name="connsiteY374" fmla="*/ 213083 h 1590423"/>
                    <a:gd name="connsiteX375" fmla="*/ 574740 w 1300645"/>
                    <a:gd name="connsiteY375" fmla="*/ 217156 h 1590423"/>
                    <a:gd name="connsiteX376" fmla="*/ 572379 w 1300645"/>
                    <a:gd name="connsiteY376" fmla="*/ 219193 h 1590423"/>
                    <a:gd name="connsiteX377" fmla="*/ 572304 w 1300645"/>
                    <a:gd name="connsiteY377" fmla="*/ 220173 h 1590423"/>
                    <a:gd name="connsiteX378" fmla="*/ 575508 w 1300645"/>
                    <a:gd name="connsiteY378" fmla="*/ 221720 h 1590423"/>
                    <a:gd name="connsiteX379" fmla="*/ 579685 w 1300645"/>
                    <a:gd name="connsiteY379" fmla="*/ 223341 h 1590423"/>
                    <a:gd name="connsiteX380" fmla="*/ 583282 w 1300645"/>
                    <a:gd name="connsiteY380" fmla="*/ 222172 h 1590423"/>
                    <a:gd name="connsiteX381" fmla="*/ 582926 w 1300645"/>
                    <a:gd name="connsiteY381" fmla="*/ 219457 h 1590423"/>
                    <a:gd name="connsiteX382" fmla="*/ 584425 w 1300645"/>
                    <a:gd name="connsiteY382" fmla="*/ 219721 h 1590423"/>
                    <a:gd name="connsiteX383" fmla="*/ 586205 w 1300645"/>
                    <a:gd name="connsiteY383" fmla="*/ 219834 h 1590423"/>
                    <a:gd name="connsiteX384" fmla="*/ 589801 w 1300645"/>
                    <a:gd name="connsiteY384" fmla="*/ 221418 h 1590423"/>
                    <a:gd name="connsiteX385" fmla="*/ 592667 w 1300645"/>
                    <a:gd name="connsiteY385" fmla="*/ 222701 h 1590423"/>
                    <a:gd name="connsiteX386" fmla="*/ 599336 w 1300645"/>
                    <a:gd name="connsiteY386" fmla="*/ 224624 h 1590423"/>
                    <a:gd name="connsiteX387" fmla="*/ 604376 w 1300645"/>
                    <a:gd name="connsiteY387" fmla="*/ 229376 h 1590423"/>
                    <a:gd name="connsiteX388" fmla="*/ 604348 w 1300645"/>
                    <a:gd name="connsiteY388" fmla="*/ 229385 h 1590423"/>
                    <a:gd name="connsiteX389" fmla="*/ 604320 w 1300645"/>
                    <a:gd name="connsiteY389" fmla="*/ 229376 h 1590423"/>
                    <a:gd name="connsiteX390" fmla="*/ 604342 w 1300645"/>
                    <a:gd name="connsiteY390" fmla="*/ 229387 h 1590423"/>
                    <a:gd name="connsiteX391" fmla="*/ 600892 w 1300645"/>
                    <a:gd name="connsiteY391" fmla="*/ 230583 h 1590423"/>
                    <a:gd name="connsiteX392" fmla="*/ 600929 w 1300645"/>
                    <a:gd name="connsiteY392" fmla="*/ 232091 h 1590423"/>
                    <a:gd name="connsiteX393" fmla="*/ 608235 w 1300645"/>
                    <a:gd name="connsiteY393" fmla="*/ 232959 h 1590423"/>
                    <a:gd name="connsiteX394" fmla="*/ 608366 w 1300645"/>
                    <a:gd name="connsiteY394" fmla="*/ 231525 h 1590423"/>
                    <a:gd name="connsiteX395" fmla="*/ 604342 w 1300645"/>
                    <a:gd name="connsiteY395" fmla="*/ 229387 h 1590423"/>
                    <a:gd name="connsiteX396" fmla="*/ 604348 w 1300645"/>
                    <a:gd name="connsiteY396" fmla="*/ 229385 h 1590423"/>
                    <a:gd name="connsiteX397" fmla="*/ 617377 w 1300645"/>
                    <a:gd name="connsiteY397" fmla="*/ 233600 h 1590423"/>
                    <a:gd name="connsiteX398" fmla="*/ 618332 w 1300645"/>
                    <a:gd name="connsiteY398" fmla="*/ 234316 h 1590423"/>
                    <a:gd name="connsiteX399" fmla="*/ 621554 w 1300645"/>
                    <a:gd name="connsiteY399" fmla="*/ 237899 h 1590423"/>
                    <a:gd name="connsiteX400" fmla="*/ 631502 w 1300645"/>
                    <a:gd name="connsiteY400" fmla="*/ 241030 h 1590423"/>
                    <a:gd name="connsiteX401" fmla="*/ 633019 w 1300645"/>
                    <a:gd name="connsiteY401" fmla="*/ 242199 h 1590423"/>
                    <a:gd name="connsiteX402" fmla="*/ 637028 w 1300645"/>
                    <a:gd name="connsiteY402" fmla="*/ 244687 h 1590423"/>
                    <a:gd name="connsiteX403" fmla="*/ 637496 w 1300645"/>
                    <a:gd name="connsiteY403" fmla="*/ 245178 h 1590423"/>
                    <a:gd name="connsiteX404" fmla="*/ 636785 w 1300645"/>
                    <a:gd name="connsiteY404" fmla="*/ 248836 h 1590423"/>
                    <a:gd name="connsiteX405" fmla="*/ 635155 w 1300645"/>
                    <a:gd name="connsiteY405" fmla="*/ 247780 h 1590423"/>
                    <a:gd name="connsiteX406" fmla="*/ 633132 w 1300645"/>
                    <a:gd name="connsiteY406" fmla="*/ 249402 h 1590423"/>
                    <a:gd name="connsiteX407" fmla="*/ 635604 w 1300645"/>
                    <a:gd name="connsiteY407" fmla="*/ 251212 h 1590423"/>
                    <a:gd name="connsiteX408" fmla="*/ 639182 w 1300645"/>
                    <a:gd name="connsiteY408" fmla="*/ 254380 h 1590423"/>
                    <a:gd name="connsiteX409" fmla="*/ 641861 w 1300645"/>
                    <a:gd name="connsiteY409" fmla="*/ 254946 h 1590423"/>
                    <a:gd name="connsiteX410" fmla="*/ 641599 w 1300645"/>
                    <a:gd name="connsiteY410" fmla="*/ 248949 h 1590423"/>
                    <a:gd name="connsiteX411" fmla="*/ 641299 w 1300645"/>
                    <a:gd name="connsiteY411" fmla="*/ 247290 h 1590423"/>
                    <a:gd name="connsiteX412" fmla="*/ 641168 w 1300645"/>
                    <a:gd name="connsiteY412" fmla="*/ 244311 h 1590423"/>
                    <a:gd name="connsiteX413" fmla="*/ 642329 w 1300645"/>
                    <a:gd name="connsiteY413" fmla="*/ 244462 h 1590423"/>
                    <a:gd name="connsiteX414" fmla="*/ 643135 w 1300645"/>
                    <a:gd name="connsiteY414" fmla="*/ 247554 h 1590423"/>
                    <a:gd name="connsiteX415" fmla="*/ 642948 w 1300645"/>
                    <a:gd name="connsiteY415" fmla="*/ 249779 h 1590423"/>
                    <a:gd name="connsiteX416" fmla="*/ 647743 w 1300645"/>
                    <a:gd name="connsiteY416" fmla="*/ 255323 h 1590423"/>
                    <a:gd name="connsiteX417" fmla="*/ 651434 w 1300645"/>
                    <a:gd name="connsiteY417" fmla="*/ 256945 h 1590423"/>
                    <a:gd name="connsiteX418" fmla="*/ 655536 w 1300645"/>
                    <a:gd name="connsiteY418" fmla="*/ 258076 h 1590423"/>
                    <a:gd name="connsiteX419" fmla="*/ 655742 w 1300645"/>
                    <a:gd name="connsiteY419" fmla="*/ 259509 h 1590423"/>
                    <a:gd name="connsiteX420" fmla="*/ 653307 w 1300645"/>
                    <a:gd name="connsiteY420" fmla="*/ 262979 h 1590423"/>
                    <a:gd name="connsiteX421" fmla="*/ 654244 w 1300645"/>
                    <a:gd name="connsiteY421" fmla="*/ 264601 h 1590423"/>
                    <a:gd name="connsiteX422" fmla="*/ 657372 w 1300645"/>
                    <a:gd name="connsiteY422" fmla="*/ 261734 h 1590423"/>
                    <a:gd name="connsiteX423" fmla="*/ 657728 w 1300645"/>
                    <a:gd name="connsiteY423" fmla="*/ 261583 h 1590423"/>
                    <a:gd name="connsiteX424" fmla="*/ 662955 w 1300645"/>
                    <a:gd name="connsiteY424" fmla="*/ 265430 h 1590423"/>
                    <a:gd name="connsiteX425" fmla="*/ 665952 w 1300645"/>
                    <a:gd name="connsiteY425" fmla="*/ 266863 h 1590423"/>
                    <a:gd name="connsiteX426" fmla="*/ 668687 w 1300645"/>
                    <a:gd name="connsiteY426" fmla="*/ 268447 h 1590423"/>
                    <a:gd name="connsiteX427" fmla="*/ 664959 w 1300645"/>
                    <a:gd name="connsiteY427" fmla="*/ 271163 h 1590423"/>
                    <a:gd name="connsiteX428" fmla="*/ 670354 w 1300645"/>
                    <a:gd name="connsiteY428" fmla="*/ 272143 h 1590423"/>
                    <a:gd name="connsiteX429" fmla="*/ 669886 w 1300645"/>
                    <a:gd name="connsiteY429" fmla="*/ 273162 h 1590423"/>
                    <a:gd name="connsiteX430" fmla="*/ 673933 w 1300645"/>
                    <a:gd name="connsiteY430" fmla="*/ 276254 h 1590423"/>
                    <a:gd name="connsiteX431" fmla="*/ 672958 w 1300645"/>
                    <a:gd name="connsiteY431" fmla="*/ 278668 h 1590423"/>
                    <a:gd name="connsiteX432" fmla="*/ 674570 w 1300645"/>
                    <a:gd name="connsiteY432" fmla="*/ 279234 h 1590423"/>
                    <a:gd name="connsiteX433" fmla="*/ 676705 w 1300645"/>
                    <a:gd name="connsiteY433" fmla="*/ 278329 h 1590423"/>
                    <a:gd name="connsiteX434" fmla="*/ 681951 w 1300645"/>
                    <a:gd name="connsiteY434" fmla="*/ 284438 h 1590423"/>
                    <a:gd name="connsiteX435" fmla="*/ 684967 w 1300645"/>
                    <a:gd name="connsiteY435" fmla="*/ 285419 h 1590423"/>
                    <a:gd name="connsiteX436" fmla="*/ 685229 w 1300645"/>
                    <a:gd name="connsiteY436" fmla="*/ 284401 h 1590423"/>
                    <a:gd name="connsiteX437" fmla="*/ 685510 w 1300645"/>
                    <a:gd name="connsiteY437" fmla="*/ 287116 h 1590423"/>
                    <a:gd name="connsiteX438" fmla="*/ 681613 w 1300645"/>
                    <a:gd name="connsiteY438" fmla="*/ 286701 h 1590423"/>
                    <a:gd name="connsiteX439" fmla="*/ 680396 w 1300645"/>
                    <a:gd name="connsiteY439" fmla="*/ 284816 h 1590423"/>
                    <a:gd name="connsiteX440" fmla="*/ 672827 w 1300645"/>
                    <a:gd name="connsiteY440" fmla="*/ 281120 h 1590423"/>
                    <a:gd name="connsiteX441" fmla="*/ 669437 w 1300645"/>
                    <a:gd name="connsiteY441" fmla="*/ 280328 h 1590423"/>
                    <a:gd name="connsiteX442" fmla="*/ 670411 w 1300645"/>
                    <a:gd name="connsiteY442" fmla="*/ 283118 h 1590423"/>
                    <a:gd name="connsiteX443" fmla="*/ 678747 w 1300645"/>
                    <a:gd name="connsiteY443" fmla="*/ 289681 h 1590423"/>
                    <a:gd name="connsiteX444" fmla="*/ 680115 w 1300645"/>
                    <a:gd name="connsiteY444" fmla="*/ 292547 h 1590423"/>
                    <a:gd name="connsiteX445" fmla="*/ 679759 w 1300645"/>
                    <a:gd name="connsiteY445" fmla="*/ 293452 h 1590423"/>
                    <a:gd name="connsiteX446" fmla="*/ 677292 w 1300645"/>
                    <a:gd name="connsiteY446" fmla="*/ 291201 h 1590423"/>
                    <a:gd name="connsiteX447" fmla="*/ 677417 w 1300645"/>
                    <a:gd name="connsiteY447" fmla="*/ 290888 h 1590423"/>
                    <a:gd name="connsiteX448" fmla="*/ 676817 w 1300645"/>
                    <a:gd name="connsiteY448" fmla="*/ 290020 h 1590423"/>
                    <a:gd name="connsiteX449" fmla="*/ 670542 w 1300645"/>
                    <a:gd name="connsiteY449" fmla="*/ 284514 h 1590423"/>
                    <a:gd name="connsiteX450" fmla="*/ 667544 w 1300645"/>
                    <a:gd name="connsiteY450" fmla="*/ 281421 h 1590423"/>
                    <a:gd name="connsiteX451" fmla="*/ 665016 w 1300645"/>
                    <a:gd name="connsiteY451" fmla="*/ 278253 h 1590423"/>
                    <a:gd name="connsiteX452" fmla="*/ 663404 w 1300645"/>
                    <a:gd name="connsiteY452" fmla="*/ 276292 h 1590423"/>
                    <a:gd name="connsiteX453" fmla="*/ 660407 w 1300645"/>
                    <a:gd name="connsiteY453" fmla="*/ 276179 h 1590423"/>
                    <a:gd name="connsiteX454" fmla="*/ 653794 w 1300645"/>
                    <a:gd name="connsiteY454" fmla="*/ 271653 h 1590423"/>
                    <a:gd name="connsiteX455" fmla="*/ 652651 w 1300645"/>
                    <a:gd name="connsiteY455" fmla="*/ 276518 h 1590423"/>
                    <a:gd name="connsiteX456" fmla="*/ 652052 w 1300645"/>
                    <a:gd name="connsiteY456" fmla="*/ 271050 h 1590423"/>
                    <a:gd name="connsiteX457" fmla="*/ 649320 w 1300645"/>
                    <a:gd name="connsiteY457" fmla="*/ 271301 h 1590423"/>
                    <a:gd name="connsiteX458" fmla="*/ 649261 w 1300645"/>
                    <a:gd name="connsiteY458" fmla="*/ 271125 h 1590423"/>
                    <a:gd name="connsiteX459" fmla="*/ 649132 w 1300645"/>
                    <a:gd name="connsiteY459" fmla="*/ 271121 h 1590423"/>
                    <a:gd name="connsiteX460" fmla="*/ 647856 w 1300645"/>
                    <a:gd name="connsiteY460" fmla="*/ 266524 h 1590423"/>
                    <a:gd name="connsiteX461" fmla="*/ 648043 w 1300645"/>
                    <a:gd name="connsiteY461" fmla="*/ 266109 h 1590423"/>
                    <a:gd name="connsiteX462" fmla="*/ 652745 w 1300645"/>
                    <a:gd name="connsiteY462" fmla="*/ 269202 h 1590423"/>
                    <a:gd name="connsiteX463" fmla="*/ 653738 w 1300645"/>
                    <a:gd name="connsiteY463" fmla="*/ 265393 h 1590423"/>
                    <a:gd name="connsiteX464" fmla="*/ 644390 w 1300645"/>
                    <a:gd name="connsiteY464" fmla="*/ 265393 h 1590423"/>
                    <a:gd name="connsiteX465" fmla="*/ 645945 w 1300645"/>
                    <a:gd name="connsiteY465" fmla="*/ 271276 h 1590423"/>
                    <a:gd name="connsiteX466" fmla="*/ 649036 w 1300645"/>
                    <a:gd name="connsiteY466" fmla="*/ 273237 h 1590423"/>
                    <a:gd name="connsiteX467" fmla="*/ 647725 w 1300645"/>
                    <a:gd name="connsiteY467" fmla="*/ 271465 h 1590423"/>
                    <a:gd name="connsiteX468" fmla="*/ 647987 w 1300645"/>
                    <a:gd name="connsiteY468" fmla="*/ 271088 h 1590423"/>
                    <a:gd name="connsiteX469" fmla="*/ 649132 w 1300645"/>
                    <a:gd name="connsiteY469" fmla="*/ 271121 h 1590423"/>
                    <a:gd name="connsiteX470" fmla="*/ 649186 w 1300645"/>
                    <a:gd name="connsiteY470" fmla="*/ 271314 h 1590423"/>
                    <a:gd name="connsiteX471" fmla="*/ 649320 w 1300645"/>
                    <a:gd name="connsiteY471" fmla="*/ 271301 h 1590423"/>
                    <a:gd name="connsiteX472" fmla="*/ 650253 w 1300645"/>
                    <a:gd name="connsiteY472" fmla="*/ 274105 h 1590423"/>
                    <a:gd name="connsiteX473" fmla="*/ 646713 w 1300645"/>
                    <a:gd name="connsiteY473" fmla="*/ 275500 h 1590423"/>
                    <a:gd name="connsiteX474" fmla="*/ 653307 w 1300645"/>
                    <a:gd name="connsiteY474" fmla="*/ 284287 h 1590423"/>
                    <a:gd name="connsiteX475" fmla="*/ 650272 w 1300645"/>
                    <a:gd name="connsiteY475" fmla="*/ 282251 h 1590423"/>
                    <a:gd name="connsiteX476" fmla="*/ 649860 w 1300645"/>
                    <a:gd name="connsiteY476" fmla="*/ 283043 h 1590423"/>
                    <a:gd name="connsiteX477" fmla="*/ 651902 w 1300645"/>
                    <a:gd name="connsiteY477" fmla="*/ 292962 h 1590423"/>
                    <a:gd name="connsiteX478" fmla="*/ 651734 w 1300645"/>
                    <a:gd name="connsiteY478" fmla="*/ 298016 h 1590423"/>
                    <a:gd name="connsiteX479" fmla="*/ 649860 w 1300645"/>
                    <a:gd name="connsiteY479" fmla="*/ 297261 h 1590423"/>
                    <a:gd name="connsiteX480" fmla="*/ 645477 w 1300645"/>
                    <a:gd name="connsiteY480" fmla="*/ 294584 h 1590423"/>
                    <a:gd name="connsiteX481" fmla="*/ 638995 w 1300645"/>
                    <a:gd name="connsiteY481" fmla="*/ 287606 h 1590423"/>
                    <a:gd name="connsiteX482" fmla="*/ 637309 w 1300645"/>
                    <a:gd name="connsiteY482" fmla="*/ 292245 h 1590423"/>
                    <a:gd name="connsiteX483" fmla="*/ 635492 w 1300645"/>
                    <a:gd name="connsiteY483" fmla="*/ 289417 h 1590423"/>
                    <a:gd name="connsiteX484" fmla="*/ 633281 w 1300645"/>
                    <a:gd name="connsiteY484" fmla="*/ 288399 h 1590423"/>
                    <a:gd name="connsiteX485" fmla="*/ 630059 w 1300645"/>
                    <a:gd name="connsiteY485" fmla="*/ 287531 h 1590423"/>
                    <a:gd name="connsiteX486" fmla="*/ 627362 w 1300645"/>
                    <a:gd name="connsiteY486" fmla="*/ 285117 h 1590423"/>
                    <a:gd name="connsiteX487" fmla="*/ 626069 w 1300645"/>
                    <a:gd name="connsiteY487" fmla="*/ 281044 h 1590423"/>
                    <a:gd name="connsiteX488" fmla="*/ 628729 w 1300645"/>
                    <a:gd name="connsiteY488" fmla="*/ 282478 h 1590423"/>
                    <a:gd name="connsiteX489" fmla="*/ 628954 w 1300645"/>
                    <a:gd name="connsiteY489" fmla="*/ 281006 h 1590423"/>
                    <a:gd name="connsiteX490" fmla="*/ 624739 w 1300645"/>
                    <a:gd name="connsiteY490" fmla="*/ 277235 h 1590423"/>
                    <a:gd name="connsiteX491" fmla="*/ 625638 w 1300645"/>
                    <a:gd name="connsiteY491" fmla="*/ 275311 h 1590423"/>
                    <a:gd name="connsiteX492" fmla="*/ 622716 w 1300645"/>
                    <a:gd name="connsiteY492" fmla="*/ 275010 h 1590423"/>
                    <a:gd name="connsiteX493" fmla="*/ 622585 w 1300645"/>
                    <a:gd name="connsiteY493" fmla="*/ 275990 h 1590423"/>
                    <a:gd name="connsiteX494" fmla="*/ 623652 w 1300645"/>
                    <a:gd name="connsiteY494" fmla="*/ 277688 h 1590423"/>
                    <a:gd name="connsiteX495" fmla="*/ 622959 w 1300645"/>
                    <a:gd name="connsiteY495" fmla="*/ 279951 h 1590423"/>
                    <a:gd name="connsiteX496" fmla="*/ 624420 w 1300645"/>
                    <a:gd name="connsiteY496" fmla="*/ 282477 h 1590423"/>
                    <a:gd name="connsiteX497" fmla="*/ 624271 w 1300645"/>
                    <a:gd name="connsiteY497" fmla="*/ 283043 h 1590423"/>
                    <a:gd name="connsiteX498" fmla="*/ 623090 w 1300645"/>
                    <a:gd name="connsiteY498" fmla="*/ 282628 h 1590423"/>
                    <a:gd name="connsiteX499" fmla="*/ 622154 w 1300645"/>
                    <a:gd name="connsiteY499" fmla="*/ 287305 h 1590423"/>
                    <a:gd name="connsiteX500" fmla="*/ 623222 w 1300645"/>
                    <a:gd name="connsiteY500" fmla="*/ 291453 h 1590423"/>
                    <a:gd name="connsiteX501" fmla="*/ 619429 w 1300645"/>
                    <a:gd name="connsiteY501" fmla="*/ 290942 h 1590423"/>
                    <a:gd name="connsiteX502" fmla="*/ 617114 w 1300645"/>
                    <a:gd name="connsiteY502" fmla="*/ 285947 h 1590423"/>
                    <a:gd name="connsiteX503" fmla="*/ 614380 w 1300645"/>
                    <a:gd name="connsiteY503" fmla="*/ 287305 h 1590423"/>
                    <a:gd name="connsiteX504" fmla="*/ 614305 w 1300645"/>
                    <a:gd name="connsiteY504" fmla="*/ 289794 h 1590423"/>
                    <a:gd name="connsiteX505" fmla="*/ 614661 w 1300645"/>
                    <a:gd name="connsiteY505" fmla="*/ 296997 h 1590423"/>
                    <a:gd name="connsiteX506" fmla="*/ 613087 w 1300645"/>
                    <a:gd name="connsiteY506" fmla="*/ 296205 h 1590423"/>
                    <a:gd name="connsiteX507" fmla="*/ 612862 w 1300645"/>
                    <a:gd name="connsiteY507" fmla="*/ 292434 h 1590423"/>
                    <a:gd name="connsiteX508" fmla="*/ 612956 w 1300645"/>
                    <a:gd name="connsiteY508" fmla="*/ 287720 h 1590423"/>
                    <a:gd name="connsiteX509" fmla="*/ 611607 w 1300645"/>
                    <a:gd name="connsiteY509" fmla="*/ 289341 h 1590423"/>
                    <a:gd name="connsiteX510" fmla="*/ 610651 w 1300645"/>
                    <a:gd name="connsiteY510" fmla="*/ 284476 h 1590423"/>
                    <a:gd name="connsiteX511" fmla="*/ 611401 w 1300645"/>
                    <a:gd name="connsiteY511" fmla="*/ 281346 h 1590423"/>
                    <a:gd name="connsiteX512" fmla="*/ 609471 w 1300645"/>
                    <a:gd name="connsiteY512" fmla="*/ 282779 h 1590423"/>
                    <a:gd name="connsiteX513" fmla="*/ 604882 w 1300645"/>
                    <a:gd name="connsiteY513" fmla="*/ 280931 h 1590423"/>
                    <a:gd name="connsiteX514" fmla="*/ 604957 w 1300645"/>
                    <a:gd name="connsiteY514" fmla="*/ 279913 h 1590423"/>
                    <a:gd name="connsiteX515" fmla="*/ 607205 w 1300645"/>
                    <a:gd name="connsiteY515" fmla="*/ 278517 h 1590423"/>
                    <a:gd name="connsiteX516" fmla="*/ 603870 w 1300645"/>
                    <a:gd name="connsiteY516" fmla="*/ 276896 h 1590423"/>
                    <a:gd name="connsiteX517" fmla="*/ 605687 w 1300645"/>
                    <a:gd name="connsiteY517" fmla="*/ 271541 h 1590423"/>
                    <a:gd name="connsiteX518" fmla="*/ 604113 w 1300645"/>
                    <a:gd name="connsiteY518" fmla="*/ 265393 h 1590423"/>
                    <a:gd name="connsiteX519" fmla="*/ 606755 w 1300645"/>
                    <a:gd name="connsiteY519" fmla="*/ 264488 h 1590423"/>
                    <a:gd name="connsiteX520" fmla="*/ 602802 w 1300645"/>
                    <a:gd name="connsiteY520" fmla="*/ 256719 h 1590423"/>
                    <a:gd name="connsiteX521" fmla="*/ 599786 w 1300645"/>
                    <a:gd name="connsiteY521" fmla="*/ 256115 h 1590423"/>
                    <a:gd name="connsiteX522" fmla="*/ 595478 w 1300645"/>
                    <a:gd name="connsiteY522" fmla="*/ 250647 h 1590423"/>
                    <a:gd name="connsiteX523" fmla="*/ 590757 w 1300645"/>
                    <a:gd name="connsiteY523" fmla="*/ 251854 h 1590423"/>
                    <a:gd name="connsiteX524" fmla="*/ 591356 w 1300645"/>
                    <a:gd name="connsiteY524" fmla="*/ 256153 h 1590423"/>
                    <a:gd name="connsiteX525" fmla="*/ 593585 w 1300645"/>
                    <a:gd name="connsiteY525" fmla="*/ 253287 h 1590423"/>
                    <a:gd name="connsiteX526" fmla="*/ 594990 w 1300645"/>
                    <a:gd name="connsiteY526" fmla="*/ 255700 h 1590423"/>
                    <a:gd name="connsiteX527" fmla="*/ 594391 w 1300645"/>
                    <a:gd name="connsiteY527" fmla="*/ 259623 h 1590423"/>
                    <a:gd name="connsiteX528" fmla="*/ 595159 w 1300645"/>
                    <a:gd name="connsiteY528" fmla="*/ 262413 h 1590423"/>
                    <a:gd name="connsiteX529" fmla="*/ 598381 w 1300645"/>
                    <a:gd name="connsiteY529" fmla="*/ 261546 h 1590423"/>
                    <a:gd name="connsiteX530" fmla="*/ 596021 w 1300645"/>
                    <a:gd name="connsiteY530" fmla="*/ 255361 h 1590423"/>
                    <a:gd name="connsiteX531" fmla="*/ 598962 w 1300645"/>
                    <a:gd name="connsiteY531" fmla="*/ 257473 h 1590423"/>
                    <a:gd name="connsiteX532" fmla="*/ 600292 w 1300645"/>
                    <a:gd name="connsiteY532" fmla="*/ 260414 h 1590423"/>
                    <a:gd name="connsiteX533" fmla="*/ 604151 w 1300645"/>
                    <a:gd name="connsiteY533" fmla="*/ 261055 h 1590423"/>
                    <a:gd name="connsiteX534" fmla="*/ 604151 w 1300645"/>
                    <a:gd name="connsiteY534" fmla="*/ 261998 h 1590423"/>
                    <a:gd name="connsiteX535" fmla="*/ 600667 w 1300645"/>
                    <a:gd name="connsiteY535" fmla="*/ 264525 h 1590423"/>
                    <a:gd name="connsiteX536" fmla="*/ 602596 w 1300645"/>
                    <a:gd name="connsiteY536" fmla="*/ 269315 h 1590423"/>
                    <a:gd name="connsiteX537" fmla="*/ 594803 w 1300645"/>
                    <a:gd name="connsiteY537" fmla="*/ 266562 h 1590423"/>
                    <a:gd name="connsiteX538" fmla="*/ 595290 w 1300645"/>
                    <a:gd name="connsiteY538" fmla="*/ 271729 h 1590423"/>
                    <a:gd name="connsiteX539" fmla="*/ 601378 w 1300645"/>
                    <a:gd name="connsiteY539" fmla="*/ 271993 h 1590423"/>
                    <a:gd name="connsiteX540" fmla="*/ 604207 w 1300645"/>
                    <a:gd name="connsiteY540" fmla="*/ 279460 h 1590423"/>
                    <a:gd name="connsiteX541" fmla="*/ 600667 w 1300645"/>
                    <a:gd name="connsiteY541" fmla="*/ 286211 h 1590423"/>
                    <a:gd name="connsiteX542" fmla="*/ 594859 w 1300645"/>
                    <a:gd name="connsiteY542" fmla="*/ 283458 h 1590423"/>
                    <a:gd name="connsiteX543" fmla="*/ 592649 w 1300645"/>
                    <a:gd name="connsiteY543" fmla="*/ 277311 h 1590423"/>
                    <a:gd name="connsiteX544" fmla="*/ 597257 w 1300645"/>
                    <a:gd name="connsiteY544" fmla="*/ 277310 h 1590423"/>
                    <a:gd name="connsiteX545" fmla="*/ 597407 w 1300645"/>
                    <a:gd name="connsiteY545" fmla="*/ 276896 h 1590423"/>
                    <a:gd name="connsiteX546" fmla="*/ 592124 w 1300645"/>
                    <a:gd name="connsiteY546" fmla="*/ 273011 h 1590423"/>
                    <a:gd name="connsiteX547" fmla="*/ 593867 w 1300645"/>
                    <a:gd name="connsiteY547" fmla="*/ 269202 h 1590423"/>
                    <a:gd name="connsiteX548" fmla="*/ 592031 w 1300645"/>
                    <a:gd name="connsiteY548" fmla="*/ 268146 h 1590423"/>
                    <a:gd name="connsiteX549" fmla="*/ 591356 w 1300645"/>
                    <a:gd name="connsiteY549" fmla="*/ 264186 h 1590423"/>
                    <a:gd name="connsiteX550" fmla="*/ 589295 w 1300645"/>
                    <a:gd name="connsiteY550" fmla="*/ 265581 h 1590423"/>
                    <a:gd name="connsiteX551" fmla="*/ 590344 w 1300645"/>
                    <a:gd name="connsiteY551" fmla="*/ 269956 h 1590423"/>
                    <a:gd name="connsiteX552" fmla="*/ 589614 w 1300645"/>
                    <a:gd name="connsiteY552" fmla="*/ 269730 h 1590423"/>
                    <a:gd name="connsiteX553" fmla="*/ 588453 w 1300645"/>
                    <a:gd name="connsiteY553" fmla="*/ 270069 h 1590423"/>
                    <a:gd name="connsiteX554" fmla="*/ 588715 w 1300645"/>
                    <a:gd name="connsiteY554" fmla="*/ 272710 h 1590423"/>
                    <a:gd name="connsiteX555" fmla="*/ 592012 w 1300645"/>
                    <a:gd name="connsiteY555" fmla="*/ 280931 h 1590423"/>
                    <a:gd name="connsiteX556" fmla="*/ 593529 w 1300645"/>
                    <a:gd name="connsiteY556" fmla="*/ 283194 h 1590423"/>
                    <a:gd name="connsiteX557" fmla="*/ 595290 w 1300645"/>
                    <a:gd name="connsiteY557" fmla="*/ 288700 h 1590423"/>
                    <a:gd name="connsiteX558" fmla="*/ 598456 w 1300645"/>
                    <a:gd name="connsiteY558" fmla="*/ 290699 h 1590423"/>
                    <a:gd name="connsiteX559" fmla="*/ 602933 w 1300645"/>
                    <a:gd name="connsiteY559" fmla="*/ 290096 h 1590423"/>
                    <a:gd name="connsiteX560" fmla="*/ 605163 w 1300645"/>
                    <a:gd name="connsiteY560" fmla="*/ 290737 h 1590423"/>
                    <a:gd name="connsiteX561" fmla="*/ 605687 w 1300645"/>
                    <a:gd name="connsiteY561" fmla="*/ 287078 h 1590423"/>
                    <a:gd name="connsiteX562" fmla="*/ 607336 w 1300645"/>
                    <a:gd name="connsiteY562" fmla="*/ 292660 h 1590423"/>
                    <a:gd name="connsiteX563" fmla="*/ 600573 w 1300645"/>
                    <a:gd name="connsiteY563" fmla="*/ 291755 h 1590423"/>
                    <a:gd name="connsiteX564" fmla="*/ 600386 w 1300645"/>
                    <a:gd name="connsiteY564" fmla="*/ 292962 h 1590423"/>
                    <a:gd name="connsiteX565" fmla="*/ 598812 w 1300645"/>
                    <a:gd name="connsiteY565" fmla="*/ 293641 h 1590423"/>
                    <a:gd name="connsiteX566" fmla="*/ 598662 w 1300645"/>
                    <a:gd name="connsiteY566" fmla="*/ 295489 h 1590423"/>
                    <a:gd name="connsiteX567" fmla="*/ 600967 w 1300645"/>
                    <a:gd name="connsiteY567" fmla="*/ 295413 h 1590423"/>
                    <a:gd name="connsiteX568" fmla="*/ 602521 w 1300645"/>
                    <a:gd name="connsiteY568" fmla="*/ 294848 h 1590423"/>
                    <a:gd name="connsiteX569" fmla="*/ 604751 w 1300645"/>
                    <a:gd name="connsiteY569" fmla="*/ 301711 h 1590423"/>
                    <a:gd name="connsiteX570" fmla="*/ 605313 w 1300645"/>
                    <a:gd name="connsiteY570" fmla="*/ 301033 h 1590423"/>
                    <a:gd name="connsiteX571" fmla="*/ 604900 w 1300645"/>
                    <a:gd name="connsiteY571" fmla="*/ 297940 h 1590423"/>
                    <a:gd name="connsiteX572" fmla="*/ 602521 w 1300645"/>
                    <a:gd name="connsiteY572" fmla="*/ 294810 h 1590423"/>
                    <a:gd name="connsiteX573" fmla="*/ 608685 w 1300645"/>
                    <a:gd name="connsiteY573" fmla="*/ 298015 h 1590423"/>
                    <a:gd name="connsiteX574" fmla="*/ 613818 w 1300645"/>
                    <a:gd name="connsiteY574" fmla="*/ 300052 h 1590423"/>
                    <a:gd name="connsiteX575" fmla="*/ 615447 w 1300645"/>
                    <a:gd name="connsiteY575" fmla="*/ 302767 h 1590423"/>
                    <a:gd name="connsiteX576" fmla="*/ 616309 w 1300645"/>
                    <a:gd name="connsiteY576" fmla="*/ 305408 h 1590423"/>
                    <a:gd name="connsiteX577" fmla="*/ 616871 w 1300645"/>
                    <a:gd name="connsiteY577" fmla="*/ 304842 h 1590423"/>
                    <a:gd name="connsiteX578" fmla="*/ 616290 w 1300645"/>
                    <a:gd name="connsiteY578" fmla="*/ 300505 h 1590423"/>
                    <a:gd name="connsiteX579" fmla="*/ 618014 w 1300645"/>
                    <a:gd name="connsiteY579" fmla="*/ 302881 h 1590423"/>
                    <a:gd name="connsiteX580" fmla="*/ 617564 w 1300645"/>
                    <a:gd name="connsiteY580" fmla="*/ 304880 h 1590423"/>
                    <a:gd name="connsiteX581" fmla="*/ 620805 w 1300645"/>
                    <a:gd name="connsiteY581" fmla="*/ 305408 h 1590423"/>
                    <a:gd name="connsiteX582" fmla="*/ 620524 w 1300645"/>
                    <a:gd name="connsiteY582" fmla="*/ 299637 h 1590423"/>
                    <a:gd name="connsiteX583" fmla="*/ 620168 w 1300645"/>
                    <a:gd name="connsiteY583" fmla="*/ 299750 h 1590423"/>
                    <a:gd name="connsiteX584" fmla="*/ 621367 w 1300645"/>
                    <a:gd name="connsiteY584" fmla="*/ 295413 h 1590423"/>
                    <a:gd name="connsiteX585" fmla="*/ 621873 w 1300645"/>
                    <a:gd name="connsiteY585" fmla="*/ 303145 h 1590423"/>
                    <a:gd name="connsiteX586" fmla="*/ 631933 w 1300645"/>
                    <a:gd name="connsiteY586" fmla="*/ 309028 h 1590423"/>
                    <a:gd name="connsiteX587" fmla="*/ 637646 w 1300645"/>
                    <a:gd name="connsiteY587" fmla="*/ 315440 h 1590423"/>
                    <a:gd name="connsiteX588" fmla="*/ 641318 w 1300645"/>
                    <a:gd name="connsiteY588" fmla="*/ 316382 h 1590423"/>
                    <a:gd name="connsiteX589" fmla="*/ 642929 w 1300645"/>
                    <a:gd name="connsiteY589" fmla="*/ 318570 h 1590423"/>
                    <a:gd name="connsiteX590" fmla="*/ 643790 w 1300645"/>
                    <a:gd name="connsiteY590" fmla="*/ 320569 h 1590423"/>
                    <a:gd name="connsiteX591" fmla="*/ 646994 w 1300645"/>
                    <a:gd name="connsiteY591" fmla="*/ 316911 h 1590423"/>
                    <a:gd name="connsiteX592" fmla="*/ 647462 w 1300645"/>
                    <a:gd name="connsiteY592" fmla="*/ 317476 h 1590423"/>
                    <a:gd name="connsiteX593" fmla="*/ 646601 w 1300645"/>
                    <a:gd name="connsiteY593" fmla="*/ 322681 h 1590423"/>
                    <a:gd name="connsiteX594" fmla="*/ 672509 w 1300645"/>
                    <a:gd name="connsiteY594" fmla="*/ 341500 h 1590423"/>
                    <a:gd name="connsiteX595" fmla="*/ 672153 w 1300645"/>
                    <a:gd name="connsiteY595" fmla="*/ 344178 h 1590423"/>
                    <a:gd name="connsiteX596" fmla="*/ 670036 w 1300645"/>
                    <a:gd name="connsiteY596" fmla="*/ 343310 h 1590423"/>
                    <a:gd name="connsiteX597" fmla="*/ 658740 w 1300645"/>
                    <a:gd name="connsiteY597" fmla="*/ 336560 h 1590423"/>
                    <a:gd name="connsiteX598" fmla="*/ 652371 w 1300645"/>
                    <a:gd name="connsiteY598" fmla="*/ 331430 h 1590423"/>
                    <a:gd name="connsiteX599" fmla="*/ 639444 w 1300645"/>
                    <a:gd name="connsiteY599" fmla="*/ 323887 h 1590423"/>
                    <a:gd name="connsiteX600" fmla="*/ 627736 w 1300645"/>
                    <a:gd name="connsiteY600" fmla="*/ 317514 h 1590423"/>
                    <a:gd name="connsiteX601" fmla="*/ 610914 w 1300645"/>
                    <a:gd name="connsiteY601" fmla="*/ 310914 h 1590423"/>
                    <a:gd name="connsiteX602" fmla="*/ 609134 w 1300645"/>
                    <a:gd name="connsiteY602" fmla="*/ 309066 h 1590423"/>
                    <a:gd name="connsiteX603" fmla="*/ 604807 w 1300645"/>
                    <a:gd name="connsiteY603" fmla="*/ 307067 h 1590423"/>
                    <a:gd name="connsiteX604" fmla="*/ 598662 w 1300645"/>
                    <a:gd name="connsiteY604" fmla="*/ 304691 h 1590423"/>
                    <a:gd name="connsiteX605" fmla="*/ 594503 w 1300645"/>
                    <a:gd name="connsiteY605" fmla="*/ 301485 h 1590423"/>
                    <a:gd name="connsiteX606" fmla="*/ 589558 w 1300645"/>
                    <a:gd name="connsiteY606" fmla="*/ 299826 h 1590423"/>
                    <a:gd name="connsiteX607" fmla="*/ 582514 w 1300645"/>
                    <a:gd name="connsiteY607" fmla="*/ 298129 h 1590423"/>
                    <a:gd name="connsiteX608" fmla="*/ 580247 w 1300645"/>
                    <a:gd name="connsiteY608" fmla="*/ 295451 h 1590423"/>
                    <a:gd name="connsiteX609" fmla="*/ 577437 w 1300645"/>
                    <a:gd name="connsiteY609" fmla="*/ 294961 h 1590423"/>
                    <a:gd name="connsiteX610" fmla="*/ 573035 w 1300645"/>
                    <a:gd name="connsiteY610" fmla="*/ 294282 h 1590423"/>
                    <a:gd name="connsiteX611" fmla="*/ 561683 w 1300645"/>
                    <a:gd name="connsiteY611" fmla="*/ 294772 h 1590423"/>
                    <a:gd name="connsiteX612" fmla="*/ 557374 w 1300645"/>
                    <a:gd name="connsiteY612" fmla="*/ 294621 h 1590423"/>
                    <a:gd name="connsiteX613" fmla="*/ 555538 w 1300645"/>
                    <a:gd name="connsiteY613" fmla="*/ 296884 h 1590423"/>
                    <a:gd name="connsiteX614" fmla="*/ 553665 w 1300645"/>
                    <a:gd name="connsiteY614" fmla="*/ 299373 h 1590423"/>
                    <a:gd name="connsiteX615" fmla="*/ 552916 w 1300645"/>
                    <a:gd name="connsiteY615" fmla="*/ 297563 h 1590423"/>
                    <a:gd name="connsiteX616" fmla="*/ 554377 w 1300645"/>
                    <a:gd name="connsiteY616" fmla="*/ 295262 h 1590423"/>
                    <a:gd name="connsiteX617" fmla="*/ 546434 w 1300645"/>
                    <a:gd name="connsiteY617" fmla="*/ 295262 h 1590423"/>
                    <a:gd name="connsiteX618" fmla="*/ 546958 w 1300645"/>
                    <a:gd name="connsiteY618" fmla="*/ 297073 h 1590423"/>
                    <a:gd name="connsiteX619" fmla="*/ 544036 w 1300645"/>
                    <a:gd name="connsiteY619" fmla="*/ 301976 h 1590423"/>
                    <a:gd name="connsiteX620" fmla="*/ 546528 w 1300645"/>
                    <a:gd name="connsiteY620" fmla="*/ 305294 h 1590423"/>
                    <a:gd name="connsiteX621" fmla="*/ 544429 w 1300645"/>
                    <a:gd name="connsiteY621" fmla="*/ 307218 h 1590423"/>
                    <a:gd name="connsiteX622" fmla="*/ 539165 w 1300645"/>
                    <a:gd name="connsiteY622" fmla="*/ 307142 h 1590423"/>
                    <a:gd name="connsiteX623" fmla="*/ 537985 w 1300645"/>
                    <a:gd name="connsiteY623" fmla="*/ 305445 h 1590423"/>
                    <a:gd name="connsiteX624" fmla="*/ 539671 w 1300645"/>
                    <a:gd name="connsiteY624" fmla="*/ 304502 h 1590423"/>
                    <a:gd name="connsiteX625" fmla="*/ 538678 w 1300645"/>
                    <a:gd name="connsiteY625" fmla="*/ 301900 h 1590423"/>
                    <a:gd name="connsiteX626" fmla="*/ 531635 w 1300645"/>
                    <a:gd name="connsiteY626" fmla="*/ 298355 h 1590423"/>
                    <a:gd name="connsiteX627" fmla="*/ 533096 w 1300645"/>
                    <a:gd name="connsiteY627" fmla="*/ 298242 h 1590423"/>
                    <a:gd name="connsiteX628" fmla="*/ 534033 w 1300645"/>
                    <a:gd name="connsiteY628" fmla="*/ 299336 h 1590423"/>
                    <a:gd name="connsiteX629" fmla="*/ 542443 w 1300645"/>
                    <a:gd name="connsiteY629" fmla="*/ 301108 h 1590423"/>
                    <a:gd name="connsiteX630" fmla="*/ 541751 w 1300645"/>
                    <a:gd name="connsiteY630" fmla="*/ 295376 h 1590423"/>
                    <a:gd name="connsiteX631" fmla="*/ 535138 w 1300645"/>
                    <a:gd name="connsiteY631" fmla="*/ 294320 h 1590423"/>
                    <a:gd name="connsiteX632" fmla="*/ 534032 w 1300645"/>
                    <a:gd name="connsiteY632" fmla="*/ 294244 h 1590423"/>
                    <a:gd name="connsiteX633" fmla="*/ 532496 w 1300645"/>
                    <a:gd name="connsiteY633" fmla="*/ 293716 h 1590423"/>
                    <a:gd name="connsiteX634" fmla="*/ 529030 w 1300645"/>
                    <a:gd name="connsiteY634" fmla="*/ 293377 h 1590423"/>
                    <a:gd name="connsiteX635" fmla="*/ 526576 w 1300645"/>
                    <a:gd name="connsiteY635" fmla="*/ 293829 h 1590423"/>
                    <a:gd name="connsiteX636" fmla="*/ 523055 w 1300645"/>
                    <a:gd name="connsiteY636" fmla="*/ 297488 h 1590423"/>
                    <a:gd name="connsiteX637" fmla="*/ 526951 w 1300645"/>
                    <a:gd name="connsiteY637" fmla="*/ 298883 h 1590423"/>
                    <a:gd name="connsiteX638" fmla="*/ 522736 w 1300645"/>
                    <a:gd name="connsiteY638" fmla="*/ 301523 h 1590423"/>
                    <a:gd name="connsiteX639" fmla="*/ 520825 w 1300645"/>
                    <a:gd name="connsiteY639" fmla="*/ 304842 h 1590423"/>
                    <a:gd name="connsiteX640" fmla="*/ 521968 w 1300645"/>
                    <a:gd name="connsiteY640" fmla="*/ 297337 h 1590423"/>
                    <a:gd name="connsiteX641" fmla="*/ 520844 w 1300645"/>
                    <a:gd name="connsiteY641" fmla="*/ 294320 h 1590423"/>
                    <a:gd name="connsiteX642" fmla="*/ 518315 w 1300645"/>
                    <a:gd name="connsiteY642" fmla="*/ 293678 h 1590423"/>
                    <a:gd name="connsiteX643" fmla="*/ 512527 w 1300645"/>
                    <a:gd name="connsiteY643" fmla="*/ 292095 h 1590423"/>
                    <a:gd name="connsiteX644" fmla="*/ 513276 w 1300645"/>
                    <a:gd name="connsiteY644" fmla="*/ 294659 h 1590423"/>
                    <a:gd name="connsiteX645" fmla="*/ 513295 w 1300645"/>
                    <a:gd name="connsiteY645" fmla="*/ 297336 h 1590423"/>
                    <a:gd name="connsiteX646" fmla="*/ 512527 w 1300645"/>
                    <a:gd name="connsiteY646" fmla="*/ 297902 h 1590423"/>
                    <a:gd name="connsiteX647" fmla="*/ 511909 w 1300645"/>
                    <a:gd name="connsiteY647" fmla="*/ 295639 h 1590423"/>
                    <a:gd name="connsiteX648" fmla="*/ 511009 w 1300645"/>
                    <a:gd name="connsiteY648" fmla="*/ 293150 h 1590423"/>
                    <a:gd name="connsiteX649" fmla="*/ 510204 w 1300645"/>
                    <a:gd name="connsiteY649" fmla="*/ 293414 h 1590423"/>
                    <a:gd name="connsiteX650" fmla="*/ 509904 w 1300645"/>
                    <a:gd name="connsiteY650" fmla="*/ 296206 h 1590423"/>
                    <a:gd name="connsiteX651" fmla="*/ 510035 w 1300645"/>
                    <a:gd name="connsiteY651" fmla="*/ 297525 h 1590423"/>
                    <a:gd name="connsiteX652" fmla="*/ 505745 w 1300645"/>
                    <a:gd name="connsiteY652" fmla="*/ 303295 h 1590423"/>
                    <a:gd name="connsiteX653" fmla="*/ 505745 w 1300645"/>
                    <a:gd name="connsiteY653" fmla="*/ 292585 h 1590423"/>
                    <a:gd name="connsiteX654" fmla="*/ 498289 w 1300645"/>
                    <a:gd name="connsiteY654" fmla="*/ 296809 h 1590423"/>
                    <a:gd name="connsiteX655" fmla="*/ 500743 w 1300645"/>
                    <a:gd name="connsiteY655" fmla="*/ 299072 h 1590423"/>
                    <a:gd name="connsiteX656" fmla="*/ 498814 w 1300645"/>
                    <a:gd name="connsiteY656" fmla="*/ 302541 h 1590423"/>
                    <a:gd name="connsiteX657" fmla="*/ 494655 w 1300645"/>
                    <a:gd name="connsiteY657" fmla="*/ 306313 h 1590423"/>
                    <a:gd name="connsiteX658" fmla="*/ 496603 w 1300645"/>
                    <a:gd name="connsiteY658" fmla="*/ 297035 h 1590423"/>
                    <a:gd name="connsiteX659" fmla="*/ 495348 w 1300645"/>
                    <a:gd name="connsiteY659" fmla="*/ 296356 h 1590423"/>
                    <a:gd name="connsiteX660" fmla="*/ 488885 w 1300645"/>
                    <a:gd name="connsiteY660" fmla="*/ 302428 h 1590423"/>
                    <a:gd name="connsiteX661" fmla="*/ 483659 w 1300645"/>
                    <a:gd name="connsiteY661" fmla="*/ 304917 h 1590423"/>
                    <a:gd name="connsiteX662" fmla="*/ 484014 w 1300645"/>
                    <a:gd name="connsiteY662" fmla="*/ 300882 h 1590423"/>
                    <a:gd name="connsiteX663" fmla="*/ 481355 w 1300645"/>
                    <a:gd name="connsiteY663" fmla="*/ 300920 h 1590423"/>
                    <a:gd name="connsiteX664" fmla="*/ 480549 w 1300645"/>
                    <a:gd name="connsiteY664" fmla="*/ 301976 h 1590423"/>
                    <a:gd name="connsiteX665" fmla="*/ 478694 w 1300645"/>
                    <a:gd name="connsiteY665" fmla="*/ 304993 h 1590423"/>
                    <a:gd name="connsiteX666" fmla="*/ 476521 w 1300645"/>
                    <a:gd name="connsiteY666" fmla="*/ 303899 h 1590423"/>
                    <a:gd name="connsiteX667" fmla="*/ 474142 w 1300645"/>
                    <a:gd name="connsiteY667" fmla="*/ 302655 h 1590423"/>
                    <a:gd name="connsiteX668" fmla="*/ 469627 w 1300645"/>
                    <a:gd name="connsiteY668" fmla="*/ 309028 h 1590423"/>
                    <a:gd name="connsiteX669" fmla="*/ 469627 w 1300645"/>
                    <a:gd name="connsiteY669" fmla="*/ 303183 h 1590423"/>
                    <a:gd name="connsiteX670" fmla="*/ 467979 w 1300645"/>
                    <a:gd name="connsiteY670" fmla="*/ 306200 h 1590423"/>
                    <a:gd name="connsiteX671" fmla="*/ 462921 w 1300645"/>
                    <a:gd name="connsiteY671" fmla="*/ 309594 h 1590423"/>
                    <a:gd name="connsiteX672" fmla="*/ 461478 w 1300645"/>
                    <a:gd name="connsiteY672" fmla="*/ 308349 h 1590423"/>
                    <a:gd name="connsiteX673" fmla="*/ 464644 w 1300645"/>
                    <a:gd name="connsiteY673" fmla="*/ 303258 h 1590423"/>
                    <a:gd name="connsiteX674" fmla="*/ 464382 w 1300645"/>
                    <a:gd name="connsiteY674" fmla="*/ 301976 h 1590423"/>
                    <a:gd name="connsiteX675" fmla="*/ 457844 w 1300645"/>
                    <a:gd name="connsiteY675" fmla="*/ 304691 h 1590423"/>
                    <a:gd name="connsiteX676" fmla="*/ 452093 w 1300645"/>
                    <a:gd name="connsiteY676" fmla="*/ 311404 h 1590423"/>
                    <a:gd name="connsiteX677" fmla="*/ 444543 w 1300645"/>
                    <a:gd name="connsiteY677" fmla="*/ 310612 h 1590423"/>
                    <a:gd name="connsiteX678" fmla="*/ 434559 w 1300645"/>
                    <a:gd name="connsiteY678" fmla="*/ 314723 h 1590423"/>
                    <a:gd name="connsiteX679" fmla="*/ 429220 w 1300645"/>
                    <a:gd name="connsiteY679" fmla="*/ 314006 h 1590423"/>
                    <a:gd name="connsiteX680" fmla="*/ 422719 w 1300645"/>
                    <a:gd name="connsiteY680" fmla="*/ 318419 h 1590423"/>
                    <a:gd name="connsiteX681" fmla="*/ 421127 w 1300645"/>
                    <a:gd name="connsiteY681" fmla="*/ 317627 h 1590423"/>
                    <a:gd name="connsiteX682" fmla="*/ 427009 w 1300645"/>
                    <a:gd name="connsiteY682" fmla="*/ 313969 h 1590423"/>
                    <a:gd name="connsiteX683" fmla="*/ 426934 w 1300645"/>
                    <a:gd name="connsiteY683" fmla="*/ 312611 h 1590423"/>
                    <a:gd name="connsiteX684" fmla="*/ 422232 w 1300645"/>
                    <a:gd name="connsiteY684" fmla="*/ 312611 h 1590423"/>
                    <a:gd name="connsiteX685" fmla="*/ 421989 w 1300645"/>
                    <a:gd name="connsiteY685" fmla="*/ 311328 h 1590423"/>
                    <a:gd name="connsiteX686" fmla="*/ 424049 w 1300645"/>
                    <a:gd name="connsiteY686" fmla="*/ 308085 h 1590423"/>
                    <a:gd name="connsiteX687" fmla="*/ 421558 w 1300645"/>
                    <a:gd name="connsiteY687" fmla="*/ 308085 h 1590423"/>
                    <a:gd name="connsiteX688" fmla="*/ 420340 w 1300645"/>
                    <a:gd name="connsiteY688" fmla="*/ 316722 h 1590423"/>
                    <a:gd name="connsiteX689" fmla="*/ 418411 w 1300645"/>
                    <a:gd name="connsiteY689" fmla="*/ 316722 h 1590423"/>
                    <a:gd name="connsiteX690" fmla="*/ 419160 w 1300645"/>
                    <a:gd name="connsiteY690" fmla="*/ 313931 h 1590423"/>
                    <a:gd name="connsiteX691" fmla="*/ 416125 w 1300645"/>
                    <a:gd name="connsiteY691" fmla="*/ 312913 h 1590423"/>
                    <a:gd name="connsiteX692" fmla="*/ 413390 w 1300645"/>
                    <a:gd name="connsiteY692" fmla="*/ 315817 h 1590423"/>
                    <a:gd name="connsiteX693" fmla="*/ 411329 w 1300645"/>
                    <a:gd name="connsiteY693" fmla="*/ 321549 h 1590423"/>
                    <a:gd name="connsiteX694" fmla="*/ 415226 w 1300645"/>
                    <a:gd name="connsiteY694" fmla="*/ 324906 h 1590423"/>
                    <a:gd name="connsiteX695" fmla="*/ 408238 w 1300645"/>
                    <a:gd name="connsiteY695" fmla="*/ 329054 h 1590423"/>
                    <a:gd name="connsiteX696" fmla="*/ 409475 w 1300645"/>
                    <a:gd name="connsiteY696" fmla="*/ 314044 h 1590423"/>
                    <a:gd name="connsiteX697" fmla="*/ 407657 w 1300645"/>
                    <a:gd name="connsiteY697" fmla="*/ 320644 h 1590423"/>
                    <a:gd name="connsiteX698" fmla="*/ 402206 w 1300645"/>
                    <a:gd name="connsiteY698" fmla="*/ 324378 h 1590423"/>
                    <a:gd name="connsiteX699" fmla="*/ 403742 w 1300645"/>
                    <a:gd name="connsiteY699" fmla="*/ 320871 h 1590423"/>
                    <a:gd name="connsiteX700" fmla="*/ 396980 w 1300645"/>
                    <a:gd name="connsiteY700" fmla="*/ 330110 h 1590423"/>
                    <a:gd name="connsiteX701" fmla="*/ 394807 w 1300645"/>
                    <a:gd name="connsiteY701" fmla="*/ 325924 h 1590423"/>
                    <a:gd name="connsiteX702" fmla="*/ 393607 w 1300645"/>
                    <a:gd name="connsiteY702" fmla="*/ 323850 h 1590423"/>
                    <a:gd name="connsiteX703" fmla="*/ 391903 w 1300645"/>
                    <a:gd name="connsiteY703" fmla="*/ 319965 h 1590423"/>
                    <a:gd name="connsiteX704" fmla="*/ 391715 w 1300645"/>
                    <a:gd name="connsiteY704" fmla="*/ 316043 h 1590423"/>
                    <a:gd name="connsiteX705" fmla="*/ 388774 w 1300645"/>
                    <a:gd name="connsiteY705" fmla="*/ 322794 h 1590423"/>
                    <a:gd name="connsiteX706" fmla="*/ 390648 w 1300645"/>
                    <a:gd name="connsiteY706" fmla="*/ 323510 h 1590423"/>
                    <a:gd name="connsiteX707" fmla="*/ 390479 w 1300645"/>
                    <a:gd name="connsiteY707" fmla="*/ 324830 h 1590423"/>
                    <a:gd name="connsiteX708" fmla="*/ 387707 w 1300645"/>
                    <a:gd name="connsiteY708" fmla="*/ 324642 h 1590423"/>
                    <a:gd name="connsiteX709" fmla="*/ 388793 w 1300645"/>
                    <a:gd name="connsiteY709" fmla="*/ 321247 h 1590423"/>
                    <a:gd name="connsiteX710" fmla="*/ 388569 w 1300645"/>
                    <a:gd name="connsiteY710" fmla="*/ 320720 h 1590423"/>
                    <a:gd name="connsiteX711" fmla="*/ 383642 w 1300645"/>
                    <a:gd name="connsiteY711" fmla="*/ 326565 h 1590423"/>
                    <a:gd name="connsiteX712" fmla="*/ 377422 w 1300645"/>
                    <a:gd name="connsiteY712" fmla="*/ 327093 h 1590423"/>
                    <a:gd name="connsiteX713" fmla="*/ 377778 w 1300645"/>
                    <a:gd name="connsiteY713" fmla="*/ 323359 h 1590423"/>
                    <a:gd name="connsiteX714" fmla="*/ 374893 w 1300645"/>
                    <a:gd name="connsiteY714" fmla="*/ 330073 h 1590423"/>
                    <a:gd name="connsiteX715" fmla="*/ 372608 w 1300645"/>
                    <a:gd name="connsiteY715" fmla="*/ 334749 h 1590423"/>
                    <a:gd name="connsiteX716" fmla="*/ 368973 w 1300645"/>
                    <a:gd name="connsiteY716" fmla="*/ 336107 h 1590423"/>
                    <a:gd name="connsiteX717" fmla="*/ 367868 w 1300645"/>
                    <a:gd name="connsiteY717" fmla="*/ 335692 h 1590423"/>
                    <a:gd name="connsiteX718" fmla="*/ 368599 w 1300645"/>
                    <a:gd name="connsiteY718" fmla="*/ 333580 h 1590423"/>
                    <a:gd name="connsiteX719" fmla="*/ 370884 w 1300645"/>
                    <a:gd name="connsiteY719" fmla="*/ 333241 h 1590423"/>
                    <a:gd name="connsiteX720" fmla="*/ 372926 w 1300645"/>
                    <a:gd name="connsiteY720" fmla="*/ 331920 h 1590423"/>
                    <a:gd name="connsiteX721" fmla="*/ 372814 w 1300645"/>
                    <a:gd name="connsiteY721" fmla="*/ 330563 h 1590423"/>
                    <a:gd name="connsiteX722" fmla="*/ 369329 w 1300645"/>
                    <a:gd name="connsiteY722" fmla="*/ 330563 h 1590423"/>
                    <a:gd name="connsiteX723" fmla="*/ 370322 w 1300645"/>
                    <a:gd name="connsiteY723" fmla="*/ 328262 h 1590423"/>
                    <a:gd name="connsiteX724" fmla="*/ 367587 w 1300645"/>
                    <a:gd name="connsiteY724" fmla="*/ 327018 h 1590423"/>
                    <a:gd name="connsiteX725" fmla="*/ 368748 w 1300645"/>
                    <a:gd name="connsiteY725" fmla="*/ 325359 h 1590423"/>
                    <a:gd name="connsiteX726" fmla="*/ 366426 w 1300645"/>
                    <a:gd name="connsiteY726" fmla="*/ 327320 h 1590423"/>
                    <a:gd name="connsiteX727" fmla="*/ 357771 w 1300645"/>
                    <a:gd name="connsiteY727" fmla="*/ 328564 h 1590423"/>
                    <a:gd name="connsiteX728" fmla="*/ 360693 w 1300645"/>
                    <a:gd name="connsiteY728" fmla="*/ 330714 h 1590423"/>
                    <a:gd name="connsiteX729" fmla="*/ 360019 w 1300645"/>
                    <a:gd name="connsiteY729" fmla="*/ 331845 h 1590423"/>
                    <a:gd name="connsiteX730" fmla="*/ 353032 w 1300645"/>
                    <a:gd name="connsiteY730" fmla="*/ 335880 h 1590423"/>
                    <a:gd name="connsiteX731" fmla="*/ 347037 w 1300645"/>
                    <a:gd name="connsiteY731" fmla="*/ 336710 h 1590423"/>
                    <a:gd name="connsiteX732" fmla="*/ 345688 w 1300645"/>
                    <a:gd name="connsiteY732" fmla="*/ 336371 h 1590423"/>
                    <a:gd name="connsiteX733" fmla="*/ 345632 w 1300645"/>
                    <a:gd name="connsiteY733" fmla="*/ 335013 h 1590423"/>
                    <a:gd name="connsiteX734" fmla="*/ 349135 w 1300645"/>
                    <a:gd name="connsiteY734" fmla="*/ 333467 h 1590423"/>
                    <a:gd name="connsiteX735" fmla="*/ 353087 w 1300645"/>
                    <a:gd name="connsiteY735" fmla="*/ 332411 h 1590423"/>
                    <a:gd name="connsiteX736" fmla="*/ 353556 w 1300645"/>
                    <a:gd name="connsiteY736" fmla="*/ 331959 h 1590423"/>
                    <a:gd name="connsiteX737" fmla="*/ 355692 w 1300645"/>
                    <a:gd name="connsiteY737" fmla="*/ 329507 h 1590423"/>
                    <a:gd name="connsiteX738" fmla="*/ 350428 w 1300645"/>
                    <a:gd name="connsiteY738" fmla="*/ 327470 h 1590423"/>
                    <a:gd name="connsiteX739" fmla="*/ 346381 w 1300645"/>
                    <a:gd name="connsiteY739" fmla="*/ 330073 h 1590423"/>
                    <a:gd name="connsiteX740" fmla="*/ 345500 w 1300645"/>
                    <a:gd name="connsiteY740" fmla="*/ 331317 h 1590423"/>
                    <a:gd name="connsiteX741" fmla="*/ 342597 w 1300645"/>
                    <a:gd name="connsiteY741" fmla="*/ 335390 h 1590423"/>
                    <a:gd name="connsiteX742" fmla="*/ 342035 w 1300645"/>
                    <a:gd name="connsiteY742" fmla="*/ 337238 h 1590423"/>
                    <a:gd name="connsiteX743" fmla="*/ 337801 w 1300645"/>
                    <a:gd name="connsiteY743" fmla="*/ 337615 h 1590423"/>
                    <a:gd name="connsiteX744" fmla="*/ 335965 w 1300645"/>
                    <a:gd name="connsiteY744" fmla="*/ 337992 h 1590423"/>
                    <a:gd name="connsiteX745" fmla="*/ 335029 w 1300645"/>
                    <a:gd name="connsiteY745" fmla="*/ 338181 h 1590423"/>
                    <a:gd name="connsiteX746" fmla="*/ 329446 w 1300645"/>
                    <a:gd name="connsiteY746" fmla="*/ 340633 h 1590423"/>
                    <a:gd name="connsiteX747" fmla="*/ 323245 w 1300645"/>
                    <a:gd name="connsiteY747" fmla="*/ 343989 h 1590423"/>
                    <a:gd name="connsiteX748" fmla="*/ 316239 w 1300645"/>
                    <a:gd name="connsiteY748" fmla="*/ 348364 h 1590423"/>
                    <a:gd name="connsiteX749" fmla="*/ 311313 w 1300645"/>
                    <a:gd name="connsiteY749" fmla="*/ 354285 h 1590423"/>
                    <a:gd name="connsiteX750" fmla="*/ 304231 w 1300645"/>
                    <a:gd name="connsiteY750" fmla="*/ 361149 h 1590423"/>
                    <a:gd name="connsiteX751" fmla="*/ 301140 w 1300645"/>
                    <a:gd name="connsiteY751" fmla="*/ 362582 h 1590423"/>
                    <a:gd name="connsiteX752" fmla="*/ 293722 w 1300645"/>
                    <a:gd name="connsiteY752" fmla="*/ 364468 h 1590423"/>
                    <a:gd name="connsiteX753" fmla="*/ 291043 w 1300645"/>
                    <a:gd name="connsiteY753" fmla="*/ 362733 h 1590423"/>
                    <a:gd name="connsiteX754" fmla="*/ 289469 w 1300645"/>
                    <a:gd name="connsiteY754" fmla="*/ 362243 h 1590423"/>
                    <a:gd name="connsiteX755" fmla="*/ 284542 w 1300645"/>
                    <a:gd name="connsiteY755" fmla="*/ 365901 h 1590423"/>
                    <a:gd name="connsiteX756" fmla="*/ 279166 w 1300645"/>
                    <a:gd name="connsiteY756" fmla="*/ 366052 h 1590423"/>
                    <a:gd name="connsiteX757" fmla="*/ 277667 w 1300645"/>
                    <a:gd name="connsiteY757" fmla="*/ 364581 h 1590423"/>
                    <a:gd name="connsiteX758" fmla="*/ 277031 w 1300645"/>
                    <a:gd name="connsiteY758" fmla="*/ 367523 h 1590423"/>
                    <a:gd name="connsiteX759" fmla="*/ 272572 w 1300645"/>
                    <a:gd name="connsiteY759" fmla="*/ 373067 h 1590423"/>
                    <a:gd name="connsiteX760" fmla="*/ 267870 w 1300645"/>
                    <a:gd name="connsiteY760" fmla="*/ 379855 h 1590423"/>
                    <a:gd name="connsiteX761" fmla="*/ 264142 w 1300645"/>
                    <a:gd name="connsiteY761" fmla="*/ 377690 h 1590423"/>
                    <a:gd name="connsiteX762" fmla="*/ 269324 w 1300645"/>
                    <a:gd name="connsiteY762" fmla="*/ 393316 h 1590423"/>
                    <a:gd name="connsiteX763" fmla="*/ 411483 w 1300645"/>
                    <a:gd name="connsiteY763" fmla="*/ 779166 h 1590423"/>
                    <a:gd name="connsiteX764" fmla="*/ 519842 w 1300645"/>
                    <a:gd name="connsiteY764" fmla="*/ 1145489 h 1590423"/>
                    <a:gd name="connsiteX765" fmla="*/ 607203 w 1300645"/>
                    <a:gd name="connsiteY765" fmla="*/ 1471526 h 1590423"/>
                    <a:gd name="connsiteX766" fmla="*/ 649036 w 1300645"/>
                    <a:gd name="connsiteY766" fmla="*/ 1151682 h 1590423"/>
                    <a:gd name="connsiteX767" fmla="*/ 645649 w 1300645"/>
                    <a:gd name="connsiteY767" fmla="*/ 1039084 h 1590423"/>
                    <a:gd name="connsiteX768" fmla="*/ 680366 w 1300645"/>
                    <a:gd name="connsiteY768" fmla="*/ 1006826 h 1590423"/>
                    <a:gd name="connsiteX769" fmla="*/ 869940 w 1300645"/>
                    <a:gd name="connsiteY769" fmla="*/ 1138403 h 1590423"/>
                    <a:gd name="connsiteX770" fmla="*/ 924768 w 1300645"/>
                    <a:gd name="connsiteY770" fmla="*/ 1200233 h 1590423"/>
                    <a:gd name="connsiteX771" fmla="*/ 978166 w 1300645"/>
                    <a:gd name="connsiteY771" fmla="*/ 1194854 h 1590423"/>
                    <a:gd name="connsiteX772" fmla="*/ 976315 w 1300645"/>
                    <a:gd name="connsiteY772" fmla="*/ 1173667 h 1590423"/>
                    <a:gd name="connsiteX773" fmla="*/ 972996 w 1300645"/>
                    <a:gd name="connsiteY773" fmla="*/ 1118443 h 1590423"/>
                    <a:gd name="connsiteX774" fmla="*/ 1035605 w 1300645"/>
                    <a:gd name="connsiteY774" fmla="*/ 985610 h 1590423"/>
                    <a:gd name="connsiteX775" fmla="*/ 1086539 w 1300645"/>
                    <a:gd name="connsiteY775" fmla="*/ 975788 h 1590423"/>
                    <a:gd name="connsiteX776" fmla="*/ 1098458 w 1300645"/>
                    <a:gd name="connsiteY776" fmla="*/ 974256 h 1590423"/>
                    <a:gd name="connsiteX777" fmla="*/ 1107631 w 1300645"/>
                    <a:gd name="connsiteY777" fmla="*/ 982292 h 1590423"/>
                    <a:gd name="connsiteX778" fmla="*/ 1200901 w 1300645"/>
                    <a:gd name="connsiteY778" fmla="*/ 1042678 h 1590423"/>
                    <a:gd name="connsiteX779" fmla="*/ 1258460 w 1300645"/>
                    <a:gd name="connsiteY779" fmla="*/ 1123063 h 1590423"/>
                    <a:gd name="connsiteX780" fmla="*/ 1262418 w 1300645"/>
                    <a:gd name="connsiteY780" fmla="*/ 1144341 h 1590423"/>
                    <a:gd name="connsiteX781" fmla="*/ 1284605 w 1300645"/>
                    <a:gd name="connsiteY781" fmla="*/ 1165670 h 1590423"/>
                    <a:gd name="connsiteX782" fmla="*/ 1291675 w 1300645"/>
                    <a:gd name="connsiteY782" fmla="*/ 1216091 h 1590423"/>
                    <a:gd name="connsiteX783" fmla="*/ 1300524 w 1300645"/>
                    <a:gd name="connsiteY783" fmla="*/ 1248339 h 1590423"/>
                    <a:gd name="connsiteX784" fmla="*/ 1282431 w 1300645"/>
                    <a:gd name="connsiteY784" fmla="*/ 1288996 h 1590423"/>
                    <a:gd name="connsiteX785" fmla="*/ 1192317 w 1300645"/>
                    <a:gd name="connsiteY785" fmla="*/ 1342980 h 1590423"/>
                    <a:gd name="connsiteX786" fmla="*/ 1044122 w 1300645"/>
                    <a:gd name="connsiteY786" fmla="*/ 1228122 h 1590423"/>
                    <a:gd name="connsiteX787" fmla="*/ 949676 w 1300645"/>
                    <a:gd name="connsiteY787" fmla="*/ 1259878 h 1590423"/>
                    <a:gd name="connsiteX788" fmla="*/ 872987 w 1300645"/>
                    <a:gd name="connsiteY788" fmla="*/ 1230688 h 1590423"/>
                    <a:gd name="connsiteX789" fmla="*/ 823049 w 1300645"/>
                    <a:gd name="connsiteY789" fmla="*/ 1210909 h 1590423"/>
                    <a:gd name="connsiteX790" fmla="*/ 784728 w 1300645"/>
                    <a:gd name="connsiteY790" fmla="*/ 1348711 h 1590423"/>
                    <a:gd name="connsiteX791" fmla="*/ 719403 w 1300645"/>
                    <a:gd name="connsiteY791" fmla="*/ 1533287 h 1590423"/>
                    <a:gd name="connsiteX792" fmla="*/ 632500 w 1300645"/>
                    <a:gd name="connsiteY792" fmla="*/ 1589731 h 1590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</a:cxnLst>
                  <a:rect l="l" t="t" r="r" b="b"/>
                  <a:pathLst>
                    <a:path w="1300645" h="1590423">
                      <a:moveTo>
                        <a:pt x="578355" y="187515"/>
                      </a:moveTo>
                      <a:lnTo>
                        <a:pt x="578355" y="187513"/>
                      </a:lnTo>
                      <a:lnTo>
                        <a:pt x="578358" y="187513"/>
                      </a:lnTo>
                      <a:close/>
                      <a:moveTo>
                        <a:pt x="581502" y="188456"/>
                      </a:moveTo>
                      <a:lnTo>
                        <a:pt x="578358" y="187513"/>
                      </a:lnTo>
                      <a:lnTo>
                        <a:pt x="580678" y="186080"/>
                      </a:lnTo>
                      <a:cubicBezTo>
                        <a:pt x="581053" y="186344"/>
                        <a:pt x="581353" y="187098"/>
                        <a:pt x="581502" y="188456"/>
                      </a:cubicBezTo>
                      <a:close/>
                      <a:moveTo>
                        <a:pt x="589388" y="192364"/>
                      </a:moveTo>
                      <a:lnTo>
                        <a:pt x="589633" y="192114"/>
                      </a:lnTo>
                      <a:cubicBezTo>
                        <a:pt x="589989" y="191926"/>
                        <a:pt x="590326" y="191586"/>
                        <a:pt x="590850" y="191209"/>
                      </a:cubicBezTo>
                      <a:close/>
                      <a:moveTo>
                        <a:pt x="589335" y="228650"/>
                      </a:moveTo>
                      <a:cubicBezTo>
                        <a:pt x="590560" y="228575"/>
                        <a:pt x="591365" y="226906"/>
                        <a:pt x="592143" y="224586"/>
                      </a:cubicBezTo>
                      <a:cubicBezTo>
                        <a:pt x="589502" y="224134"/>
                        <a:pt x="586879" y="223681"/>
                        <a:pt x="584013" y="223153"/>
                      </a:cubicBezTo>
                      <a:cubicBezTo>
                        <a:pt x="586466" y="227207"/>
                        <a:pt x="588110" y="228725"/>
                        <a:pt x="589335" y="228650"/>
                      </a:cubicBezTo>
                      <a:close/>
                      <a:moveTo>
                        <a:pt x="599344" y="232675"/>
                      </a:moveTo>
                      <a:lnTo>
                        <a:pt x="599374" y="232657"/>
                      </a:lnTo>
                      <a:cubicBezTo>
                        <a:pt x="599486" y="231299"/>
                        <a:pt x="599580" y="229942"/>
                        <a:pt x="599693" y="228470"/>
                      </a:cubicBezTo>
                      <a:cubicBezTo>
                        <a:pt x="599112" y="228056"/>
                        <a:pt x="598606" y="227717"/>
                        <a:pt x="598119" y="227415"/>
                      </a:cubicBezTo>
                      <a:cubicBezTo>
                        <a:pt x="597969" y="227679"/>
                        <a:pt x="597819" y="227905"/>
                        <a:pt x="597669" y="228169"/>
                      </a:cubicBezTo>
                      <a:lnTo>
                        <a:pt x="598674" y="232413"/>
                      </a:lnTo>
                      <a:lnTo>
                        <a:pt x="599122" y="232559"/>
                      </a:lnTo>
                      <a:close/>
                      <a:moveTo>
                        <a:pt x="574646" y="248195"/>
                      </a:moveTo>
                      <a:cubicBezTo>
                        <a:pt x="575452" y="247252"/>
                        <a:pt x="575826" y="246913"/>
                        <a:pt x="576145" y="246422"/>
                      </a:cubicBezTo>
                      <a:cubicBezTo>
                        <a:pt x="576501" y="245857"/>
                        <a:pt x="577119" y="245103"/>
                        <a:pt x="577082" y="244537"/>
                      </a:cubicBezTo>
                      <a:cubicBezTo>
                        <a:pt x="577044" y="243443"/>
                        <a:pt x="576744" y="241784"/>
                        <a:pt x="576332" y="241444"/>
                      </a:cubicBezTo>
                      <a:cubicBezTo>
                        <a:pt x="575489" y="240727"/>
                        <a:pt x="574478" y="240690"/>
                        <a:pt x="573035" y="240237"/>
                      </a:cubicBezTo>
                      <a:cubicBezTo>
                        <a:pt x="573634" y="243217"/>
                        <a:pt x="574103" y="245517"/>
                        <a:pt x="574646" y="248195"/>
                      </a:cubicBezTo>
                      <a:close/>
                      <a:moveTo>
                        <a:pt x="618782" y="241067"/>
                      </a:moveTo>
                      <a:cubicBezTo>
                        <a:pt x="618857" y="240765"/>
                        <a:pt x="618950" y="240502"/>
                        <a:pt x="619025" y="240200"/>
                      </a:cubicBezTo>
                      <a:cubicBezTo>
                        <a:pt x="617957" y="238842"/>
                        <a:pt x="616403" y="235862"/>
                        <a:pt x="615916" y="236466"/>
                      </a:cubicBezTo>
                      <a:cubicBezTo>
                        <a:pt x="614829" y="237786"/>
                        <a:pt x="614398" y="236579"/>
                        <a:pt x="613686" y="235938"/>
                      </a:cubicBezTo>
                      <a:cubicBezTo>
                        <a:pt x="612356" y="234656"/>
                        <a:pt x="610970" y="233599"/>
                        <a:pt x="609284" y="232242"/>
                      </a:cubicBezTo>
                      <a:cubicBezTo>
                        <a:pt x="609565" y="233487"/>
                        <a:pt x="609640" y="234354"/>
                        <a:pt x="609883" y="234731"/>
                      </a:cubicBezTo>
                      <a:cubicBezTo>
                        <a:pt x="610633" y="235863"/>
                        <a:pt x="611419" y="237069"/>
                        <a:pt x="612300" y="237711"/>
                      </a:cubicBezTo>
                      <a:cubicBezTo>
                        <a:pt x="612881" y="238163"/>
                        <a:pt x="613686" y="237409"/>
                        <a:pt x="614305" y="237786"/>
                      </a:cubicBezTo>
                      <a:cubicBezTo>
                        <a:pt x="615822" y="238691"/>
                        <a:pt x="617302" y="239936"/>
                        <a:pt x="618782" y="241067"/>
                      </a:cubicBezTo>
                      <a:close/>
                      <a:moveTo>
                        <a:pt x="587459" y="256869"/>
                      </a:moveTo>
                      <a:cubicBezTo>
                        <a:pt x="587647" y="256719"/>
                        <a:pt x="587834" y="256568"/>
                        <a:pt x="588003" y="256379"/>
                      </a:cubicBezTo>
                      <a:cubicBezTo>
                        <a:pt x="587497" y="251966"/>
                        <a:pt x="588996" y="247101"/>
                        <a:pt x="587122" y="242915"/>
                      </a:cubicBezTo>
                      <a:cubicBezTo>
                        <a:pt x="586598" y="243330"/>
                        <a:pt x="586073" y="243745"/>
                        <a:pt x="585137" y="244424"/>
                      </a:cubicBezTo>
                      <a:cubicBezTo>
                        <a:pt x="586729" y="246875"/>
                        <a:pt x="587029" y="249741"/>
                        <a:pt x="586654" y="253136"/>
                      </a:cubicBezTo>
                      <a:cubicBezTo>
                        <a:pt x="586542" y="254229"/>
                        <a:pt x="587160" y="255587"/>
                        <a:pt x="587459" y="256869"/>
                      </a:cubicBezTo>
                      <a:close/>
                      <a:moveTo>
                        <a:pt x="629122" y="246159"/>
                      </a:moveTo>
                      <a:cubicBezTo>
                        <a:pt x="629029" y="245970"/>
                        <a:pt x="628935" y="245631"/>
                        <a:pt x="628860" y="245668"/>
                      </a:cubicBezTo>
                      <a:lnTo>
                        <a:pt x="628142" y="245922"/>
                      </a:lnTo>
                      <a:lnTo>
                        <a:pt x="627571" y="245785"/>
                      </a:lnTo>
                      <a:lnTo>
                        <a:pt x="627699" y="245291"/>
                      </a:lnTo>
                      <a:cubicBezTo>
                        <a:pt x="625807" y="243254"/>
                        <a:pt x="623896" y="241218"/>
                        <a:pt x="621910" y="239068"/>
                      </a:cubicBezTo>
                      <a:cubicBezTo>
                        <a:pt x="621741" y="239521"/>
                        <a:pt x="621461" y="240162"/>
                        <a:pt x="620749" y="241746"/>
                      </a:cubicBezTo>
                      <a:cubicBezTo>
                        <a:pt x="621985" y="242198"/>
                        <a:pt x="622791" y="242312"/>
                        <a:pt x="623521" y="242802"/>
                      </a:cubicBezTo>
                      <a:cubicBezTo>
                        <a:pt x="624551" y="243519"/>
                        <a:pt x="625713" y="244122"/>
                        <a:pt x="626462" y="245517"/>
                      </a:cubicBezTo>
                      <a:lnTo>
                        <a:pt x="627571" y="245785"/>
                      </a:lnTo>
                      <a:lnTo>
                        <a:pt x="627474" y="246159"/>
                      </a:lnTo>
                      <a:lnTo>
                        <a:pt x="628142" y="245922"/>
                      </a:lnTo>
                      <a:close/>
                      <a:moveTo>
                        <a:pt x="444188" y="309292"/>
                      </a:moveTo>
                      <a:cubicBezTo>
                        <a:pt x="445668" y="308500"/>
                        <a:pt x="447147" y="307670"/>
                        <a:pt x="448627" y="306840"/>
                      </a:cubicBezTo>
                      <a:cubicBezTo>
                        <a:pt x="448571" y="306275"/>
                        <a:pt x="448515" y="305672"/>
                        <a:pt x="448459" y="305106"/>
                      </a:cubicBezTo>
                      <a:cubicBezTo>
                        <a:pt x="446979" y="306238"/>
                        <a:pt x="445499" y="307406"/>
                        <a:pt x="444019" y="308538"/>
                      </a:cubicBezTo>
                      <a:cubicBezTo>
                        <a:pt x="444075" y="308802"/>
                        <a:pt x="444131" y="309066"/>
                        <a:pt x="444188" y="309292"/>
                      </a:cubicBezTo>
                      <a:close/>
                      <a:moveTo>
                        <a:pt x="625226" y="263960"/>
                      </a:moveTo>
                      <a:cubicBezTo>
                        <a:pt x="625582" y="263469"/>
                        <a:pt x="626294" y="262489"/>
                        <a:pt x="627099" y="261357"/>
                      </a:cubicBezTo>
                      <a:cubicBezTo>
                        <a:pt x="625451" y="259321"/>
                        <a:pt x="623727" y="257171"/>
                        <a:pt x="621910" y="254946"/>
                      </a:cubicBezTo>
                      <a:cubicBezTo>
                        <a:pt x="619887" y="257020"/>
                        <a:pt x="618444" y="256605"/>
                        <a:pt x="617039" y="253060"/>
                      </a:cubicBezTo>
                      <a:cubicBezTo>
                        <a:pt x="616440" y="251552"/>
                        <a:pt x="615991" y="249854"/>
                        <a:pt x="615466" y="248233"/>
                      </a:cubicBezTo>
                      <a:cubicBezTo>
                        <a:pt x="614979" y="246725"/>
                        <a:pt x="613743" y="246837"/>
                        <a:pt x="613368" y="248497"/>
                      </a:cubicBezTo>
                      <a:cubicBezTo>
                        <a:pt x="613124" y="249553"/>
                        <a:pt x="612974" y="250722"/>
                        <a:pt x="612956" y="250873"/>
                      </a:cubicBezTo>
                      <a:cubicBezTo>
                        <a:pt x="610614" y="249326"/>
                        <a:pt x="608441" y="247894"/>
                        <a:pt x="606193" y="246422"/>
                      </a:cubicBezTo>
                      <a:cubicBezTo>
                        <a:pt x="606343" y="245178"/>
                        <a:pt x="607973" y="243028"/>
                        <a:pt x="606024" y="241180"/>
                      </a:cubicBezTo>
                      <a:cubicBezTo>
                        <a:pt x="606324" y="240275"/>
                        <a:pt x="606567" y="239521"/>
                        <a:pt x="606830" y="238767"/>
                      </a:cubicBezTo>
                      <a:cubicBezTo>
                        <a:pt x="606736" y="238465"/>
                        <a:pt x="606661" y="238201"/>
                        <a:pt x="606568" y="237899"/>
                      </a:cubicBezTo>
                      <a:cubicBezTo>
                        <a:pt x="605762" y="238578"/>
                        <a:pt x="604957" y="239257"/>
                        <a:pt x="604095" y="239974"/>
                      </a:cubicBezTo>
                      <a:lnTo>
                        <a:pt x="603464" y="240520"/>
                      </a:lnTo>
                      <a:lnTo>
                        <a:pt x="603383" y="239408"/>
                      </a:lnTo>
                      <a:cubicBezTo>
                        <a:pt x="602840" y="240237"/>
                        <a:pt x="602465" y="240879"/>
                        <a:pt x="601791" y="241972"/>
                      </a:cubicBezTo>
                      <a:lnTo>
                        <a:pt x="603464" y="240520"/>
                      </a:lnTo>
                      <a:lnTo>
                        <a:pt x="603683" y="243518"/>
                      </a:lnTo>
                      <a:cubicBezTo>
                        <a:pt x="602371" y="242764"/>
                        <a:pt x="601360" y="242048"/>
                        <a:pt x="600330" y="241558"/>
                      </a:cubicBezTo>
                      <a:cubicBezTo>
                        <a:pt x="598943" y="240916"/>
                        <a:pt x="597370" y="241482"/>
                        <a:pt x="596470" y="238276"/>
                      </a:cubicBezTo>
                      <a:cubicBezTo>
                        <a:pt x="596377" y="237899"/>
                        <a:pt x="595496" y="238427"/>
                        <a:pt x="594990" y="238503"/>
                      </a:cubicBezTo>
                      <a:cubicBezTo>
                        <a:pt x="594972" y="238955"/>
                        <a:pt x="594953" y="239446"/>
                        <a:pt x="594915" y="239898"/>
                      </a:cubicBezTo>
                      <a:cubicBezTo>
                        <a:pt x="596152" y="240765"/>
                        <a:pt x="597388" y="241595"/>
                        <a:pt x="598625" y="242463"/>
                      </a:cubicBezTo>
                      <a:cubicBezTo>
                        <a:pt x="598418" y="242953"/>
                        <a:pt x="598138" y="243594"/>
                        <a:pt x="597894" y="244235"/>
                      </a:cubicBezTo>
                      <a:cubicBezTo>
                        <a:pt x="598718" y="245103"/>
                        <a:pt x="599430" y="245857"/>
                        <a:pt x="600161" y="246611"/>
                      </a:cubicBezTo>
                      <a:cubicBezTo>
                        <a:pt x="600086" y="246988"/>
                        <a:pt x="600011" y="247403"/>
                        <a:pt x="599955" y="247780"/>
                      </a:cubicBezTo>
                      <a:cubicBezTo>
                        <a:pt x="598531" y="247026"/>
                        <a:pt x="597126" y="246234"/>
                        <a:pt x="595459" y="245329"/>
                      </a:cubicBezTo>
                      <a:cubicBezTo>
                        <a:pt x="596396" y="251250"/>
                        <a:pt x="596770" y="251590"/>
                        <a:pt x="598662" y="249477"/>
                      </a:cubicBezTo>
                      <a:cubicBezTo>
                        <a:pt x="599936" y="251287"/>
                        <a:pt x="601153" y="253022"/>
                        <a:pt x="602427" y="254833"/>
                      </a:cubicBezTo>
                      <a:cubicBezTo>
                        <a:pt x="603589" y="253475"/>
                        <a:pt x="603383" y="248610"/>
                        <a:pt x="605631" y="249855"/>
                      </a:cubicBezTo>
                      <a:cubicBezTo>
                        <a:pt x="605331" y="251061"/>
                        <a:pt x="605031" y="252268"/>
                        <a:pt x="604620" y="253965"/>
                      </a:cubicBezTo>
                      <a:cubicBezTo>
                        <a:pt x="605875" y="255436"/>
                        <a:pt x="607186" y="256907"/>
                        <a:pt x="608535" y="258491"/>
                      </a:cubicBezTo>
                      <a:cubicBezTo>
                        <a:pt x="608703" y="257209"/>
                        <a:pt x="608816" y="256341"/>
                        <a:pt x="609003" y="254870"/>
                      </a:cubicBezTo>
                      <a:cubicBezTo>
                        <a:pt x="611045" y="262527"/>
                        <a:pt x="612806" y="255436"/>
                        <a:pt x="614679" y="255059"/>
                      </a:cubicBezTo>
                      <a:cubicBezTo>
                        <a:pt x="614623" y="257020"/>
                        <a:pt x="614586" y="258868"/>
                        <a:pt x="614529" y="261131"/>
                      </a:cubicBezTo>
                      <a:cubicBezTo>
                        <a:pt x="615410" y="260113"/>
                        <a:pt x="616103" y="259321"/>
                        <a:pt x="616871" y="258453"/>
                      </a:cubicBezTo>
                      <a:cubicBezTo>
                        <a:pt x="617096" y="259811"/>
                        <a:pt x="617302" y="261169"/>
                        <a:pt x="617620" y="263168"/>
                      </a:cubicBezTo>
                      <a:cubicBezTo>
                        <a:pt x="617526" y="263055"/>
                        <a:pt x="617770" y="263394"/>
                        <a:pt x="618070" y="263620"/>
                      </a:cubicBezTo>
                      <a:cubicBezTo>
                        <a:pt x="618370" y="263884"/>
                        <a:pt x="618707" y="264035"/>
                        <a:pt x="619138" y="264299"/>
                      </a:cubicBezTo>
                      <a:cubicBezTo>
                        <a:pt x="618239" y="259283"/>
                        <a:pt x="618370" y="258718"/>
                        <a:pt x="620637" y="259773"/>
                      </a:cubicBezTo>
                      <a:cubicBezTo>
                        <a:pt x="622210" y="260528"/>
                        <a:pt x="623653" y="262489"/>
                        <a:pt x="625226" y="263960"/>
                      </a:cubicBezTo>
                      <a:close/>
                      <a:moveTo>
                        <a:pt x="578355" y="277160"/>
                      </a:moveTo>
                      <a:cubicBezTo>
                        <a:pt x="578917" y="275048"/>
                        <a:pt x="579442" y="273087"/>
                        <a:pt x="579966" y="271125"/>
                      </a:cubicBezTo>
                      <a:cubicBezTo>
                        <a:pt x="579741" y="270937"/>
                        <a:pt x="579536" y="270748"/>
                        <a:pt x="579311" y="270597"/>
                      </a:cubicBezTo>
                      <a:cubicBezTo>
                        <a:pt x="579217" y="271277"/>
                        <a:pt x="579105" y="272030"/>
                        <a:pt x="578917" y="273464"/>
                      </a:cubicBezTo>
                      <a:cubicBezTo>
                        <a:pt x="576239" y="271239"/>
                        <a:pt x="573934" y="266034"/>
                        <a:pt x="570656" y="270522"/>
                      </a:cubicBezTo>
                      <a:cubicBezTo>
                        <a:pt x="573203" y="272709"/>
                        <a:pt x="575751" y="274897"/>
                        <a:pt x="578355" y="277160"/>
                      </a:cubicBezTo>
                      <a:close/>
                      <a:moveTo>
                        <a:pt x="612450" y="269390"/>
                      </a:moveTo>
                      <a:cubicBezTo>
                        <a:pt x="613593" y="268976"/>
                        <a:pt x="614810" y="268523"/>
                        <a:pt x="616103" y="268070"/>
                      </a:cubicBezTo>
                      <a:cubicBezTo>
                        <a:pt x="615897" y="266939"/>
                        <a:pt x="615710" y="265883"/>
                        <a:pt x="615503" y="264789"/>
                      </a:cubicBezTo>
                      <a:cubicBezTo>
                        <a:pt x="614024" y="264676"/>
                        <a:pt x="611682" y="261622"/>
                        <a:pt x="612450" y="269390"/>
                      </a:cubicBezTo>
                      <a:close/>
                      <a:moveTo>
                        <a:pt x="586036" y="277725"/>
                      </a:moveTo>
                      <a:cubicBezTo>
                        <a:pt x="586055" y="277348"/>
                        <a:pt x="586036" y="276933"/>
                        <a:pt x="586111" y="276632"/>
                      </a:cubicBezTo>
                      <a:cubicBezTo>
                        <a:pt x="587516" y="270296"/>
                        <a:pt x="586729" y="267580"/>
                        <a:pt x="583600" y="265242"/>
                      </a:cubicBezTo>
                      <a:cubicBezTo>
                        <a:pt x="582233" y="264224"/>
                        <a:pt x="581240" y="261093"/>
                        <a:pt x="580079" y="258906"/>
                      </a:cubicBezTo>
                      <a:cubicBezTo>
                        <a:pt x="580210" y="258567"/>
                        <a:pt x="580341" y="258265"/>
                        <a:pt x="580472" y="257925"/>
                      </a:cubicBezTo>
                      <a:cubicBezTo>
                        <a:pt x="581334" y="258227"/>
                        <a:pt x="582196" y="258529"/>
                        <a:pt x="583020" y="258793"/>
                      </a:cubicBezTo>
                      <a:cubicBezTo>
                        <a:pt x="583282" y="257209"/>
                        <a:pt x="583488" y="255964"/>
                        <a:pt x="583788" y="254192"/>
                      </a:cubicBezTo>
                      <a:cubicBezTo>
                        <a:pt x="582608" y="252457"/>
                        <a:pt x="581353" y="250646"/>
                        <a:pt x="580098" y="248799"/>
                      </a:cubicBezTo>
                      <a:cubicBezTo>
                        <a:pt x="579985" y="249063"/>
                        <a:pt x="579891" y="249327"/>
                        <a:pt x="579779" y="249591"/>
                      </a:cubicBezTo>
                      <a:cubicBezTo>
                        <a:pt x="581203" y="254305"/>
                        <a:pt x="579067" y="253550"/>
                        <a:pt x="578074" y="254041"/>
                      </a:cubicBezTo>
                      <a:lnTo>
                        <a:pt x="580289" y="263892"/>
                      </a:lnTo>
                      <a:lnTo>
                        <a:pt x="580285" y="263884"/>
                      </a:lnTo>
                      <a:lnTo>
                        <a:pt x="580284" y="263922"/>
                      </a:lnTo>
                      <a:lnTo>
                        <a:pt x="577625" y="258793"/>
                      </a:lnTo>
                      <a:cubicBezTo>
                        <a:pt x="577550" y="259019"/>
                        <a:pt x="577475" y="259245"/>
                        <a:pt x="577400" y="259434"/>
                      </a:cubicBezTo>
                      <a:cubicBezTo>
                        <a:pt x="578187" y="262225"/>
                        <a:pt x="578974" y="265016"/>
                        <a:pt x="579779" y="267806"/>
                      </a:cubicBezTo>
                      <a:cubicBezTo>
                        <a:pt x="579910" y="267731"/>
                        <a:pt x="580041" y="267694"/>
                        <a:pt x="580191" y="267618"/>
                      </a:cubicBezTo>
                      <a:lnTo>
                        <a:pt x="580284" y="263922"/>
                      </a:lnTo>
                      <a:lnTo>
                        <a:pt x="580304" y="263959"/>
                      </a:lnTo>
                      <a:lnTo>
                        <a:pt x="580289" y="263892"/>
                      </a:lnTo>
                      <a:lnTo>
                        <a:pt x="584612" y="273690"/>
                      </a:lnTo>
                      <a:cubicBezTo>
                        <a:pt x="584500" y="273954"/>
                        <a:pt x="584387" y="274218"/>
                        <a:pt x="584294" y="274520"/>
                      </a:cubicBezTo>
                      <a:cubicBezTo>
                        <a:pt x="583376" y="273426"/>
                        <a:pt x="582458" y="272332"/>
                        <a:pt x="581634" y="271352"/>
                      </a:cubicBezTo>
                      <a:cubicBezTo>
                        <a:pt x="581053" y="276217"/>
                        <a:pt x="581165" y="276406"/>
                        <a:pt x="586036" y="277725"/>
                      </a:cubicBezTo>
                      <a:close/>
                      <a:moveTo>
                        <a:pt x="260465" y="366603"/>
                      </a:moveTo>
                      <a:lnTo>
                        <a:pt x="264048" y="362733"/>
                      </a:lnTo>
                      <a:cubicBezTo>
                        <a:pt x="264891" y="361828"/>
                        <a:pt x="265791" y="361111"/>
                        <a:pt x="266896" y="360093"/>
                      </a:cubicBezTo>
                      <a:cubicBezTo>
                        <a:pt x="265678" y="358283"/>
                        <a:pt x="264779" y="356737"/>
                        <a:pt x="263767" y="355568"/>
                      </a:cubicBezTo>
                      <a:cubicBezTo>
                        <a:pt x="263449" y="355190"/>
                        <a:pt x="262737" y="355567"/>
                        <a:pt x="262400" y="356095"/>
                      </a:cubicBezTo>
                      <a:cubicBezTo>
                        <a:pt x="260920" y="358358"/>
                        <a:pt x="259515" y="358358"/>
                        <a:pt x="257604" y="357868"/>
                      </a:cubicBezTo>
                      <a:lnTo>
                        <a:pt x="257572" y="357882"/>
                      </a:lnTo>
                      <a:close/>
                      <a:moveTo>
                        <a:pt x="621835" y="271465"/>
                      </a:moveTo>
                      <a:cubicBezTo>
                        <a:pt x="621180" y="265921"/>
                        <a:pt x="620786" y="265506"/>
                        <a:pt x="617564" y="266449"/>
                      </a:cubicBezTo>
                      <a:cubicBezTo>
                        <a:pt x="618183" y="267505"/>
                        <a:pt x="618707" y="268410"/>
                        <a:pt x="619362" y="269542"/>
                      </a:cubicBezTo>
                      <a:cubicBezTo>
                        <a:pt x="618651" y="269428"/>
                        <a:pt x="618126" y="269352"/>
                        <a:pt x="617583" y="269278"/>
                      </a:cubicBezTo>
                      <a:cubicBezTo>
                        <a:pt x="617564" y="269768"/>
                        <a:pt x="617545" y="270258"/>
                        <a:pt x="617508" y="270710"/>
                      </a:cubicBezTo>
                      <a:cubicBezTo>
                        <a:pt x="618894" y="270937"/>
                        <a:pt x="620281" y="271201"/>
                        <a:pt x="621835" y="271465"/>
                      </a:cubicBezTo>
                      <a:close/>
                      <a:moveTo>
                        <a:pt x="581090" y="287267"/>
                      </a:moveTo>
                      <a:cubicBezTo>
                        <a:pt x="581147" y="287041"/>
                        <a:pt x="581203" y="286815"/>
                        <a:pt x="581259" y="286588"/>
                      </a:cubicBezTo>
                      <a:cubicBezTo>
                        <a:pt x="580098" y="285759"/>
                        <a:pt x="578955" y="284740"/>
                        <a:pt x="577756" y="284174"/>
                      </a:cubicBezTo>
                      <a:cubicBezTo>
                        <a:pt x="577400" y="284024"/>
                        <a:pt x="576913" y="285080"/>
                        <a:pt x="576332" y="285759"/>
                      </a:cubicBezTo>
                      <a:cubicBezTo>
                        <a:pt x="578149" y="286324"/>
                        <a:pt x="579610" y="286815"/>
                        <a:pt x="581090" y="287267"/>
                      </a:cubicBezTo>
                      <a:close/>
                      <a:moveTo>
                        <a:pt x="618632" y="277763"/>
                      </a:moveTo>
                      <a:cubicBezTo>
                        <a:pt x="619325" y="277650"/>
                        <a:pt x="619943" y="276179"/>
                        <a:pt x="620562" y="275387"/>
                      </a:cubicBezTo>
                      <a:cubicBezTo>
                        <a:pt x="615803" y="273614"/>
                        <a:pt x="611082" y="271880"/>
                        <a:pt x="606455" y="270182"/>
                      </a:cubicBezTo>
                      <a:cubicBezTo>
                        <a:pt x="605743" y="272031"/>
                        <a:pt x="605144" y="273577"/>
                        <a:pt x="604544" y="275161"/>
                      </a:cubicBezTo>
                      <a:cubicBezTo>
                        <a:pt x="604695" y="275463"/>
                        <a:pt x="604844" y="275802"/>
                        <a:pt x="604994" y="276103"/>
                      </a:cubicBezTo>
                      <a:cubicBezTo>
                        <a:pt x="605818" y="274821"/>
                        <a:pt x="606661" y="273539"/>
                        <a:pt x="607448" y="272332"/>
                      </a:cubicBezTo>
                      <a:cubicBezTo>
                        <a:pt x="608160" y="275161"/>
                        <a:pt x="609584" y="275915"/>
                        <a:pt x="611120" y="274293"/>
                      </a:cubicBezTo>
                      <a:cubicBezTo>
                        <a:pt x="611420" y="273992"/>
                        <a:pt x="612206" y="274142"/>
                        <a:pt x="612207" y="274256"/>
                      </a:cubicBezTo>
                      <a:cubicBezTo>
                        <a:pt x="612412" y="277688"/>
                        <a:pt x="613968" y="276330"/>
                        <a:pt x="614829" y="276971"/>
                      </a:cubicBezTo>
                      <a:cubicBezTo>
                        <a:pt x="615990" y="277838"/>
                        <a:pt x="617377" y="277989"/>
                        <a:pt x="618632" y="277763"/>
                      </a:cubicBezTo>
                      <a:close/>
                      <a:moveTo>
                        <a:pt x="631221" y="275953"/>
                      </a:moveTo>
                      <a:cubicBezTo>
                        <a:pt x="631277" y="275575"/>
                        <a:pt x="631314" y="275236"/>
                        <a:pt x="631370" y="274859"/>
                      </a:cubicBezTo>
                      <a:cubicBezTo>
                        <a:pt x="629629" y="273501"/>
                        <a:pt x="627868" y="272143"/>
                        <a:pt x="626013" y="270711"/>
                      </a:cubicBezTo>
                      <a:cubicBezTo>
                        <a:pt x="626238" y="269918"/>
                        <a:pt x="626425" y="269353"/>
                        <a:pt x="626669" y="268448"/>
                      </a:cubicBezTo>
                      <a:cubicBezTo>
                        <a:pt x="625844" y="268334"/>
                        <a:pt x="625245" y="268259"/>
                        <a:pt x="624645" y="268146"/>
                      </a:cubicBezTo>
                      <a:cubicBezTo>
                        <a:pt x="624739" y="268448"/>
                        <a:pt x="624814" y="268712"/>
                        <a:pt x="624908" y="269013"/>
                      </a:cubicBezTo>
                      <a:cubicBezTo>
                        <a:pt x="624327" y="270032"/>
                        <a:pt x="623727" y="271050"/>
                        <a:pt x="623053" y="272257"/>
                      </a:cubicBezTo>
                      <a:cubicBezTo>
                        <a:pt x="625769" y="273275"/>
                        <a:pt x="628317" y="276292"/>
                        <a:pt x="631221" y="275953"/>
                      </a:cubicBezTo>
                      <a:close/>
                      <a:moveTo>
                        <a:pt x="645420" y="278668"/>
                      </a:moveTo>
                      <a:cubicBezTo>
                        <a:pt x="645627" y="277348"/>
                        <a:pt x="645776" y="276330"/>
                        <a:pt x="646076" y="274482"/>
                      </a:cubicBezTo>
                      <a:cubicBezTo>
                        <a:pt x="645177" y="275274"/>
                        <a:pt x="644615" y="275764"/>
                        <a:pt x="644016" y="276292"/>
                      </a:cubicBezTo>
                      <a:cubicBezTo>
                        <a:pt x="643697" y="275764"/>
                        <a:pt x="643341" y="275123"/>
                        <a:pt x="642985" y="274482"/>
                      </a:cubicBezTo>
                      <a:cubicBezTo>
                        <a:pt x="642835" y="274783"/>
                        <a:pt x="642667" y="275085"/>
                        <a:pt x="642517" y="275425"/>
                      </a:cubicBezTo>
                      <a:cubicBezTo>
                        <a:pt x="642461" y="279460"/>
                        <a:pt x="644446" y="277311"/>
                        <a:pt x="645420" y="278668"/>
                      </a:cubicBezTo>
                      <a:close/>
                      <a:moveTo>
                        <a:pt x="620243" y="292698"/>
                      </a:moveTo>
                      <a:cubicBezTo>
                        <a:pt x="619887" y="292019"/>
                        <a:pt x="619624" y="291529"/>
                        <a:pt x="619306" y="290925"/>
                      </a:cubicBezTo>
                      <a:lnTo>
                        <a:pt x="619429" y="290942"/>
                      </a:lnTo>
                      <a:close/>
                      <a:moveTo>
                        <a:pt x="644297" y="289303"/>
                      </a:moveTo>
                      <a:cubicBezTo>
                        <a:pt x="644297" y="287493"/>
                        <a:pt x="644296" y="285796"/>
                        <a:pt x="644296" y="284061"/>
                      </a:cubicBezTo>
                      <a:cubicBezTo>
                        <a:pt x="645814" y="285306"/>
                        <a:pt x="647088" y="286400"/>
                        <a:pt x="648268" y="287380"/>
                      </a:cubicBezTo>
                      <a:cubicBezTo>
                        <a:pt x="648399" y="285645"/>
                        <a:pt x="648511" y="284325"/>
                        <a:pt x="648605" y="282930"/>
                      </a:cubicBezTo>
                      <a:cubicBezTo>
                        <a:pt x="647444" y="282930"/>
                        <a:pt x="646245" y="282930"/>
                        <a:pt x="644990" y="282930"/>
                      </a:cubicBezTo>
                      <a:cubicBezTo>
                        <a:pt x="643753" y="277160"/>
                        <a:pt x="640381" y="280365"/>
                        <a:pt x="638320" y="277009"/>
                      </a:cubicBezTo>
                      <a:cubicBezTo>
                        <a:pt x="638808" y="274859"/>
                        <a:pt x="639295" y="272710"/>
                        <a:pt x="639819" y="270371"/>
                      </a:cubicBezTo>
                      <a:cubicBezTo>
                        <a:pt x="638733" y="268523"/>
                        <a:pt x="637459" y="266411"/>
                        <a:pt x="636148" y="264186"/>
                      </a:cubicBezTo>
                      <a:cubicBezTo>
                        <a:pt x="636147" y="264224"/>
                        <a:pt x="636091" y="264073"/>
                        <a:pt x="636110" y="263997"/>
                      </a:cubicBezTo>
                      <a:cubicBezTo>
                        <a:pt x="636129" y="263922"/>
                        <a:pt x="636204" y="263884"/>
                        <a:pt x="636260" y="263809"/>
                      </a:cubicBezTo>
                      <a:cubicBezTo>
                        <a:pt x="636541" y="263356"/>
                        <a:pt x="636934" y="263055"/>
                        <a:pt x="637084" y="262451"/>
                      </a:cubicBezTo>
                      <a:cubicBezTo>
                        <a:pt x="637628" y="260151"/>
                        <a:pt x="636616" y="258642"/>
                        <a:pt x="635979" y="258190"/>
                      </a:cubicBezTo>
                      <a:cubicBezTo>
                        <a:pt x="635061" y="257510"/>
                        <a:pt x="633899" y="258001"/>
                        <a:pt x="632850" y="258001"/>
                      </a:cubicBezTo>
                      <a:cubicBezTo>
                        <a:pt x="632832" y="258416"/>
                        <a:pt x="632832" y="258830"/>
                        <a:pt x="632813" y="259245"/>
                      </a:cubicBezTo>
                      <a:cubicBezTo>
                        <a:pt x="633675" y="260188"/>
                        <a:pt x="634555" y="261169"/>
                        <a:pt x="635417" y="262112"/>
                      </a:cubicBezTo>
                      <a:cubicBezTo>
                        <a:pt x="635379" y="262414"/>
                        <a:pt x="635323" y="262715"/>
                        <a:pt x="635286" y="263017"/>
                      </a:cubicBezTo>
                      <a:cubicBezTo>
                        <a:pt x="633318" y="262489"/>
                        <a:pt x="631352" y="261998"/>
                        <a:pt x="629385" y="261470"/>
                      </a:cubicBezTo>
                      <a:cubicBezTo>
                        <a:pt x="629422" y="261018"/>
                        <a:pt x="629441" y="260566"/>
                        <a:pt x="629479" y="260113"/>
                      </a:cubicBezTo>
                      <a:cubicBezTo>
                        <a:pt x="629872" y="260226"/>
                        <a:pt x="630284" y="260301"/>
                        <a:pt x="630715" y="260414"/>
                      </a:cubicBezTo>
                      <a:cubicBezTo>
                        <a:pt x="630584" y="258604"/>
                        <a:pt x="630471" y="257058"/>
                        <a:pt x="630378" y="255813"/>
                      </a:cubicBezTo>
                      <a:cubicBezTo>
                        <a:pt x="629066" y="255813"/>
                        <a:pt x="627905" y="255813"/>
                        <a:pt x="626949" y="255814"/>
                      </a:cubicBezTo>
                      <a:cubicBezTo>
                        <a:pt x="627586" y="258265"/>
                        <a:pt x="628223" y="260792"/>
                        <a:pt x="628973" y="263771"/>
                      </a:cubicBezTo>
                      <a:cubicBezTo>
                        <a:pt x="629085" y="263733"/>
                        <a:pt x="629741" y="263469"/>
                        <a:pt x="629872" y="263432"/>
                      </a:cubicBezTo>
                      <a:cubicBezTo>
                        <a:pt x="630490" y="264601"/>
                        <a:pt x="630790" y="265544"/>
                        <a:pt x="631202" y="265845"/>
                      </a:cubicBezTo>
                      <a:cubicBezTo>
                        <a:pt x="631727" y="266222"/>
                        <a:pt x="632326" y="266109"/>
                        <a:pt x="633187" y="266223"/>
                      </a:cubicBezTo>
                      <a:cubicBezTo>
                        <a:pt x="632663" y="265393"/>
                        <a:pt x="632419" y="265016"/>
                        <a:pt x="632157" y="264638"/>
                      </a:cubicBezTo>
                      <a:cubicBezTo>
                        <a:pt x="632251" y="264299"/>
                        <a:pt x="632363" y="263922"/>
                        <a:pt x="632457" y="263582"/>
                      </a:cubicBezTo>
                      <a:cubicBezTo>
                        <a:pt x="633188" y="264450"/>
                        <a:pt x="634068" y="265053"/>
                        <a:pt x="634630" y="266222"/>
                      </a:cubicBezTo>
                      <a:cubicBezTo>
                        <a:pt x="635435" y="267882"/>
                        <a:pt x="636016" y="269994"/>
                        <a:pt x="636710" y="271955"/>
                      </a:cubicBezTo>
                      <a:cubicBezTo>
                        <a:pt x="635885" y="272483"/>
                        <a:pt x="635398" y="272785"/>
                        <a:pt x="634930" y="273049"/>
                      </a:cubicBezTo>
                      <a:cubicBezTo>
                        <a:pt x="634948" y="273313"/>
                        <a:pt x="634948" y="273577"/>
                        <a:pt x="634967" y="273841"/>
                      </a:cubicBezTo>
                      <a:cubicBezTo>
                        <a:pt x="635885" y="274029"/>
                        <a:pt x="636803" y="274180"/>
                        <a:pt x="638039" y="274406"/>
                      </a:cubicBezTo>
                      <a:cubicBezTo>
                        <a:pt x="636241" y="278970"/>
                        <a:pt x="634986" y="273162"/>
                        <a:pt x="633581" y="274633"/>
                      </a:cubicBezTo>
                      <a:cubicBezTo>
                        <a:pt x="634049" y="276104"/>
                        <a:pt x="634518" y="277650"/>
                        <a:pt x="635154" y="279649"/>
                      </a:cubicBezTo>
                      <a:cubicBezTo>
                        <a:pt x="633600" y="280479"/>
                        <a:pt x="632157" y="281271"/>
                        <a:pt x="630602" y="282100"/>
                      </a:cubicBezTo>
                      <a:cubicBezTo>
                        <a:pt x="630809" y="283156"/>
                        <a:pt x="630958" y="283910"/>
                        <a:pt x="631183" y="285080"/>
                      </a:cubicBezTo>
                      <a:cubicBezTo>
                        <a:pt x="632476" y="281987"/>
                        <a:pt x="633937" y="282402"/>
                        <a:pt x="635098" y="284401"/>
                      </a:cubicBezTo>
                      <a:cubicBezTo>
                        <a:pt x="636035" y="285985"/>
                        <a:pt x="636897" y="286098"/>
                        <a:pt x="637964" y="285834"/>
                      </a:cubicBezTo>
                      <a:cubicBezTo>
                        <a:pt x="639594" y="285457"/>
                        <a:pt x="641262" y="285343"/>
                        <a:pt x="643041" y="285117"/>
                      </a:cubicBezTo>
                      <a:cubicBezTo>
                        <a:pt x="642910" y="287078"/>
                        <a:pt x="642329" y="289832"/>
                        <a:pt x="644297" y="289303"/>
                      </a:cubicBezTo>
                      <a:close/>
                      <a:moveTo>
                        <a:pt x="677192" y="291453"/>
                      </a:moveTo>
                      <a:cubicBezTo>
                        <a:pt x="677173" y="291302"/>
                        <a:pt x="677174" y="291189"/>
                        <a:pt x="677155" y="291076"/>
                      </a:cubicBezTo>
                      <a:lnTo>
                        <a:pt x="677292" y="291201"/>
                      </a:lnTo>
                      <a:close/>
                      <a:moveTo>
                        <a:pt x="632500" y="1589731"/>
                      </a:moveTo>
                      <a:cubicBezTo>
                        <a:pt x="579421" y="1596302"/>
                        <a:pt x="452328" y="1555111"/>
                        <a:pt x="384029" y="1509644"/>
                      </a:cubicBezTo>
                      <a:cubicBezTo>
                        <a:pt x="332965" y="1476138"/>
                        <a:pt x="322933" y="1448219"/>
                        <a:pt x="328791" y="1370128"/>
                      </a:cubicBezTo>
                      <a:cubicBezTo>
                        <a:pt x="331296" y="1341399"/>
                        <a:pt x="329997" y="1317515"/>
                        <a:pt x="325238" y="1318790"/>
                      </a:cubicBezTo>
                      <a:cubicBezTo>
                        <a:pt x="321669" y="1319747"/>
                        <a:pt x="322134" y="1311970"/>
                        <a:pt x="327043" y="1301727"/>
                      </a:cubicBezTo>
                      <a:cubicBezTo>
                        <a:pt x="363372" y="1223124"/>
                        <a:pt x="211543" y="670770"/>
                        <a:pt x="87300" y="426035"/>
                      </a:cubicBezTo>
                      <a:cubicBezTo>
                        <a:pt x="35996" y="325002"/>
                        <a:pt x="-8960" y="157223"/>
                        <a:pt x="1533" y="105948"/>
                      </a:cubicBezTo>
                      <a:cubicBezTo>
                        <a:pt x="6589" y="86739"/>
                        <a:pt x="18060" y="58158"/>
                        <a:pt x="28833" y="41243"/>
                      </a:cubicBezTo>
                      <a:cubicBezTo>
                        <a:pt x="46892" y="13447"/>
                        <a:pt x="55222" y="11215"/>
                        <a:pt x="172174" y="284"/>
                      </a:cubicBezTo>
                      <a:cubicBezTo>
                        <a:pt x="200818" y="-2291"/>
                        <a:pt x="226148" y="11328"/>
                        <a:pt x="344087" y="94509"/>
                      </a:cubicBezTo>
                      <a:cubicBezTo>
                        <a:pt x="369183" y="112014"/>
                        <a:pt x="427939" y="140909"/>
                        <a:pt x="472159" y="158392"/>
                      </a:cubicBezTo>
                      <a:lnTo>
                        <a:pt x="505994" y="173858"/>
                      </a:lnTo>
                      <a:lnTo>
                        <a:pt x="509473" y="173559"/>
                      </a:lnTo>
                      <a:lnTo>
                        <a:pt x="506992" y="174313"/>
                      </a:lnTo>
                      <a:lnTo>
                        <a:pt x="512514" y="176838"/>
                      </a:lnTo>
                      <a:lnTo>
                        <a:pt x="520413" y="178613"/>
                      </a:lnTo>
                      <a:cubicBezTo>
                        <a:pt x="520882" y="179065"/>
                        <a:pt x="521631" y="178650"/>
                        <a:pt x="522193" y="178235"/>
                      </a:cubicBezTo>
                      <a:cubicBezTo>
                        <a:pt x="523879" y="177066"/>
                        <a:pt x="525284" y="175067"/>
                        <a:pt x="527420" y="176123"/>
                      </a:cubicBezTo>
                      <a:cubicBezTo>
                        <a:pt x="529424" y="177141"/>
                        <a:pt x="531709" y="175935"/>
                        <a:pt x="533864" y="175972"/>
                      </a:cubicBezTo>
                      <a:cubicBezTo>
                        <a:pt x="534238" y="175972"/>
                        <a:pt x="534782" y="176991"/>
                        <a:pt x="534931" y="177783"/>
                      </a:cubicBezTo>
                      <a:cubicBezTo>
                        <a:pt x="535306" y="179744"/>
                        <a:pt x="535494" y="181818"/>
                        <a:pt x="535756" y="183855"/>
                      </a:cubicBezTo>
                      <a:cubicBezTo>
                        <a:pt x="535906" y="183779"/>
                        <a:pt x="536074" y="183742"/>
                        <a:pt x="536224" y="183666"/>
                      </a:cubicBezTo>
                      <a:cubicBezTo>
                        <a:pt x="536299" y="182761"/>
                        <a:pt x="536393" y="181894"/>
                        <a:pt x="536561" y="179970"/>
                      </a:cubicBezTo>
                      <a:cubicBezTo>
                        <a:pt x="537311" y="181554"/>
                        <a:pt x="537835" y="182648"/>
                        <a:pt x="538397" y="183855"/>
                      </a:cubicBezTo>
                      <a:cubicBezTo>
                        <a:pt x="538397" y="182723"/>
                        <a:pt x="538397" y="181517"/>
                        <a:pt x="538397" y="179819"/>
                      </a:cubicBezTo>
                      <a:cubicBezTo>
                        <a:pt x="538941" y="179668"/>
                        <a:pt x="539577" y="179367"/>
                        <a:pt x="540214" y="179367"/>
                      </a:cubicBezTo>
                      <a:cubicBezTo>
                        <a:pt x="541732" y="179329"/>
                        <a:pt x="543268" y="179668"/>
                        <a:pt x="544766" y="179254"/>
                      </a:cubicBezTo>
                      <a:cubicBezTo>
                        <a:pt x="545347" y="179103"/>
                        <a:pt x="545816" y="177255"/>
                        <a:pt x="546359" y="176161"/>
                      </a:cubicBezTo>
                      <a:cubicBezTo>
                        <a:pt x="547539" y="176802"/>
                        <a:pt x="549150" y="177632"/>
                        <a:pt x="550855" y="178537"/>
                      </a:cubicBezTo>
                      <a:cubicBezTo>
                        <a:pt x="550817" y="178726"/>
                        <a:pt x="550668" y="179442"/>
                        <a:pt x="550518" y="180234"/>
                      </a:cubicBezTo>
                      <a:cubicBezTo>
                        <a:pt x="551454" y="180951"/>
                        <a:pt x="552410" y="181667"/>
                        <a:pt x="553047" y="182158"/>
                      </a:cubicBezTo>
                      <a:cubicBezTo>
                        <a:pt x="554058" y="181441"/>
                        <a:pt x="554883" y="180875"/>
                        <a:pt x="555782" y="180272"/>
                      </a:cubicBezTo>
                      <a:cubicBezTo>
                        <a:pt x="555726" y="179442"/>
                        <a:pt x="555650" y="178273"/>
                        <a:pt x="555557" y="176764"/>
                      </a:cubicBezTo>
                      <a:cubicBezTo>
                        <a:pt x="557000" y="177368"/>
                        <a:pt x="558535" y="177066"/>
                        <a:pt x="558198" y="180913"/>
                      </a:cubicBezTo>
                      <a:cubicBezTo>
                        <a:pt x="559285" y="179970"/>
                        <a:pt x="560446" y="178952"/>
                        <a:pt x="562095" y="177519"/>
                      </a:cubicBezTo>
                      <a:lnTo>
                        <a:pt x="563130" y="180110"/>
                      </a:lnTo>
                      <a:lnTo>
                        <a:pt x="562638" y="181630"/>
                      </a:lnTo>
                      <a:cubicBezTo>
                        <a:pt x="563125" y="181931"/>
                        <a:pt x="563612" y="182233"/>
                        <a:pt x="564099" y="182535"/>
                      </a:cubicBezTo>
                      <a:lnTo>
                        <a:pt x="563130" y="180110"/>
                      </a:lnTo>
                      <a:lnTo>
                        <a:pt x="563200" y="179895"/>
                      </a:lnTo>
                      <a:cubicBezTo>
                        <a:pt x="564062" y="180687"/>
                        <a:pt x="565074" y="181177"/>
                        <a:pt x="565748" y="182421"/>
                      </a:cubicBezTo>
                      <a:cubicBezTo>
                        <a:pt x="566478" y="183779"/>
                        <a:pt x="566872" y="185816"/>
                        <a:pt x="567434" y="187589"/>
                      </a:cubicBezTo>
                      <a:cubicBezTo>
                        <a:pt x="569982" y="183742"/>
                        <a:pt x="572585" y="183252"/>
                        <a:pt x="573972" y="186306"/>
                      </a:cubicBezTo>
                      <a:cubicBezTo>
                        <a:pt x="573485" y="186947"/>
                        <a:pt x="573016" y="187588"/>
                        <a:pt x="572529" y="188230"/>
                      </a:cubicBezTo>
                      <a:cubicBezTo>
                        <a:pt x="573429" y="191133"/>
                        <a:pt x="574253" y="191134"/>
                        <a:pt x="575733" y="189135"/>
                      </a:cubicBezTo>
                      <a:lnTo>
                        <a:pt x="578355" y="187515"/>
                      </a:lnTo>
                      <a:lnTo>
                        <a:pt x="577906" y="190983"/>
                      </a:lnTo>
                      <a:cubicBezTo>
                        <a:pt x="580940" y="192114"/>
                        <a:pt x="583900" y="193246"/>
                        <a:pt x="586842" y="194377"/>
                      </a:cubicBezTo>
                      <a:lnTo>
                        <a:pt x="589388" y="192364"/>
                      </a:lnTo>
                      <a:lnTo>
                        <a:pt x="588453" y="193321"/>
                      </a:lnTo>
                      <a:cubicBezTo>
                        <a:pt x="589839" y="194867"/>
                        <a:pt x="591244" y="196413"/>
                        <a:pt x="592630" y="197960"/>
                      </a:cubicBezTo>
                      <a:cubicBezTo>
                        <a:pt x="592724" y="197583"/>
                        <a:pt x="592836" y="197206"/>
                        <a:pt x="592930" y="196866"/>
                      </a:cubicBezTo>
                      <a:cubicBezTo>
                        <a:pt x="592349" y="196187"/>
                        <a:pt x="591768" y="195471"/>
                        <a:pt x="591188" y="194792"/>
                      </a:cubicBezTo>
                      <a:cubicBezTo>
                        <a:pt x="591150" y="194452"/>
                        <a:pt x="591094" y="194113"/>
                        <a:pt x="591056" y="193736"/>
                      </a:cubicBezTo>
                      <a:cubicBezTo>
                        <a:pt x="592330" y="193246"/>
                        <a:pt x="593717" y="193245"/>
                        <a:pt x="594859" y="192152"/>
                      </a:cubicBezTo>
                      <a:cubicBezTo>
                        <a:pt x="596620" y="190455"/>
                        <a:pt x="598212" y="195433"/>
                        <a:pt x="599936" y="192340"/>
                      </a:cubicBezTo>
                      <a:cubicBezTo>
                        <a:pt x="600104" y="192038"/>
                        <a:pt x="600760" y="192906"/>
                        <a:pt x="601191" y="193208"/>
                      </a:cubicBezTo>
                      <a:cubicBezTo>
                        <a:pt x="600966" y="194189"/>
                        <a:pt x="600741" y="195131"/>
                        <a:pt x="600292" y="197092"/>
                      </a:cubicBezTo>
                      <a:cubicBezTo>
                        <a:pt x="601659" y="197658"/>
                        <a:pt x="603008" y="198224"/>
                        <a:pt x="603907" y="198601"/>
                      </a:cubicBezTo>
                      <a:cubicBezTo>
                        <a:pt x="604619" y="197394"/>
                        <a:pt x="605200" y="195886"/>
                        <a:pt x="605444" y="196074"/>
                      </a:cubicBezTo>
                      <a:cubicBezTo>
                        <a:pt x="606493" y="196866"/>
                        <a:pt x="608666" y="194830"/>
                        <a:pt x="608066" y="200901"/>
                      </a:cubicBezTo>
                      <a:cubicBezTo>
                        <a:pt x="606643" y="200901"/>
                        <a:pt x="605107" y="200901"/>
                        <a:pt x="603552" y="200901"/>
                      </a:cubicBezTo>
                      <a:cubicBezTo>
                        <a:pt x="603551" y="201279"/>
                        <a:pt x="603552" y="201656"/>
                        <a:pt x="603552" y="202033"/>
                      </a:cubicBezTo>
                      <a:lnTo>
                        <a:pt x="610431" y="204106"/>
                      </a:lnTo>
                      <a:lnTo>
                        <a:pt x="610576" y="204183"/>
                      </a:lnTo>
                      <a:lnTo>
                        <a:pt x="610578" y="204151"/>
                      </a:lnTo>
                      <a:lnTo>
                        <a:pt x="612937" y="204862"/>
                      </a:lnTo>
                      <a:cubicBezTo>
                        <a:pt x="612113" y="203730"/>
                        <a:pt x="611495" y="202863"/>
                        <a:pt x="610708" y="201769"/>
                      </a:cubicBezTo>
                      <a:lnTo>
                        <a:pt x="610578" y="204151"/>
                      </a:lnTo>
                      <a:lnTo>
                        <a:pt x="610431" y="204106"/>
                      </a:lnTo>
                      <a:lnTo>
                        <a:pt x="608572" y="203127"/>
                      </a:lnTo>
                      <a:cubicBezTo>
                        <a:pt x="609115" y="201505"/>
                        <a:pt x="609471" y="200034"/>
                        <a:pt x="610033" y="198978"/>
                      </a:cubicBezTo>
                      <a:cubicBezTo>
                        <a:pt x="610783" y="197583"/>
                        <a:pt x="611588" y="197469"/>
                        <a:pt x="612525" y="198940"/>
                      </a:cubicBezTo>
                      <a:cubicBezTo>
                        <a:pt x="613387" y="200298"/>
                        <a:pt x="614510" y="200939"/>
                        <a:pt x="615504" y="201995"/>
                      </a:cubicBezTo>
                      <a:cubicBezTo>
                        <a:pt x="616028" y="202561"/>
                        <a:pt x="616496" y="203391"/>
                        <a:pt x="616983" y="204145"/>
                      </a:cubicBezTo>
                      <a:cubicBezTo>
                        <a:pt x="616627" y="204937"/>
                        <a:pt x="616253" y="205767"/>
                        <a:pt x="615878" y="206596"/>
                      </a:cubicBezTo>
                      <a:cubicBezTo>
                        <a:pt x="617021" y="206785"/>
                        <a:pt x="618220" y="206974"/>
                        <a:pt x="619437" y="207162"/>
                      </a:cubicBezTo>
                      <a:cubicBezTo>
                        <a:pt x="619100" y="208218"/>
                        <a:pt x="618782" y="209236"/>
                        <a:pt x="618463" y="210255"/>
                      </a:cubicBezTo>
                      <a:cubicBezTo>
                        <a:pt x="618557" y="210594"/>
                        <a:pt x="618651" y="210933"/>
                        <a:pt x="618744" y="211235"/>
                      </a:cubicBezTo>
                      <a:cubicBezTo>
                        <a:pt x="619644" y="208633"/>
                        <a:pt x="620374" y="207426"/>
                        <a:pt x="621236" y="210858"/>
                      </a:cubicBezTo>
                      <a:cubicBezTo>
                        <a:pt x="621479" y="211838"/>
                        <a:pt x="622641" y="212517"/>
                        <a:pt x="623334" y="212329"/>
                      </a:cubicBezTo>
                      <a:cubicBezTo>
                        <a:pt x="625844" y="211725"/>
                        <a:pt x="627923" y="214215"/>
                        <a:pt x="630153" y="215686"/>
                      </a:cubicBezTo>
                      <a:cubicBezTo>
                        <a:pt x="630902" y="216176"/>
                        <a:pt x="631651" y="216742"/>
                        <a:pt x="632439" y="216930"/>
                      </a:cubicBezTo>
                      <a:cubicBezTo>
                        <a:pt x="634349" y="217383"/>
                        <a:pt x="634555" y="218099"/>
                        <a:pt x="633581" y="221531"/>
                      </a:cubicBezTo>
                      <a:cubicBezTo>
                        <a:pt x="634424" y="221720"/>
                        <a:pt x="635230" y="221908"/>
                        <a:pt x="636035" y="222059"/>
                      </a:cubicBezTo>
                      <a:cubicBezTo>
                        <a:pt x="636054" y="222474"/>
                        <a:pt x="636073" y="222889"/>
                        <a:pt x="636110" y="223304"/>
                      </a:cubicBezTo>
                      <a:cubicBezTo>
                        <a:pt x="634874" y="223379"/>
                        <a:pt x="633506" y="224171"/>
                        <a:pt x="632420" y="223379"/>
                      </a:cubicBezTo>
                      <a:cubicBezTo>
                        <a:pt x="630902" y="222286"/>
                        <a:pt x="628504" y="223492"/>
                        <a:pt x="628036" y="218099"/>
                      </a:cubicBezTo>
                      <a:cubicBezTo>
                        <a:pt x="627905" y="218929"/>
                        <a:pt x="627774" y="219759"/>
                        <a:pt x="627605" y="220739"/>
                      </a:cubicBezTo>
                      <a:cubicBezTo>
                        <a:pt x="627081" y="220211"/>
                        <a:pt x="626612" y="219759"/>
                        <a:pt x="625900" y="219042"/>
                      </a:cubicBezTo>
                      <a:cubicBezTo>
                        <a:pt x="626031" y="220136"/>
                        <a:pt x="626088" y="220702"/>
                        <a:pt x="626238" y="221984"/>
                      </a:cubicBezTo>
                      <a:cubicBezTo>
                        <a:pt x="625638" y="221154"/>
                        <a:pt x="625207" y="220550"/>
                        <a:pt x="624777" y="219910"/>
                      </a:cubicBezTo>
                      <a:cubicBezTo>
                        <a:pt x="623952" y="218702"/>
                        <a:pt x="623297" y="216515"/>
                        <a:pt x="621967" y="218514"/>
                      </a:cubicBezTo>
                      <a:cubicBezTo>
                        <a:pt x="621648" y="218967"/>
                        <a:pt x="620374" y="218212"/>
                        <a:pt x="620224" y="217458"/>
                      </a:cubicBezTo>
                      <a:cubicBezTo>
                        <a:pt x="619512" y="213800"/>
                        <a:pt x="617995" y="215384"/>
                        <a:pt x="616796" y="215006"/>
                      </a:cubicBezTo>
                      <a:cubicBezTo>
                        <a:pt x="616627" y="213460"/>
                        <a:pt x="616459" y="211952"/>
                        <a:pt x="616290" y="210406"/>
                      </a:cubicBezTo>
                      <a:cubicBezTo>
                        <a:pt x="616159" y="210443"/>
                        <a:pt x="616009" y="210481"/>
                        <a:pt x="615878" y="210519"/>
                      </a:cubicBezTo>
                      <a:cubicBezTo>
                        <a:pt x="615859" y="211386"/>
                        <a:pt x="615841" y="212216"/>
                        <a:pt x="615822" y="212895"/>
                      </a:cubicBezTo>
                      <a:cubicBezTo>
                        <a:pt x="611981" y="214403"/>
                        <a:pt x="608310" y="211838"/>
                        <a:pt x="604863" y="209991"/>
                      </a:cubicBezTo>
                      <a:cubicBezTo>
                        <a:pt x="601154" y="207992"/>
                        <a:pt x="597276" y="207539"/>
                        <a:pt x="593660" y="204824"/>
                      </a:cubicBezTo>
                      <a:cubicBezTo>
                        <a:pt x="593154" y="204447"/>
                        <a:pt x="592443" y="205239"/>
                        <a:pt x="591843" y="206106"/>
                      </a:cubicBezTo>
                      <a:cubicBezTo>
                        <a:pt x="592761" y="207087"/>
                        <a:pt x="594466" y="204975"/>
                        <a:pt x="594166" y="209311"/>
                      </a:cubicBezTo>
                      <a:cubicBezTo>
                        <a:pt x="591993" y="208369"/>
                        <a:pt x="589895" y="207426"/>
                        <a:pt x="587272" y="206294"/>
                      </a:cubicBezTo>
                      <a:cubicBezTo>
                        <a:pt x="588134" y="205653"/>
                        <a:pt x="588434" y="205427"/>
                        <a:pt x="588902" y="205088"/>
                      </a:cubicBezTo>
                      <a:cubicBezTo>
                        <a:pt x="588490" y="204485"/>
                        <a:pt x="588096" y="203466"/>
                        <a:pt x="587834" y="203617"/>
                      </a:cubicBezTo>
                      <a:cubicBezTo>
                        <a:pt x="585436" y="204711"/>
                        <a:pt x="583282" y="201693"/>
                        <a:pt x="580978" y="202033"/>
                      </a:cubicBezTo>
                      <a:cubicBezTo>
                        <a:pt x="580266" y="202146"/>
                        <a:pt x="579629" y="203768"/>
                        <a:pt x="579067" y="204522"/>
                      </a:cubicBezTo>
                      <a:cubicBezTo>
                        <a:pt x="578449" y="203051"/>
                        <a:pt x="577943" y="201279"/>
                        <a:pt x="577194" y="200185"/>
                      </a:cubicBezTo>
                      <a:cubicBezTo>
                        <a:pt x="576744" y="199506"/>
                        <a:pt x="575526" y="199318"/>
                        <a:pt x="575302" y="199921"/>
                      </a:cubicBezTo>
                      <a:cubicBezTo>
                        <a:pt x="574234" y="202750"/>
                        <a:pt x="573354" y="201731"/>
                        <a:pt x="572417" y="199468"/>
                      </a:cubicBezTo>
                      <a:cubicBezTo>
                        <a:pt x="572286" y="199732"/>
                        <a:pt x="572173" y="199996"/>
                        <a:pt x="572042" y="200298"/>
                      </a:cubicBezTo>
                      <a:cubicBezTo>
                        <a:pt x="572286" y="201203"/>
                        <a:pt x="572435" y="202636"/>
                        <a:pt x="572810" y="202900"/>
                      </a:cubicBezTo>
                      <a:cubicBezTo>
                        <a:pt x="574234" y="203994"/>
                        <a:pt x="575714" y="204824"/>
                        <a:pt x="577175" y="205578"/>
                      </a:cubicBezTo>
                      <a:cubicBezTo>
                        <a:pt x="577494" y="205729"/>
                        <a:pt x="577887" y="205276"/>
                        <a:pt x="578243" y="205088"/>
                      </a:cubicBezTo>
                      <a:cubicBezTo>
                        <a:pt x="578562" y="209387"/>
                        <a:pt x="578074" y="210670"/>
                        <a:pt x="575995" y="210217"/>
                      </a:cubicBezTo>
                      <a:cubicBezTo>
                        <a:pt x="574609" y="209915"/>
                        <a:pt x="573260" y="208859"/>
                        <a:pt x="571874" y="208406"/>
                      </a:cubicBezTo>
                      <a:cubicBezTo>
                        <a:pt x="570787" y="208029"/>
                        <a:pt x="569663" y="208105"/>
                        <a:pt x="568576" y="207803"/>
                      </a:cubicBezTo>
                      <a:cubicBezTo>
                        <a:pt x="568296" y="207728"/>
                        <a:pt x="568033" y="207049"/>
                        <a:pt x="567902" y="205993"/>
                      </a:cubicBezTo>
                      <a:cubicBezTo>
                        <a:pt x="568689" y="206219"/>
                        <a:pt x="569494" y="206483"/>
                        <a:pt x="570281" y="206710"/>
                      </a:cubicBezTo>
                      <a:cubicBezTo>
                        <a:pt x="570094" y="206370"/>
                        <a:pt x="569888" y="206031"/>
                        <a:pt x="569701" y="205729"/>
                      </a:cubicBezTo>
                      <a:cubicBezTo>
                        <a:pt x="570356" y="204975"/>
                        <a:pt x="571012" y="204183"/>
                        <a:pt x="571480" y="203617"/>
                      </a:cubicBezTo>
                      <a:cubicBezTo>
                        <a:pt x="570731" y="202825"/>
                        <a:pt x="569700" y="201806"/>
                        <a:pt x="568726" y="200638"/>
                      </a:cubicBezTo>
                      <a:cubicBezTo>
                        <a:pt x="568426" y="200260"/>
                        <a:pt x="568164" y="199355"/>
                        <a:pt x="568089" y="198639"/>
                      </a:cubicBezTo>
                      <a:cubicBezTo>
                        <a:pt x="567752" y="195471"/>
                        <a:pt x="567453" y="195169"/>
                        <a:pt x="565992" y="196300"/>
                      </a:cubicBezTo>
                      <a:cubicBezTo>
                        <a:pt x="565635" y="196564"/>
                        <a:pt x="565073" y="196150"/>
                        <a:pt x="564661" y="195773"/>
                      </a:cubicBezTo>
                      <a:cubicBezTo>
                        <a:pt x="564156" y="195320"/>
                        <a:pt x="563706" y="194641"/>
                        <a:pt x="562975" y="193698"/>
                      </a:cubicBezTo>
                      <a:cubicBezTo>
                        <a:pt x="563088" y="195697"/>
                        <a:pt x="563163" y="196866"/>
                        <a:pt x="563219" y="198036"/>
                      </a:cubicBezTo>
                      <a:cubicBezTo>
                        <a:pt x="563013" y="198262"/>
                        <a:pt x="562825" y="198488"/>
                        <a:pt x="562619" y="198752"/>
                      </a:cubicBezTo>
                      <a:cubicBezTo>
                        <a:pt x="562432" y="197658"/>
                        <a:pt x="562244" y="196527"/>
                        <a:pt x="562057" y="195433"/>
                      </a:cubicBezTo>
                      <a:cubicBezTo>
                        <a:pt x="561852" y="195584"/>
                        <a:pt x="561645" y="195773"/>
                        <a:pt x="561439" y="195923"/>
                      </a:cubicBezTo>
                      <a:cubicBezTo>
                        <a:pt x="560915" y="197620"/>
                        <a:pt x="560315" y="199242"/>
                        <a:pt x="559922" y="201015"/>
                      </a:cubicBezTo>
                      <a:cubicBezTo>
                        <a:pt x="559716" y="201882"/>
                        <a:pt x="559903" y="203127"/>
                        <a:pt x="559903" y="204183"/>
                      </a:cubicBezTo>
                      <a:cubicBezTo>
                        <a:pt x="559472" y="203919"/>
                        <a:pt x="558779" y="203919"/>
                        <a:pt x="558648" y="203391"/>
                      </a:cubicBezTo>
                      <a:cubicBezTo>
                        <a:pt x="558367" y="202297"/>
                        <a:pt x="558142" y="200638"/>
                        <a:pt x="558367" y="199657"/>
                      </a:cubicBezTo>
                      <a:cubicBezTo>
                        <a:pt x="558779" y="197809"/>
                        <a:pt x="559547" y="196300"/>
                        <a:pt x="559959" y="193811"/>
                      </a:cubicBezTo>
                      <a:cubicBezTo>
                        <a:pt x="558910" y="194792"/>
                        <a:pt x="557899" y="196112"/>
                        <a:pt x="556774" y="196715"/>
                      </a:cubicBezTo>
                      <a:cubicBezTo>
                        <a:pt x="555950" y="197168"/>
                        <a:pt x="554864" y="197281"/>
                        <a:pt x="554133" y="196527"/>
                      </a:cubicBezTo>
                      <a:lnTo>
                        <a:pt x="550790" y="197194"/>
                      </a:lnTo>
                      <a:lnTo>
                        <a:pt x="551132" y="197546"/>
                      </a:lnTo>
                      <a:lnTo>
                        <a:pt x="553122" y="197470"/>
                      </a:lnTo>
                      <a:lnTo>
                        <a:pt x="554451" y="200962"/>
                      </a:lnTo>
                      <a:lnTo>
                        <a:pt x="554844" y="201366"/>
                      </a:lnTo>
                      <a:lnTo>
                        <a:pt x="557224" y="199582"/>
                      </a:lnTo>
                      <a:lnTo>
                        <a:pt x="556293" y="202857"/>
                      </a:lnTo>
                      <a:lnTo>
                        <a:pt x="558710" y="205345"/>
                      </a:lnTo>
                      <a:lnTo>
                        <a:pt x="563188" y="211182"/>
                      </a:lnTo>
                      <a:lnTo>
                        <a:pt x="566703" y="212404"/>
                      </a:lnTo>
                      <a:cubicBezTo>
                        <a:pt x="566703" y="212668"/>
                        <a:pt x="566722" y="212970"/>
                        <a:pt x="566722" y="213234"/>
                      </a:cubicBezTo>
                      <a:lnTo>
                        <a:pt x="565534" y="214239"/>
                      </a:lnTo>
                      <a:lnTo>
                        <a:pt x="565650" y="214391"/>
                      </a:lnTo>
                      <a:lnTo>
                        <a:pt x="569494" y="215497"/>
                      </a:lnTo>
                      <a:cubicBezTo>
                        <a:pt x="569607" y="215534"/>
                        <a:pt x="569813" y="215384"/>
                        <a:pt x="569832" y="215233"/>
                      </a:cubicBezTo>
                      <a:cubicBezTo>
                        <a:pt x="570544" y="210104"/>
                        <a:pt x="572417" y="213347"/>
                        <a:pt x="573765" y="213121"/>
                      </a:cubicBezTo>
                      <a:cubicBezTo>
                        <a:pt x="574965" y="212895"/>
                        <a:pt x="576163" y="213083"/>
                        <a:pt x="577400" y="213083"/>
                      </a:cubicBezTo>
                      <a:cubicBezTo>
                        <a:pt x="577344" y="217496"/>
                        <a:pt x="575976" y="217118"/>
                        <a:pt x="574740" y="217156"/>
                      </a:cubicBezTo>
                      <a:cubicBezTo>
                        <a:pt x="574759" y="221342"/>
                        <a:pt x="573466" y="219834"/>
                        <a:pt x="572379" y="219193"/>
                      </a:cubicBezTo>
                      <a:cubicBezTo>
                        <a:pt x="572361" y="219532"/>
                        <a:pt x="572323" y="219834"/>
                        <a:pt x="572304" y="220173"/>
                      </a:cubicBezTo>
                      <a:cubicBezTo>
                        <a:pt x="573372" y="220702"/>
                        <a:pt x="574440" y="221267"/>
                        <a:pt x="575508" y="221720"/>
                      </a:cubicBezTo>
                      <a:cubicBezTo>
                        <a:pt x="576894" y="222323"/>
                        <a:pt x="578299" y="223228"/>
                        <a:pt x="579685" y="223341"/>
                      </a:cubicBezTo>
                      <a:cubicBezTo>
                        <a:pt x="580922" y="223417"/>
                        <a:pt x="582158" y="222587"/>
                        <a:pt x="583282" y="222172"/>
                      </a:cubicBezTo>
                      <a:cubicBezTo>
                        <a:pt x="583189" y="221531"/>
                        <a:pt x="583057" y="220475"/>
                        <a:pt x="582926" y="219457"/>
                      </a:cubicBezTo>
                      <a:cubicBezTo>
                        <a:pt x="583432" y="219532"/>
                        <a:pt x="583919" y="219683"/>
                        <a:pt x="584425" y="219721"/>
                      </a:cubicBezTo>
                      <a:cubicBezTo>
                        <a:pt x="585024" y="219796"/>
                        <a:pt x="585624" y="219646"/>
                        <a:pt x="586205" y="219834"/>
                      </a:cubicBezTo>
                      <a:cubicBezTo>
                        <a:pt x="587422" y="220249"/>
                        <a:pt x="588602" y="220852"/>
                        <a:pt x="589801" y="221418"/>
                      </a:cubicBezTo>
                      <a:cubicBezTo>
                        <a:pt x="590757" y="221833"/>
                        <a:pt x="591712" y="222399"/>
                        <a:pt x="592667" y="222701"/>
                      </a:cubicBezTo>
                      <a:cubicBezTo>
                        <a:pt x="594897" y="223379"/>
                        <a:pt x="597182" y="223493"/>
                        <a:pt x="599336" y="224624"/>
                      </a:cubicBezTo>
                      <a:cubicBezTo>
                        <a:pt x="601097" y="225566"/>
                        <a:pt x="602689" y="227716"/>
                        <a:pt x="604376" y="229376"/>
                      </a:cubicBezTo>
                      <a:lnTo>
                        <a:pt x="604348" y="229385"/>
                      </a:lnTo>
                      <a:lnTo>
                        <a:pt x="604320" y="229376"/>
                      </a:lnTo>
                      <a:lnTo>
                        <a:pt x="604342" y="229387"/>
                      </a:lnTo>
                      <a:lnTo>
                        <a:pt x="600892" y="230583"/>
                      </a:lnTo>
                      <a:cubicBezTo>
                        <a:pt x="600910" y="231073"/>
                        <a:pt x="600910" y="231601"/>
                        <a:pt x="600929" y="232091"/>
                      </a:cubicBezTo>
                      <a:cubicBezTo>
                        <a:pt x="603364" y="232393"/>
                        <a:pt x="605800" y="232657"/>
                        <a:pt x="608235" y="232959"/>
                      </a:cubicBezTo>
                      <a:cubicBezTo>
                        <a:pt x="608272" y="232469"/>
                        <a:pt x="608328" y="232016"/>
                        <a:pt x="608366" y="231525"/>
                      </a:cubicBezTo>
                      <a:lnTo>
                        <a:pt x="604342" y="229387"/>
                      </a:lnTo>
                      <a:lnTo>
                        <a:pt x="604348" y="229385"/>
                      </a:lnTo>
                      <a:lnTo>
                        <a:pt x="617377" y="233600"/>
                      </a:lnTo>
                      <a:cubicBezTo>
                        <a:pt x="617714" y="233713"/>
                        <a:pt x="618313" y="233977"/>
                        <a:pt x="618332" y="234316"/>
                      </a:cubicBezTo>
                      <a:cubicBezTo>
                        <a:pt x="618632" y="238390"/>
                        <a:pt x="620430" y="237446"/>
                        <a:pt x="621554" y="237899"/>
                      </a:cubicBezTo>
                      <a:cubicBezTo>
                        <a:pt x="624832" y="239257"/>
                        <a:pt x="628186" y="239973"/>
                        <a:pt x="631502" y="241030"/>
                      </a:cubicBezTo>
                      <a:cubicBezTo>
                        <a:pt x="632026" y="241180"/>
                        <a:pt x="632738" y="241482"/>
                        <a:pt x="633019" y="242199"/>
                      </a:cubicBezTo>
                      <a:cubicBezTo>
                        <a:pt x="634087" y="245027"/>
                        <a:pt x="635454" y="245291"/>
                        <a:pt x="637028" y="244687"/>
                      </a:cubicBezTo>
                      <a:cubicBezTo>
                        <a:pt x="637159" y="244650"/>
                        <a:pt x="637347" y="244989"/>
                        <a:pt x="637496" y="245178"/>
                      </a:cubicBezTo>
                      <a:cubicBezTo>
                        <a:pt x="637272" y="246385"/>
                        <a:pt x="637047" y="247479"/>
                        <a:pt x="636785" y="248836"/>
                      </a:cubicBezTo>
                      <a:cubicBezTo>
                        <a:pt x="636298" y="248497"/>
                        <a:pt x="635791" y="248195"/>
                        <a:pt x="635155" y="247780"/>
                      </a:cubicBezTo>
                      <a:cubicBezTo>
                        <a:pt x="635211" y="251891"/>
                        <a:pt x="633787" y="248572"/>
                        <a:pt x="633132" y="249402"/>
                      </a:cubicBezTo>
                      <a:cubicBezTo>
                        <a:pt x="633487" y="251476"/>
                        <a:pt x="634668" y="252344"/>
                        <a:pt x="635604" y="251212"/>
                      </a:cubicBezTo>
                      <a:cubicBezTo>
                        <a:pt x="637253" y="249251"/>
                        <a:pt x="638658" y="250571"/>
                        <a:pt x="639182" y="254380"/>
                      </a:cubicBezTo>
                      <a:cubicBezTo>
                        <a:pt x="640063" y="254569"/>
                        <a:pt x="640905" y="254757"/>
                        <a:pt x="641861" y="254946"/>
                      </a:cubicBezTo>
                      <a:cubicBezTo>
                        <a:pt x="641393" y="253173"/>
                        <a:pt x="640381" y="251212"/>
                        <a:pt x="641599" y="248949"/>
                      </a:cubicBezTo>
                      <a:cubicBezTo>
                        <a:pt x="641674" y="248799"/>
                        <a:pt x="641355" y="247894"/>
                        <a:pt x="641299" y="247290"/>
                      </a:cubicBezTo>
                      <a:cubicBezTo>
                        <a:pt x="641224" y="246309"/>
                        <a:pt x="641206" y="245291"/>
                        <a:pt x="641168" y="244311"/>
                      </a:cubicBezTo>
                      <a:cubicBezTo>
                        <a:pt x="641561" y="244348"/>
                        <a:pt x="642123" y="244047"/>
                        <a:pt x="642329" y="244462"/>
                      </a:cubicBezTo>
                      <a:cubicBezTo>
                        <a:pt x="642723" y="245291"/>
                        <a:pt x="643042" y="246423"/>
                        <a:pt x="643135" y="247554"/>
                      </a:cubicBezTo>
                      <a:cubicBezTo>
                        <a:pt x="643229" y="248535"/>
                        <a:pt x="642948" y="249628"/>
                        <a:pt x="642948" y="249779"/>
                      </a:cubicBezTo>
                      <a:cubicBezTo>
                        <a:pt x="644653" y="251778"/>
                        <a:pt x="646132" y="253852"/>
                        <a:pt x="647743" y="255323"/>
                      </a:cubicBezTo>
                      <a:cubicBezTo>
                        <a:pt x="648867" y="256341"/>
                        <a:pt x="650197" y="256530"/>
                        <a:pt x="651434" y="256945"/>
                      </a:cubicBezTo>
                      <a:cubicBezTo>
                        <a:pt x="652802" y="257397"/>
                        <a:pt x="654169" y="257699"/>
                        <a:pt x="655536" y="258076"/>
                      </a:cubicBezTo>
                      <a:cubicBezTo>
                        <a:pt x="655611" y="258567"/>
                        <a:pt x="655667" y="259019"/>
                        <a:pt x="655742" y="259509"/>
                      </a:cubicBezTo>
                      <a:cubicBezTo>
                        <a:pt x="654937" y="260679"/>
                        <a:pt x="654113" y="261810"/>
                        <a:pt x="653307" y="262979"/>
                      </a:cubicBezTo>
                      <a:cubicBezTo>
                        <a:pt x="653401" y="263130"/>
                        <a:pt x="653832" y="263884"/>
                        <a:pt x="654244" y="264601"/>
                      </a:cubicBezTo>
                      <a:cubicBezTo>
                        <a:pt x="655312" y="263620"/>
                        <a:pt x="656342" y="262640"/>
                        <a:pt x="657372" y="261734"/>
                      </a:cubicBezTo>
                      <a:cubicBezTo>
                        <a:pt x="657485" y="261621"/>
                        <a:pt x="657635" y="261508"/>
                        <a:pt x="657728" y="261583"/>
                      </a:cubicBezTo>
                      <a:cubicBezTo>
                        <a:pt x="659470" y="262866"/>
                        <a:pt x="661194" y="264261"/>
                        <a:pt x="662955" y="265430"/>
                      </a:cubicBezTo>
                      <a:cubicBezTo>
                        <a:pt x="663929" y="266072"/>
                        <a:pt x="664959" y="266335"/>
                        <a:pt x="665952" y="266863"/>
                      </a:cubicBezTo>
                      <a:cubicBezTo>
                        <a:pt x="666833" y="267316"/>
                        <a:pt x="667713" y="267882"/>
                        <a:pt x="668687" y="268447"/>
                      </a:cubicBezTo>
                      <a:cubicBezTo>
                        <a:pt x="667900" y="272898"/>
                        <a:pt x="666271" y="268297"/>
                        <a:pt x="664959" y="271163"/>
                      </a:cubicBezTo>
                      <a:cubicBezTo>
                        <a:pt x="667057" y="271540"/>
                        <a:pt x="668781" y="271842"/>
                        <a:pt x="670354" y="272143"/>
                      </a:cubicBezTo>
                      <a:cubicBezTo>
                        <a:pt x="670336" y="272182"/>
                        <a:pt x="670036" y="272822"/>
                        <a:pt x="669886" y="273162"/>
                      </a:cubicBezTo>
                      <a:cubicBezTo>
                        <a:pt x="671216" y="274180"/>
                        <a:pt x="672471" y="275161"/>
                        <a:pt x="673933" y="276254"/>
                      </a:cubicBezTo>
                      <a:cubicBezTo>
                        <a:pt x="673595" y="277122"/>
                        <a:pt x="673389" y="277612"/>
                        <a:pt x="672958" y="278668"/>
                      </a:cubicBezTo>
                      <a:cubicBezTo>
                        <a:pt x="673614" y="278894"/>
                        <a:pt x="674551" y="279347"/>
                        <a:pt x="674570" y="279234"/>
                      </a:cubicBezTo>
                      <a:cubicBezTo>
                        <a:pt x="675019" y="276292"/>
                        <a:pt x="676162" y="277725"/>
                        <a:pt x="676705" y="278329"/>
                      </a:cubicBezTo>
                      <a:cubicBezTo>
                        <a:pt x="678447" y="280290"/>
                        <a:pt x="680714" y="280290"/>
                        <a:pt x="681951" y="284438"/>
                      </a:cubicBezTo>
                      <a:cubicBezTo>
                        <a:pt x="682287" y="285570"/>
                        <a:pt x="683917" y="285117"/>
                        <a:pt x="684967" y="285419"/>
                      </a:cubicBezTo>
                      <a:cubicBezTo>
                        <a:pt x="685060" y="285080"/>
                        <a:pt x="685135" y="284740"/>
                        <a:pt x="685229" y="284401"/>
                      </a:cubicBezTo>
                      <a:cubicBezTo>
                        <a:pt x="685304" y="285155"/>
                        <a:pt x="685397" y="285947"/>
                        <a:pt x="685510" y="287116"/>
                      </a:cubicBezTo>
                      <a:cubicBezTo>
                        <a:pt x="684124" y="286965"/>
                        <a:pt x="682869" y="286852"/>
                        <a:pt x="681613" y="286701"/>
                      </a:cubicBezTo>
                      <a:cubicBezTo>
                        <a:pt x="681314" y="286211"/>
                        <a:pt x="680920" y="285117"/>
                        <a:pt x="680396" y="284816"/>
                      </a:cubicBezTo>
                      <a:cubicBezTo>
                        <a:pt x="677885" y="283458"/>
                        <a:pt x="675357" y="282213"/>
                        <a:pt x="672827" y="281120"/>
                      </a:cubicBezTo>
                      <a:cubicBezTo>
                        <a:pt x="671759" y="280667"/>
                        <a:pt x="670654" y="280592"/>
                        <a:pt x="669437" y="280328"/>
                      </a:cubicBezTo>
                      <a:cubicBezTo>
                        <a:pt x="669680" y="281082"/>
                        <a:pt x="669924" y="282704"/>
                        <a:pt x="670411" y="283118"/>
                      </a:cubicBezTo>
                      <a:cubicBezTo>
                        <a:pt x="673164" y="285457"/>
                        <a:pt x="675993" y="287380"/>
                        <a:pt x="678747" y="289681"/>
                      </a:cubicBezTo>
                      <a:cubicBezTo>
                        <a:pt x="679309" y="290133"/>
                        <a:pt x="679665" y="291566"/>
                        <a:pt x="680115" y="292547"/>
                      </a:cubicBezTo>
                      <a:cubicBezTo>
                        <a:pt x="680002" y="292849"/>
                        <a:pt x="679871" y="293150"/>
                        <a:pt x="679759" y="293452"/>
                      </a:cubicBezTo>
                      <a:lnTo>
                        <a:pt x="677292" y="291201"/>
                      </a:lnTo>
                      <a:lnTo>
                        <a:pt x="677417" y="290888"/>
                      </a:lnTo>
                      <a:cubicBezTo>
                        <a:pt x="677211" y="290586"/>
                        <a:pt x="677042" y="290247"/>
                        <a:pt x="676817" y="290020"/>
                      </a:cubicBezTo>
                      <a:cubicBezTo>
                        <a:pt x="674719" y="288172"/>
                        <a:pt x="672621" y="286400"/>
                        <a:pt x="670542" y="284514"/>
                      </a:cubicBezTo>
                      <a:cubicBezTo>
                        <a:pt x="669624" y="283684"/>
                        <a:pt x="668762" y="282666"/>
                        <a:pt x="667544" y="281421"/>
                      </a:cubicBezTo>
                      <a:cubicBezTo>
                        <a:pt x="666589" y="281949"/>
                        <a:pt x="665034" y="283496"/>
                        <a:pt x="665016" y="278253"/>
                      </a:cubicBezTo>
                      <a:cubicBezTo>
                        <a:pt x="665015" y="277537"/>
                        <a:pt x="663891" y="276141"/>
                        <a:pt x="663404" y="276292"/>
                      </a:cubicBezTo>
                      <a:cubicBezTo>
                        <a:pt x="662336" y="276669"/>
                        <a:pt x="661288" y="276028"/>
                        <a:pt x="660407" y="276179"/>
                      </a:cubicBezTo>
                      <a:cubicBezTo>
                        <a:pt x="657747" y="276556"/>
                        <a:pt x="655986" y="273162"/>
                        <a:pt x="653794" y="271653"/>
                      </a:cubicBezTo>
                      <a:cubicBezTo>
                        <a:pt x="653438" y="273124"/>
                        <a:pt x="653064" y="274746"/>
                        <a:pt x="652651" y="276518"/>
                      </a:cubicBezTo>
                      <a:cubicBezTo>
                        <a:pt x="651734" y="275462"/>
                        <a:pt x="650441" y="274897"/>
                        <a:pt x="652052" y="271050"/>
                      </a:cubicBezTo>
                      <a:lnTo>
                        <a:pt x="649320" y="271301"/>
                      </a:lnTo>
                      <a:lnTo>
                        <a:pt x="649261" y="271125"/>
                      </a:lnTo>
                      <a:lnTo>
                        <a:pt x="649132" y="271121"/>
                      </a:lnTo>
                      <a:lnTo>
                        <a:pt x="647856" y="266524"/>
                      </a:lnTo>
                      <a:cubicBezTo>
                        <a:pt x="647819" y="266600"/>
                        <a:pt x="647968" y="266072"/>
                        <a:pt x="648043" y="266109"/>
                      </a:cubicBezTo>
                      <a:cubicBezTo>
                        <a:pt x="649579" y="267052"/>
                        <a:pt x="651097" y="268108"/>
                        <a:pt x="652745" y="269202"/>
                      </a:cubicBezTo>
                      <a:cubicBezTo>
                        <a:pt x="653007" y="268184"/>
                        <a:pt x="653270" y="267165"/>
                        <a:pt x="653738" y="265393"/>
                      </a:cubicBezTo>
                      <a:cubicBezTo>
                        <a:pt x="650385" y="265393"/>
                        <a:pt x="647369" y="265393"/>
                        <a:pt x="644390" y="265393"/>
                      </a:cubicBezTo>
                      <a:cubicBezTo>
                        <a:pt x="645008" y="267769"/>
                        <a:pt x="645458" y="269541"/>
                        <a:pt x="645945" y="271276"/>
                      </a:cubicBezTo>
                      <a:cubicBezTo>
                        <a:pt x="646563" y="273539"/>
                        <a:pt x="647500" y="273841"/>
                        <a:pt x="649036" y="273237"/>
                      </a:cubicBezTo>
                      <a:cubicBezTo>
                        <a:pt x="648362" y="272332"/>
                        <a:pt x="648062" y="271918"/>
                        <a:pt x="647725" y="271465"/>
                      </a:cubicBezTo>
                      <a:cubicBezTo>
                        <a:pt x="647893" y="271201"/>
                        <a:pt x="647931" y="271088"/>
                        <a:pt x="647987" y="271088"/>
                      </a:cubicBezTo>
                      <a:lnTo>
                        <a:pt x="649132" y="271121"/>
                      </a:lnTo>
                      <a:lnTo>
                        <a:pt x="649186" y="271314"/>
                      </a:lnTo>
                      <a:lnTo>
                        <a:pt x="649320" y="271301"/>
                      </a:lnTo>
                      <a:lnTo>
                        <a:pt x="650253" y="274105"/>
                      </a:lnTo>
                      <a:cubicBezTo>
                        <a:pt x="649148" y="274557"/>
                        <a:pt x="648156" y="274934"/>
                        <a:pt x="646713" y="275500"/>
                      </a:cubicBezTo>
                      <a:cubicBezTo>
                        <a:pt x="649186" y="278102"/>
                        <a:pt x="652202" y="277952"/>
                        <a:pt x="653307" y="284287"/>
                      </a:cubicBezTo>
                      <a:cubicBezTo>
                        <a:pt x="652183" y="283533"/>
                        <a:pt x="651228" y="282892"/>
                        <a:pt x="650272" y="282251"/>
                      </a:cubicBezTo>
                      <a:cubicBezTo>
                        <a:pt x="650141" y="282515"/>
                        <a:pt x="650010" y="282779"/>
                        <a:pt x="649860" y="283043"/>
                      </a:cubicBezTo>
                      <a:cubicBezTo>
                        <a:pt x="650497" y="286173"/>
                        <a:pt x="651153" y="289303"/>
                        <a:pt x="651902" y="292962"/>
                      </a:cubicBezTo>
                      <a:cubicBezTo>
                        <a:pt x="651865" y="293829"/>
                        <a:pt x="651808" y="295677"/>
                        <a:pt x="651734" y="298016"/>
                      </a:cubicBezTo>
                      <a:cubicBezTo>
                        <a:pt x="651284" y="297865"/>
                        <a:pt x="650478" y="297902"/>
                        <a:pt x="649860" y="297261"/>
                      </a:cubicBezTo>
                      <a:cubicBezTo>
                        <a:pt x="648474" y="295753"/>
                        <a:pt x="647219" y="294659"/>
                        <a:pt x="645477" y="294584"/>
                      </a:cubicBezTo>
                      <a:cubicBezTo>
                        <a:pt x="642929" y="294470"/>
                        <a:pt x="640081" y="293943"/>
                        <a:pt x="638995" y="287606"/>
                      </a:cubicBezTo>
                      <a:cubicBezTo>
                        <a:pt x="638302" y="289530"/>
                        <a:pt x="637796" y="290887"/>
                        <a:pt x="637309" y="292245"/>
                      </a:cubicBezTo>
                      <a:cubicBezTo>
                        <a:pt x="636691" y="291303"/>
                        <a:pt x="636054" y="290473"/>
                        <a:pt x="635492" y="289417"/>
                      </a:cubicBezTo>
                      <a:cubicBezTo>
                        <a:pt x="634855" y="288210"/>
                        <a:pt x="634630" y="285495"/>
                        <a:pt x="633281" y="288399"/>
                      </a:cubicBezTo>
                      <a:cubicBezTo>
                        <a:pt x="632850" y="289341"/>
                        <a:pt x="631127" y="288135"/>
                        <a:pt x="630059" y="287531"/>
                      </a:cubicBezTo>
                      <a:cubicBezTo>
                        <a:pt x="629123" y="287003"/>
                        <a:pt x="628167" y="286211"/>
                        <a:pt x="627362" y="285117"/>
                      </a:cubicBezTo>
                      <a:cubicBezTo>
                        <a:pt x="626706" y="284212"/>
                        <a:pt x="626237" y="282741"/>
                        <a:pt x="626069" y="281044"/>
                      </a:cubicBezTo>
                      <a:cubicBezTo>
                        <a:pt x="626949" y="281535"/>
                        <a:pt x="627849" y="281987"/>
                        <a:pt x="628729" y="282478"/>
                      </a:cubicBezTo>
                      <a:cubicBezTo>
                        <a:pt x="628804" y="281987"/>
                        <a:pt x="628879" y="281497"/>
                        <a:pt x="628954" y="281006"/>
                      </a:cubicBezTo>
                      <a:cubicBezTo>
                        <a:pt x="627587" y="279799"/>
                        <a:pt x="626200" y="278555"/>
                        <a:pt x="624739" y="277235"/>
                      </a:cubicBezTo>
                      <a:cubicBezTo>
                        <a:pt x="624870" y="276971"/>
                        <a:pt x="625095" y="276481"/>
                        <a:pt x="625638" y="275311"/>
                      </a:cubicBezTo>
                      <a:cubicBezTo>
                        <a:pt x="624477" y="275199"/>
                        <a:pt x="623596" y="275123"/>
                        <a:pt x="622716" y="275010"/>
                      </a:cubicBezTo>
                      <a:cubicBezTo>
                        <a:pt x="622678" y="275349"/>
                        <a:pt x="622622" y="275689"/>
                        <a:pt x="622585" y="275990"/>
                      </a:cubicBezTo>
                      <a:cubicBezTo>
                        <a:pt x="622941" y="276556"/>
                        <a:pt x="623296" y="277122"/>
                        <a:pt x="623652" y="277688"/>
                      </a:cubicBezTo>
                      <a:cubicBezTo>
                        <a:pt x="623428" y="278404"/>
                        <a:pt x="623222" y="279121"/>
                        <a:pt x="622959" y="279951"/>
                      </a:cubicBezTo>
                      <a:cubicBezTo>
                        <a:pt x="623465" y="280856"/>
                        <a:pt x="623952" y="281648"/>
                        <a:pt x="624420" y="282477"/>
                      </a:cubicBezTo>
                      <a:cubicBezTo>
                        <a:pt x="624364" y="282666"/>
                        <a:pt x="624327" y="282854"/>
                        <a:pt x="624271" y="283043"/>
                      </a:cubicBezTo>
                      <a:cubicBezTo>
                        <a:pt x="623840" y="282892"/>
                        <a:pt x="623390" y="282741"/>
                        <a:pt x="623090" y="282628"/>
                      </a:cubicBezTo>
                      <a:cubicBezTo>
                        <a:pt x="622791" y="284137"/>
                        <a:pt x="622510" y="285570"/>
                        <a:pt x="622154" y="287305"/>
                      </a:cubicBezTo>
                      <a:cubicBezTo>
                        <a:pt x="622397" y="288285"/>
                        <a:pt x="622753" y="289643"/>
                        <a:pt x="623222" y="291453"/>
                      </a:cubicBezTo>
                      <a:lnTo>
                        <a:pt x="619429" y="290942"/>
                      </a:lnTo>
                      <a:lnTo>
                        <a:pt x="617114" y="285947"/>
                      </a:lnTo>
                      <a:cubicBezTo>
                        <a:pt x="616140" y="286437"/>
                        <a:pt x="615110" y="286928"/>
                        <a:pt x="614380" y="287305"/>
                      </a:cubicBezTo>
                      <a:cubicBezTo>
                        <a:pt x="614361" y="288210"/>
                        <a:pt x="614361" y="289002"/>
                        <a:pt x="614305" y="289794"/>
                      </a:cubicBezTo>
                      <a:cubicBezTo>
                        <a:pt x="614155" y="292057"/>
                        <a:pt x="613649" y="294357"/>
                        <a:pt x="614661" y="296997"/>
                      </a:cubicBezTo>
                      <a:cubicBezTo>
                        <a:pt x="614117" y="296771"/>
                        <a:pt x="613293" y="296884"/>
                        <a:pt x="613087" y="296205"/>
                      </a:cubicBezTo>
                      <a:cubicBezTo>
                        <a:pt x="612787" y="295225"/>
                        <a:pt x="612881" y="293716"/>
                        <a:pt x="612862" y="292434"/>
                      </a:cubicBezTo>
                      <a:cubicBezTo>
                        <a:pt x="612843" y="291000"/>
                        <a:pt x="612918" y="289606"/>
                        <a:pt x="612956" y="287720"/>
                      </a:cubicBezTo>
                      <a:cubicBezTo>
                        <a:pt x="612281" y="288512"/>
                        <a:pt x="611982" y="288888"/>
                        <a:pt x="611607" y="289341"/>
                      </a:cubicBezTo>
                      <a:cubicBezTo>
                        <a:pt x="611251" y="287644"/>
                        <a:pt x="610820" y="286135"/>
                        <a:pt x="610651" y="284476"/>
                      </a:cubicBezTo>
                      <a:cubicBezTo>
                        <a:pt x="610577" y="283722"/>
                        <a:pt x="611045" y="282779"/>
                        <a:pt x="611401" y="281346"/>
                      </a:cubicBezTo>
                      <a:cubicBezTo>
                        <a:pt x="610895" y="281723"/>
                        <a:pt x="610370" y="282100"/>
                        <a:pt x="609471" y="282779"/>
                      </a:cubicBezTo>
                      <a:cubicBezTo>
                        <a:pt x="608272" y="282289"/>
                        <a:pt x="606587" y="281610"/>
                        <a:pt x="604882" y="280931"/>
                      </a:cubicBezTo>
                      <a:cubicBezTo>
                        <a:pt x="604900" y="280592"/>
                        <a:pt x="604938" y="280252"/>
                        <a:pt x="604957" y="279913"/>
                      </a:cubicBezTo>
                      <a:cubicBezTo>
                        <a:pt x="605519" y="279573"/>
                        <a:pt x="606081" y="279196"/>
                        <a:pt x="607205" y="278517"/>
                      </a:cubicBezTo>
                      <a:cubicBezTo>
                        <a:pt x="605725" y="277801"/>
                        <a:pt x="604788" y="277348"/>
                        <a:pt x="603870" y="276896"/>
                      </a:cubicBezTo>
                      <a:cubicBezTo>
                        <a:pt x="603439" y="273954"/>
                        <a:pt x="603570" y="271691"/>
                        <a:pt x="605687" y="271541"/>
                      </a:cubicBezTo>
                      <a:cubicBezTo>
                        <a:pt x="605125" y="269315"/>
                        <a:pt x="604676" y="267543"/>
                        <a:pt x="604113" y="265393"/>
                      </a:cubicBezTo>
                      <a:cubicBezTo>
                        <a:pt x="604882" y="265129"/>
                        <a:pt x="605556" y="264902"/>
                        <a:pt x="606755" y="264488"/>
                      </a:cubicBezTo>
                      <a:cubicBezTo>
                        <a:pt x="605294" y="261508"/>
                        <a:pt x="604189" y="258680"/>
                        <a:pt x="602802" y="256719"/>
                      </a:cubicBezTo>
                      <a:cubicBezTo>
                        <a:pt x="602072" y="255700"/>
                        <a:pt x="600817" y="256002"/>
                        <a:pt x="599786" y="256115"/>
                      </a:cubicBezTo>
                      <a:cubicBezTo>
                        <a:pt x="597632" y="256266"/>
                        <a:pt x="596508" y="253475"/>
                        <a:pt x="595478" y="250647"/>
                      </a:cubicBezTo>
                      <a:cubicBezTo>
                        <a:pt x="593941" y="251023"/>
                        <a:pt x="592462" y="251401"/>
                        <a:pt x="590757" y="251854"/>
                      </a:cubicBezTo>
                      <a:cubicBezTo>
                        <a:pt x="590888" y="252796"/>
                        <a:pt x="591075" y="254154"/>
                        <a:pt x="591356" y="256153"/>
                      </a:cubicBezTo>
                      <a:cubicBezTo>
                        <a:pt x="592199" y="255059"/>
                        <a:pt x="592930" y="254116"/>
                        <a:pt x="593585" y="253287"/>
                      </a:cubicBezTo>
                      <a:cubicBezTo>
                        <a:pt x="593848" y="253739"/>
                        <a:pt x="594241" y="254418"/>
                        <a:pt x="594990" y="255700"/>
                      </a:cubicBezTo>
                      <a:cubicBezTo>
                        <a:pt x="594878" y="256341"/>
                        <a:pt x="594466" y="257963"/>
                        <a:pt x="594391" y="259623"/>
                      </a:cubicBezTo>
                      <a:cubicBezTo>
                        <a:pt x="594353" y="260565"/>
                        <a:pt x="594878" y="262376"/>
                        <a:pt x="595159" y="262413"/>
                      </a:cubicBezTo>
                      <a:cubicBezTo>
                        <a:pt x="596152" y="262489"/>
                        <a:pt x="597164" y="261923"/>
                        <a:pt x="598381" y="261546"/>
                      </a:cubicBezTo>
                      <a:cubicBezTo>
                        <a:pt x="597463" y="259132"/>
                        <a:pt x="596770" y="257360"/>
                        <a:pt x="596021" y="255361"/>
                      </a:cubicBezTo>
                      <a:cubicBezTo>
                        <a:pt x="597239" y="256191"/>
                        <a:pt x="598157" y="256605"/>
                        <a:pt x="598962" y="257473"/>
                      </a:cubicBezTo>
                      <a:cubicBezTo>
                        <a:pt x="599486" y="258038"/>
                        <a:pt x="599824" y="259321"/>
                        <a:pt x="600292" y="260414"/>
                      </a:cubicBezTo>
                      <a:cubicBezTo>
                        <a:pt x="601622" y="257020"/>
                        <a:pt x="602709" y="261848"/>
                        <a:pt x="604151" y="261055"/>
                      </a:cubicBezTo>
                      <a:cubicBezTo>
                        <a:pt x="604151" y="261358"/>
                        <a:pt x="604151" y="261697"/>
                        <a:pt x="604151" y="261998"/>
                      </a:cubicBezTo>
                      <a:cubicBezTo>
                        <a:pt x="603008" y="262828"/>
                        <a:pt x="601884" y="263658"/>
                        <a:pt x="600667" y="264525"/>
                      </a:cubicBezTo>
                      <a:cubicBezTo>
                        <a:pt x="601247" y="265996"/>
                        <a:pt x="601753" y="267203"/>
                        <a:pt x="602596" y="269315"/>
                      </a:cubicBezTo>
                      <a:cubicBezTo>
                        <a:pt x="599749" y="268297"/>
                        <a:pt x="597388" y="267467"/>
                        <a:pt x="594803" y="266562"/>
                      </a:cubicBezTo>
                      <a:cubicBezTo>
                        <a:pt x="594916" y="267807"/>
                        <a:pt x="595084" y="269428"/>
                        <a:pt x="595290" y="271729"/>
                      </a:cubicBezTo>
                      <a:cubicBezTo>
                        <a:pt x="597707" y="265732"/>
                        <a:pt x="599318" y="274406"/>
                        <a:pt x="601378" y="271993"/>
                      </a:cubicBezTo>
                      <a:cubicBezTo>
                        <a:pt x="602390" y="274671"/>
                        <a:pt x="603327" y="277160"/>
                        <a:pt x="604207" y="279460"/>
                      </a:cubicBezTo>
                      <a:cubicBezTo>
                        <a:pt x="602933" y="281874"/>
                        <a:pt x="601847" y="283948"/>
                        <a:pt x="600667" y="286211"/>
                      </a:cubicBezTo>
                      <a:cubicBezTo>
                        <a:pt x="599393" y="281233"/>
                        <a:pt x="596883" y="282892"/>
                        <a:pt x="594859" y="283458"/>
                      </a:cubicBezTo>
                      <a:cubicBezTo>
                        <a:pt x="594073" y="281308"/>
                        <a:pt x="593473" y="279611"/>
                        <a:pt x="592649" y="277311"/>
                      </a:cubicBezTo>
                      <a:cubicBezTo>
                        <a:pt x="594241" y="277311"/>
                        <a:pt x="595758" y="277310"/>
                        <a:pt x="597257" y="277310"/>
                      </a:cubicBezTo>
                      <a:cubicBezTo>
                        <a:pt x="597313" y="277160"/>
                        <a:pt x="597351" y="277047"/>
                        <a:pt x="597407" y="276896"/>
                      </a:cubicBezTo>
                      <a:cubicBezTo>
                        <a:pt x="595721" y="275651"/>
                        <a:pt x="594016" y="274406"/>
                        <a:pt x="592124" y="273011"/>
                      </a:cubicBezTo>
                      <a:cubicBezTo>
                        <a:pt x="592761" y="271653"/>
                        <a:pt x="593211" y="270673"/>
                        <a:pt x="593867" y="269202"/>
                      </a:cubicBezTo>
                      <a:cubicBezTo>
                        <a:pt x="593192" y="268825"/>
                        <a:pt x="592649" y="268523"/>
                        <a:pt x="592031" y="268146"/>
                      </a:cubicBezTo>
                      <a:cubicBezTo>
                        <a:pt x="591843" y="267014"/>
                        <a:pt x="591600" y="265694"/>
                        <a:pt x="591356" y="264186"/>
                      </a:cubicBezTo>
                      <a:cubicBezTo>
                        <a:pt x="590607" y="264676"/>
                        <a:pt x="590045" y="265054"/>
                        <a:pt x="589295" y="265581"/>
                      </a:cubicBezTo>
                      <a:cubicBezTo>
                        <a:pt x="589652" y="267052"/>
                        <a:pt x="589989" y="268486"/>
                        <a:pt x="590344" y="269956"/>
                      </a:cubicBezTo>
                      <a:cubicBezTo>
                        <a:pt x="590214" y="269919"/>
                        <a:pt x="589914" y="269730"/>
                        <a:pt x="589614" y="269730"/>
                      </a:cubicBezTo>
                      <a:cubicBezTo>
                        <a:pt x="589221" y="269767"/>
                        <a:pt x="588827" y="269956"/>
                        <a:pt x="588453" y="270069"/>
                      </a:cubicBezTo>
                      <a:cubicBezTo>
                        <a:pt x="588528" y="270974"/>
                        <a:pt x="588490" y="272068"/>
                        <a:pt x="588715" y="272710"/>
                      </a:cubicBezTo>
                      <a:cubicBezTo>
                        <a:pt x="589764" y="275538"/>
                        <a:pt x="590850" y="278291"/>
                        <a:pt x="592012" y="280931"/>
                      </a:cubicBezTo>
                      <a:cubicBezTo>
                        <a:pt x="592424" y="281874"/>
                        <a:pt x="593155" y="282251"/>
                        <a:pt x="593529" y="283194"/>
                      </a:cubicBezTo>
                      <a:cubicBezTo>
                        <a:pt x="594204" y="284891"/>
                        <a:pt x="594747" y="286814"/>
                        <a:pt x="595290" y="288700"/>
                      </a:cubicBezTo>
                      <a:cubicBezTo>
                        <a:pt x="595815" y="290511"/>
                        <a:pt x="597519" y="291114"/>
                        <a:pt x="598456" y="290699"/>
                      </a:cubicBezTo>
                      <a:cubicBezTo>
                        <a:pt x="599899" y="290058"/>
                        <a:pt x="601434" y="290133"/>
                        <a:pt x="602933" y="290096"/>
                      </a:cubicBezTo>
                      <a:cubicBezTo>
                        <a:pt x="603645" y="290096"/>
                        <a:pt x="604376" y="290510"/>
                        <a:pt x="605163" y="290737"/>
                      </a:cubicBezTo>
                      <a:cubicBezTo>
                        <a:pt x="605369" y="289342"/>
                        <a:pt x="605519" y="288247"/>
                        <a:pt x="605687" y="287078"/>
                      </a:cubicBezTo>
                      <a:cubicBezTo>
                        <a:pt x="606268" y="289002"/>
                        <a:pt x="606774" y="290737"/>
                        <a:pt x="607336" y="292660"/>
                      </a:cubicBezTo>
                      <a:cubicBezTo>
                        <a:pt x="605088" y="292358"/>
                        <a:pt x="602915" y="292057"/>
                        <a:pt x="600573" y="291755"/>
                      </a:cubicBezTo>
                      <a:cubicBezTo>
                        <a:pt x="600517" y="292095"/>
                        <a:pt x="600404" y="292849"/>
                        <a:pt x="600386" y="292962"/>
                      </a:cubicBezTo>
                      <a:cubicBezTo>
                        <a:pt x="599749" y="293188"/>
                        <a:pt x="599224" y="293226"/>
                        <a:pt x="598812" y="293641"/>
                      </a:cubicBezTo>
                      <a:cubicBezTo>
                        <a:pt x="598662" y="293791"/>
                        <a:pt x="598719" y="294848"/>
                        <a:pt x="598662" y="295489"/>
                      </a:cubicBezTo>
                      <a:cubicBezTo>
                        <a:pt x="599430" y="295451"/>
                        <a:pt x="600198" y="295526"/>
                        <a:pt x="600967" y="295413"/>
                      </a:cubicBezTo>
                      <a:cubicBezTo>
                        <a:pt x="601491" y="295338"/>
                        <a:pt x="601997" y="295036"/>
                        <a:pt x="602521" y="294848"/>
                      </a:cubicBezTo>
                      <a:cubicBezTo>
                        <a:pt x="603271" y="297148"/>
                        <a:pt x="604001" y="299411"/>
                        <a:pt x="604751" y="301711"/>
                      </a:cubicBezTo>
                      <a:cubicBezTo>
                        <a:pt x="604938" y="301485"/>
                        <a:pt x="605125" y="301259"/>
                        <a:pt x="605313" y="301033"/>
                      </a:cubicBezTo>
                      <a:cubicBezTo>
                        <a:pt x="605144" y="299750"/>
                        <a:pt x="604975" y="298468"/>
                        <a:pt x="604900" y="297940"/>
                      </a:cubicBezTo>
                      <a:cubicBezTo>
                        <a:pt x="603926" y="296658"/>
                        <a:pt x="603233" y="295753"/>
                        <a:pt x="602521" y="294810"/>
                      </a:cubicBezTo>
                      <a:cubicBezTo>
                        <a:pt x="604675" y="295036"/>
                        <a:pt x="606699" y="295715"/>
                        <a:pt x="608685" y="298015"/>
                      </a:cubicBezTo>
                      <a:cubicBezTo>
                        <a:pt x="610127" y="299713"/>
                        <a:pt x="612131" y="300354"/>
                        <a:pt x="613818" y="300052"/>
                      </a:cubicBezTo>
                      <a:cubicBezTo>
                        <a:pt x="615241" y="299826"/>
                        <a:pt x="615016" y="301674"/>
                        <a:pt x="615447" y="302767"/>
                      </a:cubicBezTo>
                      <a:cubicBezTo>
                        <a:pt x="615766" y="303597"/>
                        <a:pt x="616028" y="304503"/>
                        <a:pt x="616309" y="305408"/>
                      </a:cubicBezTo>
                      <a:cubicBezTo>
                        <a:pt x="616496" y="305219"/>
                        <a:pt x="616684" y="305030"/>
                        <a:pt x="616871" y="304842"/>
                      </a:cubicBezTo>
                      <a:cubicBezTo>
                        <a:pt x="616721" y="303786"/>
                        <a:pt x="616590" y="302692"/>
                        <a:pt x="616290" y="300505"/>
                      </a:cubicBezTo>
                      <a:cubicBezTo>
                        <a:pt x="617115" y="301598"/>
                        <a:pt x="617602" y="302164"/>
                        <a:pt x="618014" y="302881"/>
                      </a:cubicBezTo>
                      <a:cubicBezTo>
                        <a:pt x="618070" y="302994"/>
                        <a:pt x="617789" y="303824"/>
                        <a:pt x="617564" y="304880"/>
                      </a:cubicBezTo>
                      <a:cubicBezTo>
                        <a:pt x="618613" y="305068"/>
                        <a:pt x="619550" y="305219"/>
                        <a:pt x="620805" y="305408"/>
                      </a:cubicBezTo>
                      <a:cubicBezTo>
                        <a:pt x="620692" y="303220"/>
                        <a:pt x="620618" y="301410"/>
                        <a:pt x="620524" y="299637"/>
                      </a:cubicBezTo>
                      <a:cubicBezTo>
                        <a:pt x="620412" y="299675"/>
                        <a:pt x="620280" y="299713"/>
                        <a:pt x="620168" y="299750"/>
                      </a:cubicBezTo>
                      <a:cubicBezTo>
                        <a:pt x="620561" y="298317"/>
                        <a:pt x="620955" y="296884"/>
                        <a:pt x="621367" y="295413"/>
                      </a:cubicBezTo>
                      <a:cubicBezTo>
                        <a:pt x="622884" y="296394"/>
                        <a:pt x="623221" y="299751"/>
                        <a:pt x="621873" y="303145"/>
                      </a:cubicBezTo>
                      <a:cubicBezTo>
                        <a:pt x="625151" y="305068"/>
                        <a:pt x="628354" y="306916"/>
                        <a:pt x="631933" y="309028"/>
                      </a:cubicBezTo>
                      <a:cubicBezTo>
                        <a:pt x="632869" y="313026"/>
                        <a:pt x="635436" y="313780"/>
                        <a:pt x="637646" y="315440"/>
                      </a:cubicBezTo>
                      <a:cubicBezTo>
                        <a:pt x="638770" y="316269"/>
                        <a:pt x="640119" y="315854"/>
                        <a:pt x="641318" y="316382"/>
                      </a:cubicBezTo>
                      <a:cubicBezTo>
                        <a:pt x="641917" y="316646"/>
                        <a:pt x="642442" y="317740"/>
                        <a:pt x="642929" y="318570"/>
                      </a:cubicBezTo>
                      <a:cubicBezTo>
                        <a:pt x="643322" y="319249"/>
                        <a:pt x="643622" y="320154"/>
                        <a:pt x="643790" y="320569"/>
                      </a:cubicBezTo>
                      <a:cubicBezTo>
                        <a:pt x="644989" y="319211"/>
                        <a:pt x="645982" y="318080"/>
                        <a:pt x="646994" y="316911"/>
                      </a:cubicBezTo>
                      <a:cubicBezTo>
                        <a:pt x="647144" y="317099"/>
                        <a:pt x="647294" y="317288"/>
                        <a:pt x="647462" y="317476"/>
                      </a:cubicBezTo>
                      <a:cubicBezTo>
                        <a:pt x="647181" y="319211"/>
                        <a:pt x="646882" y="320946"/>
                        <a:pt x="646601" y="322681"/>
                      </a:cubicBezTo>
                      <a:cubicBezTo>
                        <a:pt x="654993" y="329658"/>
                        <a:pt x="663648" y="335654"/>
                        <a:pt x="672509" y="341500"/>
                      </a:cubicBezTo>
                      <a:cubicBezTo>
                        <a:pt x="672434" y="342066"/>
                        <a:pt x="672303" y="343009"/>
                        <a:pt x="672153" y="344178"/>
                      </a:cubicBezTo>
                      <a:cubicBezTo>
                        <a:pt x="671460" y="343914"/>
                        <a:pt x="670673" y="343914"/>
                        <a:pt x="670036" y="343310"/>
                      </a:cubicBezTo>
                      <a:cubicBezTo>
                        <a:pt x="666439" y="339878"/>
                        <a:pt x="662449" y="339124"/>
                        <a:pt x="658740" y="336560"/>
                      </a:cubicBezTo>
                      <a:cubicBezTo>
                        <a:pt x="656586" y="335051"/>
                        <a:pt x="654544" y="332826"/>
                        <a:pt x="652371" y="331430"/>
                      </a:cubicBezTo>
                      <a:cubicBezTo>
                        <a:pt x="648099" y="328715"/>
                        <a:pt x="643772" y="326301"/>
                        <a:pt x="639444" y="323887"/>
                      </a:cubicBezTo>
                      <a:cubicBezTo>
                        <a:pt x="635548" y="321662"/>
                        <a:pt x="631670" y="319249"/>
                        <a:pt x="627736" y="317514"/>
                      </a:cubicBezTo>
                      <a:cubicBezTo>
                        <a:pt x="622154" y="315062"/>
                        <a:pt x="616515" y="313139"/>
                        <a:pt x="610914" y="310914"/>
                      </a:cubicBezTo>
                      <a:cubicBezTo>
                        <a:pt x="610277" y="310650"/>
                        <a:pt x="609546" y="310009"/>
                        <a:pt x="609134" y="309066"/>
                      </a:cubicBezTo>
                      <a:cubicBezTo>
                        <a:pt x="607879" y="306200"/>
                        <a:pt x="606436" y="307029"/>
                        <a:pt x="604807" y="307067"/>
                      </a:cubicBezTo>
                      <a:cubicBezTo>
                        <a:pt x="602765" y="307143"/>
                        <a:pt x="600666" y="305822"/>
                        <a:pt x="598662" y="304691"/>
                      </a:cubicBezTo>
                      <a:cubicBezTo>
                        <a:pt x="597220" y="303899"/>
                        <a:pt x="595833" y="301297"/>
                        <a:pt x="594503" y="301485"/>
                      </a:cubicBezTo>
                      <a:cubicBezTo>
                        <a:pt x="592686" y="301787"/>
                        <a:pt x="591206" y="300316"/>
                        <a:pt x="589558" y="299826"/>
                      </a:cubicBezTo>
                      <a:cubicBezTo>
                        <a:pt x="587216" y="299109"/>
                        <a:pt x="584837" y="298958"/>
                        <a:pt x="582514" y="298129"/>
                      </a:cubicBezTo>
                      <a:cubicBezTo>
                        <a:pt x="581708" y="297865"/>
                        <a:pt x="581072" y="295979"/>
                        <a:pt x="580247" y="295451"/>
                      </a:cubicBezTo>
                      <a:cubicBezTo>
                        <a:pt x="579367" y="294885"/>
                        <a:pt x="578374" y="295112"/>
                        <a:pt x="577437" y="294961"/>
                      </a:cubicBezTo>
                      <a:cubicBezTo>
                        <a:pt x="575976" y="294735"/>
                        <a:pt x="574496" y="294244"/>
                        <a:pt x="573035" y="294282"/>
                      </a:cubicBezTo>
                      <a:cubicBezTo>
                        <a:pt x="569251" y="294357"/>
                        <a:pt x="565467" y="294659"/>
                        <a:pt x="561683" y="294772"/>
                      </a:cubicBezTo>
                      <a:cubicBezTo>
                        <a:pt x="560240" y="294810"/>
                        <a:pt x="558798" y="294357"/>
                        <a:pt x="557374" y="294621"/>
                      </a:cubicBezTo>
                      <a:cubicBezTo>
                        <a:pt x="556737" y="294734"/>
                        <a:pt x="556138" y="296092"/>
                        <a:pt x="555538" y="296884"/>
                      </a:cubicBezTo>
                      <a:cubicBezTo>
                        <a:pt x="554901" y="297714"/>
                        <a:pt x="554283" y="298543"/>
                        <a:pt x="553665" y="299373"/>
                      </a:cubicBezTo>
                      <a:cubicBezTo>
                        <a:pt x="553421" y="298770"/>
                        <a:pt x="553159" y="298167"/>
                        <a:pt x="552916" y="297563"/>
                      </a:cubicBezTo>
                      <a:cubicBezTo>
                        <a:pt x="553290" y="296959"/>
                        <a:pt x="553684" y="296394"/>
                        <a:pt x="554377" y="295262"/>
                      </a:cubicBezTo>
                      <a:cubicBezTo>
                        <a:pt x="551698" y="295262"/>
                        <a:pt x="549150" y="295262"/>
                        <a:pt x="546434" y="295262"/>
                      </a:cubicBezTo>
                      <a:cubicBezTo>
                        <a:pt x="546696" y="296130"/>
                        <a:pt x="546902" y="296884"/>
                        <a:pt x="546958" y="297073"/>
                      </a:cubicBezTo>
                      <a:cubicBezTo>
                        <a:pt x="545965" y="298732"/>
                        <a:pt x="545066" y="300241"/>
                        <a:pt x="544036" y="301976"/>
                      </a:cubicBezTo>
                      <a:cubicBezTo>
                        <a:pt x="544879" y="303107"/>
                        <a:pt x="545497" y="303899"/>
                        <a:pt x="546528" y="305294"/>
                      </a:cubicBezTo>
                      <a:cubicBezTo>
                        <a:pt x="545647" y="306162"/>
                        <a:pt x="544972" y="307444"/>
                        <a:pt x="544429" y="307218"/>
                      </a:cubicBezTo>
                      <a:cubicBezTo>
                        <a:pt x="542668" y="306577"/>
                        <a:pt x="540945" y="306124"/>
                        <a:pt x="539165" y="307142"/>
                      </a:cubicBezTo>
                      <a:cubicBezTo>
                        <a:pt x="538809" y="307331"/>
                        <a:pt x="538322" y="306577"/>
                        <a:pt x="537985" y="305445"/>
                      </a:cubicBezTo>
                      <a:cubicBezTo>
                        <a:pt x="538491" y="305181"/>
                        <a:pt x="538997" y="304880"/>
                        <a:pt x="539671" y="304502"/>
                      </a:cubicBezTo>
                      <a:cubicBezTo>
                        <a:pt x="539315" y="303559"/>
                        <a:pt x="538996" y="302767"/>
                        <a:pt x="538678" y="301900"/>
                      </a:cubicBezTo>
                      <a:cubicBezTo>
                        <a:pt x="536898" y="305935"/>
                        <a:pt x="534276" y="304729"/>
                        <a:pt x="531635" y="298355"/>
                      </a:cubicBezTo>
                      <a:cubicBezTo>
                        <a:pt x="532271" y="298280"/>
                        <a:pt x="532702" y="298091"/>
                        <a:pt x="533096" y="298242"/>
                      </a:cubicBezTo>
                      <a:cubicBezTo>
                        <a:pt x="533433" y="298393"/>
                        <a:pt x="533770" y="299449"/>
                        <a:pt x="534033" y="299336"/>
                      </a:cubicBezTo>
                      <a:cubicBezTo>
                        <a:pt x="536767" y="298279"/>
                        <a:pt x="539334" y="301108"/>
                        <a:pt x="542443" y="301108"/>
                      </a:cubicBezTo>
                      <a:cubicBezTo>
                        <a:pt x="540720" y="299524"/>
                        <a:pt x="540495" y="297903"/>
                        <a:pt x="541751" y="295376"/>
                      </a:cubicBezTo>
                      <a:cubicBezTo>
                        <a:pt x="539447" y="294357"/>
                        <a:pt x="537461" y="291491"/>
                        <a:pt x="535138" y="294320"/>
                      </a:cubicBezTo>
                      <a:cubicBezTo>
                        <a:pt x="534875" y="294659"/>
                        <a:pt x="534388" y="294358"/>
                        <a:pt x="534032" y="294244"/>
                      </a:cubicBezTo>
                      <a:cubicBezTo>
                        <a:pt x="533526" y="294093"/>
                        <a:pt x="533002" y="293792"/>
                        <a:pt x="532496" y="293716"/>
                      </a:cubicBezTo>
                      <a:cubicBezTo>
                        <a:pt x="531335" y="293527"/>
                        <a:pt x="530192" y="293377"/>
                        <a:pt x="529030" y="293377"/>
                      </a:cubicBezTo>
                      <a:cubicBezTo>
                        <a:pt x="528206" y="293377"/>
                        <a:pt x="527326" y="293264"/>
                        <a:pt x="526576" y="293829"/>
                      </a:cubicBezTo>
                      <a:cubicBezTo>
                        <a:pt x="525415" y="294696"/>
                        <a:pt x="524329" y="296130"/>
                        <a:pt x="523055" y="297488"/>
                      </a:cubicBezTo>
                      <a:cubicBezTo>
                        <a:pt x="524553" y="298016"/>
                        <a:pt x="525733" y="298430"/>
                        <a:pt x="526951" y="298883"/>
                      </a:cubicBezTo>
                      <a:cubicBezTo>
                        <a:pt x="525265" y="303748"/>
                        <a:pt x="524478" y="304239"/>
                        <a:pt x="522736" y="301523"/>
                      </a:cubicBezTo>
                      <a:cubicBezTo>
                        <a:pt x="522211" y="302466"/>
                        <a:pt x="521668" y="303409"/>
                        <a:pt x="520825" y="304842"/>
                      </a:cubicBezTo>
                      <a:cubicBezTo>
                        <a:pt x="521275" y="301825"/>
                        <a:pt x="521556" y="299524"/>
                        <a:pt x="521968" y="297337"/>
                      </a:cubicBezTo>
                      <a:cubicBezTo>
                        <a:pt x="522399" y="294961"/>
                        <a:pt x="521818" y="294508"/>
                        <a:pt x="520844" y="294320"/>
                      </a:cubicBezTo>
                      <a:cubicBezTo>
                        <a:pt x="519982" y="294169"/>
                        <a:pt x="519009" y="293113"/>
                        <a:pt x="518315" y="293678"/>
                      </a:cubicBezTo>
                      <a:cubicBezTo>
                        <a:pt x="516423" y="295187"/>
                        <a:pt x="514718" y="294320"/>
                        <a:pt x="512527" y="292095"/>
                      </a:cubicBezTo>
                      <a:cubicBezTo>
                        <a:pt x="513013" y="293716"/>
                        <a:pt x="513238" y="294169"/>
                        <a:pt x="513276" y="294659"/>
                      </a:cubicBezTo>
                      <a:cubicBezTo>
                        <a:pt x="513351" y="295526"/>
                        <a:pt x="513407" y="296469"/>
                        <a:pt x="513295" y="297336"/>
                      </a:cubicBezTo>
                      <a:cubicBezTo>
                        <a:pt x="513257" y="297638"/>
                        <a:pt x="512583" y="298053"/>
                        <a:pt x="512527" y="297902"/>
                      </a:cubicBezTo>
                      <a:cubicBezTo>
                        <a:pt x="512264" y="297261"/>
                        <a:pt x="512133" y="296356"/>
                        <a:pt x="511909" y="295639"/>
                      </a:cubicBezTo>
                      <a:cubicBezTo>
                        <a:pt x="511646" y="294772"/>
                        <a:pt x="511384" y="293829"/>
                        <a:pt x="511009" y="293150"/>
                      </a:cubicBezTo>
                      <a:cubicBezTo>
                        <a:pt x="510878" y="292886"/>
                        <a:pt x="510260" y="293112"/>
                        <a:pt x="510204" y="293414"/>
                      </a:cubicBezTo>
                      <a:cubicBezTo>
                        <a:pt x="510016" y="294244"/>
                        <a:pt x="509941" y="295262"/>
                        <a:pt x="509904" y="296206"/>
                      </a:cubicBezTo>
                      <a:cubicBezTo>
                        <a:pt x="509885" y="296809"/>
                        <a:pt x="510035" y="297412"/>
                        <a:pt x="510035" y="297525"/>
                      </a:cubicBezTo>
                      <a:cubicBezTo>
                        <a:pt x="508649" y="299373"/>
                        <a:pt x="507375" y="301070"/>
                        <a:pt x="505745" y="303295"/>
                      </a:cubicBezTo>
                      <a:cubicBezTo>
                        <a:pt x="505745" y="299147"/>
                        <a:pt x="505745" y="295979"/>
                        <a:pt x="505745" y="292585"/>
                      </a:cubicBezTo>
                      <a:cubicBezTo>
                        <a:pt x="503197" y="294018"/>
                        <a:pt x="500893" y="295338"/>
                        <a:pt x="498289" y="296809"/>
                      </a:cubicBezTo>
                      <a:cubicBezTo>
                        <a:pt x="499451" y="297902"/>
                        <a:pt x="500107" y="298468"/>
                        <a:pt x="500743" y="299072"/>
                      </a:cubicBezTo>
                      <a:cubicBezTo>
                        <a:pt x="500106" y="300241"/>
                        <a:pt x="499544" y="301712"/>
                        <a:pt x="498814" y="302541"/>
                      </a:cubicBezTo>
                      <a:cubicBezTo>
                        <a:pt x="497577" y="303937"/>
                        <a:pt x="496229" y="304917"/>
                        <a:pt x="494655" y="306313"/>
                      </a:cubicBezTo>
                      <a:cubicBezTo>
                        <a:pt x="495311" y="303182"/>
                        <a:pt x="495910" y="300354"/>
                        <a:pt x="496603" y="297035"/>
                      </a:cubicBezTo>
                      <a:cubicBezTo>
                        <a:pt x="496266" y="296847"/>
                        <a:pt x="495704" y="296092"/>
                        <a:pt x="495348" y="296356"/>
                      </a:cubicBezTo>
                      <a:cubicBezTo>
                        <a:pt x="493138" y="298204"/>
                        <a:pt x="490777" y="299675"/>
                        <a:pt x="488885" y="302428"/>
                      </a:cubicBezTo>
                      <a:cubicBezTo>
                        <a:pt x="487180" y="304917"/>
                        <a:pt x="485420" y="303446"/>
                        <a:pt x="483659" y="304917"/>
                      </a:cubicBezTo>
                      <a:cubicBezTo>
                        <a:pt x="483809" y="303296"/>
                        <a:pt x="483921" y="302089"/>
                        <a:pt x="484014" y="300882"/>
                      </a:cubicBezTo>
                      <a:cubicBezTo>
                        <a:pt x="483115" y="300882"/>
                        <a:pt x="482235" y="300807"/>
                        <a:pt x="481355" y="300920"/>
                      </a:cubicBezTo>
                      <a:cubicBezTo>
                        <a:pt x="481073" y="300957"/>
                        <a:pt x="480811" y="301561"/>
                        <a:pt x="480549" y="301976"/>
                      </a:cubicBezTo>
                      <a:cubicBezTo>
                        <a:pt x="479931" y="302994"/>
                        <a:pt x="479388" y="304314"/>
                        <a:pt x="478694" y="304993"/>
                      </a:cubicBezTo>
                      <a:cubicBezTo>
                        <a:pt x="477702" y="305898"/>
                        <a:pt x="476521" y="306728"/>
                        <a:pt x="476521" y="303899"/>
                      </a:cubicBezTo>
                      <a:cubicBezTo>
                        <a:pt x="475547" y="303409"/>
                        <a:pt x="474816" y="303031"/>
                        <a:pt x="474142" y="302655"/>
                      </a:cubicBezTo>
                      <a:cubicBezTo>
                        <a:pt x="474067" y="306577"/>
                        <a:pt x="472006" y="309632"/>
                        <a:pt x="469627" y="309028"/>
                      </a:cubicBezTo>
                      <a:cubicBezTo>
                        <a:pt x="469627" y="307444"/>
                        <a:pt x="469627" y="305860"/>
                        <a:pt x="469627" y="303183"/>
                      </a:cubicBezTo>
                      <a:cubicBezTo>
                        <a:pt x="468784" y="304691"/>
                        <a:pt x="468185" y="305257"/>
                        <a:pt x="467979" y="306200"/>
                      </a:cubicBezTo>
                      <a:cubicBezTo>
                        <a:pt x="466630" y="312008"/>
                        <a:pt x="465824" y="312611"/>
                        <a:pt x="462921" y="309594"/>
                      </a:cubicBezTo>
                      <a:cubicBezTo>
                        <a:pt x="462546" y="309217"/>
                        <a:pt x="462153" y="308953"/>
                        <a:pt x="461478" y="308349"/>
                      </a:cubicBezTo>
                      <a:cubicBezTo>
                        <a:pt x="462565" y="306614"/>
                        <a:pt x="463595" y="304917"/>
                        <a:pt x="464644" y="303258"/>
                      </a:cubicBezTo>
                      <a:cubicBezTo>
                        <a:pt x="464551" y="302843"/>
                        <a:pt x="464476" y="302390"/>
                        <a:pt x="464382" y="301976"/>
                      </a:cubicBezTo>
                      <a:cubicBezTo>
                        <a:pt x="462209" y="302881"/>
                        <a:pt x="460017" y="303786"/>
                        <a:pt x="457844" y="304691"/>
                      </a:cubicBezTo>
                      <a:cubicBezTo>
                        <a:pt x="457207" y="311517"/>
                        <a:pt x="454734" y="310801"/>
                        <a:pt x="452093" y="311404"/>
                      </a:cubicBezTo>
                      <a:cubicBezTo>
                        <a:pt x="449452" y="311970"/>
                        <a:pt x="446960" y="309669"/>
                        <a:pt x="444543" y="310612"/>
                      </a:cubicBezTo>
                      <a:cubicBezTo>
                        <a:pt x="441190" y="311932"/>
                        <a:pt x="437387" y="308802"/>
                        <a:pt x="434559" y="314723"/>
                      </a:cubicBezTo>
                      <a:cubicBezTo>
                        <a:pt x="433060" y="311253"/>
                        <a:pt x="431674" y="311479"/>
                        <a:pt x="429220" y="314006"/>
                      </a:cubicBezTo>
                      <a:cubicBezTo>
                        <a:pt x="427196" y="316118"/>
                        <a:pt x="425173" y="318683"/>
                        <a:pt x="422719" y="318419"/>
                      </a:cubicBezTo>
                      <a:cubicBezTo>
                        <a:pt x="422326" y="318381"/>
                        <a:pt x="421951" y="318042"/>
                        <a:pt x="421127" y="317627"/>
                      </a:cubicBezTo>
                      <a:cubicBezTo>
                        <a:pt x="423394" y="316231"/>
                        <a:pt x="425211" y="315100"/>
                        <a:pt x="427009" y="313969"/>
                      </a:cubicBezTo>
                      <a:cubicBezTo>
                        <a:pt x="426990" y="313516"/>
                        <a:pt x="426972" y="313063"/>
                        <a:pt x="426934" y="312611"/>
                      </a:cubicBezTo>
                      <a:cubicBezTo>
                        <a:pt x="425361" y="312611"/>
                        <a:pt x="423806" y="312611"/>
                        <a:pt x="422232" y="312611"/>
                      </a:cubicBezTo>
                      <a:cubicBezTo>
                        <a:pt x="422157" y="312196"/>
                        <a:pt x="422082" y="311743"/>
                        <a:pt x="421989" y="311328"/>
                      </a:cubicBezTo>
                      <a:cubicBezTo>
                        <a:pt x="422513" y="310499"/>
                        <a:pt x="423038" y="309669"/>
                        <a:pt x="424049" y="308085"/>
                      </a:cubicBezTo>
                      <a:cubicBezTo>
                        <a:pt x="422944" y="308085"/>
                        <a:pt x="422251" y="308085"/>
                        <a:pt x="421558" y="308085"/>
                      </a:cubicBezTo>
                      <a:cubicBezTo>
                        <a:pt x="421146" y="310989"/>
                        <a:pt x="420771" y="313705"/>
                        <a:pt x="420340" y="316722"/>
                      </a:cubicBezTo>
                      <a:cubicBezTo>
                        <a:pt x="419871" y="316722"/>
                        <a:pt x="419216" y="316722"/>
                        <a:pt x="418411" y="316722"/>
                      </a:cubicBezTo>
                      <a:cubicBezTo>
                        <a:pt x="418729" y="315515"/>
                        <a:pt x="418954" y="314685"/>
                        <a:pt x="419160" y="313931"/>
                      </a:cubicBezTo>
                      <a:cubicBezTo>
                        <a:pt x="418092" y="313592"/>
                        <a:pt x="417099" y="313365"/>
                        <a:pt x="416125" y="312913"/>
                      </a:cubicBezTo>
                      <a:cubicBezTo>
                        <a:pt x="414757" y="312272"/>
                        <a:pt x="413990" y="313177"/>
                        <a:pt x="413390" y="315817"/>
                      </a:cubicBezTo>
                      <a:cubicBezTo>
                        <a:pt x="412903" y="317967"/>
                        <a:pt x="412004" y="319739"/>
                        <a:pt x="411329" y="321549"/>
                      </a:cubicBezTo>
                      <a:cubicBezTo>
                        <a:pt x="412360" y="322454"/>
                        <a:pt x="413746" y="323623"/>
                        <a:pt x="415226" y="324906"/>
                      </a:cubicBezTo>
                      <a:cubicBezTo>
                        <a:pt x="413203" y="331543"/>
                        <a:pt x="410336" y="327282"/>
                        <a:pt x="408238" y="329054"/>
                      </a:cubicBezTo>
                      <a:cubicBezTo>
                        <a:pt x="408650" y="324038"/>
                        <a:pt x="409044" y="319400"/>
                        <a:pt x="409475" y="314044"/>
                      </a:cubicBezTo>
                      <a:cubicBezTo>
                        <a:pt x="405766" y="318079"/>
                        <a:pt x="405765" y="318117"/>
                        <a:pt x="407657" y="320644"/>
                      </a:cubicBezTo>
                      <a:cubicBezTo>
                        <a:pt x="405840" y="326188"/>
                        <a:pt x="403761" y="327659"/>
                        <a:pt x="402206" y="324378"/>
                      </a:cubicBezTo>
                      <a:cubicBezTo>
                        <a:pt x="402712" y="323209"/>
                        <a:pt x="403218" y="322040"/>
                        <a:pt x="403742" y="320871"/>
                      </a:cubicBezTo>
                      <a:cubicBezTo>
                        <a:pt x="400801" y="321888"/>
                        <a:pt x="398179" y="323699"/>
                        <a:pt x="396980" y="330110"/>
                      </a:cubicBezTo>
                      <a:cubicBezTo>
                        <a:pt x="396905" y="326565"/>
                        <a:pt x="396136" y="325849"/>
                        <a:pt x="394807" y="325924"/>
                      </a:cubicBezTo>
                      <a:cubicBezTo>
                        <a:pt x="394394" y="325962"/>
                        <a:pt x="393552" y="324151"/>
                        <a:pt x="393607" y="323850"/>
                      </a:cubicBezTo>
                      <a:cubicBezTo>
                        <a:pt x="394526" y="320003"/>
                        <a:pt x="393458" y="319550"/>
                        <a:pt x="391903" y="319965"/>
                      </a:cubicBezTo>
                      <a:cubicBezTo>
                        <a:pt x="391847" y="318683"/>
                        <a:pt x="391791" y="317740"/>
                        <a:pt x="391715" y="316043"/>
                      </a:cubicBezTo>
                      <a:cubicBezTo>
                        <a:pt x="390648" y="318494"/>
                        <a:pt x="389768" y="320531"/>
                        <a:pt x="388774" y="322794"/>
                      </a:cubicBezTo>
                      <a:cubicBezTo>
                        <a:pt x="389711" y="323171"/>
                        <a:pt x="390179" y="323322"/>
                        <a:pt x="390648" y="323510"/>
                      </a:cubicBezTo>
                      <a:cubicBezTo>
                        <a:pt x="390591" y="323963"/>
                        <a:pt x="390535" y="324830"/>
                        <a:pt x="390479" y="324830"/>
                      </a:cubicBezTo>
                      <a:cubicBezTo>
                        <a:pt x="389636" y="324830"/>
                        <a:pt x="388812" y="324755"/>
                        <a:pt x="387707" y="324642"/>
                      </a:cubicBezTo>
                      <a:cubicBezTo>
                        <a:pt x="388194" y="323133"/>
                        <a:pt x="388494" y="322190"/>
                        <a:pt x="388793" y="321247"/>
                      </a:cubicBezTo>
                      <a:cubicBezTo>
                        <a:pt x="388718" y="321059"/>
                        <a:pt x="388643" y="320908"/>
                        <a:pt x="388569" y="320720"/>
                      </a:cubicBezTo>
                      <a:cubicBezTo>
                        <a:pt x="386957" y="322643"/>
                        <a:pt x="385328" y="324567"/>
                        <a:pt x="383642" y="326565"/>
                      </a:cubicBezTo>
                      <a:cubicBezTo>
                        <a:pt x="381581" y="320682"/>
                        <a:pt x="379707" y="327772"/>
                        <a:pt x="377422" y="327093"/>
                      </a:cubicBezTo>
                      <a:cubicBezTo>
                        <a:pt x="377535" y="325849"/>
                        <a:pt x="377665" y="324604"/>
                        <a:pt x="377778" y="323359"/>
                      </a:cubicBezTo>
                      <a:cubicBezTo>
                        <a:pt x="375961" y="323058"/>
                        <a:pt x="374519" y="326339"/>
                        <a:pt x="374893" y="330073"/>
                      </a:cubicBezTo>
                      <a:cubicBezTo>
                        <a:pt x="375062" y="331732"/>
                        <a:pt x="373469" y="334599"/>
                        <a:pt x="372608" y="334749"/>
                      </a:cubicBezTo>
                      <a:cubicBezTo>
                        <a:pt x="371390" y="334938"/>
                        <a:pt x="370191" y="335730"/>
                        <a:pt x="368973" y="336107"/>
                      </a:cubicBezTo>
                      <a:cubicBezTo>
                        <a:pt x="368618" y="336220"/>
                        <a:pt x="368243" y="335843"/>
                        <a:pt x="367868" y="335692"/>
                      </a:cubicBezTo>
                      <a:cubicBezTo>
                        <a:pt x="368111" y="334938"/>
                        <a:pt x="368280" y="333731"/>
                        <a:pt x="368599" y="333580"/>
                      </a:cubicBezTo>
                      <a:cubicBezTo>
                        <a:pt x="369329" y="333203"/>
                        <a:pt x="370135" y="333505"/>
                        <a:pt x="370884" y="333241"/>
                      </a:cubicBezTo>
                      <a:cubicBezTo>
                        <a:pt x="371577" y="332976"/>
                        <a:pt x="372252" y="332373"/>
                        <a:pt x="372926" y="331920"/>
                      </a:cubicBezTo>
                      <a:cubicBezTo>
                        <a:pt x="372889" y="331468"/>
                        <a:pt x="372851" y="331015"/>
                        <a:pt x="372814" y="330563"/>
                      </a:cubicBezTo>
                      <a:cubicBezTo>
                        <a:pt x="371671" y="330563"/>
                        <a:pt x="370528" y="330563"/>
                        <a:pt x="369329" y="330563"/>
                      </a:cubicBezTo>
                      <a:cubicBezTo>
                        <a:pt x="369591" y="329960"/>
                        <a:pt x="369929" y="329205"/>
                        <a:pt x="370322" y="328262"/>
                      </a:cubicBezTo>
                      <a:cubicBezTo>
                        <a:pt x="369498" y="327885"/>
                        <a:pt x="368692" y="327508"/>
                        <a:pt x="367587" y="327018"/>
                      </a:cubicBezTo>
                      <a:cubicBezTo>
                        <a:pt x="368093" y="326301"/>
                        <a:pt x="368430" y="325811"/>
                        <a:pt x="368748" y="325359"/>
                      </a:cubicBezTo>
                      <a:cubicBezTo>
                        <a:pt x="367512" y="322831"/>
                        <a:pt x="367044" y="323209"/>
                        <a:pt x="366426" y="327320"/>
                      </a:cubicBezTo>
                      <a:cubicBezTo>
                        <a:pt x="363766" y="324528"/>
                        <a:pt x="360075" y="325094"/>
                        <a:pt x="357771" y="328564"/>
                      </a:cubicBezTo>
                      <a:cubicBezTo>
                        <a:pt x="358708" y="329243"/>
                        <a:pt x="359663" y="329959"/>
                        <a:pt x="360693" y="330714"/>
                      </a:cubicBezTo>
                      <a:cubicBezTo>
                        <a:pt x="360450" y="331091"/>
                        <a:pt x="360131" y="331392"/>
                        <a:pt x="360019" y="331845"/>
                      </a:cubicBezTo>
                      <a:cubicBezTo>
                        <a:pt x="358520" y="339237"/>
                        <a:pt x="355654" y="336145"/>
                        <a:pt x="353032" y="335880"/>
                      </a:cubicBezTo>
                      <a:cubicBezTo>
                        <a:pt x="351046" y="335654"/>
                        <a:pt x="349041" y="336447"/>
                        <a:pt x="347037" y="336710"/>
                      </a:cubicBezTo>
                      <a:cubicBezTo>
                        <a:pt x="346587" y="336786"/>
                        <a:pt x="346137" y="336484"/>
                        <a:pt x="345688" y="336371"/>
                      </a:cubicBezTo>
                      <a:cubicBezTo>
                        <a:pt x="345669" y="335918"/>
                        <a:pt x="345650" y="335466"/>
                        <a:pt x="345632" y="335013"/>
                      </a:cubicBezTo>
                      <a:cubicBezTo>
                        <a:pt x="346793" y="334485"/>
                        <a:pt x="347955" y="333882"/>
                        <a:pt x="349135" y="333467"/>
                      </a:cubicBezTo>
                      <a:cubicBezTo>
                        <a:pt x="350446" y="333014"/>
                        <a:pt x="351776" y="332788"/>
                        <a:pt x="353087" y="332411"/>
                      </a:cubicBezTo>
                      <a:cubicBezTo>
                        <a:pt x="353256" y="332373"/>
                        <a:pt x="353556" y="332071"/>
                        <a:pt x="353556" y="331959"/>
                      </a:cubicBezTo>
                      <a:cubicBezTo>
                        <a:pt x="353387" y="328376"/>
                        <a:pt x="354736" y="329545"/>
                        <a:pt x="355692" y="329507"/>
                      </a:cubicBezTo>
                      <a:cubicBezTo>
                        <a:pt x="354792" y="326452"/>
                        <a:pt x="352188" y="325811"/>
                        <a:pt x="350428" y="327470"/>
                      </a:cubicBezTo>
                      <a:cubicBezTo>
                        <a:pt x="349154" y="328677"/>
                        <a:pt x="347730" y="329167"/>
                        <a:pt x="346381" y="330073"/>
                      </a:cubicBezTo>
                      <a:cubicBezTo>
                        <a:pt x="346044" y="330299"/>
                        <a:pt x="345557" y="330789"/>
                        <a:pt x="345500" y="331317"/>
                      </a:cubicBezTo>
                      <a:cubicBezTo>
                        <a:pt x="345126" y="334561"/>
                        <a:pt x="343815" y="334749"/>
                        <a:pt x="342597" y="335390"/>
                      </a:cubicBezTo>
                      <a:cubicBezTo>
                        <a:pt x="342372" y="335503"/>
                        <a:pt x="342260" y="336484"/>
                        <a:pt x="342035" y="337238"/>
                      </a:cubicBezTo>
                      <a:cubicBezTo>
                        <a:pt x="340480" y="334334"/>
                        <a:pt x="339187" y="336899"/>
                        <a:pt x="337801" y="337615"/>
                      </a:cubicBezTo>
                      <a:cubicBezTo>
                        <a:pt x="337220" y="337917"/>
                        <a:pt x="336584" y="337880"/>
                        <a:pt x="335965" y="337992"/>
                      </a:cubicBezTo>
                      <a:cubicBezTo>
                        <a:pt x="335647" y="338030"/>
                        <a:pt x="335216" y="337842"/>
                        <a:pt x="335029" y="338181"/>
                      </a:cubicBezTo>
                      <a:cubicBezTo>
                        <a:pt x="333361" y="340934"/>
                        <a:pt x="331357" y="340067"/>
                        <a:pt x="329446" y="340633"/>
                      </a:cubicBezTo>
                      <a:cubicBezTo>
                        <a:pt x="327348" y="341236"/>
                        <a:pt x="325325" y="343914"/>
                        <a:pt x="323245" y="343989"/>
                      </a:cubicBezTo>
                      <a:cubicBezTo>
                        <a:pt x="320585" y="344102"/>
                        <a:pt x="318656" y="347647"/>
                        <a:pt x="316239" y="348364"/>
                      </a:cubicBezTo>
                      <a:cubicBezTo>
                        <a:pt x="314160" y="349005"/>
                        <a:pt x="312848" y="351381"/>
                        <a:pt x="311313" y="354285"/>
                      </a:cubicBezTo>
                      <a:cubicBezTo>
                        <a:pt x="309495" y="357679"/>
                        <a:pt x="307528" y="362582"/>
                        <a:pt x="304231" y="361149"/>
                      </a:cubicBezTo>
                      <a:cubicBezTo>
                        <a:pt x="303294" y="360734"/>
                        <a:pt x="302189" y="362469"/>
                        <a:pt x="301140" y="362582"/>
                      </a:cubicBezTo>
                      <a:cubicBezTo>
                        <a:pt x="298630" y="362847"/>
                        <a:pt x="296195" y="364016"/>
                        <a:pt x="293722" y="364468"/>
                      </a:cubicBezTo>
                      <a:cubicBezTo>
                        <a:pt x="292860" y="364619"/>
                        <a:pt x="291942" y="363261"/>
                        <a:pt x="291043" y="362733"/>
                      </a:cubicBezTo>
                      <a:cubicBezTo>
                        <a:pt x="290518" y="362431"/>
                        <a:pt x="289525" y="361979"/>
                        <a:pt x="289469" y="362243"/>
                      </a:cubicBezTo>
                      <a:cubicBezTo>
                        <a:pt x="288439" y="366957"/>
                        <a:pt x="286303" y="365600"/>
                        <a:pt x="284542" y="365901"/>
                      </a:cubicBezTo>
                      <a:cubicBezTo>
                        <a:pt x="282763" y="366240"/>
                        <a:pt x="280964" y="366165"/>
                        <a:pt x="279166" y="366052"/>
                      </a:cubicBezTo>
                      <a:cubicBezTo>
                        <a:pt x="278717" y="366014"/>
                        <a:pt x="278267" y="365184"/>
                        <a:pt x="277667" y="364581"/>
                      </a:cubicBezTo>
                      <a:cubicBezTo>
                        <a:pt x="277480" y="365411"/>
                        <a:pt x="277255" y="366467"/>
                        <a:pt x="277031" y="367523"/>
                      </a:cubicBezTo>
                      <a:cubicBezTo>
                        <a:pt x="274220" y="365788"/>
                        <a:pt x="273097" y="367183"/>
                        <a:pt x="272572" y="373067"/>
                      </a:cubicBezTo>
                      <a:cubicBezTo>
                        <a:pt x="272235" y="376687"/>
                        <a:pt x="269930" y="380270"/>
                        <a:pt x="267870" y="379855"/>
                      </a:cubicBezTo>
                      <a:lnTo>
                        <a:pt x="264142" y="377690"/>
                      </a:lnTo>
                      <a:lnTo>
                        <a:pt x="269324" y="393316"/>
                      </a:lnTo>
                      <a:cubicBezTo>
                        <a:pt x="297030" y="474357"/>
                        <a:pt x="347403" y="611411"/>
                        <a:pt x="411483" y="779166"/>
                      </a:cubicBezTo>
                      <a:cubicBezTo>
                        <a:pt x="444278" y="863478"/>
                        <a:pt x="486427" y="1006502"/>
                        <a:pt x="519842" y="1145489"/>
                      </a:cubicBezTo>
                      <a:cubicBezTo>
                        <a:pt x="593050" y="1447260"/>
                        <a:pt x="591137" y="1440121"/>
                        <a:pt x="607203" y="1471526"/>
                      </a:cubicBezTo>
                      <a:cubicBezTo>
                        <a:pt x="662247" y="1581760"/>
                        <a:pt x="695353" y="1329298"/>
                        <a:pt x="649036" y="1151682"/>
                      </a:cubicBezTo>
                      <a:cubicBezTo>
                        <a:pt x="630225" y="1081477"/>
                        <a:pt x="629884" y="1061163"/>
                        <a:pt x="645649" y="1039084"/>
                      </a:cubicBezTo>
                      <a:cubicBezTo>
                        <a:pt x="655549" y="1023678"/>
                        <a:pt x="670847" y="1009376"/>
                        <a:pt x="680366" y="1006826"/>
                      </a:cubicBezTo>
                      <a:cubicBezTo>
                        <a:pt x="707734" y="999493"/>
                        <a:pt x="837743" y="1089640"/>
                        <a:pt x="869940" y="1138403"/>
                      </a:cubicBezTo>
                      <a:cubicBezTo>
                        <a:pt x="886793" y="1163222"/>
                        <a:pt x="910869" y="1191203"/>
                        <a:pt x="924768" y="1200233"/>
                      </a:cubicBezTo>
                      <a:cubicBezTo>
                        <a:pt x="951054" y="1217422"/>
                        <a:pt x="980886" y="1214529"/>
                        <a:pt x="978166" y="1194854"/>
                      </a:cubicBezTo>
                      <a:cubicBezTo>
                        <a:pt x="977762" y="1188585"/>
                        <a:pt x="976401" y="1178747"/>
                        <a:pt x="976315" y="1173667"/>
                      </a:cubicBezTo>
                      <a:cubicBezTo>
                        <a:pt x="975911" y="1167400"/>
                        <a:pt x="974612" y="1143516"/>
                        <a:pt x="972996" y="1118443"/>
                      </a:cubicBezTo>
                      <a:cubicBezTo>
                        <a:pt x="970166" y="1074563"/>
                        <a:pt x="1002776" y="1005884"/>
                        <a:pt x="1035605" y="985610"/>
                      </a:cubicBezTo>
                      <a:cubicBezTo>
                        <a:pt x="1044167" y="979490"/>
                        <a:pt x="1067413" y="975811"/>
                        <a:pt x="1086539" y="975788"/>
                      </a:cubicBezTo>
                      <a:lnTo>
                        <a:pt x="1098458" y="974256"/>
                      </a:lnTo>
                      <a:lnTo>
                        <a:pt x="1107631" y="982292"/>
                      </a:lnTo>
                      <a:cubicBezTo>
                        <a:pt x="1138168" y="1002235"/>
                        <a:pt x="1175763" y="1019216"/>
                        <a:pt x="1200901" y="1042678"/>
                      </a:cubicBezTo>
                      <a:cubicBezTo>
                        <a:pt x="1226040" y="1066140"/>
                        <a:pt x="1248372" y="1093541"/>
                        <a:pt x="1258460" y="1123063"/>
                      </a:cubicBezTo>
                      <a:cubicBezTo>
                        <a:pt x="1259779" y="1130156"/>
                        <a:pt x="1261099" y="1137248"/>
                        <a:pt x="1262418" y="1144341"/>
                      </a:cubicBezTo>
                      <a:cubicBezTo>
                        <a:pt x="1264091" y="1154628"/>
                        <a:pt x="1282931" y="1155384"/>
                        <a:pt x="1284605" y="1165670"/>
                      </a:cubicBezTo>
                      <a:cubicBezTo>
                        <a:pt x="1282506" y="1180731"/>
                        <a:pt x="1295005" y="1203175"/>
                        <a:pt x="1291675" y="1216091"/>
                      </a:cubicBezTo>
                      <a:cubicBezTo>
                        <a:pt x="1288345" y="1229007"/>
                        <a:pt x="1302064" y="1236188"/>
                        <a:pt x="1300524" y="1248339"/>
                      </a:cubicBezTo>
                      <a:cubicBezTo>
                        <a:pt x="1298983" y="1260489"/>
                        <a:pt x="1280664" y="1272889"/>
                        <a:pt x="1282431" y="1288996"/>
                      </a:cubicBezTo>
                      <a:cubicBezTo>
                        <a:pt x="1291147" y="1345325"/>
                        <a:pt x="1232034" y="1353126"/>
                        <a:pt x="1192317" y="1342980"/>
                      </a:cubicBezTo>
                      <a:cubicBezTo>
                        <a:pt x="1152599" y="1332834"/>
                        <a:pt x="1076475" y="1332354"/>
                        <a:pt x="1044122" y="1228122"/>
                      </a:cubicBezTo>
                      <a:cubicBezTo>
                        <a:pt x="1025123" y="1200054"/>
                        <a:pt x="978198" y="1259451"/>
                        <a:pt x="949676" y="1259878"/>
                      </a:cubicBezTo>
                      <a:cubicBezTo>
                        <a:pt x="921154" y="1260305"/>
                        <a:pt x="893237" y="1244392"/>
                        <a:pt x="872987" y="1230688"/>
                      </a:cubicBezTo>
                      <a:cubicBezTo>
                        <a:pt x="851864" y="1218493"/>
                        <a:pt x="830189" y="1208996"/>
                        <a:pt x="823049" y="1210909"/>
                      </a:cubicBezTo>
                      <a:cubicBezTo>
                        <a:pt x="816229" y="1214013"/>
                        <a:pt x="799638" y="1275848"/>
                        <a:pt x="784728" y="1348711"/>
                      </a:cubicBezTo>
                      <a:cubicBezTo>
                        <a:pt x="765018" y="1456021"/>
                        <a:pt x="751889" y="1492699"/>
                        <a:pt x="719403" y="1533287"/>
                      </a:cubicBezTo>
                      <a:cubicBezTo>
                        <a:pt x="686918" y="1573875"/>
                        <a:pt x="670662" y="1584607"/>
                        <a:pt x="632500" y="1589731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6A5E1AC6-AAB2-B0C6-4BFA-44BE9D72A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29655">
              <a:off x="3593422" y="1068219"/>
              <a:ext cx="1176612" cy="31023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BD665478-4C82-BC14-05CC-7C9DFFAD7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998080">
              <a:off x="5275252" y="1929846"/>
              <a:ext cx="2591285" cy="68323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FB88CBD-450C-5569-CBC8-1CFB72659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2157">
              <a:off x="7998183" y="2017840"/>
              <a:ext cx="2591285" cy="683239"/>
            </a:xfrm>
            <a:prstGeom prst="rect">
              <a:avLst/>
            </a:prstGeom>
          </p:spPr>
        </p:pic>
      </p:grpSp>
      <p:pic>
        <p:nvPicPr>
          <p:cNvPr id="47" name="图片 4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9640036-30DA-C943-D92B-ACC98ED4699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607" y="-358894"/>
            <a:ext cx="4004759" cy="2797294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DA7B4A95-DE71-ED6B-05F5-43C00AA7CF98}"/>
              </a:ext>
            </a:extLst>
          </p:cNvPr>
          <p:cNvGrpSpPr/>
          <p:nvPr/>
        </p:nvGrpSpPr>
        <p:grpSpPr>
          <a:xfrm>
            <a:off x="2140906" y="2184596"/>
            <a:ext cx="3633346" cy="720816"/>
            <a:chOff x="1621183" y="2262494"/>
            <a:chExt cx="3633346" cy="72081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51FB7F7-FCF8-48AF-DED2-F49B32F44A04}"/>
                </a:ext>
              </a:extLst>
            </p:cNvPr>
            <p:cNvSpPr txBox="1"/>
            <p:nvPr/>
          </p:nvSpPr>
          <p:spPr>
            <a:xfrm>
              <a:off x="2847577" y="240512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1633911-D6D3-853E-3402-A24F9E125ACE}"/>
                </a:ext>
              </a:extLst>
            </p:cNvPr>
            <p:cNvSpPr/>
            <p:nvPr/>
          </p:nvSpPr>
          <p:spPr>
            <a:xfrm flipV="1">
              <a:off x="1621183" y="2262494"/>
              <a:ext cx="3633346" cy="720816"/>
            </a:xfrm>
            <a:custGeom>
              <a:avLst/>
              <a:gdLst>
                <a:gd name="connsiteX0" fmla="*/ 123096 w 3633346"/>
                <a:gd name="connsiteY0" fmla="*/ 50236 h 720816"/>
                <a:gd name="connsiteX1" fmla="*/ 123096 w 3633346"/>
                <a:gd name="connsiteY1" fmla="*/ 22601 h 720816"/>
                <a:gd name="connsiteX2" fmla="*/ 151849 w 3633346"/>
                <a:gd name="connsiteY2" fmla="*/ 22601 h 720816"/>
                <a:gd name="connsiteX3" fmla="*/ 151849 w 3633346"/>
                <a:gd name="connsiteY3" fmla="*/ 50236 h 720816"/>
                <a:gd name="connsiteX4" fmla="*/ 123096 w 3633346"/>
                <a:gd name="connsiteY4" fmla="*/ 50236 h 720816"/>
                <a:gd name="connsiteX5" fmla="*/ 23518 w 3633346"/>
                <a:gd name="connsiteY5" fmla="*/ 50236 h 720816"/>
                <a:gd name="connsiteX6" fmla="*/ 23518 w 3633346"/>
                <a:gd name="connsiteY6" fmla="*/ 22601 h 720816"/>
                <a:gd name="connsiteX7" fmla="*/ 52270 w 3633346"/>
                <a:gd name="connsiteY7" fmla="*/ 22601 h 720816"/>
                <a:gd name="connsiteX8" fmla="*/ 52270 w 3633346"/>
                <a:gd name="connsiteY8" fmla="*/ 50236 h 720816"/>
                <a:gd name="connsiteX9" fmla="*/ 23518 w 3633346"/>
                <a:gd name="connsiteY9" fmla="*/ 50236 h 720816"/>
                <a:gd name="connsiteX10" fmla="*/ 3581076 w 3633346"/>
                <a:gd name="connsiteY10" fmla="*/ 50237 h 720816"/>
                <a:gd name="connsiteX11" fmla="*/ 3581076 w 3633346"/>
                <a:gd name="connsiteY11" fmla="*/ 22602 h 720816"/>
                <a:gd name="connsiteX12" fmla="*/ 3609828 w 3633346"/>
                <a:gd name="connsiteY12" fmla="*/ 22602 h 720816"/>
                <a:gd name="connsiteX13" fmla="*/ 3609828 w 3633346"/>
                <a:gd name="connsiteY13" fmla="*/ 50237 h 720816"/>
                <a:gd name="connsiteX14" fmla="*/ 3581076 w 3633346"/>
                <a:gd name="connsiteY14" fmla="*/ 50237 h 720816"/>
                <a:gd name="connsiteX15" fmla="*/ 3481497 w 3633346"/>
                <a:gd name="connsiteY15" fmla="*/ 50237 h 720816"/>
                <a:gd name="connsiteX16" fmla="*/ 3481497 w 3633346"/>
                <a:gd name="connsiteY16" fmla="*/ 22602 h 720816"/>
                <a:gd name="connsiteX17" fmla="*/ 3510250 w 3633346"/>
                <a:gd name="connsiteY17" fmla="*/ 22602 h 720816"/>
                <a:gd name="connsiteX18" fmla="*/ 3510250 w 3633346"/>
                <a:gd name="connsiteY18" fmla="*/ 50237 h 720816"/>
                <a:gd name="connsiteX19" fmla="*/ 3481497 w 3633346"/>
                <a:gd name="connsiteY19" fmla="*/ 50237 h 720816"/>
                <a:gd name="connsiteX20" fmla="*/ 75879 w 3633346"/>
                <a:gd name="connsiteY20" fmla="*/ 98000 h 720816"/>
                <a:gd name="connsiteX21" fmla="*/ 75879 w 3633346"/>
                <a:gd name="connsiteY21" fmla="*/ 97205 h 720816"/>
                <a:gd name="connsiteX22" fmla="*/ 74961 w 3633346"/>
                <a:gd name="connsiteY22" fmla="*/ 97205 h 720816"/>
                <a:gd name="connsiteX23" fmla="*/ 74961 w 3633346"/>
                <a:gd name="connsiteY23" fmla="*/ 73015 h 720816"/>
                <a:gd name="connsiteX24" fmla="*/ 100958 w 3633346"/>
                <a:gd name="connsiteY24" fmla="*/ 73015 h 720816"/>
                <a:gd name="connsiteX25" fmla="*/ 100958 w 3633346"/>
                <a:gd name="connsiteY25" fmla="*/ 98000 h 720816"/>
                <a:gd name="connsiteX26" fmla="*/ 75879 w 3633346"/>
                <a:gd name="connsiteY26" fmla="*/ 98000 h 720816"/>
                <a:gd name="connsiteX27" fmla="*/ 3532388 w 3633346"/>
                <a:gd name="connsiteY27" fmla="*/ 98001 h 720816"/>
                <a:gd name="connsiteX28" fmla="*/ 3532388 w 3633346"/>
                <a:gd name="connsiteY28" fmla="*/ 73016 h 720816"/>
                <a:gd name="connsiteX29" fmla="*/ 3558385 w 3633346"/>
                <a:gd name="connsiteY29" fmla="*/ 73016 h 720816"/>
                <a:gd name="connsiteX30" fmla="*/ 3558385 w 3633346"/>
                <a:gd name="connsiteY30" fmla="*/ 97206 h 720816"/>
                <a:gd name="connsiteX31" fmla="*/ 3557467 w 3633346"/>
                <a:gd name="connsiteY31" fmla="*/ 97206 h 720816"/>
                <a:gd name="connsiteX32" fmla="*/ 3557467 w 3633346"/>
                <a:gd name="connsiteY32" fmla="*/ 98001 h 720816"/>
                <a:gd name="connsiteX33" fmla="*/ 3532388 w 3633346"/>
                <a:gd name="connsiteY33" fmla="*/ 98001 h 720816"/>
                <a:gd name="connsiteX34" fmla="*/ 23518 w 3633346"/>
                <a:gd name="connsiteY34" fmla="*/ 147442 h 720816"/>
                <a:gd name="connsiteX35" fmla="*/ 23518 w 3633346"/>
                <a:gd name="connsiteY35" fmla="*/ 119808 h 720816"/>
                <a:gd name="connsiteX36" fmla="*/ 51352 w 3633346"/>
                <a:gd name="connsiteY36" fmla="*/ 119808 h 720816"/>
                <a:gd name="connsiteX37" fmla="*/ 51352 w 3633346"/>
                <a:gd name="connsiteY37" fmla="*/ 120602 h 720816"/>
                <a:gd name="connsiteX38" fmla="*/ 52270 w 3633346"/>
                <a:gd name="connsiteY38" fmla="*/ 120602 h 720816"/>
                <a:gd name="connsiteX39" fmla="*/ 52270 w 3633346"/>
                <a:gd name="connsiteY39" fmla="*/ 147442 h 720816"/>
                <a:gd name="connsiteX40" fmla="*/ 23518 w 3633346"/>
                <a:gd name="connsiteY40" fmla="*/ 147442 h 720816"/>
                <a:gd name="connsiteX41" fmla="*/ 3581076 w 3633346"/>
                <a:gd name="connsiteY41" fmla="*/ 147443 h 720816"/>
                <a:gd name="connsiteX42" fmla="*/ 3581076 w 3633346"/>
                <a:gd name="connsiteY42" fmla="*/ 120603 h 720816"/>
                <a:gd name="connsiteX43" fmla="*/ 3581994 w 3633346"/>
                <a:gd name="connsiteY43" fmla="*/ 120603 h 720816"/>
                <a:gd name="connsiteX44" fmla="*/ 3581994 w 3633346"/>
                <a:gd name="connsiteY44" fmla="*/ 119809 h 720816"/>
                <a:gd name="connsiteX45" fmla="*/ 3609828 w 3633346"/>
                <a:gd name="connsiteY45" fmla="*/ 119809 h 720816"/>
                <a:gd name="connsiteX46" fmla="*/ 3609828 w 3633346"/>
                <a:gd name="connsiteY46" fmla="*/ 147443 h 720816"/>
                <a:gd name="connsiteX47" fmla="*/ 3581076 w 3633346"/>
                <a:gd name="connsiteY47" fmla="*/ 147443 h 720816"/>
                <a:gd name="connsiteX48" fmla="*/ 23518 w 3633346"/>
                <a:gd name="connsiteY48" fmla="*/ 596157 h 720816"/>
                <a:gd name="connsiteX49" fmla="*/ 23518 w 3633346"/>
                <a:gd name="connsiteY49" fmla="*/ 567404 h 720816"/>
                <a:gd name="connsiteX50" fmla="*/ 52270 w 3633346"/>
                <a:gd name="connsiteY50" fmla="*/ 567404 h 720816"/>
                <a:gd name="connsiteX51" fmla="*/ 52270 w 3633346"/>
                <a:gd name="connsiteY51" fmla="*/ 595330 h 720816"/>
                <a:gd name="connsiteX52" fmla="*/ 51352 w 3633346"/>
                <a:gd name="connsiteY52" fmla="*/ 595330 h 720816"/>
                <a:gd name="connsiteX53" fmla="*/ 51352 w 3633346"/>
                <a:gd name="connsiteY53" fmla="*/ 596157 h 720816"/>
                <a:gd name="connsiteX54" fmla="*/ 23518 w 3633346"/>
                <a:gd name="connsiteY54" fmla="*/ 596157 h 720816"/>
                <a:gd name="connsiteX55" fmla="*/ 3581994 w 3633346"/>
                <a:gd name="connsiteY55" fmla="*/ 596158 h 720816"/>
                <a:gd name="connsiteX56" fmla="*/ 3581994 w 3633346"/>
                <a:gd name="connsiteY56" fmla="*/ 595331 h 720816"/>
                <a:gd name="connsiteX57" fmla="*/ 3581076 w 3633346"/>
                <a:gd name="connsiteY57" fmla="*/ 595331 h 720816"/>
                <a:gd name="connsiteX58" fmla="*/ 3581076 w 3633346"/>
                <a:gd name="connsiteY58" fmla="*/ 567405 h 720816"/>
                <a:gd name="connsiteX59" fmla="*/ 3609828 w 3633346"/>
                <a:gd name="connsiteY59" fmla="*/ 567405 h 720816"/>
                <a:gd name="connsiteX60" fmla="*/ 3609828 w 3633346"/>
                <a:gd name="connsiteY60" fmla="*/ 596158 h 720816"/>
                <a:gd name="connsiteX61" fmla="*/ 3581994 w 3633346"/>
                <a:gd name="connsiteY61" fmla="*/ 596158 h 720816"/>
                <a:gd name="connsiteX62" fmla="*/ 74961 w 3633346"/>
                <a:gd name="connsiteY62" fmla="*/ 644844 h 720816"/>
                <a:gd name="connsiteX63" fmla="*/ 74961 w 3633346"/>
                <a:gd name="connsiteY63" fmla="*/ 619675 h 720816"/>
                <a:gd name="connsiteX64" fmla="*/ 75879 w 3633346"/>
                <a:gd name="connsiteY64" fmla="*/ 619675 h 720816"/>
                <a:gd name="connsiteX65" fmla="*/ 75879 w 3633346"/>
                <a:gd name="connsiteY65" fmla="*/ 618847 h 720816"/>
                <a:gd name="connsiteX66" fmla="*/ 100958 w 3633346"/>
                <a:gd name="connsiteY66" fmla="*/ 618847 h 720816"/>
                <a:gd name="connsiteX67" fmla="*/ 100958 w 3633346"/>
                <a:gd name="connsiteY67" fmla="*/ 644844 h 720816"/>
                <a:gd name="connsiteX68" fmla="*/ 74961 w 3633346"/>
                <a:gd name="connsiteY68" fmla="*/ 644844 h 720816"/>
                <a:gd name="connsiteX69" fmla="*/ 3532388 w 3633346"/>
                <a:gd name="connsiteY69" fmla="*/ 644845 h 720816"/>
                <a:gd name="connsiteX70" fmla="*/ 3532388 w 3633346"/>
                <a:gd name="connsiteY70" fmla="*/ 618848 h 720816"/>
                <a:gd name="connsiteX71" fmla="*/ 3557467 w 3633346"/>
                <a:gd name="connsiteY71" fmla="*/ 618848 h 720816"/>
                <a:gd name="connsiteX72" fmla="*/ 3557467 w 3633346"/>
                <a:gd name="connsiteY72" fmla="*/ 619676 h 720816"/>
                <a:gd name="connsiteX73" fmla="*/ 3558385 w 3633346"/>
                <a:gd name="connsiteY73" fmla="*/ 619676 h 720816"/>
                <a:gd name="connsiteX74" fmla="*/ 3558385 w 3633346"/>
                <a:gd name="connsiteY74" fmla="*/ 644845 h 720816"/>
                <a:gd name="connsiteX75" fmla="*/ 3532388 w 3633346"/>
                <a:gd name="connsiteY75" fmla="*/ 644845 h 720816"/>
                <a:gd name="connsiteX76" fmla="*/ 123096 w 3633346"/>
                <a:gd name="connsiteY76" fmla="*/ 697299 h 720816"/>
                <a:gd name="connsiteX77" fmla="*/ 123096 w 3633346"/>
                <a:gd name="connsiteY77" fmla="*/ 668545 h 720816"/>
                <a:gd name="connsiteX78" fmla="*/ 151849 w 3633346"/>
                <a:gd name="connsiteY78" fmla="*/ 668545 h 720816"/>
                <a:gd name="connsiteX79" fmla="*/ 151849 w 3633346"/>
                <a:gd name="connsiteY79" fmla="*/ 697299 h 720816"/>
                <a:gd name="connsiteX80" fmla="*/ 123096 w 3633346"/>
                <a:gd name="connsiteY80" fmla="*/ 697299 h 720816"/>
                <a:gd name="connsiteX81" fmla="*/ 23518 w 3633346"/>
                <a:gd name="connsiteY81" fmla="*/ 697299 h 720816"/>
                <a:gd name="connsiteX82" fmla="*/ 23518 w 3633346"/>
                <a:gd name="connsiteY82" fmla="*/ 668545 h 720816"/>
                <a:gd name="connsiteX83" fmla="*/ 52270 w 3633346"/>
                <a:gd name="connsiteY83" fmla="*/ 668545 h 720816"/>
                <a:gd name="connsiteX84" fmla="*/ 52270 w 3633346"/>
                <a:gd name="connsiteY84" fmla="*/ 697299 h 720816"/>
                <a:gd name="connsiteX85" fmla="*/ 23518 w 3633346"/>
                <a:gd name="connsiteY85" fmla="*/ 697299 h 720816"/>
                <a:gd name="connsiteX86" fmla="*/ 3581076 w 3633346"/>
                <a:gd name="connsiteY86" fmla="*/ 697300 h 720816"/>
                <a:gd name="connsiteX87" fmla="*/ 3581076 w 3633346"/>
                <a:gd name="connsiteY87" fmla="*/ 668546 h 720816"/>
                <a:gd name="connsiteX88" fmla="*/ 3609828 w 3633346"/>
                <a:gd name="connsiteY88" fmla="*/ 668546 h 720816"/>
                <a:gd name="connsiteX89" fmla="*/ 3609828 w 3633346"/>
                <a:gd name="connsiteY89" fmla="*/ 697300 h 720816"/>
                <a:gd name="connsiteX90" fmla="*/ 3581076 w 3633346"/>
                <a:gd name="connsiteY90" fmla="*/ 697300 h 720816"/>
                <a:gd name="connsiteX91" fmla="*/ 3481497 w 3633346"/>
                <a:gd name="connsiteY91" fmla="*/ 697300 h 720816"/>
                <a:gd name="connsiteX92" fmla="*/ 3481497 w 3633346"/>
                <a:gd name="connsiteY92" fmla="*/ 668546 h 720816"/>
                <a:gd name="connsiteX93" fmla="*/ 3510250 w 3633346"/>
                <a:gd name="connsiteY93" fmla="*/ 668546 h 720816"/>
                <a:gd name="connsiteX94" fmla="*/ 3510250 w 3633346"/>
                <a:gd name="connsiteY94" fmla="*/ 697300 h 720816"/>
                <a:gd name="connsiteX95" fmla="*/ 3481497 w 3633346"/>
                <a:gd name="connsiteY95" fmla="*/ 697300 h 720816"/>
                <a:gd name="connsiteX96" fmla="*/ 2593866 w 3633346"/>
                <a:gd name="connsiteY96" fmla="*/ 697300 h 720816"/>
                <a:gd name="connsiteX97" fmla="*/ 2593866 w 3633346"/>
                <a:gd name="connsiteY97" fmla="*/ 697299 h 720816"/>
                <a:gd name="connsiteX98" fmla="*/ 175275 w 3633346"/>
                <a:gd name="connsiteY98" fmla="*/ 697299 h 720816"/>
                <a:gd name="connsiteX99" fmla="*/ 175275 w 3633346"/>
                <a:gd name="connsiteY99" fmla="*/ 645029 h 720816"/>
                <a:gd name="connsiteX100" fmla="*/ 124383 w 3633346"/>
                <a:gd name="connsiteY100" fmla="*/ 645029 h 720816"/>
                <a:gd name="connsiteX101" fmla="*/ 124383 w 3633346"/>
                <a:gd name="connsiteY101" fmla="*/ 595330 h 720816"/>
                <a:gd name="connsiteX102" fmla="*/ 75787 w 3633346"/>
                <a:gd name="connsiteY102" fmla="*/ 595330 h 720816"/>
                <a:gd name="connsiteX103" fmla="*/ 75787 w 3633346"/>
                <a:gd name="connsiteY103" fmla="*/ 543886 h 720816"/>
                <a:gd name="connsiteX104" fmla="*/ 23518 w 3633346"/>
                <a:gd name="connsiteY104" fmla="*/ 543886 h 720816"/>
                <a:gd name="connsiteX105" fmla="*/ 23518 w 3633346"/>
                <a:gd name="connsiteY105" fmla="*/ 497911 h 720816"/>
                <a:gd name="connsiteX106" fmla="*/ 23518 w 3633346"/>
                <a:gd name="connsiteY106" fmla="*/ 390096 h 720816"/>
                <a:gd name="connsiteX107" fmla="*/ 23518 w 3633346"/>
                <a:gd name="connsiteY107" fmla="*/ 314925 h 720816"/>
                <a:gd name="connsiteX108" fmla="*/ 23518 w 3633346"/>
                <a:gd name="connsiteY108" fmla="*/ 214231 h 720816"/>
                <a:gd name="connsiteX109" fmla="*/ 23518 w 3633346"/>
                <a:gd name="connsiteY109" fmla="*/ 170045 h 720816"/>
                <a:gd name="connsiteX110" fmla="*/ 75787 w 3633346"/>
                <a:gd name="connsiteY110" fmla="*/ 170045 h 720816"/>
                <a:gd name="connsiteX111" fmla="*/ 75787 w 3633346"/>
                <a:gd name="connsiteY111" fmla="*/ 120602 h 720816"/>
                <a:gd name="connsiteX112" fmla="*/ 124383 w 3633346"/>
                <a:gd name="connsiteY112" fmla="*/ 120602 h 720816"/>
                <a:gd name="connsiteX113" fmla="*/ 124383 w 3633346"/>
                <a:gd name="connsiteY113" fmla="*/ 72837 h 720816"/>
                <a:gd name="connsiteX114" fmla="*/ 175275 w 3633346"/>
                <a:gd name="connsiteY114" fmla="*/ 72837 h 720816"/>
                <a:gd name="connsiteX115" fmla="*/ 175275 w 3633346"/>
                <a:gd name="connsiteY115" fmla="*/ 22601 h 720816"/>
                <a:gd name="connsiteX116" fmla="*/ 1039480 w 3633346"/>
                <a:gd name="connsiteY116" fmla="*/ 22601 h 720816"/>
                <a:gd name="connsiteX117" fmla="*/ 1039480 w 3633346"/>
                <a:gd name="connsiteY117" fmla="*/ 22602 h 720816"/>
                <a:gd name="connsiteX118" fmla="*/ 3458071 w 3633346"/>
                <a:gd name="connsiteY118" fmla="*/ 22602 h 720816"/>
                <a:gd name="connsiteX119" fmla="*/ 3458071 w 3633346"/>
                <a:gd name="connsiteY119" fmla="*/ 72838 h 720816"/>
                <a:gd name="connsiteX120" fmla="*/ 3508963 w 3633346"/>
                <a:gd name="connsiteY120" fmla="*/ 72838 h 720816"/>
                <a:gd name="connsiteX121" fmla="*/ 3508963 w 3633346"/>
                <a:gd name="connsiteY121" fmla="*/ 120603 h 720816"/>
                <a:gd name="connsiteX122" fmla="*/ 3557559 w 3633346"/>
                <a:gd name="connsiteY122" fmla="*/ 120603 h 720816"/>
                <a:gd name="connsiteX123" fmla="*/ 3557559 w 3633346"/>
                <a:gd name="connsiteY123" fmla="*/ 170046 h 720816"/>
                <a:gd name="connsiteX124" fmla="*/ 3609828 w 3633346"/>
                <a:gd name="connsiteY124" fmla="*/ 170046 h 720816"/>
                <a:gd name="connsiteX125" fmla="*/ 3609828 w 3633346"/>
                <a:gd name="connsiteY125" fmla="*/ 214232 h 720816"/>
                <a:gd name="connsiteX126" fmla="*/ 3609828 w 3633346"/>
                <a:gd name="connsiteY126" fmla="*/ 314926 h 720816"/>
                <a:gd name="connsiteX127" fmla="*/ 3609828 w 3633346"/>
                <a:gd name="connsiteY127" fmla="*/ 390097 h 720816"/>
                <a:gd name="connsiteX128" fmla="*/ 3609828 w 3633346"/>
                <a:gd name="connsiteY128" fmla="*/ 497912 h 720816"/>
                <a:gd name="connsiteX129" fmla="*/ 3609828 w 3633346"/>
                <a:gd name="connsiteY129" fmla="*/ 543887 h 720816"/>
                <a:gd name="connsiteX130" fmla="*/ 3557559 w 3633346"/>
                <a:gd name="connsiteY130" fmla="*/ 543887 h 720816"/>
                <a:gd name="connsiteX131" fmla="*/ 3557559 w 3633346"/>
                <a:gd name="connsiteY131" fmla="*/ 595331 h 720816"/>
                <a:gd name="connsiteX132" fmla="*/ 3508963 w 3633346"/>
                <a:gd name="connsiteY132" fmla="*/ 595331 h 720816"/>
                <a:gd name="connsiteX133" fmla="*/ 3508963 w 3633346"/>
                <a:gd name="connsiteY133" fmla="*/ 645030 h 720816"/>
                <a:gd name="connsiteX134" fmla="*/ 3458071 w 3633346"/>
                <a:gd name="connsiteY134" fmla="*/ 645030 h 720816"/>
                <a:gd name="connsiteX135" fmla="*/ 3458071 w 3633346"/>
                <a:gd name="connsiteY135" fmla="*/ 697300 h 720816"/>
                <a:gd name="connsiteX136" fmla="*/ 1039480 w 3633346"/>
                <a:gd name="connsiteY136" fmla="*/ 720816 h 720816"/>
                <a:gd name="connsiteX137" fmla="*/ 3533858 w 3633346"/>
                <a:gd name="connsiteY137" fmla="*/ 720816 h 720816"/>
                <a:gd name="connsiteX138" fmla="*/ 3533858 w 3633346"/>
                <a:gd name="connsiteY138" fmla="*/ 668362 h 720816"/>
                <a:gd name="connsiteX139" fmla="*/ 3557559 w 3633346"/>
                <a:gd name="connsiteY139" fmla="*/ 668362 h 720816"/>
                <a:gd name="connsiteX140" fmla="*/ 3557559 w 3633346"/>
                <a:gd name="connsiteY140" fmla="*/ 720816 h 720816"/>
                <a:gd name="connsiteX141" fmla="*/ 3633346 w 3633346"/>
                <a:gd name="connsiteY141" fmla="*/ 720816 h 720816"/>
                <a:gd name="connsiteX142" fmla="*/ 3633346 w 3633346"/>
                <a:gd name="connsiteY142" fmla="*/ 645030 h 720816"/>
                <a:gd name="connsiteX143" fmla="*/ 3581994 w 3633346"/>
                <a:gd name="connsiteY143" fmla="*/ 645030 h 720816"/>
                <a:gd name="connsiteX144" fmla="*/ 3581994 w 3633346"/>
                <a:gd name="connsiteY144" fmla="*/ 619766 h 720816"/>
                <a:gd name="connsiteX145" fmla="*/ 3633346 w 3633346"/>
                <a:gd name="connsiteY145" fmla="*/ 619766 h 720816"/>
                <a:gd name="connsiteX146" fmla="*/ 3633346 w 3633346"/>
                <a:gd name="connsiteY146" fmla="*/ 497912 h 720816"/>
                <a:gd name="connsiteX147" fmla="*/ 3633346 w 3633346"/>
                <a:gd name="connsiteY147" fmla="*/ 390097 h 720816"/>
                <a:gd name="connsiteX148" fmla="*/ 3633346 w 3633346"/>
                <a:gd name="connsiteY148" fmla="*/ 314926 h 720816"/>
                <a:gd name="connsiteX149" fmla="*/ 3633346 w 3633346"/>
                <a:gd name="connsiteY149" fmla="*/ 214232 h 720816"/>
                <a:gd name="connsiteX150" fmla="*/ 3633346 w 3633346"/>
                <a:gd name="connsiteY150" fmla="*/ 97119 h 720816"/>
                <a:gd name="connsiteX151" fmla="*/ 3581994 w 3633346"/>
                <a:gd name="connsiteY151" fmla="*/ 97119 h 720816"/>
                <a:gd name="connsiteX152" fmla="*/ 3581994 w 3633346"/>
                <a:gd name="connsiteY152" fmla="*/ 72838 h 720816"/>
                <a:gd name="connsiteX153" fmla="*/ 3633346 w 3633346"/>
                <a:gd name="connsiteY153" fmla="*/ 72838 h 720816"/>
                <a:gd name="connsiteX154" fmla="*/ 3633346 w 3633346"/>
                <a:gd name="connsiteY154" fmla="*/ 1 h 720816"/>
                <a:gd name="connsiteX155" fmla="*/ 3557559 w 3633346"/>
                <a:gd name="connsiteY155" fmla="*/ 1 h 720816"/>
                <a:gd name="connsiteX156" fmla="*/ 3557559 w 3633346"/>
                <a:gd name="connsiteY156" fmla="*/ 50414 h 720816"/>
                <a:gd name="connsiteX157" fmla="*/ 3533858 w 3633346"/>
                <a:gd name="connsiteY157" fmla="*/ 50414 h 720816"/>
                <a:gd name="connsiteX158" fmla="*/ 3533858 w 3633346"/>
                <a:gd name="connsiteY158" fmla="*/ 1 h 720816"/>
                <a:gd name="connsiteX159" fmla="*/ 2593866 w 3633346"/>
                <a:gd name="connsiteY159" fmla="*/ 1 h 720816"/>
                <a:gd name="connsiteX160" fmla="*/ 2593866 w 3633346"/>
                <a:gd name="connsiteY160" fmla="*/ 0 h 720816"/>
                <a:gd name="connsiteX161" fmla="*/ 99488 w 3633346"/>
                <a:gd name="connsiteY161" fmla="*/ 0 h 720816"/>
                <a:gd name="connsiteX162" fmla="*/ 99488 w 3633346"/>
                <a:gd name="connsiteY162" fmla="*/ 50413 h 720816"/>
                <a:gd name="connsiteX163" fmla="*/ 75787 w 3633346"/>
                <a:gd name="connsiteY163" fmla="*/ 50413 h 720816"/>
                <a:gd name="connsiteX164" fmla="*/ 75787 w 3633346"/>
                <a:gd name="connsiteY164" fmla="*/ 0 h 720816"/>
                <a:gd name="connsiteX165" fmla="*/ 0 w 3633346"/>
                <a:gd name="connsiteY165" fmla="*/ 0 h 720816"/>
                <a:gd name="connsiteX166" fmla="*/ 0 w 3633346"/>
                <a:gd name="connsiteY166" fmla="*/ 72837 h 720816"/>
                <a:gd name="connsiteX167" fmla="*/ 51352 w 3633346"/>
                <a:gd name="connsiteY167" fmla="*/ 72837 h 720816"/>
                <a:gd name="connsiteX168" fmla="*/ 51352 w 3633346"/>
                <a:gd name="connsiteY168" fmla="*/ 97118 h 720816"/>
                <a:gd name="connsiteX169" fmla="*/ 0 w 3633346"/>
                <a:gd name="connsiteY169" fmla="*/ 97118 h 720816"/>
                <a:gd name="connsiteX170" fmla="*/ 0 w 3633346"/>
                <a:gd name="connsiteY170" fmla="*/ 214231 h 720816"/>
                <a:gd name="connsiteX171" fmla="*/ 0 w 3633346"/>
                <a:gd name="connsiteY171" fmla="*/ 314925 h 720816"/>
                <a:gd name="connsiteX172" fmla="*/ 0 w 3633346"/>
                <a:gd name="connsiteY172" fmla="*/ 390096 h 720816"/>
                <a:gd name="connsiteX173" fmla="*/ 0 w 3633346"/>
                <a:gd name="connsiteY173" fmla="*/ 497911 h 720816"/>
                <a:gd name="connsiteX174" fmla="*/ 0 w 3633346"/>
                <a:gd name="connsiteY174" fmla="*/ 619765 h 720816"/>
                <a:gd name="connsiteX175" fmla="*/ 51352 w 3633346"/>
                <a:gd name="connsiteY175" fmla="*/ 619765 h 720816"/>
                <a:gd name="connsiteX176" fmla="*/ 51352 w 3633346"/>
                <a:gd name="connsiteY176" fmla="*/ 645029 h 720816"/>
                <a:gd name="connsiteX177" fmla="*/ 0 w 3633346"/>
                <a:gd name="connsiteY177" fmla="*/ 645029 h 720816"/>
                <a:gd name="connsiteX178" fmla="*/ 0 w 3633346"/>
                <a:gd name="connsiteY178" fmla="*/ 720815 h 720816"/>
                <a:gd name="connsiteX179" fmla="*/ 75787 w 3633346"/>
                <a:gd name="connsiteY179" fmla="*/ 720815 h 720816"/>
                <a:gd name="connsiteX180" fmla="*/ 75787 w 3633346"/>
                <a:gd name="connsiteY180" fmla="*/ 668361 h 720816"/>
                <a:gd name="connsiteX181" fmla="*/ 99488 w 3633346"/>
                <a:gd name="connsiteY181" fmla="*/ 668361 h 720816"/>
                <a:gd name="connsiteX182" fmla="*/ 99488 w 3633346"/>
                <a:gd name="connsiteY182" fmla="*/ 720815 h 720816"/>
                <a:gd name="connsiteX183" fmla="*/ 1039480 w 3633346"/>
                <a:gd name="connsiteY183" fmla="*/ 720815 h 72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33346" h="720816">
                  <a:moveTo>
                    <a:pt x="123096" y="50236"/>
                  </a:moveTo>
                  <a:cubicBezTo>
                    <a:pt x="123096" y="40614"/>
                    <a:pt x="123096" y="32226"/>
                    <a:pt x="123096" y="22601"/>
                  </a:cubicBezTo>
                  <a:cubicBezTo>
                    <a:pt x="133109" y="22601"/>
                    <a:pt x="141836" y="22601"/>
                    <a:pt x="151849" y="22601"/>
                  </a:cubicBezTo>
                  <a:cubicBezTo>
                    <a:pt x="151849" y="32226"/>
                    <a:pt x="151849" y="40614"/>
                    <a:pt x="151849" y="50236"/>
                  </a:cubicBezTo>
                  <a:cubicBezTo>
                    <a:pt x="141836" y="50236"/>
                    <a:pt x="133109" y="50236"/>
                    <a:pt x="123096" y="50236"/>
                  </a:cubicBezTo>
                  <a:close/>
                  <a:moveTo>
                    <a:pt x="23518" y="50236"/>
                  </a:moveTo>
                  <a:cubicBezTo>
                    <a:pt x="23518" y="40614"/>
                    <a:pt x="23518" y="32226"/>
                    <a:pt x="23518" y="22601"/>
                  </a:cubicBezTo>
                  <a:cubicBezTo>
                    <a:pt x="33530" y="22601"/>
                    <a:pt x="42258" y="22601"/>
                    <a:pt x="52270" y="22601"/>
                  </a:cubicBezTo>
                  <a:cubicBezTo>
                    <a:pt x="52270" y="32226"/>
                    <a:pt x="52270" y="40614"/>
                    <a:pt x="52270" y="50236"/>
                  </a:cubicBezTo>
                  <a:cubicBezTo>
                    <a:pt x="42258" y="50236"/>
                    <a:pt x="33530" y="50236"/>
                    <a:pt x="23518" y="50236"/>
                  </a:cubicBezTo>
                  <a:close/>
                  <a:moveTo>
                    <a:pt x="3581076" y="50237"/>
                  </a:moveTo>
                  <a:cubicBezTo>
                    <a:pt x="3581076" y="40615"/>
                    <a:pt x="3581076" y="32227"/>
                    <a:pt x="3581076" y="22602"/>
                  </a:cubicBezTo>
                  <a:cubicBezTo>
                    <a:pt x="3591088" y="22602"/>
                    <a:pt x="3599816" y="22602"/>
                    <a:pt x="3609828" y="22602"/>
                  </a:cubicBezTo>
                  <a:cubicBezTo>
                    <a:pt x="3609828" y="32227"/>
                    <a:pt x="3609828" y="40615"/>
                    <a:pt x="3609828" y="50237"/>
                  </a:cubicBezTo>
                  <a:cubicBezTo>
                    <a:pt x="3599816" y="50237"/>
                    <a:pt x="3591088" y="50237"/>
                    <a:pt x="3581076" y="50237"/>
                  </a:cubicBezTo>
                  <a:close/>
                  <a:moveTo>
                    <a:pt x="3481497" y="50237"/>
                  </a:moveTo>
                  <a:cubicBezTo>
                    <a:pt x="3481497" y="40615"/>
                    <a:pt x="3481497" y="32227"/>
                    <a:pt x="3481497" y="22602"/>
                  </a:cubicBezTo>
                  <a:cubicBezTo>
                    <a:pt x="3491510" y="22602"/>
                    <a:pt x="3500237" y="22602"/>
                    <a:pt x="3510250" y="22602"/>
                  </a:cubicBezTo>
                  <a:cubicBezTo>
                    <a:pt x="3510250" y="32227"/>
                    <a:pt x="3510250" y="40615"/>
                    <a:pt x="3510250" y="50237"/>
                  </a:cubicBezTo>
                  <a:cubicBezTo>
                    <a:pt x="3500237" y="50237"/>
                    <a:pt x="3491510" y="50237"/>
                    <a:pt x="3481497" y="50237"/>
                  </a:cubicBezTo>
                  <a:close/>
                  <a:moveTo>
                    <a:pt x="75879" y="98000"/>
                  </a:moveTo>
                  <a:lnTo>
                    <a:pt x="75879" y="97205"/>
                  </a:lnTo>
                  <a:lnTo>
                    <a:pt x="74961" y="97205"/>
                  </a:lnTo>
                  <a:cubicBezTo>
                    <a:pt x="74961" y="88553"/>
                    <a:pt x="74961" y="81845"/>
                    <a:pt x="74961" y="73015"/>
                  </a:cubicBezTo>
                  <a:cubicBezTo>
                    <a:pt x="84331" y="73015"/>
                    <a:pt x="91495" y="73015"/>
                    <a:pt x="100958" y="73015"/>
                  </a:cubicBezTo>
                  <a:cubicBezTo>
                    <a:pt x="100958" y="82109"/>
                    <a:pt x="100958" y="88994"/>
                    <a:pt x="100958" y="98000"/>
                  </a:cubicBezTo>
                  <a:cubicBezTo>
                    <a:pt x="91863" y="98000"/>
                    <a:pt x="84882" y="98000"/>
                    <a:pt x="75879" y="98000"/>
                  </a:cubicBezTo>
                  <a:close/>
                  <a:moveTo>
                    <a:pt x="3532388" y="98001"/>
                  </a:moveTo>
                  <a:cubicBezTo>
                    <a:pt x="3532388" y="88995"/>
                    <a:pt x="3532388" y="82110"/>
                    <a:pt x="3532388" y="73016"/>
                  </a:cubicBezTo>
                  <a:cubicBezTo>
                    <a:pt x="3541851" y="73016"/>
                    <a:pt x="3549015" y="73016"/>
                    <a:pt x="3558385" y="73016"/>
                  </a:cubicBezTo>
                  <a:cubicBezTo>
                    <a:pt x="3558385" y="81846"/>
                    <a:pt x="3558385" y="88554"/>
                    <a:pt x="3558385" y="97206"/>
                  </a:cubicBezTo>
                  <a:lnTo>
                    <a:pt x="3557467" y="97206"/>
                  </a:lnTo>
                  <a:lnTo>
                    <a:pt x="3557467" y="98001"/>
                  </a:lnTo>
                  <a:cubicBezTo>
                    <a:pt x="3548464" y="98001"/>
                    <a:pt x="3541483" y="98001"/>
                    <a:pt x="3532388" y="98001"/>
                  </a:cubicBezTo>
                  <a:close/>
                  <a:moveTo>
                    <a:pt x="23518" y="147442"/>
                  </a:moveTo>
                  <a:cubicBezTo>
                    <a:pt x="23518" y="137818"/>
                    <a:pt x="23518" y="129431"/>
                    <a:pt x="23518" y="119808"/>
                  </a:cubicBezTo>
                  <a:cubicBezTo>
                    <a:pt x="33255" y="119808"/>
                    <a:pt x="41707" y="119808"/>
                    <a:pt x="51352" y="119808"/>
                  </a:cubicBezTo>
                  <a:lnTo>
                    <a:pt x="51352" y="120602"/>
                  </a:lnTo>
                  <a:lnTo>
                    <a:pt x="52270" y="120602"/>
                  </a:lnTo>
                  <a:cubicBezTo>
                    <a:pt x="52270" y="129960"/>
                    <a:pt x="52270" y="138084"/>
                    <a:pt x="52270" y="147442"/>
                  </a:cubicBezTo>
                  <a:cubicBezTo>
                    <a:pt x="42258" y="147442"/>
                    <a:pt x="33530" y="147442"/>
                    <a:pt x="23518" y="147442"/>
                  </a:cubicBezTo>
                  <a:close/>
                  <a:moveTo>
                    <a:pt x="3581076" y="147443"/>
                  </a:moveTo>
                  <a:cubicBezTo>
                    <a:pt x="3581076" y="138085"/>
                    <a:pt x="3581076" y="129961"/>
                    <a:pt x="3581076" y="120603"/>
                  </a:cubicBezTo>
                  <a:lnTo>
                    <a:pt x="3581994" y="120603"/>
                  </a:lnTo>
                  <a:lnTo>
                    <a:pt x="3581994" y="119809"/>
                  </a:lnTo>
                  <a:cubicBezTo>
                    <a:pt x="3591639" y="119809"/>
                    <a:pt x="3600091" y="119809"/>
                    <a:pt x="3609828" y="119809"/>
                  </a:cubicBezTo>
                  <a:cubicBezTo>
                    <a:pt x="3609828" y="129432"/>
                    <a:pt x="3609828" y="137819"/>
                    <a:pt x="3609828" y="147443"/>
                  </a:cubicBezTo>
                  <a:cubicBezTo>
                    <a:pt x="3599816" y="147443"/>
                    <a:pt x="3591088" y="147443"/>
                    <a:pt x="3581076" y="147443"/>
                  </a:cubicBezTo>
                  <a:close/>
                  <a:moveTo>
                    <a:pt x="23518" y="596157"/>
                  </a:moveTo>
                  <a:cubicBezTo>
                    <a:pt x="23518" y="586144"/>
                    <a:pt x="23518" y="577417"/>
                    <a:pt x="23518" y="567404"/>
                  </a:cubicBezTo>
                  <a:cubicBezTo>
                    <a:pt x="33530" y="567404"/>
                    <a:pt x="42258" y="567404"/>
                    <a:pt x="52270" y="567404"/>
                  </a:cubicBezTo>
                  <a:cubicBezTo>
                    <a:pt x="52270" y="577141"/>
                    <a:pt x="52270" y="585593"/>
                    <a:pt x="52270" y="595330"/>
                  </a:cubicBezTo>
                  <a:lnTo>
                    <a:pt x="51352" y="595330"/>
                  </a:lnTo>
                  <a:lnTo>
                    <a:pt x="51352" y="596157"/>
                  </a:lnTo>
                  <a:cubicBezTo>
                    <a:pt x="41707" y="596157"/>
                    <a:pt x="33255" y="596157"/>
                    <a:pt x="23518" y="596157"/>
                  </a:cubicBezTo>
                  <a:close/>
                  <a:moveTo>
                    <a:pt x="3581994" y="596158"/>
                  </a:moveTo>
                  <a:lnTo>
                    <a:pt x="3581994" y="595331"/>
                  </a:lnTo>
                  <a:lnTo>
                    <a:pt x="3581076" y="595331"/>
                  </a:lnTo>
                  <a:cubicBezTo>
                    <a:pt x="3581076" y="585594"/>
                    <a:pt x="3581076" y="577142"/>
                    <a:pt x="3581076" y="567405"/>
                  </a:cubicBezTo>
                  <a:cubicBezTo>
                    <a:pt x="3591088" y="567405"/>
                    <a:pt x="3599816" y="567405"/>
                    <a:pt x="3609828" y="567405"/>
                  </a:cubicBezTo>
                  <a:cubicBezTo>
                    <a:pt x="3609828" y="577418"/>
                    <a:pt x="3609828" y="586145"/>
                    <a:pt x="3609828" y="596158"/>
                  </a:cubicBezTo>
                  <a:cubicBezTo>
                    <a:pt x="3600091" y="596158"/>
                    <a:pt x="3591639" y="596158"/>
                    <a:pt x="3581994" y="596158"/>
                  </a:cubicBezTo>
                  <a:close/>
                  <a:moveTo>
                    <a:pt x="74961" y="644844"/>
                  </a:moveTo>
                  <a:cubicBezTo>
                    <a:pt x="74961" y="635657"/>
                    <a:pt x="74961" y="628677"/>
                    <a:pt x="74961" y="619675"/>
                  </a:cubicBezTo>
                  <a:lnTo>
                    <a:pt x="75879" y="619675"/>
                  </a:lnTo>
                  <a:lnTo>
                    <a:pt x="75879" y="618847"/>
                  </a:lnTo>
                  <a:cubicBezTo>
                    <a:pt x="84882" y="618847"/>
                    <a:pt x="91863" y="618847"/>
                    <a:pt x="100958" y="618847"/>
                  </a:cubicBezTo>
                  <a:cubicBezTo>
                    <a:pt x="100958" y="628218"/>
                    <a:pt x="100958" y="635382"/>
                    <a:pt x="100958" y="644844"/>
                  </a:cubicBezTo>
                  <a:cubicBezTo>
                    <a:pt x="91495" y="644844"/>
                    <a:pt x="84331" y="644844"/>
                    <a:pt x="74961" y="644844"/>
                  </a:cubicBezTo>
                  <a:close/>
                  <a:moveTo>
                    <a:pt x="3532388" y="644845"/>
                  </a:moveTo>
                  <a:cubicBezTo>
                    <a:pt x="3532388" y="635383"/>
                    <a:pt x="3532388" y="628219"/>
                    <a:pt x="3532388" y="618848"/>
                  </a:cubicBezTo>
                  <a:cubicBezTo>
                    <a:pt x="3541483" y="618848"/>
                    <a:pt x="3548464" y="618848"/>
                    <a:pt x="3557467" y="618848"/>
                  </a:cubicBezTo>
                  <a:lnTo>
                    <a:pt x="3557467" y="619676"/>
                  </a:lnTo>
                  <a:lnTo>
                    <a:pt x="3558385" y="619676"/>
                  </a:lnTo>
                  <a:cubicBezTo>
                    <a:pt x="3558385" y="628678"/>
                    <a:pt x="3558385" y="635658"/>
                    <a:pt x="3558385" y="644845"/>
                  </a:cubicBezTo>
                  <a:cubicBezTo>
                    <a:pt x="3549015" y="644845"/>
                    <a:pt x="3541851" y="644845"/>
                    <a:pt x="3532388" y="644845"/>
                  </a:cubicBezTo>
                  <a:close/>
                  <a:moveTo>
                    <a:pt x="123096" y="697299"/>
                  </a:moveTo>
                  <a:cubicBezTo>
                    <a:pt x="123096" y="687285"/>
                    <a:pt x="123096" y="678557"/>
                    <a:pt x="123096" y="668545"/>
                  </a:cubicBezTo>
                  <a:cubicBezTo>
                    <a:pt x="133109" y="668545"/>
                    <a:pt x="141836" y="668545"/>
                    <a:pt x="151849" y="668545"/>
                  </a:cubicBezTo>
                  <a:cubicBezTo>
                    <a:pt x="151849" y="678557"/>
                    <a:pt x="151849" y="687285"/>
                    <a:pt x="151849" y="697299"/>
                  </a:cubicBezTo>
                  <a:cubicBezTo>
                    <a:pt x="141836" y="697299"/>
                    <a:pt x="133109" y="697299"/>
                    <a:pt x="123096" y="697299"/>
                  </a:cubicBezTo>
                  <a:close/>
                  <a:moveTo>
                    <a:pt x="23518" y="697299"/>
                  </a:moveTo>
                  <a:cubicBezTo>
                    <a:pt x="23518" y="687285"/>
                    <a:pt x="23518" y="678557"/>
                    <a:pt x="23518" y="668545"/>
                  </a:cubicBezTo>
                  <a:cubicBezTo>
                    <a:pt x="33530" y="668545"/>
                    <a:pt x="42258" y="668545"/>
                    <a:pt x="52270" y="668545"/>
                  </a:cubicBezTo>
                  <a:cubicBezTo>
                    <a:pt x="52270" y="678557"/>
                    <a:pt x="52270" y="687285"/>
                    <a:pt x="52270" y="697299"/>
                  </a:cubicBezTo>
                  <a:cubicBezTo>
                    <a:pt x="42258" y="697299"/>
                    <a:pt x="33530" y="697299"/>
                    <a:pt x="23518" y="697299"/>
                  </a:cubicBezTo>
                  <a:close/>
                  <a:moveTo>
                    <a:pt x="3581076" y="697300"/>
                  </a:moveTo>
                  <a:cubicBezTo>
                    <a:pt x="3581076" y="687286"/>
                    <a:pt x="3581076" y="678558"/>
                    <a:pt x="3581076" y="668546"/>
                  </a:cubicBezTo>
                  <a:cubicBezTo>
                    <a:pt x="3591088" y="668546"/>
                    <a:pt x="3599816" y="668546"/>
                    <a:pt x="3609828" y="668546"/>
                  </a:cubicBezTo>
                  <a:cubicBezTo>
                    <a:pt x="3609828" y="678558"/>
                    <a:pt x="3609828" y="687286"/>
                    <a:pt x="3609828" y="697300"/>
                  </a:cubicBezTo>
                  <a:cubicBezTo>
                    <a:pt x="3599816" y="697300"/>
                    <a:pt x="3591088" y="697300"/>
                    <a:pt x="3581076" y="697300"/>
                  </a:cubicBezTo>
                  <a:close/>
                  <a:moveTo>
                    <a:pt x="3481497" y="697300"/>
                  </a:moveTo>
                  <a:cubicBezTo>
                    <a:pt x="3481497" y="687286"/>
                    <a:pt x="3481497" y="678558"/>
                    <a:pt x="3481497" y="668546"/>
                  </a:cubicBezTo>
                  <a:cubicBezTo>
                    <a:pt x="3491510" y="668546"/>
                    <a:pt x="3500237" y="668546"/>
                    <a:pt x="3510250" y="668546"/>
                  </a:cubicBezTo>
                  <a:cubicBezTo>
                    <a:pt x="3510250" y="678558"/>
                    <a:pt x="3510250" y="687286"/>
                    <a:pt x="3510250" y="697300"/>
                  </a:cubicBezTo>
                  <a:cubicBezTo>
                    <a:pt x="3500237" y="697300"/>
                    <a:pt x="3491510" y="697300"/>
                    <a:pt x="3481497" y="697300"/>
                  </a:cubicBezTo>
                  <a:close/>
                  <a:moveTo>
                    <a:pt x="2593866" y="697300"/>
                  </a:moveTo>
                  <a:lnTo>
                    <a:pt x="2593866" y="697299"/>
                  </a:lnTo>
                  <a:lnTo>
                    <a:pt x="175275" y="697299"/>
                  </a:lnTo>
                  <a:lnTo>
                    <a:pt x="175275" y="645029"/>
                  </a:lnTo>
                  <a:lnTo>
                    <a:pt x="124383" y="645029"/>
                  </a:lnTo>
                  <a:lnTo>
                    <a:pt x="124383" y="595330"/>
                  </a:lnTo>
                  <a:lnTo>
                    <a:pt x="75787" y="595330"/>
                  </a:lnTo>
                  <a:lnTo>
                    <a:pt x="75787" y="543886"/>
                  </a:lnTo>
                  <a:lnTo>
                    <a:pt x="23518" y="543886"/>
                  </a:lnTo>
                  <a:lnTo>
                    <a:pt x="23518" y="497911"/>
                  </a:lnTo>
                  <a:lnTo>
                    <a:pt x="23518" y="390096"/>
                  </a:lnTo>
                  <a:lnTo>
                    <a:pt x="23518" y="314925"/>
                  </a:lnTo>
                  <a:lnTo>
                    <a:pt x="23518" y="214231"/>
                  </a:lnTo>
                  <a:lnTo>
                    <a:pt x="23518" y="170045"/>
                  </a:lnTo>
                  <a:lnTo>
                    <a:pt x="75787" y="170045"/>
                  </a:lnTo>
                  <a:lnTo>
                    <a:pt x="75787" y="120602"/>
                  </a:lnTo>
                  <a:lnTo>
                    <a:pt x="124383" y="120602"/>
                  </a:lnTo>
                  <a:lnTo>
                    <a:pt x="124383" y="72837"/>
                  </a:lnTo>
                  <a:lnTo>
                    <a:pt x="175275" y="72837"/>
                  </a:lnTo>
                  <a:lnTo>
                    <a:pt x="175275" y="22601"/>
                  </a:lnTo>
                  <a:lnTo>
                    <a:pt x="1039480" y="22601"/>
                  </a:lnTo>
                  <a:lnTo>
                    <a:pt x="1039480" y="22602"/>
                  </a:lnTo>
                  <a:lnTo>
                    <a:pt x="3458071" y="22602"/>
                  </a:lnTo>
                  <a:lnTo>
                    <a:pt x="3458071" y="72838"/>
                  </a:lnTo>
                  <a:lnTo>
                    <a:pt x="3508963" y="72838"/>
                  </a:lnTo>
                  <a:lnTo>
                    <a:pt x="3508963" y="120603"/>
                  </a:lnTo>
                  <a:lnTo>
                    <a:pt x="3557559" y="120603"/>
                  </a:lnTo>
                  <a:lnTo>
                    <a:pt x="3557559" y="170046"/>
                  </a:lnTo>
                  <a:lnTo>
                    <a:pt x="3609828" y="170046"/>
                  </a:lnTo>
                  <a:lnTo>
                    <a:pt x="3609828" y="214232"/>
                  </a:lnTo>
                  <a:lnTo>
                    <a:pt x="3609828" y="314926"/>
                  </a:lnTo>
                  <a:lnTo>
                    <a:pt x="3609828" y="390097"/>
                  </a:lnTo>
                  <a:lnTo>
                    <a:pt x="3609828" y="497912"/>
                  </a:lnTo>
                  <a:lnTo>
                    <a:pt x="3609828" y="543887"/>
                  </a:lnTo>
                  <a:lnTo>
                    <a:pt x="3557559" y="543887"/>
                  </a:lnTo>
                  <a:lnTo>
                    <a:pt x="3557559" y="595331"/>
                  </a:lnTo>
                  <a:lnTo>
                    <a:pt x="3508963" y="595331"/>
                  </a:lnTo>
                  <a:lnTo>
                    <a:pt x="3508963" y="645030"/>
                  </a:lnTo>
                  <a:lnTo>
                    <a:pt x="3458071" y="645030"/>
                  </a:lnTo>
                  <a:lnTo>
                    <a:pt x="3458071" y="697300"/>
                  </a:lnTo>
                  <a:close/>
                  <a:moveTo>
                    <a:pt x="1039480" y="720816"/>
                  </a:moveTo>
                  <a:lnTo>
                    <a:pt x="3533858" y="720816"/>
                  </a:lnTo>
                  <a:lnTo>
                    <a:pt x="3533858" y="668362"/>
                  </a:lnTo>
                  <a:lnTo>
                    <a:pt x="3557559" y="668362"/>
                  </a:lnTo>
                  <a:lnTo>
                    <a:pt x="3557559" y="720816"/>
                  </a:lnTo>
                  <a:lnTo>
                    <a:pt x="3633346" y="720816"/>
                  </a:lnTo>
                  <a:lnTo>
                    <a:pt x="3633346" y="645030"/>
                  </a:lnTo>
                  <a:lnTo>
                    <a:pt x="3581994" y="645030"/>
                  </a:lnTo>
                  <a:lnTo>
                    <a:pt x="3581994" y="619766"/>
                  </a:lnTo>
                  <a:lnTo>
                    <a:pt x="3633346" y="619766"/>
                  </a:lnTo>
                  <a:lnTo>
                    <a:pt x="3633346" y="497912"/>
                  </a:lnTo>
                  <a:lnTo>
                    <a:pt x="3633346" y="390097"/>
                  </a:lnTo>
                  <a:lnTo>
                    <a:pt x="3633346" y="314926"/>
                  </a:lnTo>
                  <a:lnTo>
                    <a:pt x="3633346" y="214232"/>
                  </a:lnTo>
                  <a:lnTo>
                    <a:pt x="3633346" y="97119"/>
                  </a:lnTo>
                  <a:lnTo>
                    <a:pt x="3581994" y="97119"/>
                  </a:lnTo>
                  <a:lnTo>
                    <a:pt x="3581994" y="72838"/>
                  </a:lnTo>
                  <a:lnTo>
                    <a:pt x="3633346" y="72838"/>
                  </a:lnTo>
                  <a:lnTo>
                    <a:pt x="3633346" y="1"/>
                  </a:lnTo>
                  <a:lnTo>
                    <a:pt x="3557559" y="1"/>
                  </a:lnTo>
                  <a:lnTo>
                    <a:pt x="3557559" y="50414"/>
                  </a:lnTo>
                  <a:lnTo>
                    <a:pt x="3533858" y="50414"/>
                  </a:lnTo>
                  <a:lnTo>
                    <a:pt x="3533858" y="1"/>
                  </a:lnTo>
                  <a:lnTo>
                    <a:pt x="2593866" y="1"/>
                  </a:lnTo>
                  <a:lnTo>
                    <a:pt x="2593866" y="0"/>
                  </a:lnTo>
                  <a:lnTo>
                    <a:pt x="99488" y="0"/>
                  </a:lnTo>
                  <a:lnTo>
                    <a:pt x="99488" y="50413"/>
                  </a:lnTo>
                  <a:lnTo>
                    <a:pt x="75787" y="50413"/>
                  </a:lnTo>
                  <a:lnTo>
                    <a:pt x="75787" y="0"/>
                  </a:lnTo>
                  <a:lnTo>
                    <a:pt x="0" y="0"/>
                  </a:lnTo>
                  <a:lnTo>
                    <a:pt x="0" y="72837"/>
                  </a:lnTo>
                  <a:lnTo>
                    <a:pt x="51352" y="72837"/>
                  </a:lnTo>
                  <a:lnTo>
                    <a:pt x="51352" y="97118"/>
                  </a:lnTo>
                  <a:lnTo>
                    <a:pt x="0" y="97118"/>
                  </a:lnTo>
                  <a:lnTo>
                    <a:pt x="0" y="214231"/>
                  </a:lnTo>
                  <a:lnTo>
                    <a:pt x="0" y="314925"/>
                  </a:lnTo>
                  <a:lnTo>
                    <a:pt x="0" y="390096"/>
                  </a:lnTo>
                  <a:lnTo>
                    <a:pt x="0" y="497911"/>
                  </a:lnTo>
                  <a:lnTo>
                    <a:pt x="0" y="619765"/>
                  </a:lnTo>
                  <a:lnTo>
                    <a:pt x="51352" y="619765"/>
                  </a:lnTo>
                  <a:lnTo>
                    <a:pt x="51352" y="645029"/>
                  </a:lnTo>
                  <a:lnTo>
                    <a:pt x="0" y="645029"/>
                  </a:lnTo>
                  <a:lnTo>
                    <a:pt x="0" y="720815"/>
                  </a:lnTo>
                  <a:lnTo>
                    <a:pt x="75787" y="720815"/>
                  </a:lnTo>
                  <a:lnTo>
                    <a:pt x="75787" y="668361"/>
                  </a:lnTo>
                  <a:lnTo>
                    <a:pt x="99488" y="668361"/>
                  </a:lnTo>
                  <a:lnTo>
                    <a:pt x="99488" y="720815"/>
                  </a:lnTo>
                  <a:lnTo>
                    <a:pt x="1039480" y="72081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AED3CE0-BE98-1E39-AC0A-698BA87134AA}"/>
                </a:ext>
              </a:extLst>
            </p:cNvPr>
            <p:cNvSpPr txBox="1"/>
            <p:nvPr/>
          </p:nvSpPr>
          <p:spPr>
            <a:xfrm>
              <a:off x="1876750" y="2312787"/>
              <a:ext cx="7152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6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5D6F620-6E70-60CC-056A-2D090C7FF12D}"/>
              </a:ext>
            </a:extLst>
          </p:cNvPr>
          <p:cNvGrpSpPr/>
          <p:nvPr/>
        </p:nvGrpSpPr>
        <p:grpSpPr>
          <a:xfrm>
            <a:off x="6408149" y="2184596"/>
            <a:ext cx="3633346" cy="720816"/>
            <a:chOff x="1621183" y="2262494"/>
            <a:chExt cx="3633346" cy="72081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1B9EAA0-4D98-3F5C-B8C7-78A0ABCC8DD9}"/>
                </a:ext>
              </a:extLst>
            </p:cNvPr>
            <p:cNvSpPr txBox="1"/>
            <p:nvPr/>
          </p:nvSpPr>
          <p:spPr>
            <a:xfrm>
              <a:off x="2847577" y="240512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C5C595A-C35D-C890-85BC-2F0CD08DE23D}"/>
                </a:ext>
              </a:extLst>
            </p:cNvPr>
            <p:cNvSpPr/>
            <p:nvPr/>
          </p:nvSpPr>
          <p:spPr>
            <a:xfrm flipV="1">
              <a:off x="1621183" y="2262494"/>
              <a:ext cx="3633346" cy="720816"/>
            </a:xfrm>
            <a:custGeom>
              <a:avLst/>
              <a:gdLst>
                <a:gd name="connsiteX0" fmla="*/ 123096 w 3633346"/>
                <a:gd name="connsiteY0" fmla="*/ 50236 h 720816"/>
                <a:gd name="connsiteX1" fmla="*/ 123096 w 3633346"/>
                <a:gd name="connsiteY1" fmla="*/ 22601 h 720816"/>
                <a:gd name="connsiteX2" fmla="*/ 151849 w 3633346"/>
                <a:gd name="connsiteY2" fmla="*/ 22601 h 720816"/>
                <a:gd name="connsiteX3" fmla="*/ 151849 w 3633346"/>
                <a:gd name="connsiteY3" fmla="*/ 50236 h 720816"/>
                <a:gd name="connsiteX4" fmla="*/ 123096 w 3633346"/>
                <a:gd name="connsiteY4" fmla="*/ 50236 h 720816"/>
                <a:gd name="connsiteX5" fmla="*/ 23518 w 3633346"/>
                <a:gd name="connsiteY5" fmla="*/ 50236 h 720816"/>
                <a:gd name="connsiteX6" fmla="*/ 23518 w 3633346"/>
                <a:gd name="connsiteY6" fmla="*/ 22601 h 720816"/>
                <a:gd name="connsiteX7" fmla="*/ 52270 w 3633346"/>
                <a:gd name="connsiteY7" fmla="*/ 22601 h 720816"/>
                <a:gd name="connsiteX8" fmla="*/ 52270 w 3633346"/>
                <a:gd name="connsiteY8" fmla="*/ 50236 h 720816"/>
                <a:gd name="connsiteX9" fmla="*/ 23518 w 3633346"/>
                <a:gd name="connsiteY9" fmla="*/ 50236 h 720816"/>
                <a:gd name="connsiteX10" fmla="*/ 3581076 w 3633346"/>
                <a:gd name="connsiteY10" fmla="*/ 50237 h 720816"/>
                <a:gd name="connsiteX11" fmla="*/ 3581076 w 3633346"/>
                <a:gd name="connsiteY11" fmla="*/ 22602 h 720816"/>
                <a:gd name="connsiteX12" fmla="*/ 3609828 w 3633346"/>
                <a:gd name="connsiteY12" fmla="*/ 22602 h 720816"/>
                <a:gd name="connsiteX13" fmla="*/ 3609828 w 3633346"/>
                <a:gd name="connsiteY13" fmla="*/ 50237 h 720816"/>
                <a:gd name="connsiteX14" fmla="*/ 3581076 w 3633346"/>
                <a:gd name="connsiteY14" fmla="*/ 50237 h 720816"/>
                <a:gd name="connsiteX15" fmla="*/ 3481497 w 3633346"/>
                <a:gd name="connsiteY15" fmla="*/ 50237 h 720816"/>
                <a:gd name="connsiteX16" fmla="*/ 3481497 w 3633346"/>
                <a:gd name="connsiteY16" fmla="*/ 22602 h 720816"/>
                <a:gd name="connsiteX17" fmla="*/ 3510250 w 3633346"/>
                <a:gd name="connsiteY17" fmla="*/ 22602 h 720816"/>
                <a:gd name="connsiteX18" fmla="*/ 3510250 w 3633346"/>
                <a:gd name="connsiteY18" fmla="*/ 50237 h 720816"/>
                <a:gd name="connsiteX19" fmla="*/ 3481497 w 3633346"/>
                <a:gd name="connsiteY19" fmla="*/ 50237 h 720816"/>
                <a:gd name="connsiteX20" fmla="*/ 75879 w 3633346"/>
                <a:gd name="connsiteY20" fmla="*/ 98000 h 720816"/>
                <a:gd name="connsiteX21" fmla="*/ 75879 w 3633346"/>
                <a:gd name="connsiteY21" fmla="*/ 97205 h 720816"/>
                <a:gd name="connsiteX22" fmla="*/ 74961 w 3633346"/>
                <a:gd name="connsiteY22" fmla="*/ 97205 h 720816"/>
                <a:gd name="connsiteX23" fmla="*/ 74961 w 3633346"/>
                <a:gd name="connsiteY23" fmla="*/ 73015 h 720816"/>
                <a:gd name="connsiteX24" fmla="*/ 100958 w 3633346"/>
                <a:gd name="connsiteY24" fmla="*/ 73015 h 720816"/>
                <a:gd name="connsiteX25" fmla="*/ 100958 w 3633346"/>
                <a:gd name="connsiteY25" fmla="*/ 98000 h 720816"/>
                <a:gd name="connsiteX26" fmla="*/ 75879 w 3633346"/>
                <a:gd name="connsiteY26" fmla="*/ 98000 h 720816"/>
                <a:gd name="connsiteX27" fmla="*/ 3532388 w 3633346"/>
                <a:gd name="connsiteY27" fmla="*/ 98001 h 720816"/>
                <a:gd name="connsiteX28" fmla="*/ 3532388 w 3633346"/>
                <a:gd name="connsiteY28" fmla="*/ 73016 h 720816"/>
                <a:gd name="connsiteX29" fmla="*/ 3558385 w 3633346"/>
                <a:gd name="connsiteY29" fmla="*/ 73016 h 720816"/>
                <a:gd name="connsiteX30" fmla="*/ 3558385 w 3633346"/>
                <a:gd name="connsiteY30" fmla="*/ 97206 h 720816"/>
                <a:gd name="connsiteX31" fmla="*/ 3557467 w 3633346"/>
                <a:gd name="connsiteY31" fmla="*/ 97206 h 720816"/>
                <a:gd name="connsiteX32" fmla="*/ 3557467 w 3633346"/>
                <a:gd name="connsiteY32" fmla="*/ 98001 h 720816"/>
                <a:gd name="connsiteX33" fmla="*/ 3532388 w 3633346"/>
                <a:gd name="connsiteY33" fmla="*/ 98001 h 720816"/>
                <a:gd name="connsiteX34" fmla="*/ 23518 w 3633346"/>
                <a:gd name="connsiteY34" fmla="*/ 147442 h 720816"/>
                <a:gd name="connsiteX35" fmla="*/ 23518 w 3633346"/>
                <a:gd name="connsiteY35" fmla="*/ 119808 h 720816"/>
                <a:gd name="connsiteX36" fmla="*/ 51352 w 3633346"/>
                <a:gd name="connsiteY36" fmla="*/ 119808 h 720816"/>
                <a:gd name="connsiteX37" fmla="*/ 51352 w 3633346"/>
                <a:gd name="connsiteY37" fmla="*/ 120602 h 720816"/>
                <a:gd name="connsiteX38" fmla="*/ 52270 w 3633346"/>
                <a:gd name="connsiteY38" fmla="*/ 120602 h 720816"/>
                <a:gd name="connsiteX39" fmla="*/ 52270 w 3633346"/>
                <a:gd name="connsiteY39" fmla="*/ 147442 h 720816"/>
                <a:gd name="connsiteX40" fmla="*/ 23518 w 3633346"/>
                <a:gd name="connsiteY40" fmla="*/ 147442 h 720816"/>
                <a:gd name="connsiteX41" fmla="*/ 3581076 w 3633346"/>
                <a:gd name="connsiteY41" fmla="*/ 147443 h 720816"/>
                <a:gd name="connsiteX42" fmla="*/ 3581076 w 3633346"/>
                <a:gd name="connsiteY42" fmla="*/ 120603 h 720816"/>
                <a:gd name="connsiteX43" fmla="*/ 3581994 w 3633346"/>
                <a:gd name="connsiteY43" fmla="*/ 120603 h 720816"/>
                <a:gd name="connsiteX44" fmla="*/ 3581994 w 3633346"/>
                <a:gd name="connsiteY44" fmla="*/ 119809 h 720816"/>
                <a:gd name="connsiteX45" fmla="*/ 3609828 w 3633346"/>
                <a:gd name="connsiteY45" fmla="*/ 119809 h 720816"/>
                <a:gd name="connsiteX46" fmla="*/ 3609828 w 3633346"/>
                <a:gd name="connsiteY46" fmla="*/ 147443 h 720816"/>
                <a:gd name="connsiteX47" fmla="*/ 3581076 w 3633346"/>
                <a:gd name="connsiteY47" fmla="*/ 147443 h 720816"/>
                <a:gd name="connsiteX48" fmla="*/ 23518 w 3633346"/>
                <a:gd name="connsiteY48" fmla="*/ 596157 h 720816"/>
                <a:gd name="connsiteX49" fmla="*/ 23518 w 3633346"/>
                <a:gd name="connsiteY49" fmla="*/ 567404 h 720816"/>
                <a:gd name="connsiteX50" fmla="*/ 52270 w 3633346"/>
                <a:gd name="connsiteY50" fmla="*/ 567404 h 720816"/>
                <a:gd name="connsiteX51" fmla="*/ 52270 w 3633346"/>
                <a:gd name="connsiteY51" fmla="*/ 595330 h 720816"/>
                <a:gd name="connsiteX52" fmla="*/ 51352 w 3633346"/>
                <a:gd name="connsiteY52" fmla="*/ 595330 h 720816"/>
                <a:gd name="connsiteX53" fmla="*/ 51352 w 3633346"/>
                <a:gd name="connsiteY53" fmla="*/ 596157 h 720816"/>
                <a:gd name="connsiteX54" fmla="*/ 23518 w 3633346"/>
                <a:gd name="connsiteY54" fmla="*/ 596157 h 720816"/>
                <a:gd name="connsiteX55" fmla="*/ 3581994 w 3633346"/>
                <a:gd name="connsiteY55" fmla="*/ 596158 h 720816"/>
                <a:gd name="connsiteX56" fmla="*/ 3581994 w 3633346"/>
                <a:gd name="connsiteY56" fmla="*/ 595331 h 720816"/>
                <a:gd name="connsiteX57" fmla="*/ 3581076 w 3633346"/>
                <a:gd name="connsiteY57" fmla="*/ 595331 h 720816"/>
                <a:gd name="connsiteX58" fmla="*/ 3581076 w 3633346"/>
                <a:gd name="connsiteY58" fmla="*/ 567405 h 720816"/>
                <a:gd name="connsiteX59" fmla="*/ 3609828 w 3633346"/>
                <a:gd name="connsiteY59" fmla="*/ 567405 h 720816"/>
                <a:gd name="connsiteX60" fmla="*/ 3609828 w 3633346"/>
                <a:gd name="connsiteY60" fmla="*/ 596158 h 720816"/>
                <a:gd name="connsiteX61" fmla="*/ 3581994 w 3633346"/>
                <a:gd name="connsiteY61" fmla="*/ 596158 h 720816"/>
                <a:gd name="connsiteX62" fmla="*/ 74961 w 3633346"/>
                <a:gd name="connsiteY62" fmla="*/ 644844 h 720816"/>
                <a:gd name="connsiteX63" fmla="*/ 74961 w 3633346"/>
                <a:gd name="connsiteY63" fmla="*/ 619675 h 720816"/>
                <a:gd name="connsiteX64" fmla="*/ 75879 w 3633346"/>
                <a:gd name="connsiteY64" fmla="*/ 619675 h 720816"/>
                <a:gd name="connsiteX65" fmla="*/ 75879 w 3633346"/>
                <a:gd name="connsiteY65" fmla="*/ 618847 h 720816"/>
                <a:gd name="connsiteX66" fmla="*/ 100958 w 3633346"/>
                <a:gd name="connsiteY66" fmla="*/ 618847 h 720816"/>
                <a:gd name="connsiteX67" fmla="*/ 100958 w 3633346"/>
                <a:gd name="connsiteY67" fmla="*/ 644844 h 720816"/>
                <a:gd name="connsiteX68" fmla="*/ 74961 w 3633346"/>
                <a:gd name="connsiteY68" fmla="*/ 644844 h 720816"/>
                <a:gd name="connsiteX69" fmla="*/ 3532388 w 3633346"/>
                <a:gd name="connsiteY69" fmla="*/ 644845 h 720816"/>
                <a:gd name="connsiteX70" fmla="*/ 3532388 w 3633346"/>
                <a:gd name="connsiteY70" fmla="*/ 618848 h 720816"/>
                <a:gd name="connsiteX71" fmla="*/ 3557467 w 3633346"/>
                <a:gd name="connsiteY71" fmla="*/ 618848 h 720816"/>
                <a:gd name="connsiteX72" fmla="*/ 3557467 w 3633346"/>
                <a:gd name="connsiteY72" fmla="*/ 619676 h 720816"/>
                <a:gd name="connsiteX73" fmla="*/ 3558385 w 3633346"/>
                <a:gd name="connsiteY73" fmla="*/ 619676 h 720816"/>
                <a:gd name="connsiteX74" fmla="*/ 3558385 w 3633346"/>
                <a:gd name="connsiteY74" fmla="*/ 644845 h 720816"/>
                <a:gd name="connsiteX75" fmla="*/ 3532388 w 3633346"/>
                <a:gd name="connsiteY75" fmla="*/ 644845 h 720816"/>
                <a:gd name="connsiteX76" fmla="*/ 123096 w 3633346"/>
                <a:gd name="connsiteY76" fmla="*/ 697299 h 720816"/>
                <a:gd name="connsiteX77" fmla="*/ 123096 w 3633346"/>
                <a:gd name="connsiteY77" fmla="*/ 668545 h 720816"/>
                <a:gd name="connsiteX78" fmla="*/ 151849 w 3633346"/>
                <a:gd name="connsiteY78" fmla="*/ 668545 h 720816"/>
                <a:gd name="connsiteX79" fmla="*/ 151849 w 3633346"/>
                <a:gd name="connsiteY79" fmla="*/ 697299 h 720816"/>
                <a:gd name="connsiteX80" fmla="*/ 123096 w 3633346"/>
                <a:gd name="connsiteY80" fmla="*/ 697299 h 720816"/>
                <a:gd name="connsiteX81" fmla="*/ 23518 w 3633346"/>
                <a:gd name="connsiteY81" fmla="*/ 697299 h 720816"/>
                <a:gd name="connsiteX82" fmla="*/ 23518 w 3633346"/>
                <a:gd name="connsiteY82" fmla="*/ 668545 h 720816"/>
                <a:gd name="connsiteX83" fmla="*/ 52270 w 3633346"/>
                <a:gd name="connsiteY83" fmla="*/ 668545 h 720816"/>
                <a:gd name="connsiteX84" fmla="*/ 52270 w 3633346"/>
                <a:gd name="connsiteY84" fmla="*/ 697299 h 720816"/>
                <a:gd name="connsiteX85" fmla="*/ 23518 w 3633346"/>
                <a:gd name="connsiteY85" fmla="*/ 697299 h 720816"/>
                <a:gd name="connsiteX86" fmla="*/ 3581076 w 3633346"/>
                <a:gd name="connsiteY86" fmla="*/ 697300 h 720816"/>
                <a:gd name="connsiteX87" fmla="*/ 3581076 w 3633346"/>
                <a:gd name="connsiteY87" fmla="*/ 668546 h 720816"/>
                <a:gd name="connsiteX88" fmla="*/ 3609828 w 3633346"/>
                <a:gd name="connsiteY88" fmla="*/ 668546 h 720816"/>
                <a:gd name="connsiteX89" fmla="*/ 3609828 w 3633346"/>
                <a:gd name="connsiteY89" fmla="*/ 697300 h 720816"/>
                <a:gd name="connsiteX90" fmla="*/ 3581076 w 3633346"/>
                <a:gd name="connsiteY90" fmla="*/ 697300 h 720816"/>
                <a:gd name="connsiteX91" fmla="*/ 3481497 w 3633346"/>
                <a:gd name="connsiteY91" fmla="*/ 697300 h 720816"/>
                <a:gd name="connsiteX92" fmla="*/ 3481497 w 3633346"/>
                <a:gd name="connsiteY92" fmla="*/ 668546 h 720816"/>
                <a:gd name="connsiteX93" fmla="*/ 3510250 w 3633346"/>
                <a:gd name="connsiteY93" fmla="*/ 668546 h 720816"/>
                <a:gd name="connsiteX94" fmla="*/ 3510250 w 3633346"/>
                <a:gd name="connsiteY94" fmla="*/ 697300 h 720816"/>
                <a:gd name="connsiteX95" fmla="*/ 3481497 w 3633346"/>
                <a:gd name="connsiteY95" fmla="*/ 697300 h 720816"/>
                <a:gd name="connsiteX96" fmla="*/ 2593866 w 3633346"/>
                <a:gd name="connsiteY96" fmla="*/ 697300 h 720816"/>
                <a:gd name="connsiteX97" fmla="*/ 2593866 w 3633346"/>
                <a:gd name="connsiteY97" fmla="*/ 697299 h 720816"/>
                <a:gd name="connsiteX98" fmla="*/ 175275 w 3633346"/>
                <a:gd name="connsiteY98" fmla="*/ 697299 h 720816"/>
                <a:gd name="connsiteX99" fmla="*/ 175275 w 3633346"/>
                <a:gd name="connsiteY99" fmla="*/ 645029 h 720816"/>
                <a:gd name="connsiteX100" fmla="*/ 124383 w 3633346"/>
                <a:gd name="connsiteY100" fmla="*/ 645029 h 720816"/>
                <a:gd name="connsiteX101" fmla="*/ 124383 w 3633346"/>
                <a:gd name="connsiteY101" fmla="*/ 595330 h 720816"/>
                <a:gd name="connsiteX102" fmla="*/ 75787 w 3633346"/>
                <a:gd name="connsiteY102" fmla="*/ 595330 h 720816"/>
                <a:gd name="connsiteX103" fmla="*/ 75787 w 3633346"/>
                <a:gd name="connsiteY103" fmla="*/ 543886 h 720816"/>
                <a:gd name="connsiteX104" fmla="*/ 23518 w 3633346"/>
                <a:gd name="connsiteY104" fmla="*/ 543886 h 720816"/>
                <a:gd name="connsiteX105" fmla="*/ 23518 w 3633346"/>
                <a:gd name="connsiteY105" fmla="*/ 497911 h 720816"/>
                <a:gd name="connsiteX106" fmla="*/ 23518 w 3633346"/>
                <a:gd name="connsiteY106" fmla="*/ 390096 h 720816"/>
                <a:gd name="connsiteX107" fmla="*/ 23518 w 3633346"/>
                <a:gd name="connsiteY107" fmla="*/ 314925 h 720816"/>
                <a:gd name="connsiteX108" fmla="*/ 23518 w 3633346"/>
                <a:gd name="connsiteY108" fmla="*/ 214231 h 720816"/>
                <a:gd name="connsiteX109" fmla="*/ 23518 w 3633346"/>
                <a:gd name="connsiteY109" fmla="*/ 170045 h 720816"/>
                <a:gd name="connsiteX110" fmla="*/ 75787 w 3633346"/>
                <a:gd name="connsiteY110" fmla="*/ 170045 h 720816"/>
                <a:gd name="connsiteX111" fmla="*/ 75787 w 3633346"/>
                <a:gd name="connsiteY111" fmla="*/ 120602 h 720816"/>
                <a:gd name="connsiteX112" fmla="*/ 124383 w 3633346"/>
                <a:gd name="connsiteY112" fmla="*/ 120602 h 720816"/>
                <a:gd name="connsiteX113" fmla="*/ 124383 w 3633346"/>
                <a:gd name="connsiteY113" fmla="*/ 72837 h 720816"/>
                <a:gd name="connsiteX114" fmla="*/ 175275 w 3633346"/>
                <a:gd name="connsiteY114" fmla="*/ 72837 h 720816"/>
                <a:gd name="connsiteX115" fmla="*/ 175275 w 3633346"/>
                <a:gd name="connsiteY115" fmla="*/ 22601 h 720816"/>
                <a:gd name="connsiteX116" fmla="*/ 1039480 w 3633346"/>
                <a:gd name="connsiteY116" fmla="*/ 22601 h 720816"/>
                <a:gd name="connsiteX117" fmla="*/ 1039480 w 3633346"/>
                <a:gd name="connsiteY117" fmla="*/ 22602 h 720816"/>
                <a:gd name="connsiteX118" fmla="*/ 3458071 w 3633346"/>
                <a:gd name="connsiteY118" fmla="*/ 22602 h 720816"/>
                <a:gd name="connsiteX119" fmla="*/ 3458071 w 3633346"/>
                <a:gd name="connsiteY119" fmla="*/ 72838 h 720816"/>
                <a:gd name="connsiteX120" fmla="*/ 3508963 w 3633346"/>
                <a:gd name="connsiteY120" fmla="*/ 72838 h 720816"/>
                <a:gd name="connsiteX121" fmla="*/ 3508963 w 3633346"/>
                <a:gd name="connsiteY121" fmla="*/ 120603 h 720816"/>
                <a:gd name="connsiteX122" fmla="*/ 3557559 w 3633346"/>
                <a:gd name="connsiteY122" fmla="*/ 120603 h 720816"/>
                <a:gd name="connsiteX123" fmla="*/ 3557559 w 3633346"/>
                <a:gd name="connsiteY123" fmla="*/ 170046 h 720816"/>
                <a:gd name="connsiteX124" fmla="*/ 3609828 w 3633346"/>
                <a:gd name="connsiteY124" fmla="*/ 170046 h 720816"/>
                <a:gd name="connsiteX125" fmla="*/ 3609828 w 3633346"/>
                <a:gd name="connsiteY125" fmla="*/ 214232 h 720816"/>
                <a:gd name="connsiteX126" fmla="*/ 3609828 w 3633346"/>
                <a:gd name="connsiteY126" fmla="*/ 314926 h 720816"/>
                <a:gd name="connsiteX127" fmla="*/ 3609828 w 3633346"/>
                <a:gd name="connsiteY127" fmla="*/ 390097 h 720816"/>
                <a:gd name="connsiteX128" fmla="*/ 3609828 w 3633346"/>
                <a:gd name="connsiteY128" fmla="*/ 497912 h 720816"/>
                <a:gd name="connsiteX129" fmla="*/ 3609828 w 3633346"/>
                <a:gd name="connsiteY129" fmla="*/ 543887 h 720816"/>
                <a:gd name="connsiteX130" fmla="*/ 3557559 w 3633346"/>
                <a:gd name="connsiteY130" fmla="*/ 543887 h 720816"/>
                <a:gd name="connsiteX131" fmla="*/ 3557559 w 3633346"/>
                <a:gd name="connsiteY131" fmla="*/ 595331 h 720816"/>
                <a:gd name="connsiteX132" fmla="*/ 3508963 w 3633346"/>
                <a:gd name="connsiteY132" fmla="*/ 595331 h 720816"/>
                <a:gd name="connsiteX133" fmla="*/ 3508963 w 3633346"/>
                <a:gd name="connsiteY133" fmla="*/ 645030 h 720816"/>
                <a:gd name="connsiteX134" fmla="*/ 3458071 w 3633346"/>
                <a:gd name="connsiteY134" fmla="*/ 645030 h 720816"/>
                <a:gd name="connsiteX135" fmla="*/ 3458071 w 3633346"/>
                <a:gd name="connsiteY135" fmla="*/ 697300 h 720816"/>
                <a:gd name="connsiteX136" fmla="*/ 1039480 w 3633346"/>
                <a:gd name="connsiteY136" fmla="*/ 720816 h 720816"/>
                <a:gd name="connsiteX137" fmla="*/ 3533858 w 3633346"/>
                <a:gd name="connsiteY137" fmla="*/ 720816 h 720816"/>
                <a:gd name="connsiteX138" fmla="*/ 3533858 w 3633346"/>
                <a:gd name="connsiteY138" fmla="*/ 668362 h 720816"/>
                <a:gd name="connsiteX139" fmla="*/ 3557559 w 3633346"/>
                <a:gd name="connsiteY139" fmla="*/ 668362 h 720816"/>
                <a:gd name="connsiteX140" fmla="*/ 3557559 w 3633346"/>
                <a:gd name="connsiteY140" fmla="*/ 720816 h 720816"/>
                <a:gd name="connsiteX141" fmla="*/ 3633346 w 3633346"/>
                <a:gd name="connsiteY141" fmla="*/ 720816 h 720816"/>
                <a:gd name="connsiteX142" fmla="*/ 3633346 w 3633346"/>
                <a:gd name="connsiteY142" fmla="*/ 645030 h 720816"/>
                <a:gd name="connsiteX143" fmla="*/ 3581994 w 3633346"/>
                <a:gd name="connsiteY143" fmla="*/ 645030 h 720816"/>
                <a:gd name="connsiteX144" fmla="*/ 3581994 w 3633346"/>
                <a:gd name="connsiteY144" fmla="*/ 619766 h 720816"/>
                <a:gd name="connsiteX145" fmla="*/ 3633346 w 3633346"/>
                <a:gd name="connsiteY145" fmla="*/ 619766 h 720816"/>
                <a:gd name="connsiteX146" fmla="*/ 3633346 w 3633346"/>
                <a:gd name="connsiteY146" fmla="*/ 497912 h 720816"/>
                <a:gd name="connsiteX147" fmla="*/ 3633346 w 3633346"/>
                <a:gd name="connsiteY147" fmla="*/ 390097 h 720816"/>
                <a:gd name="connsiteX148" fmla="*/ 3633346 w 3633346"/>
                <a:gd name="connsiteY148" fmla="*/ 314926 h 720816"/>
                <a:gd name="connsiteX149" fmla="*/ 3633346 w 3633346"/>
                <a:gd name="connsiteY149" fmla="*/ 214232 h 720816"/>
                <a:gd name="connsiteX150" fmla="*/ 3633346 w 3633346"/>
                <a:gd name="connsiteY150" fmla="*/ 97119 h 720816"/>
                <a:gd name="connsiteX151" fmla="*/ 3581994 w 3633346"/>
                <a:gd name="connsiteY151" fmla="*/ 97119 h 720816"/>
                <a:gd name="connsiteX152" fmla="*/ 3581994 w 3633346"/>
                <a:gd name="connsiteY152" fmla="*/ 72838 h 720816"/>
                <a:gd name="connsiteX153" fmla="*/ 3633346 w 3633346"/>
                <a:gd name="connsiteY153" fmla="*/ 72838 h 720816"/>
                <a:gd name="connsiteX154" fmla="*/ 3633346 w 3633346"/>
                <a:gd name="connsiteY154" fmla="*/ 1 h 720816"/>
                <a:gd name="connsiteX155" fmla="*/ 3557559 w 3633346"/>
                <a:gd name="connsiteY155" fmla="*/ 1 h 720816"/>
                <a:gd name="connsiteX156" fmla="*/ 3557559 w 3633346"/>
                <a:gd name="connsiteY156" fmla="*/ 50414 h 720816"/>
                <a:gd name="connsiteX157" fmla="*/ 3533858 w 3633346"/>
                <a:gd name="connsiteY157" fmla="*/ 50414 h 720816"/>
                <a:gd name="connsiteX158" fmla="*/ 3533858 w 3633346"/>
                <a:gd name="connsiteY158" fmla="*/ 1 h 720816"/>
                <a:gd name="connsiteX159" fmla="*/ 2593866 w 3633346"/>
                <a:gd name="connsiteY159" fmla="*/ 1 h 720816"/>
                <a:gd name="connsiteX160" fmla="*/ 2593866 w 3633346"/>
                <a:gd name="connsiteY160" fmla="*/ 0 h 720816"/>
                <a:gd name="connsiteX161" fmla="*/ 99488 w 3633346"/>
                <a:gd name="connsiteY161" fmla="*/ 0 h 720816"/>
                <a:gd name="connsiteX162" fmla="*/ 99488 w 3633346"/>
                <a:gd name="connsiteY162" fmla="*/ 50413 h 720816"/>
                <a:gd name="connsiteX163" fmla="*/ 75787 w 3633346"/>
                <a:gd name="connsiteY163" fmla="*/ 50413 h 720816"/>
                <a:gd name="connsiteX164" fmla="*/ 75787 w 3633346"/>
                <a:gd name="connsiteY164" fmla="*/ 0 h 720816"/>
                <a:gd name="connsiteX165" fmla="*/ 0 w 3633346"/>
                <a:gd name="connsiteY165" fmla="*/ 0 h 720816"/>
                <a:gd name="connsiteX166" fmla="*/ 0 w 3633346"/>
                <a:gd name="connsiteY166" fmla="*/ 72837 h 720816"/>
                <a:gd name="connsiteX167" fmla="*/ 51352 w 3633346"/>
                <a:gd name="connsiteY167" fmla="*/ 72837 h 720816"/>
                <a:gd name="connsiteX168" fmla="*/ 51352 w 3633346"/>
                <a:gd name="connsiteY168" fmla="*/ 97118 h 720816"/>
                <a:gd name="connsiteX169" fmla="*/ 0 w 3633346"/>
                <a:gd name="connsiteY169" fmla="*/ 97118 h 720816"/>
                <a:gd name="connsiteX170" fmla="*/ 0 w 3633346"/>
                <a:gd name="connsiteY170" fmla="*/ 214231 h 720816"/>
                <a:gd name="connsiteX171" fmla="*/ 0 w 3633346"/>
                <a:gd name="connsiteY171" fmla="*/ 314925 h 720816"/>
                <a:gd name="connsiteX172" fmla="*/ 0 w 3633346"/>
                <a:gd name="connsiteY172" fmla="*/ 390096 h 720816"/>
                <a:gd name="connsiteX173" fmla="*/ 0 w 3633346"/>
                <a:gd name="connsiteY173" fmla="*/ 497911 h 720816"/>
                <a:gd name="connsiteX174" fmla="*/ 0 w 3633346"/>
                <a:gd name="connsiteY174" fmla="*/ 619765 h 720816"/>
                <a:gd name="connsiteX175" fmla="*/ 51352 w 3633346"/>
                <a:gd name="connsiteY175" fmla="*/ 619765 h 720816"/>
                <a:gd name="connsiteX176" fmla="*/ 51352 w 3633346"/>
                <a:gd name="connsiteY176" fmla="*/ 645029 h 720816"/>
                <a:gd name="connsiteX177" fmla="*/ 0 w 3633346"/>
                <a:gd name="connsiteY177" fmla="*/ 645029 h 720816"/>
                <a:gd name="connsiteX178" fmla="*/ 0 w 3633346"/>
                <a:gd name="connsiteY178" fmla="*/ 720815 h 720816"/>
                <a:gd name="connsiteX179" fmla="*/ 75787 w 3633346"/>
                <a:gd name="connsiteY179" fmla="*/ 720815 h 720816"/>
                <a:gd name="connsiteX180" fmla="*/ 75787 w 3633346"/>
                <a:gd name="connsiteY180" fmla="*/ 668361 h 720816"/>
                <a:gd name="connsiteX181" fmla="*/ 99488 w 3633346"/>
                <a:gd name="connsiteY181" fmla="*/ 668361 h 720816"/>
                <a:gd name="connsiteX182" fmla="*/ 99488 w 3633346"/>
                <a:gd name="connsiteY182" fmla="*/ 720815 h 720816"/>
                <a:gd name="connsiteX183" fmla="*/ 1039480 w 3633346"/>
                <a:gd name="connsiteY183" fmla="*/ 720815 h 72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33346" h="720816">
                  <a:moveTo>
                    <a:pt x="123096" y="50236"/>
                  </a:moveTo>
                  <a:cubicBezTo>
                    <a:pt x="123096" y="40614"/>
                    <a:pt x="123096" y="32226"/>
                    <a:pt x="123096" y="22601"/>
                  </a:cubicBezTo>
                  <a:cubicBezTo>
                    <a:pt x="133109" y="22601"/>
                    <a:pt x="141836" y="22601"/>
                    <a:pt x="151849" y="22601"/>
                  </a:cubicBezTo>
                  <a:cubicBezTo>
                    <a:pt x="151849" y="32226"/>
                    <a:pt x="151849" y="40614"/>
                    <a:pt x="151849" y="50236"/>
                  </a:cubicBezTo>
                  <a:cubicBezTo>
                    <a:pt x="141836" y="50236"/>
                    <a:pt x="133109" y="50236"/>
                    <a:pt x="123096" y="50236"/>
                  </a:cubicBezTo>
                  <a:close/>
                  <a:moveTo>
                    <a:pt x="23518" y="50236"/>
                  </a:moveTo>
                  <a:cubicBezTo>
                    <a:pt x="23518" y="40614"/>
                    <a:pt x="23518" y="32226"/>
                    <a:pt x="23518" y="22601"/>
                  </a:cubicBezTo>
                  <a:cubicBezTo>
                    <a:pt x="33530" y="22601"/>
                    <a:pt x="42258" y="22601"/>
                    <a:pt x="52270" y="22601"/>
                  </a:cubicBezTo>
                  <a:cubicBezTo>
                    <a:pt x="52270" y="32226"/>
                    <a:pt x="52270" y="40614"/>
                    <a:pt x="52270" y="50236"/>
                  </a:cubicBezTo>
                  <a:cubicBezTo>
                    <a:pt x="42258" y="50236"/>
                    <a:pt x="33530" y="50236"/>
                    <a:pt x="23518" y="50236"/>
                  </a:cubicBezTo>
                  <a:close/>
                  <a:moveTo>
                    <a:pt x="3581076" y="50237"/>
                  </a:moveTo>
                  <a:cubicBezTo>
                    <a:pt x="3581076" y="40615"/>
                    <a:pt x="3581076" y="32227"/>
                    <a:pt x="3581076" y="22602"/>
                  </a:cubicBezTo>
                  <a:cubicBezTo>
                    <a:pt x="3591088" y="22602"/>
                    <a:pt x="3599816" y="22602"/>
                    <a:pt x="3609828" y="22602"/>
                  </a:cubicBezTo>
                  <a:cubicBezTo>
                    <a:pt x="3609828" y="32227"/>
                    <a:pt x="3609828" y="40615"/>
                    <a:pt x="3609828" y="50237"/>
                  </a:cubicBezTo>
                  <a:cubicBezTo>
                    <a:pt x="3599816" y="50237"/>
                    <a:pt x="3591088" y="50237"/>
                    <a:pt x="3581076" y="50237"/>
                  </a:cubicBezTo>
                  <a:close/>
                  <a:moveTo>
                    <a:pt x="3481497" y="50237"/>
                  </a:moveTo>
                  <a:cubicBezTo>
                    <a:pt x="3481497" y="40615"/>
                    <a:pt x="3481497" y="32227"/>
                    <a:pt x="3481497" y="22602"/>
                  </a:cubicBezTo>
                  <a:cubicBezTo>
                    <a:pt x="3491510" y="22602"/>
                    <a:pt x="3500237" y="22602"/>
                    <a:pt x="3510250" y="22602"/>
                  </a:cubicBezTo>
                  <a:cubicBezTo>
                    <a:pt x="3510250" y="32227"/>
                    <a:pt x="3510250" y="40615"/>
                    <a:pt x="3510250" y="50237"/>
                  </a:cubicBezTo>
                  <a:cubicBezTo>
                    <a:pt x="3500237" y="50237"/>
                    <a:pt x="3491510" y="50237"/>
                    <a:pt x="3481497" y="50237"/>
                  </a:cubicBezTo>
                  <a:close/>
                  <a:moveTo>
                    <a:pt x="75879" y="98000"/>
                  </a:moveTo>
                  <a:lnTo>
                    <a:pt x="75879" y="97205"/>
                  </a:lnTo>
                  <a:lnTo>
                    <a:pt x="74961" y="97205"/>
                  </a:lnTo>
                  <a:cubicBezTo>
                    <a:pt x="74961" y="88553"/>
                    <a:pt x="74961" y="81845"/>
                    <a:pt x="74961" y="73015"/>
                  </a:cubicBezTo>
                  <a:cubicBezTo>
                    <a:pt x="84331" y="73015"/>
                    <a:pt x="91495" y="73015"/>
                    <a:pt x="100958" y="73015"/>
                  </a:cubicBezTo>
                  <a:cubicBezTo>
                    <a:pt x="100958" y="82109"/>
                    <a:pt x="100958" y="88994"/>
                    <a:pt x="100958" y="98000"/>
                  </a:cubicBezTo>
                  <a:cubicBezTo>
                    <a:pt x="91863" y="98000"/>
                    <a:pt x="84882" y="98000"/>
                    <a:pt x="75879" y="98000"/>
                  </a:cubicBezTo>
                  <a:close/>
                  <a:moveTo>
                    <a:pt x="3532388" y="98001"/>
                  </a:moveTo>
                  <a:cubicBezTo>
                    <a:pt x="3532388" y="88995"/>
                    <a:pt x="3532388" y="82110"/>
                    <a:pt x="3532388" y="73016"/>
                  </a:cubicBezTo>
                  <a:cubicBezTo>
                    <a:pt x="3541851" y="73016"/>
                    <a:pt x="3549015" y="73016"/>
                    <a:pt x="3558385" y="73016"/>
                  </a:cubicBezTo>
                  <a:cubicBezTo>
                    <a:pt x="3558385" y="81846"/>
                    <a:pt x="3558385" y="88554"/>
                    <a:pt x="3558385" y="97206"/>
                  </a:cubicBezTo>
                  <a:lnTo>
                    <a:pt x="3557467" y="97206"/>
                  </a:lnTo>
                  <a:lnTo>
                    <a:pt x="3557467" y="98001"/>
                  </a:lnTo>
                  <a:cubicBezTo>
                    <a:pt x="3548464" y="98001"/>
                    <a:pt x="3541483" y="98001"/>
                    <a:pt x="3532388" y="98001"/>
                  </a:cubicBezTo>
                  <a:close/>
                  <a:moveTo>
                    <a:pt x="23518" y="147442"/>
                  </a:moveTo>
                  <a:cubicBezTo>
                    <a:pt x="23518" y="137818"/>
                    <a:pt x="23518" y="129431"/>
                    <a:pt x="23518" y="119808"/>
                  </a:cubicBezTo>
                  <a:cubicBezTo>
                    <a:pt x="33255" y="119808"/>
                    <a:pt x="41707" y="119808"/>
                    <a:pt x="51352" y="119808"/>
                  </a:cubicBezTo>
                  <a:lnTo>
                    <a:pt x="51352" y="120602"/>
                  </a:lnTo>
                  <a:lnTo>
                    <a:pt x="52270" y="120602"/>
                  </a:lnTo>
                  <a:cubicBezTo>
                    <a:pt x="52270" y="129960"/>
                    <a:pt x="52270" y="138084"/>
                    <a:pt x="52270" y="147442"/>
                  </a:cubicBezTo>
                  <a:cubicBezTo>
                    <a:pt x="42258" y="147442"/>
                    <a:pt x="33530" y="147442"/>
                    <a:pt x="23518" y="147442"/>
                  </a:cubicBezTo>
                  <a:close/>
                  <a:moveTo>
                    <a:pt x="3581076" y="147443"/>
                  </a:moveTo>
                  <a:cubicBezTo>
                    <a:pt x="3581076" y="138085"/>
                    <a:pt x="3581076" y="129961"/>
                    <a:pt x="3581076" y="120603"/>
                  </a:cubicBezTo>
                  <a:lnTo>
                    <a:pt x="3581994" y="120603"/>
                  </a:lnTo>
                  <a:lnTo>
                    <a:pt x="3581994" y="119809"/>
                  </a:lnTo>
                  <a:cubicBezTo>
                    <a:pt x="3591639" y="119809"/>
                    <a:pt x="3600091" y="119809"/>
                    <a:pt x="3609828" y="119809"/>
                  </a:cubicBezTo>
                  <a:cubicBezTo>
                    <a:pt x="3609828" y="129432"/>
                    <a:pt x="3609828" y="137819"/>
                    <a:pt x="3609828" y="147443"/>
                  </a:cubicBezTo>
                  <a:cubicBezTo>
                    <a:pt x="3599816" y="147443"/>
                    <a:pt x="3591088" y="147443"/>
                    <a:pt x="3581076" y="147443"/>
                  </a:cubicBezTo>
                  <a:close/>
                  <a:moveTo>
                    <a:pt x="23518" y="596157"/>
                  </a:moveTo>
                  <a:cubicBezTo>
                    <a:pt x="23518" y="586144"/>
                    <a:pt x="23518" y="577417"/>
                    <a:pt x="23518" y="567404"/>
                  </a:cubicBezTo>
                  <a:cubicBezTo>
                    <a:pt x="33530" y="567404"/>
                    <a:pt x="42258" y="567404"/>
                    <a:pt x="52270" y="567404"/>
                  </a:cubicBezTo>
                  <a:cubicBezTo>
                    <a:pt x="52270" y="577141"/>
                    <a:pt x="52270" y="585593"/>
                    <a:pt x="52270" y="595330"/>
                  </a:cubicBezTo>
                  <a:lnTo>
                    <a:pt x="51352" y="595330"/>
                  </a:lnTo>
                  <a:lnTo>
                    <a:pt x="51352" y="596157"/>
                  </a:lnTo>
                  <a:cubicBezTo>
                    <a:pt x="41707" y="596157"/>
                    <a:pt x="33255" y="596157"/>
                    <a:pt x="23518" y="596157"/>
                  </a:cubicBezTo>
                  <a:close/>
                  <a:moveTo>
                    <a:pt x="3581994" y="596158"/>
                  </a:moveTo>
                  <a:lnTo>
                    <a:pt x="3581994" y="595331"/>
                  </a:lnTo>
                  <a:lnTo>
                    <a:pt x="3581076" y="595331"/>
                  </a:lnTo>
                  <a:cubicBezTo>
                    <a:pt x="3581076" y="585594"/>
                    <a:pt x="3581076" y="577142"/>
                    <a:pt x="3581076" y="567405"/>
                  </a:cubicBezTo>
                  <a:cubicBezTo>
                    <a:pt x="3591088" y="567405"/>
                    <a:pt x="3599816" y="567405"/>
                    <a:pt x="3609828" y="567405"/>
                  </a:cubicBezTo>
                  <a:cubicBezTo>
                    <a:pt x="3609828" y="577418"/>
                    <a:pt x="3609828" y="586145"/>
                    <a:pt x="3609828" y="596158"/>
                  </a:cubicBezTo>
                  <a:cubicBezTo>
                    <a:pt x="3600091" y="596158"/>
                    <a:pt x="3591639" y="596158"/>
                    <a:pt x="3581994" y="596158"/>
                  </a:cubicBezTo>
                  <a:close/>
                  <a:moveTo>
                    <a:pt x="74961" y="644844"/>
                  </a:moveTo>
                  <a:cubicBezTo>
                    <a:pt x="74961" y="635657"/>
                    <a:pt x="74961" y="628677"/>
                    <a:pt x="74961" y="619675"/>
                  </a:cubicBezTo>
                  <a:lnTo>
                    <a:pt x="75879" y="619675"/>
                  </a:lnTo>
                  <a:lnTo>
                    <a:pt x="75879" y="618847"/>
                  </a:lnTo>
                  <a:cubicBezTo>
                    <a:pt x="84882" y="618847"/>
                    <a:pt x="91863" y="618847"/>
                    <a:pt x="100958" y="618847"/>
                  </a:cubicBezTo>
                  <a:cubicBezTo>
                    <a:pt x="100958" y="628218"/>
                    <a:pt x="100958" y="635382"/>
                    <a:pt x="100958" y="644844"/>
                  </a:cubicBezTo>
                  <a:cubicBezTo>
                    <a:pt x="91495" y="644844"/>
                    <a:pt x="84331" y="644844"/>
                    <a:pt x="74961" y="644844"/>
                  </a:cubicBezTo>
                  <a:close/>
                  <a:moveTo>
                    <a:pt x="3532388" y="644845"/>
                  </a:moveTo>
                  <a:cubicBezTo>
                    <a:pt x="3532388" y="635383"/>
                    <a:pt x="3532388" y="628219"/>
                    <a:pt x="3532388" y="618848"/>
                  </a:cubicBezTo>
                  <a:cubicBezTo>
                    <a:pt x="3541483" y="618848"/>
                    <a:pt x="3548464" y="618848"/>
                    <a:pt x="3557467" y="618848"/>
                  </a:cubicBezTo>
                  <a:lnTo>
                    <a:pt x="3557467" y="619676"/>
                  </a:lnTo>
                  <a:lnTo>
                    <a:pt x="3558385" y="619676"/>
                  </a:lnTo>
                  <a:cubicBezTo>
                    <a:pt x="3558385" y="628678"/>
                    <a:pt x="3558385" y="635658"/>
                    <a:pt x="3558385" y="644845"/>
                  </a:cubicBezTo>
                  <a:cubicBezTo>
                    <a:pt x="3549015" y="644845"/>
                    <a:pt x="3541851" y="644845"/>
                    <a:pt x="3532388" y="644845"/>
                  </a:cubicBezTo>
                  <a:close/>
                  <a:moveTo>
                    <a:pt x="123096" y="697299"/>
                  </a:moveTo>
                  <a:cubicBezTo>
                    <a:pt x="123096" y="687285"/>
                    <a:pt x="123096" y="678557"/>
                    <a:pt x="123096" y="668545"/>
                  </a:cubicBezTo>
                  <a:cubicBezTo>
                    <a:pt x="133109" y="668545"/>
                    <a:pt x="141836" y="668545"/>
                    <a:pt x="151849" y="668545"/>
                  </a:cubicBezTo>
                  <a:cubicBezTo>
                    <a:pt x="151849" y="678557"/>
                    <a:pt x="151849" y="687285"/>
                    <a:pt x="151849" y="697299"/>
                  </a:cubicBezTo>
                  <a:cubicBezTo>
                    <a:pt x="141836" y="697299"/>
                    <a:pt x="133109" y="697299"/>
                    <a:pt x="123096" y="697299"/>
                  </a:cubicBezTo>
                  <a:close/>
                  <a:moveTo>
                    <a:pt x="23518" y="697299"/>
                  </a:moveTo>
                  <a:cubicBezTo>
                    <a:pt x="23518" y="687285"/>
                    <a:pt x="23518" y="678557"/>
                    <a:pt x="23518" y="668545"/>
                  </a:cubicBezTo>
                  <a:cubicBezTo>
                    <a:pt x="33530" y="668545"/>
                    <a:pt x="42258" y="668545"/>
                    <a:pt x="52270" y="668545"/>
                  </a:cubicBezTo>
                  <a:cubicBezTo>
                    <a:pt x="52270" y="678557"/>
                    <a:pt x="52270" y="687285"/>
                    <a:pt x="52270" y="697299"/>
                  </a:cubicBezTo>
                  <a:cubicBezTo>
                    <a:pt x="42258" y="697299"/>
                    <a:pt x="33530" y="697299"/>
                    <a:pt x="23518" y="697299"/>
                  </a:cubicBezTo>
                  <a:close/>
                  <a:moveTo>
                    <a:pt x="3581076" y="697300"/>
                  </a:moveTo>
                  <a:cubicBezTo>
                    <a:pt x="3581076" y="687286"/>
                    <a:pt x="3581076" y="678558"/>
                    <a:pt x="3581076" y="668546"/>
                  </a:cubicBezTo>
                  <a:cubicBezTo>
                    <a:pt x="3591088" y="668546"/>
                    <a:pt x="3599816" y="668546"/>
                    <a:pt x="3609828" y="668546"/>
                  </a:cubicBezTo>
                  <a:cubicBezTo>
                    <a:pt x="3609828" y="678558"/>
                    <a:pt x="3609828" y="687286"/>
                    <a:pt x="3609828" y="697300"/>
                  </a:cubicBezTo>
                  <a:cubicBezTo>
                    <a:pt x="3599816" y="697300"/>
                    <a:pt x="3591088" y="697300"/>
                    <a:pt x="3581076" y="697300"/>
                  </a:cubicBezTo>
                  <a:close/>
                  <a:moveTo>
                    <a:pt x="3481497" y="697300"/>
                  </a:moveTo>
                  <a:cubicBezTo>
                    <a:pt x="3481497" y="687286"/>
                    <a:pt x="3481497" y="678558"/>
                    <a:pt x="3481497" y="668546"/>
                  </a:cubicBezTo>
                  <a:cubicBezTo>
                    <a:pt x="3491510" y="668546"/>
                    <a:pt x="3500237" y="668546"/>
                    <a:pt x="3510250" y="668546"/>
                  </a:cubicBezTo>
                  <a:cubicBezTo>
                    <a:pt x="3510250" y="678558"/>
                    <a:pt x="3510250" y="687286"/>
                    <a:pt x="3510250" y="697300"/>
                  </a:cubicBezTo>
                  <a:cubicBezTo>
                    <a:pt x="3500237" y="697300"/>
                    <a:pt x="3491510" y="697300"/>
                    <a:pt x="3481497" y="697300"/>
                  </a:cubicBezTo>
                  <a:close/>
                  <a:moveTo>
                    <a:pt x="2593866" y="697300"/>
                  </a:moveTo>
                  <a:lnTo>
                    <a:pt x="2593866" y="697299"/>
                  </a:lnTo>
                  <a:lnTo>
                    <a:pt x="175275" y="697299"/>
                  </a:lnTo>
                  <a:lnTo>
                    <a:pt x="175275" y="645029"/>
                  </a:lnTo>
                  <a:lnTo>
                    <a:pt x="124383" y="645029"/>
                  </a:lnTo>
                  <a:lnTo>
                    <a:pt x="124383" y="595330"/>
                  </a:lnTo>
                  <a:lnTo>
                    <a:pt x="75787" y="595330"/>
                  </a:lnTo>
                  <a:lnTo>
                    <a:pt x="75787" y="543886"/>
                  </a:lnTo>
                  <a:lnTo>
                    <a:pt x="23518" y="543886"/>
                  </a:lnTo>
                  <a:lnTo>
                    <a:pt x="23518" y="497911"/>
                  </a:lnTo>
                  <a:lnTo>
                    <a:pt x="23518" y="390096"/>
                  </a:lnTo>
                  <a:lnTo>
                    <a:pt x="23518" y="314925"/>
                  </a:lnTo>
                  <a:lnTo>
                    <a:pt x="23518" y="214231"/>
                  </a:lnTo>
                  <a:lnTo>
                    <a:pt x="23518" y="170045"/>
                  </a:lnTo>
                  <a:lnTo>
                    <a:pt x="75787" y="170045"/>
                  </a:lnTo>
                  <a:lnTo>
                    <a:pt x="75787" y="120602"/>
                  </a:lnTo>
                  <a:lnTo>
                    <a:pt x="124383" y="120602"/>
                  </a:lnTo>
                  <a:lnTo>
                    <a:pt x="124383" y="72837"/>
                  </a:lnTo>
                  <a:lnTo>
                    <a:pt x="175275" y="72837"/>
                  </a:lnTo>
                  <a:lnTo>
                    <a:pt x="175275" y="22601"/>
                  </a:lnTo>
                  <a:lnTo>
                    <a:pt x="1039480" y="22601"/>
                  </a:lnTo>
                  <a:lnTo>
                    <a:pt x="1039480" y="22602"/>
                  </a:lnTo>
                  <a:lnTo>
                    <a:pt x="3458071" y="22602"/>
                  </a:lnTo>
                  <a:lnTo>
                    <a:pt x="3458071" y="72838"/>
                  </a:lnTo>
                  <a:lnTo>
                    <a:pt x="3508963" y="72838"/>
                  </a:lnTo>
                  <a:lnTo>
                    <a:pt x="3508963" y="120603"/>
                  </a:lnTo>
                  <a:lnTo>
                    <a:pt x="3557559" y="120603"/>
                  </a:lnTo>
                  <a:lnTo>
                    <a:pt x="3557559" y="170046"/>
                  </a:lnTo>
                  <a:lnTo>
                    <a:pt x="3609828" y="170046"/>
                  </a:lnTo>
                  <a:lnTo>
                    <a:pt x="3609828" y="214232"/>
                  </a:lnTo>
                  <a:lnTo>
                    <a:pt x="3609828" y="314926"/>
                  </a:lnTo>
                  <a:lnTo>
                    <a:pt x="3609828" y="390097"/>
                  </a:lnTo>
                  <a:lnTo>
                    <a:pt x="3609828" y="497912"/>
                  </a:lnTo>
                  <a:lnTo>
                    <a:pt x="3609828" y="543887"/>
                  </a:lnTo>
                  <a:lnTo>
                    <a:pt x="3557559" y="543887"/>
                  </a:lnTo>
                  <a:lnTo>
                    <a:pt x="3557559" y="595331"/>
                  </a:lnTo>
                  <a:lnTo>
                    <a:pt x="3508963" y="595331"/>
                  </a:lnTo>
                  <a:lnTo>
                    <a:pt x="3508963" y="645030"/>
                  </a:lnTo>
                  <a:lnTo>
                    <a:pt x="3458071" y="645030"/>
                  </a:lnTo>
                  <a:lnTo>
                    <a:pt x="3458071" y="697300"/>
                  </a:lnTo>
                  <a:close/>
                  <a:moveTo>
                    <a:pt x="1039480" y="720816"/>
                  </a:moveTo>
                  <a:lnTo>
                    <a:pt x="3533858" y="720816"/>
                  </a:lnTo>
                  <a:lnTo>
                    <a:pt x="3533858" y="668362"/>
                  </a:lnTo>
                  <a:lnTo>
                    <a:pt x="3557559" y="668362"/>
                  </a:lnTo>
                  <a:lnTo>
                    <a:pt x="3557559" y="720816"/>
                  </a:lnTo>
                  <a:lnTo>
                    <a:pt x="3633346" y="720816"/>
                  </a:lnTo>
                  <a:lnTo>
                    <a:pt x="3633346" y="645030"/>
                  </a:lnTo>
                  <a:lnTo>
                    <a:pt x="3581994" y="645030"/>
                  </a:lnTo>
                  <a:lnTo>
                    <a:pt x="3581994" y="619766"/>
                  </a:lnTo>
                  <a:lnTo>
                    <a:pt x="3633346" y="619766"/>
                  </a:lnTo>
                  <a:lnTo>
                    <a:pt x="3633346" y="497912"/>
                  </a:lnTo>
                  <a:lnTo>
                    <a:pt x="3633346" y="390097"/>
                  </a:lnTo>
                  <a:lnTo>
                    <a:pt x="3633346" y="314926"/>
                  </a:lnTo>
                  <a:lnTo>
                    <a:pt x="3633346" y="214232"/>
                  </a:lnTo>
                  <a:lnTo>
                    <a:pt x="3633346" y="97119"/>
                  </a:lnTo>
                  <a:lnTo>
                    <a:pt x="3581994" y="97119"/>
                  </a:lnTo>
                  <a:lnTo>
                    <a:pt x="3581994" y="72838"/>
                  </a:lnTo>
                  <a:lnTo>
                    <a:pt x="3633346" y="72838"/>
                  </a:lnTo>
                  <a:lnTo>
                    <a:pt x="3633346" y="1"/>
                  </a:lnTo>
                  <a:lnTo>
                    <a:pt x="3557559" y="1"/>
                  </a:lnTo>
                  <a:lnTo>
                    <a:pt x="3557559" y="50414"/>
                  </a:lnTo>
                  <a:lnTo>
                    <a:pt x="3533858" y="50414"/>
                  </a:lnTo>
                  <a:lnTo>
                    <a:pt x="3533858" y="1"/>
                  </a:lnTo>
                  <a:lnTo>
                    <a:pt x="2593866" y="1"/>
                  </a:lnTo>
                  <a:lnTo>
                    <a:pt x="2593866" y="0"/>
                  </a:lnTo>
                  <a:lnTo>
                    <a:pt x="99488" y="0"/>
                  </a:lnTo>
                  <a:lnTo>
                    <a:pt x="99488" y="50413"/>
                  </a:lnTo>
                  <a:lnTo>
                    <a:pt x="75787" y="50413"/>
                  </a:lnTo>
                  <a:lnTo>
                    <a:pt x="75787" y="0"/>
                  </a:lnTo>
                  <a:lnTo>
                    <a:pt x="0" y="0"/>
                  </a:lnTo>
                  <a:lnTo>
                    <a:pt x="0" y="72837"/>
                  </a:lnTo>
                  <a:lnTo>
                    <a:pt x="51352" y="72837"/>
                  </a:lnTo>
                  <a:lnTo>
                    <a:pt x="51352" y="97118"/>
                  </a:lnTo>
                  <a:lnTo>
                    <a:pt x="0" y="97118"/>
                  </a:lnTo>
                  <a:lnTo>
                    <a:pt x="0" y="214231"/>
                  </a:lnTo>
                  <a:lnTo>
                    <a:pt x="0" y="314925"/>
                  </a:lnTo>
                  <a:lnTo>
                    <a:pt x="0" y="390096"/>
                  </a:lnTo>
                  <a:lnTo>
                    <a:pt x="0" y="497911"/>
                  </a:lnTo>
                  <a:lnTo>
                    <a:pt x="0" y="619765"/>
                  </a:lnTo>
                  <a:lnTo>
                    <a:pt x="51352" y="619765"/>
                  </a:lnTo>
                  <a:lnTo>
                    <a:pt x="51352" y="645029"/>
                  </a:lnTo>
                  <a:lnTo>
                    <a:pt x="0" y="645029"/>
                  </a:lnTo>
                  <a:lnTo>
                    <a:pt x="0" y="720815"/>
                  </a:lnTo>
                  <a:lnTo>
                    <a:pt x="75787" y="720815"/>
                  </a:lnTo>
                  <a:lnTo>
                    <a:pt x="75787" y="668361"/>
                  </a:lnTo>
                  <a:lnTo>
                    <a:pt x="99488" y="668361"/>
                  </a:lnTo>
                  <a:lnTo>
                    <a:pt x="99488" y="720815"/>
                  </a:lnTo>
                  <a:lnTo>
                    <a:pt x="1039480" y="72081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F5E52E8-6E9D-A765-F334-88E9C777BDF7}"/>
                </a:ext>
              </a:extLst>
            </p:cNvPr>
            <p:cNvSpPr txBox="1"/>
            <p:nvPr/>
          </p:nvSpPr>
          <p:spPr>
            <a:xfrm>
              <a:off x="1876750" y="2312787"/>
              <a:ext cx="7761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6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0FE1C38-7231-428E-04FC-0055E9DDEDDD}"/>
              </a:ext>
            </a:extLst>
          </p:cNvPr>
          <p:cNvGrpSpPr/>
          <p:nvPr/>
        </p:nvGrpSpPr>
        <p:grpSpPr>
          <a:xfrm>
            <a:off x="2140906" y="3471695"/>
            <a:ext cx="3633346" cy="720816"/>
            <a:chOff x="1621183" y="2262494"/>
            <a:chExt cx="3633346" cy="72081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87053C1-2521-16F2-4F44-2821310C3F6C}"/>
                </a:ext>
              </a:extLst>
            </p:cNvPr>
            <p:cNvSpPr txBox="1"/>
            <p:nvPr/>
          </p:nvSpPr>
          <p:spPr>
            <a:xfrm>
              <a:off x="2847577" y="240512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24F9538-CBDA-6EF5-BA16-5341702084DA}"/>
                </a:ext>
              </a:extLst>
            </p:cNvPr>
            <p:cNvSpPr/>
            <p:nvPr/>
          </p:nvSpPr>
          <p:spPr>
            <a:xfrm flipV="1">
              <a:off x="1621183" y="2262494"/>
              <a:ext cx="3633346" cy="720816"/>
            </a:xfrm>
            <a:custGeom>
              <a:avLst/>
              <a:gdLst>
                <a:gd name="connsiteX0" fmla="*/ 123096 w 3633346"/>
                <a:gd name="connsiteY0" fmla="*/ 50236 h 720816"/>
                <a:gd name="connsiteX1" fmla="*/ 123096 w 3633346"/>
                <a:gd name="connsiteY1" fmla="*/ 22601 h 720816"/>
                <a:gd name="connsiteX2" fmla="*/ 151849 w 3633346"/>
                <a:gd name="connsiteY2" fmla="*/ 22601 h 720816"/>
                <a:gd name="connsiteX3" fmla="*/ 151849 w 3633346"/>
                <a:gd name="connsiteY3" fmla="*/ 50236 h 720816"/>
                <a:gd name="connsiteX4" fmla="*/ 123096 w 3633346"/>
                <a:gd name="connsiteY4" fmla="*/ 50236 h 720816"/>
                <a:gd name="connsiteX5" fmla="*/ 23518 w 3633346"/>
                <a:gd name="connsiteY5" fmla="*/ 50236 h 720816"/>
                <a:gd name="connsiteX6" fmla="*/ 23518 w 3633346"/>
                <a:gd name="connsiteY6" fmla="*/ 22601 h 720816"/>
                <a:gd name="connsiteX7" fmla="*/ 52270 w 3633346"/>
                <a:gd name="connsiteY7" fmla="*/ 22601 h 720816"/>
                <a:gd name="connsiteX8" fmla="*/ 52270 w 3633346"/>
                <a:gd name="connsiteY8" fmla="*/ 50236 h 720816"/>
                <a:gd name="connsiteX9" fmla="*/ 23518 w 3633346"/>
                <a:gd name="connsiteY9" fmla="*/ 50236 h 720816"/>
                <a:gd name="connsiteX10" fmla="*/ 3581076 w 3633346"/>
                <a:gd name="connsiteY10" fmla="*/ 50237 h 720816"/>
                <a:gd name="connsiteX11" fmla="*/ 3581076 w 3633346"/>
                <a:gd name="connsiteY11" fmla="*/ 22602 h 720816"/>
                <a:gd name="connsiteX12" fmla="*/ 3609828 w 3633346"/>
                <a:gd name="connsiteY12" fmla="*/ 22602 h 720816"/>
                <a:gd name="connsiteX13" fmla="*/ 3609828 w 3633346"/>
                <a:gd name="connsiteY13" fmla="*/ 50237 h 720816"/>
                <a:gd name="connsiteX14" fmla="*/ 3581076 w 3633346"/>
                <a:gd name="connsiteY14" fmla="*/ 50237 h 720816"/>
                <a:gd name="connsiteX15" fmla="*/ 3481497 w 3633346"/>
                <a:gd name="connsiteY15" fmla="*/ 50237 h 720816"/>
                <a:gd name="connsiteX16" fmla="*/ 3481497 w 3633346"/>
                <a:gd name="connsiteY16" fmla="*/ 22602 h 720816"/>
                <a:gd name="connsiteX17" fmla="*/ 3510250 w 3633346"/>
                <a:gd name="connsiteY17" fmla="*/ 22602 h 720816"/>
                <a:gd name="connsiteX18" fmla="*/ 3510250 w 3633346"/>
                <a:gd name="connsiteY18" fmla="*/ 50237 h 720816"/>
                <a:gd name="connsiteX19" fmla="*/ 3481497 w 3633346"/>
                <a:gd name="connsiteY19" fmla="*/ 50237 h 720816"/>
                <a:gd name="connsiteX20" fmla="*/ 75879 w 3633346"/>
                <a:gd name="connsiteY20" fmla="*/ 98000 h 720816"/>
                <a:gd name="connsiteX21" fmla="*/ 75879 w 3633346"/>
                <a:gd name="connsiteY21" fmla="*/ 97205 h 720816"/>
                <a:gd name="connsiteX22" fmla="*/ 74961 w 3633346"/>
                <a:gd name="connsiteY22" fmla="*/ 97205 h 720816"/>
                <a:gd name="connsiteX23" fmla="*/ 74961 w 3633346"/>
                <a:gd name="connsiteY23" fmla="*/ 73015 h 720816"/>
                <a:gd name="connsiteX24" fmla="*/ 100958 w 3633346"/>
                <a:gd name="connsiteY24" fmla="*/ 73015 h 720816"/>
                <a:gd name="connsiteX25" fmla="*/ 100958 w 3633346"/>
                <a:gd name="connsiteY25" fmla="*/ 98000 h 720816"/>
                <a:gd name="connsiteX26" fmla="*/ 75879 w 3633346"/>
                <a:gd name="connsiteY26" fmla="*/ 98000 h 720816"/>
                <a:gd name="connsiteX27" fmla="*/ 3532388 w 3633346"/>
                <a:gd name="connsiteY27" fmla="*/ 98001 h 720816"/>
                <a:gd name="connsiteX28" fmla="*/ 3532388 w 3633346"/>
                <a:gd name="connsiteY28" fmla="*/ 73016 h 720816"/>
                <a:gd name="connsiteX29" fmla="*/ 3558385 w 3633346"/>
                <a:gd name="connsiteY29" fmla="*/ 73016 h 720816"/>
                <a:gd name="connsiteX30" fmla="*/ 3558385 w 3633346"/>
                <a:gd name="connsiteY30" fmla="*/ 97206 h 720816"/>
                <a:gd name="connsiteX31" fmla="*/ 3557467 w 3633346"/>
                <a:gd name="connsiteY31" fmla="*/ 97206 h 720816"/>
                <a:gd name="connsiteX32" fmla="*/ 3557467 w 3633346"/>
                <a:gd name="connsiteY32" fmla="*/ 98001 h 720816"/>
                <a:gd name="connsiteX33" fmla="*/ 3532388 w 3633346"/>
                <a:gd name="connsiteY33" fmla="*/ 98001 h 720816"/>
                <a:gd name="connsiteX34" fmla="*/ 23518 w 3633346"/>
                <a:gd name="connsiteY34" fmla="*/ 147442 h 720816"/>
                <a:gd name="connsiteX35" fmla="*/ 23518 w 3633346"/>
                <a:gd name="connsiteY35" fmla="*/ 119808 h 720816"/>
                <a:gd name="connsiteX36" fmla="*/ 51352 w 3633346"/>
                <a:gd name="connsiteY36" fmla="*/ 119808 h 720816"/>
                <a:gd name="connsiteX37" fmla="*/ 51352 w 3633346"/>
                <a:gd name="connsiteY37" fmla="*/ 120602 h 720816"/>
                <a:gd name="connsiteX38" fmla="*/ 52270 w 3633346"/>
                <a:gd name="connsiteY38" fmla="*/ 120602 h 720816"/>
                <a:gd name="connsiteX39" fmla="*/ 52270 w 3633346"/>
                <a:gd name="connsiteY39" fmla="*/ 147442 h 720816"/>
                <a:gd name="connsiteX40" fmla="*/ 23518 w 3633346"/>
                <a:gd name="connsiteY40" fmla="*/ 147442 h 720816"/>
                <a:gd name="connsiteX41" fmla="*/ 3581076 w 3633346"/>
                <a:gd name="connsiteY41" fmla="*/ 147443 h 720816"/>
                <a:gd name="connsiteX42" fmla="*/ 3581076 w 3633346"/>
                <a:gd name="connsiteY42" fmla="*/ 120603 h 720816"/>
                <a:gd name="connsiteX43" fmla="*/ 3581994 w 3633346"/>
                <a:gd name="connsiteY43" fmla="*/ 120603 h 720816"/>
                <a:gd name="connsiteX44" fmla="*/ 3581994 w 3633346"/>
                <a:gd name="connsiteY44" fmla="*/ 119809 h 720816"/>
                <a:gd name="connsiteX45" fmla="*/ 3609828 w 3633346"/>
                <a:gd name="connsiteY45" fmla="*/ 119809 h 720816"/>
                <a:gd name="connsiteX46" fmla="*/ 3609828 w 3633346"/>
                <a:gd name="connsiteY46" fmla="*/ 147443 h 720816"/>
                <a:gd name="connsiteX47" fmla="*/ 3581076 w 3633346"/>
                <a:gd name="connsiteY47" fmla="*/ 147443 h 720816"/>
                <a:gd name="connsiteX48" fmla="*/ 23518 w 3633346"/>
                <a:gd name="connsiteY48" fmla="*/ 596157 h 720816"/>
                <a:gd name="connsiteX49" fmla="*/ 23518 w 3633346"/>
                <a:gd name="connsiteY49" fmla="*/ 567404 h 720816"/>
                <a:gd name="connsiteX50" fmla="*/ 52270 w 3633346"/>
                <a:gd name="connsiteY50" fmla="*/ 567404 h 720816"/>
                <a:gd name="connsiteX51" fmla="*/ 52270 w 3633346"/>
                <a:gd name="connsiteY51" fmla="*/ 595330 h 720816"/>
                <a:gd name="connsiteX52" fmla="*/ 51352 w 3633346"/>
                <a:gd name="connsiteY52" fmla="*/ 595330 h 720816"/>
                <a:gd name="connsiteX53" fmla="*/ 51352 w 3633346"/>
                <a:gd name="connsiteY53" fmla="*/ 596157 h 720816"/>
                <a:gd name="connsiteX54" fmla="*/ 23518 w 3633346"/>
                <a:gd name="connsiteY54" fmla="*/ 596157 h 720816"/>
                <a:gd name="connsiteX55" fmla="*/ 3581994 w 3633346"/>
                <a:gd name="connsiteY55" fmla="*/ 596158 h 720816"/>
                <a:gd name="connsiteX56" fmla="*/ 3581994 w 3633346"/>
                <a:gd name="connsiteY56" fmla="*/ 595331 h 720816"/>
                <a:gd name="connsiteX57" fmla="*/ 3581076 w 3633346"/>
                <a:gd name="connsiteY57" fmla="*/ 595331 h 720816"/>
                <a:gd name="connsiteX58" fmla="*/ 3581076 w 3633346"/>
                <a:gd name="connsiteY58" fmla="*/ 567405 h 720816"/>
                <a:gd name="connsiteX59" fmla="*/ 3609828 w 3633346"/>
                <a:gd name="connsiteY59" fmla="*/ 567405 h 720816"/>
                <a:gd name="connsiteX60" fmla="*/ 3609828 w 3633346"/>
                <a:gd name="connsiteY60" fmla="*/ 596158 h 720816"/>
                <a:gd name="connsiteX61" fmla="*/ 3581994 w 3633346"/>
                <a:gd name="connsiteY61" fmla="*/ 596158 h 720816"/>
                <a:gd name="connsiteX62" fmla="*/ 74961 w 3633346"/>
                <a:gd name="connsiteY62" fmla="*/ 644844 h 720816"/>
                <a:gd name="connsiteX63" fmla="*/ 74961 w 3633346"/>
                <a:gd name="connsiteY63" fmla="*/ 619675 h 720816"/>
                <a:gd name="connsiteX64" fmla="*/ 75879 w 3633346"/>
                <a:gd name="connsiteY64" fmla="*/ 619675 h 720816"/>
                <a:gd name="connsiteX65" fmla="*/ 75879 w 3633346"/>
                <a:gd name="connsiteY65" fmla="*/ 618847 h 720816"/>
                <a:gd name="connsiteX66" fmla="*/ 100958 w 3633346"/>
                <a:gd name="connsiteY66" fmla="*/ 618847 h 720816"/>
                <a:gd name="connsiteX67" fmla="*/ 100958 w 3633346"/>
                <a:gd name="connsiteY67" fmla="*/ 644844 h 720816"/>
                <a:gd name="connsiteX68" fmla="*/ 74961 w 3633346"/>
                <a:gd name="connsiteY68" fmla="*/ 644844 h 720816"/>
                <a:gd name="connsiteX69" fmla="*/ 3532388 w 3633346"/>
                <a:gd name="connsiteY69" fmla="*/ 644845 h 720816"/>
                <a:gd name="connsiteX70" fmla="*/ 3532388 w 3633346"/>
                <a:gd name="connsiteY70" fmla="*/ 618848 h 720816"/>
                <a:gd name="connsiteX71" fmla="*/ 3557467 w 3633346"/>
                <a:gd name="connsiteY71" fmla="*/ 618848 h 720816"/>
                <a:gd name="connsiteX72" fmla="*/ 3557467 w 3633346"/>
                <a:gd name="connsiteY72" fmla="*/ 619676 h 720816"/>
                <a:gd name="connsiteX73" fmla="*/ 3558385 w 3633346"/>
                <a:gd name="connsiteY73" fmla="*/ 619676 h 720816"/>
                <a:gd name="connsiteX74" fmla="*/ 3558385 w 3633346"/>
                <a:gd name="connsiteY74" fmla="*/ 644845 h 720816"/>
                <a:gd name="connsiteX75" fmla="*/ 3532388 w 3633346"/>
                <a:gd name="connsiteY75" fmla="*/ 644845 h 720816"/>
                <a:gd name="connsiteX76" fmla="*/ 123096 w 3633346"/>
                <a:gd name="connsiteY76" fmla="*/ 697299 h 720816"/>
                <a:gd name="connsiteX77" fmla="*/ 123096 w 3633346"/>
                <a:gd name="connsiteY77" fmla="*/ 668545 h 720816"/>
                <a:gd name="connsiteX78" fmla="*/ 151849 w 3633346"/>
                <a:gd name="connsiteY78" fmla="*/ 668545 h 720816"/>
                <a:gd name="connsiteX79" fmla="*/ 151849 w 3633346"/>
                <a:gd name="connsiteY79" fmla="*/ 697299 h 720816"/>
                <a:gd name="connsiteX80" fmla="*/ 123096 w 3633346"/>
                <a:gd name="connsiteY80" fmla="*/ 697299 h 720816"/>
                <a:gd name="connsiteX81" fmla="*/ 23518 w 3633346"/>
                <a:gd name="connsiteY81" fmla="*/ 697299 h 720816"/>
                <a:gd name="connsiteX82" fmla="*/ 23518 w 3633346"/>
                <a:gd name="connsiteY82" fmla="*/ 668545 h 720816"/>
                <a:gd name="connsiteX83" fmla="*/ 52270 w 3633346"/>
                <a:gd name="connsiteY83" fmla="*/ 668545 h 720816"/>
                <a:gd name="connsiteX84" fmla="*/ 52270 w 3633346"/>
                <a:gd name="connsiteY84" fmla="*/ 697299 h 720816"/>
                <a:gd name="connsiteX85" fmla="*/ 23518 w 3633346"/>
                <a:gd name="connsiteY85" fmla="*/ 697299 h 720816"/>
                <a:gd name="connsiteX86" fmla="*/ 3581076 w 3633346"/>
                <a:gd name="connsiteY86" fmla="*/ 697300 h 720816"/>
                <a:gd name="connsiteX87" fmla="*/ 3581076 w 3633346"/>
                <a:gd name="connsiteY87" fmla="*/ 668546 h 720816"/>
                <a:gd name="connsiteX88" fmla="*/ 3609828 w 3633346"/>
                <a:gd name="connsiteY88" fmla="*/ 668546 h 720816"/>
                <a:gd name="connsiteX89" fmla="*/ 3609828 w 3633346"/>
                <a:gd name="connsiteY89" fmla="*/ 697300 h 720816"/>
                <a:gd name="connsiteX90" fmla="*/ 3581076 w 3633346"/>
                <a:gd name="connsiteY90" fmla="*/ 697300 h 720816"/>
                <a:gd name="connsiteX91" fmla="*/ 3481497 w 3633346"/>
                <a:gd name="connsiteY91" fmla="*/ 697300 h 720816"/>
                <a:gd name="connsiteX92" fmla="*/ 3481497 w 3633346"/>
                <a:gd name="connsiteY92" fmla="*/ 668546 h 720816"/>
                <a:gd name="connsiteX93" fmla="*/ 3510250 w 3633346"/>
                <a:gd name="connsiteY93" fmla="*/ 668546 h 720816"/>
                <a:gd name="connsiteX94" fmla="*/ 3510250 w 3633346"/>
                <a:gd name="connsiteY94" fmla="*/ 697300 h 720816"/>
                <a:gd name="connsiteX95" fmla="*/ 3481497 w 3633346"/>
                <a:gd name="connsiteY95" fmla="*/ 697300 h 720816"/>
                <a:gd name="connsiteX96" fmla="*/ 2593866 w 3633346"/>
                <a:gd name="connsiteY96" fmla="*/ 697300 h 720816"/>
                <a:gd name="connsiteX97" fmla="*/ 2593866 w 3633346"/>
                <a:gd name="connsiteY97" fmla="*/ 697299 h 720816"/>
                <a:gd name="connsiteX98" fmla="*/ 175275 w 3633346"/>
                <a:gd name="connsiteY98" fmla="*/ 697299 h 720816"/>
                <a:gd name="connsiteX99" fmla="*/ 175275 w 3633346"/>
                <a:gd name="connsiteY99" fmla="*/ 645029 h 720816"/>
                <a:gd name="connsiteX100" fmla="*/ 124383 w 3633346"/>
                <a:gd name="connsiteY100" fmla="*/ 645029 h 720816"/>
                <a:gd name="connsiteX101" fmla="*/ 124383 w 3633346"/>
                <a:gd name="connsiteY101" fmla="*/ 595330 h 720816"/>
                <a:gd name="connsiteX102" fmla="*/ 75787 w 3633346"/>
                <a:gd name="connsiteY102" fmla="*/ 595330 h 720816"/>
                <a:gd name="connsiteX103" fmla="*/ 75787 w 3633346"/>
                <a:gd name="connsiteY103" fmla="*/ 543886 h 720816"/>
                <a:gd name="connsiteX104" fmla="*/ 23518 w 3633346"/>
                <a:gd name="connsiteY104" fmla="*/ 543886 h 720816"/>
                <a:gd name="connsiteX105" fmla="*/ 23518 w 3633346"/>
                <a:gd name="connsiteY105" fmla="*/ 497911 h 720816"/>
                <a:gd name="connsiteX106" fmla="*/ 23518 w 3633346"/>
                <a:gd name="connsiteY106" fmla="*/ 390096 h 720816"/>
                <a:gd name="connsiteX107" fmla="*/ 23518 w 3633346"/>
                <a:gd name="connsiteY107" fmla="*/ 314925 h 720816"/>
                <a:gd name="connsiteX108" fmla="*/ 23518 w 3633346"/>
                <a:gd name="connsiteY108" fmla="*/ 214231 h 720816"/>
                <a:gd name="connsiteX109" fmla="*/ 23518 w 3633346"/>
                <a:gd name="connsiteY109" fmla="*/ 170045 h 720816"/>
                <a:gd name="connsiteX110" fmla="*/ 75787 w 3633346"/>
                <a:gd name="connsiteY110" fmla="*/ 170045 h 720816"/>
                <a:gd name="connsiteX111" fmla="*/ 75787 w 3633346"/>
                <a:gd name="connsiteY111" fmla="*/ 120602 h 720816"/>
                <a:gd name="connsiteX112" fmla="*/ 124383 w 3633346"/>
                <a:gd name="connsiteY112" fmla="*/ 120602 h 720816"/>
                <a:gd name="connsiteX113" fmla="*/ 124383 w 3633346"/>
                <a:gd name="connsiteY113" fmla="*/ 72837 h 720816"/>
                <a:gd name="connsiteX114" fmla="*/ 175275 w 3633346"/>
                <a:gd name="connsiteY114" fmla="*/ 72837 h 720816"/>
                <a:gd name="connsiteX115" fmla="*/ 175275 w 3633346"/>
                <a:gd name="connsiteY115" fmla="*/ 22601 h 720816"/>
                <a:gd name="connsiteX116" fmla="*/ 1039480 w 3633346"/>
                <a:gd name="connsiteY116" fmla="*/ 22601 h 720816"/>
                <a:gd name="connsiteX117" fmla="*/ 1039480 w 3633346"/>
                <a:gd name="connsiteY117" fmla="*/ 22602 h 720816"/>
                <a:gd name="connsiteX118" fmla="*/ 3458071 w 3633346"/>
                <a:gd name="connsiteY118" fmla="*/ 22602 h 720816"/>
                <a:gd name="connsiteX119" fmla="*/ 3458071 w 3633346"/>
                <a:gd name="connsiteY119" fmla="*/ 72838 h 720816"/>
                <a:gd name="connsiteX120" fmla="*/ 3508963 w 3633346"/>
                <a:gd name="connsiteY120" fmla="*/ 72838 h 720816"/>
                <a:gd name="connsiteX121" fmla="*/ 3508963 w 3633346"/>
                <a:gd name="connsiteY121" fmla="*/ 120603 h 720816"/>
                <a:gd name="connsiteX122" fmla="*/ 3557559 w 3633346"/>
                <a:gd name="connsiteY122" fmla="*/ 120603 h 720816"/>
                <a:gd name="connsiteX123" fmla="*/ 3557559 w 3633346"/>
                <a:gd name="connsiteY123" fmla="*/ 170046 h 720816"/>
                <a:gd name="connsiteX124" fmla="*/ 3609828 w 3633346"/>
                <a:gd name="connsiteY124" fmla="*/ 170046 h 720816"/>
                <a:gd name="connsiteX125" fmla="*/ 3609828 w 3633346"/>
                <a:gd name="connsiteY125" fmla="*/ 214232 h 720816"/>
                <a:gd name="connsiteX126" fmla="*/ 3609828 w 3633346"/>
                <a:gd name="connsiteY126" fmla="*/ 314926 h 720816"/>
                <a:gd name="connsiteX127" fmla="*/ 3609828 w 3633346"/>
                <a:gd name="connsiteY127" fmla="*/ 390097 h 720816"/>
                <a:gd name="connsiteX128" fmla="*/ 3609828 w 3633346"/>
                <a:gd name="connsiteY128" fmla="*/ 497912 h 720816"/>
                <a:gd name="connsiteX129" fmla="*/ 3609828 w 3633346"/>
                <a:gd name="connsiteY129" fmla="*/ 543887 h 720816"/>
                <a:gd name="connsiteX130" fmla="*/ 3557559 w 3633346"/>
                <a:gd name="connsiteY130" fmla="*/ 543887 h 720816"/>
                <a:gd name="connsiteX131" fmla="*/ 3557559 w 3633346"/>
                <a:gd name="connsiteY131" fmla="*/ 595331 h 720816"/>
                <a:gd name="connsiteX132" fmla="*/ 3508963 w 3633346"/>
                <a:gd name="connsiteY132" fmla="*/ 595331 h 720816"/>
                <a:gd name="connsiteX133" fmla="*/ 3508963 w 3633346"/>
                <a:gd name="connsiteY133" fmla="*/ 645030 h 720816"/>
                <a:gd name="connsiteX134" fmla="*/ 3458071 w 3633346"/>
                <a:gd name="connsiteY134" fmla="*/ 645030 h 720816"/>
                <a:gd name="connsiteX135" fmla="*/ 3458071 w 3633346"/>
                <a:gd name="connsiteY135" fmla="*/ 697300 h 720816"/>
                <a:gd name="connsiteX136" fmla="*/ 1039480 w 3633346"/>
                <a:gd name="connsiteY136" fmla="*/ 720816 h 720816"/>
                <a:gd name="connsiteX137" fmla="*/ 3533858 w 3633346"/>
                <a:gd name="connsiteY137" fmla="*/ 720816 h 720816"/>
                <a:gd name="connsiteX138" fmla="*/ 3533858 w 3633346"/>
                <a:gd name="connsiteY138" fmla="*/ 668362 h 720816"/>
                <a:gd name="connsiteX139" fmla="*/ 3557559 w 3633346"/>
                <a:gd name="connsiteY139" fmla="*/ 668362 h 720816"/>
                <a:gd name="connsiteX140" fmla="*/ 3557559 w 3633346"/>
                <a:gd name="connsiteY140" fmla="*/ 720816 h 720816"/>
                <a:gd name="connsiteX141" fmla="*/ 3633346 w 3633346"/>
                <a:gd name="connsiteY141" fmla="*/ 720816 h 720816"/>
                <a:gd name="connsiteX142" fmla="*/ 3633346 w 3633346"/>
                <a:gd name="connsiteY142" fmla="*/ 645030 h 720816"/>
                <a:gd name="connsiteX143" fmla="*/ 3581994 w 3633346"/>
                <a:gd name="connsiteY143" fmla="*/ 645030 h 720816"/>
                <a:gd name="connsiteX144" fmla="*/ 3581994 w 3633346"/>
                <a:gd name="connsiteY144" fmla="*/ 619766 h 720816"/>
                <a:gd name="connsiteX145" fmla="*/ 3633346 w 3633346"/>
                <a:gd name="connsiteY145" fmla="*/ 619766 h 720816"/>
                <a:gd name="connsiteX146" fmla="*/ 3633346 w 3633346"/>
                <a:gd name="connsiteY146" fmla="*/ 497912 h 720816"/>
                <a:gd name="connsiteX147" fmla="*/ 3633346 w 3633346"/>
                <a:gd name="connsiteY147" fmla="*/ 390097 h 720816"/>
                <a:gd name="connsiteX148" fmla="*/ 3633346 w 3633346"/>
                <a:gd name="connsiteY148" fmla="*/ 314926 h 720816"/>
                <a:gd name="connsiteX149" fmla="*/ 3633346 w 3633346"/>
                <a:gd name="connsiteY149" fmla="*/ 214232 h 720816"/>
                <a:gd name="connsiteX150" fmla="*/ 3633346 w 3633346"/>
                <a:gd name="connsiteY150" fmla="*/ 97119 h 720816"/>
                <a:gd name="connsiteX151" fmla="*/ 3581994 w 3633346"/>
                <a:gd name="connsiteY151" fmla="*/ 97119 h 720816"/>
                <a:gd name="connsiteX152" fmla="*/ 3581994 w 3633346"/>
                <a:gd name="connsiteY152" fmla="*/ 72838 h 720816"/>
                <a:gd name="connsiteX153" fmla="*/ 3633346 w 3633346"/>
                <a:gd name="connsiteY153" fmla="*/ 72838 h 720816"/>
                <a:gd name="connsiteX154" fmla="*/ 3633346 w 3633346"/>
                <a:gd name="connsiteY154" fmla="*/ 1 h 720816"/>
                <a:gd name="connsiteX155" fmla="*/ 3557559 w 3633346"/>
                <a:gd name="connsiteY155" fmla="*/ 1 h 720816"/>
                <a:gd name="connsiteX156" fmla="*/ 3557559 w 3633346"/>
                <a:gd name="connsiteY156" fmla="*/ 50414 h 720816"/>
                <a:gd name="connsiteX157" fmla="*/ 3533858 w 3633346"/>
                <a:gd name="connsiteY157" fmla="*/ 50414 h 720816"/>
                <a:gd name="connsiteX158" fmla="*/ 3533858 w 3633346"/>
                <a:gd name="connsiteY158" fmla="*/ 1 h 720816"/>
                <a:gd name="connsiteX159" fmla="*/ 2593866 w 3633346"/>
                <a:gd name="connsiteY159" fmla="*/ 1 h 720816"/>
                <a:gd name="connsiteX160" fmla="*/ 2593866 w 3633346"/>
                <a:gd name="connsiteY160" fmla="*/ 0 h 720816"/>
                <a:gd name="connsiteX161" fmla="*/ 99488 w 3633346"/>
                <a:gd name="connsiteY161" fmla="*/ 0 h 720816"/>
                <a:gd name="connsiteX162" fmla="*/ 99488 w 3633346"/>
                <a:gd name="connsiteY162" fmla="*/ 50413 h 720816"/>
                <a:gd name="connsiteX163" fmla="*/ 75787 w 3633346"/>
                <a:gd name="connsiteY163" fmla="*/ 50413 h 720816"/>
                <a:gd name="connsiteX164" fmla="*/ 75787 w 3633346"/>
                <a:gd name="connsiteY164" fmla="*/ 0 h 720816"/>
                <a:gd name="connsiteX165" fmla="*/ 0 w 3633346"/>
                <a:gd name="connsiteY165" fmla="*/ 0 h 720816"/>
                <a:gd name="connsiteX166" fmla="*/ 0 w 3633346"/>
                <a:gd name="connsiteY166" fmla="*/ 72837 h 720816"/>
                <a:gd name="connsiteX167" fmla="*/ 51352 w 3633346"/>
                <a:gd name="connsiteY167" fmla="*/ 72837 h 720816"/>
                <a:gd name="connsiteX168" fmla="*/ 51352 w 3633346"/>
                <a:gd name="connsiteY168" fmla="*/ 97118 h 720816"/>
                <a:gd name="connsiteX169" fmla="*/ 0 w 3633346"/>
                <a:gd name="connsiteY169" fmla="*/ 97118 h 720816"/>
                <a:gd name="connsiteX170" fmla="*/ 0 w 3633346"/>
                <a:gd name="connsiteY170" fmla="*/ 214231 h 720816"/>
                <a:gd name="connsiteX171" fmla="*/ 0 w 3633346"/>
                <a:gd name="connsiteY171" fmla="*/ 314925 h 720816"/>
                <a:gd name="connsiteX172" fmla="*/ 0 w 3633346"/>
                <a:gd name="connsiteY172" fmla="*/ 390096 h 720816"/>
                <a:gd name="connsiteX173" fmla="*/ 0 w 3633346"/>
                <a:gd name="connsiteY173" fmla="*/ 497911 h 720816"/>
                <a:gd name="connsiteX174" fmla="*/ 0 w 3633346"/>
                <a:gd name="connsiteY174" fmla="*/ 619765 h 720816"/>
                <a:gd name="connsiteX175" fmla="*/ 51352 w 3633346"/>
                <a:gd name="connsiteY175" fmla="*/ 619765 h 720816"/>
                <a:gd name="connsiteX176" fmla="*/ 51352 w 3633346"/>
                <a:gd name="connsiteY176" fmla="*/ 645029 h 720816"/>
                <a:gd name="connsiteX177" fmla="*/ 0 w 3633346"/>
                <a:gd name="connsiteY177" fmla="*/ 645029 h 720816"/>
                <a:gd name="connsiteX178" fmla="*/ 0 w 3633346"/>
                <a:gd name="connsiteY178" fmla="*/ 720815 h 720816"/>
                <a:gd name="connsiteX179" fmla="*/ 75787 w 3633346"/>
                <a:gd name="connsiteY179" fmla="*/ 720815 h 720816"/>
                <a:gd name="connsiteX180" fmla="*/ 75787 w 3633346"/>
                <a:gd name="connsiteY180" fmla="*/ 668361 h 720816"/>
                <a:gd name="connsiteX181" fmla="*/ 99488 w 3633346"/>
                <a:gd name="connsiteY181" fmla="*/ 668361 h 720816"/>
                <a:gd name="connsiteX182" fmla="*/ 99488 w 3633346"/>
                <a:gd name="connsiteY182" fmla="*/ 720815 h 720816"/>
                <a:gd name="connsiteX183" fmla="*/ 1039480 w 3633346"/>
                <a:gd name="connsiteY183" fmla="*/ 720815 h 72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33346" h="720816">
                  <a:moveTo>
                    <a:pt x="123096" y="50236"/>
                  </a:moveTo>
                  <a:cubicBezTo>
                    <a:pt x="123096" y="40614"/>
                    <a:pt x="123096" y="32226"/>
                    <a:pt x="123096" y="22601"/>
                  </a:cubicBezTo>
                  <a:cubicBezTo>
                    <a:pt x="133109" y="22601"/>
                    <a:pt x="141836" y="22601"/>
                    <a:pt x="151849" y="22601"/>
                  </a:cubicBezTo>
                  <a:cubicBezTo>
                    <a:pt x="151849" y="32226"/>
                    <a:pt x="151849" y="40614"/>
                    <a:pt x="151849" y="50236"/>
                  </a:cubicBezTo>
                  <a:cubicBezTo>
                    <a:pt x="141836" y="50236"/>
                    <a:pt x="133109" y="50236"/>
                    <a:pt x="123096" y="50236"/>
                  </a:cubicBezTo>
                  <a:close/>
                  <a:moveTo>
                    <a:pt x="23518" y="50236"/>
                  </a:moveTo>
                  <a:cubicBezTo>
                    <a:pt x="23518" y="40614"/>
                    <a:pt x="23518" y="32226"/>
                    <a:pt x="23518" y="22601"/>
                  </a:cubicBezTo>
                  <a:cubicBezTo>
                    <a:pt x="33530" y="22601"/>
                    <a:pt x="42258" y="22601"/>
                    <a:pt x="52270" y="22601"/>
                  </a:cubicBezTo>
                  <a:cubicBezTo>
                    <a:pt x="52270" y="32226"/>
                    <a:pt x="52270" y="40614"/>
                    <a:pt x="52270" y="50236"/>
                  </a:cubicBezTo>
                  <a:cubicBezTo>
                    <a:pt x="42258" y="50236"/>
                    <a:pt x="33530" y="50236"/>
                    <a:pt x="23518" y="50236"/>
                  </a:cubicBezTo>
                  <a:close/>
                  <a:moveTo>
                    <a:pt x="3581076" y="50237"/>
                  </a:moveTo>
                  <a:cubicBezTo>
                    <a:pt x="3581076" y="40615"/>
                    <a:pt x="3581076" y="32227"/>
                    <a:pt x="3581076" y="22602"/>
                  </a:cubicBezTo>
                  <a:cubicBezTo>
                    <a:pt x="3591088" y="22602"/>
                    <a:pt x="3599816" y="22602"/>
                    <a:pt x="3609828" y="22602"/>
                  </a:cubicBezTo>
                  <a:cubicBezTo>
                    <a:pt x="3609828" y="32227"/>
                    <a:pt x="3609828" y="40615"/>
                    <a:pt x="3609828" y="50237"/>
                  </a:cubicBezTo>
                  <a:cubicBezTo>
                    <a:pt x="3599816" y="50237"/>
                    <a:pt x="3591088" y="50237"/>
                    <a:pt x="3581076" y="50237"/>
                  </a:cubicBezTo>
                  <a:close/>
                  <a:moveTo>
                    <a:pt x="3481497" y="50237"/>
                  </a:moveTo>
                  <a:cubicBezTo>
                    <a:pt x="3481497" y="40615"/>
                    <a:pt x="3481497" y="32227"/>
                    <a:pt x="3481497" y="22602"/>
                  </a:cubicBezTo>
                  <a:cubicBezTo>
                    <a:pt x="3491510" y="22602"/>
                    <a:pt x="3500237" y="22602"/>
                    <a:pt x="3510250" y="22602"/>
                  </a:cubicBezTo>
                  <a:cubicBezTo>
                    <a:pt x="3510250" y="32227"/>
                    <a:pt x="3510250" y="40615"/>
                    <a:pt x="3510250" y="50237"/>
                  </a:cubicBezTo>
                  <a:cubicBezTo>
                    <a:pt x="3500237" y="50237"/>
                    <a:pt x="3491510" y="50237"/>
                    <a:pt x="3481497" y="50237"/>
                  </a:cubicBezTo>
                  <a:close/>
                  <a:moveTo>
                    <a:pt x="75879" y="98000"/>
                  </a:moveTo>
                  <a:lnTo>
                    <a:pt x="75879" y="97205"/>
                  </a:lnTo>
                  <a:lnTo>
                    <a:pt x="74961" y="97205"/>
                  </a:lnTo>
                  <a:cubicBezTo>
                    <a:pt x="74961" y="88553"/>
                    <a:pt x="74961" y="81845"/>
                    <a:pt x="74961" y="73015"/>
                  </a:cubicBezTo>
                  <a:cubicBezTo>
                    <a:pt x="84331" y="73015"/>
                    <a:pt x="91495" y="73015"/>
                    <a:pt x="100958" y="73015"/>
                  </a:cubicBezTo>
                  <a:cubicBezTo>
                    <a:pt x="100958" y="82109"/>
                    <a:pt x="100958" y="88994"/>
                    <a:pt x="100958" y="98000"/>
                  </a:cubicBezTo>
                  <a:cubicBezTo>
                    <a:pt x="91863" y="98000"/>
                    <a:pt x="84882" y="98000"/>
                    <a:pt x="75879" y="98000"/>
                  </a:cubicBezTo>
                  <a:close/>
                  <a:moveTo>
                    <a:pt x="3532388" y="98001"/>
                  </a:moveTo>
                  <a:cubicBezTo>
                    <a:pt x="3532388" y="88995"/>
                    <a:pt x="3532388" y="82110"/>
                    <a:pt x="3532388" y="73016"/>
                  </a:cubicBezTo>
                  <a:cubicBezTo>
                    <a:pt x="3541851" y="73016"/>
                    <a:pt x="3549015" y="73016"/>
                    <a:pt x="3558385" y="73016"/>
                  </a:cubicBezTo>
                  <a:cubicBezTo>
                    <a:pt x="3558385" y="81846"/>
                    <a:pt x="3558385" y="88554"/>
                    <a:pt x="3558385" y="97206"/>
                  </a:cubicBezTo>
                  <a:lnTo>
                    <a:pt x="3557467" y="97206"/>
                  </a:lnTo>
                  <a:lnTo>
                    <a:pt x="3557467" y="98001"/>
                  </a:lnTo>
                  <a:cubicBezTo>
                    <a:pt x="3548464" y="98001"/>
                    <a:pt x="3541483" y="98001"/>
                    <a:pt x="3532388" y="98001"/>
                  </a:cubicBezTo>
                  <a:close/>
                  <a:moveTo>
                    <a:pt x="23518" y="147442"/>
                  </a:moveTo>
                  <a:cubicBezTo>
                    <a:pt x="23518" y="137818"/>
                    <a:pt x="23518" y="129431"/>
                    <a:pt x="23518" y="119808"/>
                  </a:cubicBezTo>
                  <a:cubicBezTo>
                    <a:pt x="33255" y="119808"/>
                    <a:pt x="41707" y="119808"/>
                    <a:pt x="51352" y="119808"/>
                  </a:cubicBezTo>
                  <a:lnTo>
                    <a:pt x="51352" y="120602"/>
                  </a:lnTo>
                  <a:lnTo>
                    <a:pt x="52270" y="120602"/>
                  </a:lnTo>
                  <a:cubicBezTo>
                    <a:pt x="52270" y="129960"/>
                    <a:pt x="52270" y="138084"/>
                    <a:pt x="52270" y="147442"/>
                  </a:cubicBezTo>
                  <a:cubicBezTo>
                    <a:pt x="42258" y="147442"/>
                    <a:pt x="33530" y="147442"/>
                    <a:pt x="23518" y="147442"/>
                  </a:cubicBezTo>
                  <a:close/>
                  <a:moveTo>
                    <a:pt x="3581076" y="147443"/>
                  </a:moveTo>
                  <a:cubicBezTo>
                    <a:pt x="3581076" y="138085"/>
                    <a:pt x="3581076" y="129961"/>
                    <a:pt x="3581076" y="120603"/>
                  </a:cubicBezTo>
                  <a:lnTo>
                    <a:pt x="3581994" y="120603"/>
                  </a:lnTo>
                  <a:lnTo>
                    <a:pt x="3581994" y="119809"/>
                  </a:lnTo>
                  <a:cubicBezTo>
                    <a:pt x="3591639" y="119809"/>
                    <a:pt x="3600091" y="119809"/>
                    <a:pt x="3609828" y="119809"/>
                  </a:cubicBezTo>
                  <a:cubicBezTo>
                    <a:pt x="3609828" y="129432"/>
                    <a:pt x="3609828" y="137819"/>
                    <a:pt x="3609828" y="147443"/>
                  </a:cubicBezTo>
                  <a:cubicBezTo>
                    <a:pt x="3599816" y="147443"/>
                    <a:pt x="3591088" y="147443"/>
                    <a:pt x="3581076" y="147443"/>
                  </a:cubicBezTo>
                  <a:close/>
                  <a:moveTo>
                    <a:pt x="23518" y="596157"/>
                  </a:moveTo>
                  <a:cubicBezTo>
                    <a:pt x="23518" y="586144"/>
                    <a:pt x="23518" y="577417"/>
                    <a:pt x="23518" y="567404"/>
                  </a:cubicBezTo>
                  <a:cubicBezTo>
                    <a:pt x="33530" y="567404"/>
                    <a:pt x="42258" y="567404"/>
                    <a:pt x="52270" y="567404"/>
                  </a:cubicBezTo>
                  <a:cubicBezTo>
                    <a:pt x="52270" y="577141"/>
                    <a:pt x="52270" y="585593"/>
                    <a:pt x="52270" y="595330"/>
                  </a:cubicBezTo>
                  <a:lnTo>
                    <a:pt x="51352" y="595330"/>
                  </a:lnTo>
                  <a:lnTo>
                    <a:pt x="51352" y="596157"/>
                  </a:lnTo>
                  <a:cubicBezTo>
                    <a:pt x="41707" y="596157"/>
                    <a:pt x="33255" y="596157"/>
                    <a:pt x="23518" y="596157"/>
                  </a:cubicBezTo>
                  <a:close/>
                  <a:moveTo>
                    <a:pt x="3581994" y="596158"/>
                  </a:moveTo>
                  <a:lnTo>
                    <a:pt x="3581994" y="595331"/>
                  </a:lnTo>
                  <a:lnTo>
                    <a:pt x="3581076" y="595331"/>
                  </a:lnTo>
                  <a:cubicBezTo>
                    <a:pt x="3581076" y="585594"/>
                    <a:pt x="3581076" y="577142"/>
                    <a:pt x="3581076" y="567405"/>
                  </a:cubicBezTo>
                  <a:cubicBezTo>
                    <a:pt x="3591088" y="567405"/>
                    <a:pt x="3599816" y="567405"/>
                    <a:pt x="3609828" y="567405"/>
                  </a:cubicBezTo>
                  <a:cubicBezTo>
                    <a:pt x="3609828" y="577418"/>
                    <a:pt x="3609828" y="586145"/>
                    <a:pt x="3609828" y="596158"/>
                  </a:cubicBezTo>
                  <a:cubicBezTo>
                    <a:pt x="3600091" y="596158"/>
                    <a:pt x="3591639" y="596158"/>
                    <a:pt x="3581994" y="596158"/>
                  </a:cubicBezTo>
                  <a:close/>
                  <a:moveTo>
                    <a:pt x="74961" y="644844"/>
                  </a:moveTo>
                  <a:cubicBezTo>
                    <a:pt x="74961" y="635657"/>
                    <a:pt x="74961" y="628677"/>
                    <a:pt x="74961" y="619675"/>
                  </a:cubicBezTo>
                  <a:lnTo>
                    <a:pt x="75879" y="619675"/>
                  </a:lnTo>
                  <a:lnTo>
                    <a:pt x="75879" y="618847"/>
                  </a:lnTo>
                  <a:cubicBezTo>
                    <a:pt x="84882" y="618847"/>
                    <a:pt x="91863" y="618847"/>
                    <a:pt x="100958" y="618847"/>
                  </a:cubicBezTo>
                  <a:cubicBezTo>
                    <a:pt x="100958" y="628218"/>
                    <a:pt x="100958" y="635382"/>
                    <a:pt x="100958" y="644844"/>
                  </a:cubicBezTo>
                  <a:cubicBezTo>
                    <a:pt x="91495" y="644844"/>
                    <a:pt x="84331" y="644844"/>
                    <a:pt x="74961" y="644844"/>
                  </a:cubicBezTo>
                  <a:close/>
                  <a:moveTo>
                    <a:pt x="3532388" y="644845"/>
                  </a:moveTo>
                  <a:cubicBezTo>
                    <a:pt x="3532388" y="635383"/>
                    <a:pt x="3532388" y="628219"/>
                    <a:pt x="3532388" y="618848"/>
                  </a:cubicBezTo>
                  <a:cubicBezTo>
                    <a:pt x="3541483" y="618848"/>
                    <a:pt x="3548464" y="618848"/>
                    <a:pt x="3557467" y="618848"/>
                  </a:cubicBezTo>
                  <a:lnTo>
                    <a:pt x="3557467" y="619676"/>
                  </a:lnTo>
                  <a:lnTo>
                    <a:pt x="3558385" y="619676"/>
                  </a:lnTo>
                  <a:cubicBezTo>
                    <a:pt x="3558385" y="628678"/>
                    <a:pt x="3558385" y="635658"/>
                    <a:pt x="3558385" y="644845"/>
                  </a:cubicBezTo>
                  <a:cubicBezTo>
                    <a:pt x="3549015" y="644845"/>
                    <a:pt x="3541851" y="644845"/>
                    <a:pt x="3532388" y="644845"/>
                  </a:cubicBezTo>
                  <a:close/>
                  <a:moveTo>
                    <a:pt x="123096" y="697299"/>
                  </a:moveTo>
                  <a:cubicBezTo>
                    <a:pt x="123096" y="687285"/>
                    <a:pt x="123096" y="678557"/>
                    <a:pt x="123096" y="668545"/>
                  </a:cubicBezTo>
                  <a:cubicBezTo>
                    <a:pt x="133109" y="668545"/>
                    <a:pt x="141836" y="668545"/>
                    <a:pt x="151849" y="668545"/>
                  </a:cubicBezTo>
                  <a:cubicBezTo>
                    <a:pt x="151849" y="678557"/>
                    <a:pt x="151849" y="687285"/>
                    <a:pt x="151849" y="697299"/>
                  </a:cubicBezTo>
                  <a:cubicBezTo>
                    <a:pt x="141836" y="697299"/>
                    <a:pt x="133109" y="697299"/>
                    <a:pt x="123096" y="697299"/>
                  </a:cubicBezTo>
                  <a:close/>
                  <a:moveTo>
                    <a:pt x="23518" y="697299"/>
                  </a:moveTo>
                  <a:cubicBezTo>
                    <a:pt x="23518" y="687285"/>
                    <a:pt x="23518" y="678557"/>
                    <a:pt x="23518" y="668545"/>
                  </a:cubicBezTo>
                  <a:cubicBezTo>
                    <a:pt x="33530" y="668545"/>
                    <a:pt x="42258" y="668545"/>
                    <a:pt x="52270" y="668545"/>
                  </a:cubicBezTo>
                  <a:cubicBezTo>
                    <a:pt x="52270" y="678557"/>
                    <a:pt x="52270" y="687285"/>
                    <a:pt x="52270" y="697299"/>
                  </a:cubicBezTo>
                  <a:cubicBezTo>
                    <a:pt x="42258" y="697299"/>
                    <a:pt x="33530" y="697299"/>
                    <a:pt x="23518" y="697299"/>
                  </a:cubicBezTo>
                  <a:close/>
                  <a:moveTo>
                    <a:pt x="3581076" y="697300"/>
                  </a:moveTo>
                  <a:cubicBezTo>
                    <a:pt x="3581076" y="687286"/>
                    <a:pt x="3581076" y="678558"/>
                    <a:pt x="3581076" y="668546"/>
                  </a:cubicBezTo>
                  <a:cubicBezTo>
                    <a:pt x="3591088" y="668546"/>
                    <a:pt x="3599816" y="668546"/>
                    <a:pt x="3609828" y="668546"/>
                  </a:cubicBezTo>
                  <a:cubicBezTo>
                    <a:pt x="3609828" y="678558"/>
                    <a:pt x="3609828" y="687286"/>
                    <a:pt x="3609828" y="697300"/>
                  </a:cubicBezTo>
                  <a:cubicBezTo>
                    <a:pt x="3599816" y="697300"/>
                    <a:pt x="3591088" y="697300"/>
                    <a:pt x="3581076" y="697300"/>
                  </a:cubicBezTo>
                  <a:close/>
                  <a:moveTo>
                    <a:pt x="3481497" y="697300"/>
                  </a:moveTo>
                  <a:cubicBezTo>
                    <a:pt x="3481497" y="687286"/>
                    <a:pt x="3481497" y="678558"/>
                    <a:pt x="3481497" y="668546"/>
                  </a:cubicBezTo>
                  <a:cubicBezTo>
                    <a:pt x="3491510" y="668546"/>
                    <a:pt x="3500237" y="668546"/>
                    <a:pt x="3510250" y="668546"/>
                  </a:cubicBezTo>
                  <a:cubicBezTo>
                    <a:pt x="3510250" y="678558"/>
                    <a:pt x="3510250" y="687286"/>
                    <a:pt x="3510250" y="697300"/>
                  </a:cubicBezTo>
                  <a:cubicBezTo>
                    <a:pt x="3500237" y="697300"/>
                    <a:pt x="3491510" y="697300"/>
                    <a:pt x="3481497" y="697300"/>
                  </a:cubicBezTo>
                  <a:close/>
                  <a:moveTo>
                    <a:pt x="2593866" y="697300"/>
                  </a:moveTo>
                  <a:lnTo>
                    <a:pt x="2593866" y="697299"/>
                  </a:lnTo>
                  <a:lnTo>
                    <a:pt x="175275" y="697299"/>
                  </a:lnTo>
                  <a:lnTo>
                    <a:pt x="175275" y="645029"/>
                  </a:lnTo>
                  <a:lnTo>
                    <a:pt x="124383" y="645029"/>
                  </a:lnTo>
                  <a:lnTo>
                    <a:pt x="124383" y="595330"/>
                  </a:lnTo>
                  <a:lnTo>
                    <a:pt x="75787" y="595330"/>
                  </a:lnTo>
                  <a:lnTo>
                    <a:pt x="75787" y="543886"/>
                  </a:lnTo>
                  <a:lnTo>
                    <a:pt x="23518" y="543886"/>
                  </a:lnTo>
                  <a:lnTo>
                    <a:pt x="23518" y="497911"/>
                  </a:lnTo>
                  <a:lnTo>
                    <a:pt x="23518" y="390096"/>
                  </a:lnTo>
                  <a:lnTo>
                    <a:pt x="23518" y="314925"/>
                  </a:lnTo>
                  <a:lnTo>
                    <a:pt x="23518" y="214231"/>
                  </a:lnTo>
                  <a:lnTo>
                    <a:pt x="23518" y="170045"/>
                  </a:lnTo>
                  <a:lnTo>
                    <a:pt x="75787" y="170045"/>
                  </a:lnTo>
                  <a:lnTo>
                    <a:pt x="75787" y="120602"/>
                  </a:lnTo>
                  <a:lnTo>
                    <a:pt x="124383" y="120602"/>
                  </a:lnTo>
                  <a:lnTo>
                    <a:pt x="124383" y="72837"/>
                  </a:lnTo>
                  <a:lnTo>
                    <a:pt x="175275" y="72837"/>
                  </a:lnTo>
                  <a:lnTo>
                    <a:pt x="175275" y="22601"/>
                  </a:lnTo>
                  <a:lnTo>
                    <a:pt x="1039480" y="22601"/>
                  </a:lnTo>
                  <a:lnTo>
                    <a:pt x="1039480" y="22602"/>
                  </a:lnTo>
                  <a:lnTo>
                    <a:pt x="3458071" y="22602"/>
                  </a:lnTo>
                  <a:lnTo>
                    <a:pt x="3458071" y="72838"/>
                  </a:lnTo>
                  <a:lnTo>
                    <a:pt x="3508963" y="72838"/>
                  </a:lnTo>
                  <a:lnTo>
                    <a:pt x="3508963" y="120603"/>
                  </a:lnTo>
                  <a:lnTo>
                    <a:pt x="3557559" y="120603"/>
                  </a:lnTo>
                  <a:lnTo>
                    <a:pt x="3557559" y="170046"/>
                  </a:lnTo>
                  <a:lnTo>
                    <a:pt x="3609828" y="170046"/>
                  </a:lnTo>
                  <a:lnTo>
                    <a:pt x="3609828" y="214232"/>
                  </a:lnTo>
                  <a:lnTo>
                    <a:pt x="3609828" y="314926"/>
                  </a:lnTo>
                  <a:lnTo>
                    <a:pt x="3609828" y="390097"/>
                  </a:lnTo>
                  <a:lnTo>
                    <a:pt x="3609828" y="497912"/>
                  </a:lnTo>
                  <a:lnTo>
                    <a:pt x="3609828" y="543887"/>
                  </a:lnTo>
                  <a:lnTo>
                    <a:pt x="3557559" y="543887"/>
                  </a:lnTo>
                  <a:lnTo>
                    <a:pt x="3557559" y="595331"/>
                  </a:lnTo>
                  <a:lnTo>
                    <a:pt x="3508963" y="595331"/>
                  </a:lnTo>
                  <a:lnTo>
                    <a:pt x="3508963" y="645030"/>
                  </a:lnTo>
                  <a:lnTo>
                    <a:pt x="3458071" y="645030"/>
                  </a:lnTo>
                  <a:lnTo>
                    <a:pt x="3458071" y="697300"/>
                  </a:lnTo>
                  <a:close/>
                  <a:moveTo>
                    <a:pt x="1039480" y="720816"/>
                  </a:moveTo>
                  <a:lnTo>
                    <a:pt x="3533858" y="720816"/>
                  </a:lnTo>
                  <a:lnTo>
                    <a:pt x="3533858" y="668362"/>
                  </a:lnTo>
                  <a:lnTo>
                    <a:pt x="3557559" y="668362"/>
                  </a:lnTo>
                  <a:lnTo>
                    <a:pt x="3557559" y="720816"/>
                  </a:lnTo>
                  <a:lnTo>
                    <a:pt x="3633346" y="720816"/>
                  </a:lnTo>
                  <a:lnTo>
                    <a:pt x="3633346" y="645030"/>
                  </a:lnTo>
                  <a:lnTo>
                    <a:pt x="3581994" y="645030"/>
                  </a:lnTo>
                  <a:lnTo>
                    <a:pt x="3581994" y="619766"/>
                  </a:lnTo>
                  <a:lnTo>
                    <a:pt x="3633346" y="619766"/>
                  </a:lnTo>
                  <a:lnTo>
                    <a:pt x="3633346" y="497912"/>
                  </a:lnTo>
                  <a:lnTo>
                    <a:pt x="3633346" y="390097"/>
                  </a:lnTo>
                  <a:lnTo>
                    <a:pt x="3633346" y="314926"/>
                  </a:lnTo>
                  <a:lnTo>
                    <a:pt x="3633346" y="214232"/>
                  </a:lnTo>
                  <a:lnTo>
                    <a:pt x="3633346" y="97119"/>
                  </a:lnTo>
                  <a:lnTo>
                    <a:pt x="3581994" y="97119"/>
                  </a:lnTo>
                  <a:lnTo>
                    <a:pt x="3581994" y="72838"/>
                  </a:lnTo>
                  <a:lnTo>
                    <a:pt x="3633346" y="72838"/>
                  </a:lnTo>
                  <a:lnTo>
                    <a:pt x="3633346" y="1"/>
                  </a:lnTo>
                  <a:lnTo>
                    <a:pt x="3557559" y="1"/>
                  </a:lnTo>
                  <a:lnTo>
                    <a:pt x="3557559" y="50414"/>
                  </a:lnTo>
                  <a:lnTo>
                    <a:pt x="3533858" y="50414"/>
                  </a:lnTo>
                  <a:lnTo>
                    <a:pt x="3533858" y="1"/>
                  </a:lnTo>
                  <a:lnTo>
                    <a:pt x="2593866" y="1"/>
                  </a:lnTo>
                  <a:lnTo>
                    <a:pt x="2593866" y="0"/>
                  </a:lnTo>
                  <a:lnTo>
                    <a:pt x="99488" y="0"/>
                  </a:lnTo>
                  <a:lnTo>
                    <a:pt x="99488" y="50413"/>
                  </a:lnTo>
                  <a:lnTo>
                    <a:pt x="75787" y="50413"/>
                  </a:lnTo>
                  <a:lnTo>
                    <a:pt x="75787" y="0"/>
                  </a:lnTo>
                  <a:lnTo>
                    <a:pt x="0" y="0"/>
                  </a:lnTo>
                  <a:lnTo>
                    <a:pt x="0" y="72837"/>
                  </a:lnTo>
                  <a:lnTo>
                    <a:pt x="51352" y="72837"/>
                  </a:lnTo>
                  <a:lnTo>
                    <a:pt x="51352" y="97118"/>
                  </a:lnTo>
                  <a:lnTo>
                    <a:pt x="0" y="97118"/>
                  </a:lnTo>
                  <a:lnTo>
                    <a:pt x="0" y="214231"/>
                  </a:lnTo>
                  <a:lnTo>
                    <a:pt x="0" y="314925"/>
                  </a:lnTo>
                  <a:lnTo>
                    <a:pt x="0" y="390096"/>
                  </a:lnTo>
                  <a:lnTo>
                    <a:pt x="0" y="497911"/>
                  </a:lnTo>
                  <a:lnTo>
                    <a:pt x="0" y="619765"/>
                  </a:lnTo>
                  <a:lnTo>
                    <a:pt x="51352" y="619765"/>
                  </a:lnTo>
                  <a:lnTo>
                    <a:pt x="51352" y="645029"/>
                  </a:lnTo>
                  <a:lnTo>
                    <a:pt x="0" y="645029"/>
                  </a:lnTo>
                  <a:lnTo>
                    <a:pt x="0" y="720815"/>
                  </a:lnTo>
                  <a:lnTo>
                    <a:pt x="75787" y="720815"/>
                  </a:lnTo>
                  <a:lnTo>
                    <a:pt x="75787" y="668361"/>
                  </a:lnTo>
                  <a:lnTo>
                    <a:pt x="99488" y="668361"/>
                  </a:lnTo>
                  <a:lnTo>
                    <a:pt x="99488" y="720815"/>
                  </a:lnTo>
                  <a:lnTo>
                    <a:pt x="1039480" y="72081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166AF34-F7E9-6123-BAC0-39D6B2F51CED}"/>
                </a:ext>
              </a:extLst>
            </p:cNvPr>
            <p:cNvSpPr txBox="1"/>
            <p:nvPr/>
          </p:nvSpPr>
          <p:spPr>
            <a:xfrm>
              <a:off x="1876750" y="2312787"/>
              <a:ext cx="7809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6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7F435B4-2079-1D31-4339-AD40DE217956}"/>
              </a:ext>
            </a:extLst>
          </p:cNvPr>
          <p:cNvGrpSpPr/>
          <p:nvPr/>
        </p:nvGrpSpPr>
        <p:grpSpPr>
          <a:xfrm>
            <a:off x="6408149" y="3471695"/>
            <a:ext cx="3633346" cy="720816"/>
            <a:chOff x="1621183" y="2262494"/>
            <a:chExt cx="3633346" cy="72081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FFB9FED-4442-69C8-88F5-3266B1632CEF}"/>
                </a:ext>
              </a:extLst>
            </p:cNvPr>
            <p:cNvSpPr txBox="1"/>
            <p:nvPr/>
          </p:nvSpPr>
          <p:spPr>
            <a:xfrm>
              <a:off x="2847577" y="240512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E676191-316F-3DC3-1EAF-3AA91B244543}"/>
                </a:ext>
              </a:extLst>
            </p:cNvPr>
            <p:cNvSpPr/>
            <p:nvPr/>
          </p:nvSpPr>
          <p:spPr>
            <a:xfrm flipV="1">
              <a:off x="1621183" y="2262494"/>
              <a:ext cx="3633346" cy="720816"/>
            </a:xfrm>
            <a:custGeom>
              <a:avLst/>
              <a:gdLst>
                <a:gd name="connsiteX0" fmla="*/ 123096 w 3633346"/>
                <a:gd name="connsiteY0" fmla="*/ 50236 h 720816"/>
                <a:gd name="connsiteX1" fmla="*/ 123096 w 3633346"/>
                <a:gd name="connsiteY1" fmla="*/ 22601 h 720816"/>
                <a:gd name="connsiteX2" fmla="*/ 151849 w 3633346"/>
                <a:gd name="connsiteY2" fmla="*/ 22601 h 720816"/>
                <a:gd name="connsiteX3" fmla="*/ 151849 w 3633346"/>
                <a:gd name="connsiteY3" fmla="*/ 50236 h 720816"/>
                <a:gd name="connsiteX4" fmla="*/ 123096 w 3633346"/>
                <a:gd name="connsiteY4" fmla="*/ 50236 h 720816"/>
                <a:gd name="connsiteX5" fmla="*/ 23518 w 3633346"/>
                <a:gd name="connsiteY5" fmla="*/ 50236 h 720816"/>
                <a:gd name="connsiteX6" fmla="*/ 23518 w 3633346"/>
                <a:gd name="connsiteY6" fmla="*/ 22601 h 720816"/>
                <a:gd name="connsiteX7" fmla="*/ 52270 w 3633346"/>
                <a:gd name="connsiteY7" fmla="*/ 22601 h 720816"/>
                <a:gd name="connsiteX8" fmla="*/ 52270 w 3633346"/>
                <a:gd name="connsiteY8" fmla="*/ 50236 h 720816"/>
                <a:gd name="connsiteX9" fmla="*/ 23518 w 3633346"/>
                <a:gd name="connsiteY9" fmla="*/ 50236 h 720816"/>
                <a:gd name="connsiteX10" fmla="*/ 3581076 w 3633346"/>
                <a:gd name="connsiteY10" fmla="*/ 50237 h 720816"/>
                <a:gd name="connsiteX11" fmla="*/ 3581076 w 3633346"/>
                <a:gd name="connsiteY11" fmla="*/ 22602 h 720816"/>
                <a:gd name="connsiteX12" fmla="*/ 3609828 w 3633346"/>
                <a:gd name="connsiteY12" fmla="*/ 22602 h 720816"/>
                <a:gd name="connsiteX13" fmla="*/ 3609828 w 3633346"/>
                <a:gd name="connsiteY13" fmla="*/ 50237 h 720816"/>
                <a:gd name="connsiteX14" fmla="*/ 3581076 w 3633346"/>
                <a:gd name="connsiteY14" fmla="*/ 50237 h 720816"/>
                <a:gd name="connsiteX15" fmla="*/ 3481497 w 3633346"/>
                <a:gd name="connsiteY15" fmla="*/ 50237 h 720816"/>
                <a:gd name="connsiteX16" fmla="*/ 3481497 w 3633346"/>
                <a:gd name="connsiteY16" fmla="*/ 22602 h 720816"/>
                <a:gd name="connsiteX17" fmla="*/ 3510250 w 3633346"/>
                <a:gd name="connsiteY17" fmla="*/ 22602 h 720816"/>
                <a:gd name="connsiteX18" fmla="*/ 3510250 w 3633346"/>
                <a:gd name="connsiteY18" fmla="*/ 50237 h 720816"/>
                <a:gd name="connsiteX19" fmla="*/ 3481497 w 3633346"/>
                <a:gd name="connsiteY19" fmla="*/ 50237 h 720816"/>
                <a:gd name="connsiteX20" fmla="*/ 75879 w 3633346"/>
                <a:gd name="connsiteY20" fmla="*/ 98000 h 720816"/>
                <a:gd name="connsiteX21" fmla="*/ 75879 w 3633346"/>
                <a:gd name="connsiteY21" fmla="*/ 97205 h 720816"/>
                <a:gd name="connsiteX22" fmla="*/ 74961 w 3633346"/>
                <a:gd name="connsiteY22" fmla="*/ 97205 h 720816"/>
                <a:gd name="connsiteX23" fmla="*/ 74961 w 3633346"/>
                <a:gd name="connsiteY23" fmla="*/ 73015 h 720816"/>
                <a:gd name="connsiteX24" fmla="*/ 100958 w 3633346"/>
                <a:gd name="connsiteY24" fmla="*/ 73015 h 720816"/>
                <a:gd name="connsiteX25" fmla="*/ 100958 w 3633346"/>
                <a:gd name="connsiteY25" fmla="*/ 98000 h 720816"/>
                <a:gd name="connsiteX26" fmla="*/ 75879 w 3633346"/>
                <a:gd name="connsiteY26" fmla="*/ 98000 h 720816"/>
                <a:gd name="connsiteX27" fmla="*/ 3532388 w 3633346"/>
                <a:gd name="connsiteY27" fmla="*/ 98001 h 720816"/>
                <a:gd name="connsiteX28" fmla="*/ 3532388 w 3633346"/>
                <a:gd name="connsiteY28" fmla="*/ 73016 h 720816"/>
                <a:gd name="connsiteX29" fmla="*/ 3558385 w 3633346"/>
                <a:gd name="connsiteY29" fmla="*/ 73016 h 720816"/>
                <a:gd name="connsiteX30" fmla="*/ 3558385 w 3633346"/>
                <a:gd name="connsiteY30" fmla="*/ 97206 h 720816"/>
                <a:gd name="connsiteX31" fmla="*/ 3557467 w 3633346"/>
                <a:gd name="connsiteY31" fmla="*/ 97206 h 720816"/>
                <a:gd name="connsiteX32" fmla="*/ 3557467 w 3633346"/>
                <a:gd name="connsiteY32" fmla="*/ 98001 h 720816"/>
                <a:gd name="connsiteX33" fmla="*/ 3532388 w 3633346"/>
                <a:gd name="connsiteY33" fmla="*/ 98001 h 720816"/>
                <a:gd name="connsiteX34" fmla="*/ 23518 w 3633346"/>
                <a:gd name="connsiteY34" fmla="*/ 147442 h 720816"/>
                <a:gd name="connsiteX35" fmla="*/ 23518 w 3633346"/>
                <a:gd name="connsiteY35" fmla="*/ 119808 h 720816"/>
                <a:gd name="connsiteX36" fmla="*/ 51352 w 3633346"/>
                <a:gd name="connsiteY36" fmla="*/ 119808 h 720816"/>
                <a:gd name="connsiteX37" fmla="*/ 51352 w 3633346"/>
                <a:gd name="connsiteY37" fmla="*/ 120602 h 720816"/>
                <a:gd name="connsiteX38" fmla="*/ 52270 w 3633346"/>
                <a:gd name="connsiteY38" fmla="*/ 120602 h 720816"/>
                <a:gd name="connsiteX39" fmla="*/ 52270 w 3633346"/>
                <a:gd name="connsiteY39" fmla="*/ 147442 h 720816"/>
                <a:gd name="connsiteX40" fmla="*/ 23518 w 3633346"/>
                <a:gd name="connsiteY40" fmla="*/ 147442 h 720816"/>
                <a:gd name="connsiteX41" fmla="*/ 3581076 w 3633346"/>
                <a:gd name="connsiteY41" fmla="*/ 147443 h 720816"/>
                <a:gd name="connsiteX42" fmla="*/ 3581076 w 3633346"/>
                <a:gd name="connsiteY42" fmla="*/ 120603 h 720816"/>
                <a:gd name="connsiteX43" fmla="*/ 3581994 w 3633346"/>
                <a:gd name="connsiteY43" fmla="*/ 120603 h 720816"/>
                <a:gd name="connsiteX44" fmla="*/ 3581994 w 3633346"/>
                <a:gd name="connsiteY44" fmla="*/ 119809 h 720816"/>
                <a:gd name="connsiteX45" fmla="*/ 3609828 w 3633346"/>
                <a:gd name="connsiteY45" fmla="*/ 119809 h 720816"/>
                <a:gd name="connsiteX46" fmla="*/ 3609828 w 3633346"/>
                <a:gd name="connsiteY46" fmla="*/ 147443 h 720816"/>
                <a:gd name="connsiteX47" fmla="*/ 3581076 w 3633346"/>
                <a:gd name="connsiteY47" fmla="*/ 147443 h 720816"/>
                <a:gd name="connsiteX48" fmla="*/ 23518 w 3633346"/>
                <a:gd name="connsiteY48" fmla="*/ 596157 h 720816"/>
                <a:gd name="connsiteX49" fmla="*/ 23518 w 3633346"/>
                <a:gd name="connsiteY49" fmla="*/ 567404 h 720816"/>
                <a:gd name="connsiteX50" fmla="*/ 52270 w 3633346"/>
                <a:gd name="connsiteY50" fmla="*/ 567404 h 720816"/>
                <a:gd name="connsiteX51" fmla="*/ 52270 w 3633346"/>
                <a:gd name="connsiteY51" fmla="*/ 595330 h 720816"/>
                <a:gd name="connsiteX52" fmla="*/ 51352 w 3633346"/>
                <a:gd name="connsiteY52" fmla="*/ 595330 h 720816"/>
                <a:gd name="connsiteX53" fmla="*/ 51352 w 3633346"/>
                <a:gd name="connsiteY53" fmla="*/ 596157 h 720816"/>
                <a:gd name="connsiteX54" fmla="*/ 23518 w 3633346"/>
                <a:gd name="connsiteY54" fmla="*/ 596157 h 720816"/>
                <a:gd name="connsiteX55" fmla="*/ 3581994 w 3633346"/>
                <a:gd name="connsiteY55" fmla="*/ 596158 h 720816"/>
                <a:gd name="connsiteX56" fmla="*/ 3581994 w 3633346"/>
                <a:gd name="connsiteY56" fmla="*/ 595331 h 720816"/>
                <a:gd name="connsiteX57" fmla="*/ 3581076 w 3633346"/>
                <a:gd name="connsiteY57" fmla="*/ 595331 h 720816"/>
                <a:gd name="connsiteX58" fmla="*/ 3581076 w 3633346"/>
                <a:gd name="connsiteY58" fmla="*/ 567405 h 720816"/>
                <a:gd name="connsiteX59" fmla="*/ 3609828 w 3633346"/>
                <a:gd name="connsiteY59" fmla="*/ 567405 h 720816"/>
                <a:gd name="connsiteX60" fmla="*/ 3609828 w 3633346"/>
                <a:gd name="connsiteY60" fmla="*/ 596158 h 720816"/>
                <a:gd name="connsiteX61" fmla="*/ 3581994 w 3633346"/>
                <a:gd name="connsiteY61" fmla="*/ 596158 h 720816"/>
                <a:gd name="connsiteX62" fmla="*/ 74961 w 3633346"/>
                <a:gd name="connsiteY62" fmla="*/ 644844 h 720816"/>
                <a:gd name="connsiteX63" fmla="*/ 74961 w 3633346"/>
                <a:gd name="connsiteY63" fmla="*/ 619675 h 720816"/>
                <a:gd name="connsiteX64" fmla="*/ 75879 w 3633346"/>
                <a:gd name="connsiteY64" fmla="*/ 619675 h 720816"/>
                <a:gd name="connsiteX65" fmla="*/ 75879 w 3633346"/>
                <a:gd name="connsiteY65" fmla="*/ 618847 h 720816"/>
                <a:gd name="connsiteX66" fmla="*/ 100958 w 3633346"/>
                <a:gd name="connsiteY66" fmla="*/ 618847 h 720816"/>
                <a:gd name="connsiteX67" fmla="*/ 100958 w 3633346"/>
                <a:gd name="connsiteY67" fmla="*/ 644844 h 720816"/>
                <a:gd name="connsiteX68" fmla="*/ 74961 w 3633346"/>
                <a:gd name="connsiteY68" fmla="*/ 644844 h 720816"/>
                <a:gd name="connsiteX69" fmla="*/ 3532388 w 3633346"/>
                <a:gd name="connsiteY69" fmla="*/ 644845 h 720816"/>
                <a:gd name="connsiteX70" fmla="*/ 3532388 w 3633346"/>
                <a:gd name="connsiteY70" fmla="*/ 618848 h 720816"/>
                <a:gd name="connsiteX71" fmla="*/ 3557467 w 3633346"/>
                <a:gd name="connsiteY71" fmla="*/ 618848 h 720816"/>
                <a:gd name="connsiteX72" fmla="*/ 3557467 w 3633346"/>
                <a:gd name="connsiteY72" fmla="*/ 619676 h 720816"/>
                <a:gd name="connsiteX73" fmla="*/ 3558385 w 3633346"/>
                <a:gd name="connsiteY73" fmla="*/ 619676 h 720816"/>
                <a:gd name="connsiteX74" fmla="*/ 3558385 w 3633346"/>
                <a:gd name="connsiteY74" fmla="*/ 644845 h 720816"/>
                <a:gd name="connsiteX75" fmla="*/ 3532388 w 3633346"/>
                <a:gd name="connsiteY75" fmla="*/ 644845 h 720816"/>
                <a:gd name="connsiteX76" fmla="*/ 123096 w 3633346"/>
                <a:gd name="connsiteY76" fmla="*/ 697299 h 720816"/>
                <a:gd name="connsiteX77" fmla="*/ 123096 w 3633346"/>
                <a:gd name="connsiteY77" fmla="*/ 668545 h 720816"/>
                <a:gd name="connsiteX78" fmla="*/ 151849 w 3633346"/>
                <a:gd name="connsiteY78" fmla="*/ 668545 h 720816"/>
                <a:gd name="connsiteX79" fmla="*/ 151849 w 3633346"/>
                <a:gd name="connsiteY79" fmla="*/ 697299 h 720816"/>
                <a:gd name="connsiteX80" fmla="*/ 123096 w 3633346"/>
                <a:gd name="connsiteY80" fmla="*/ 697299 h 720816"/>
                <a:gd name="connsiteX81" fmla="*/ 23518 w 3633346"/>
                <a:gd name="connsiteY81" fmla="*/ 697299 h 720816"/>
                <a:gd name="connsiteX82" fmla="*/ 23518 w 3633346"/>
                <a:gd name="connsiteY82" fmla="*/ 668545 h 720816"/>
                <a:gd name="connsiteX83" fmla="*/ 52270 w 3633346"/>
                <a:gd name="connsiteY83" fmla="*/ 668545 h 720816"/>
                <a:gd name="connsiteX84" fmla="*/ 52270 w 3633346"/>
                <a:gd name="connsiteY84" fmla="*/ 697299 h 720816"/>
                <a:gd name="connsiteX85" fmla="*/ 23518 w 3633346"/>
                <a:gd name="connsiteY85" fmla="*/ 697299 h 720816"/>
                <a:gd name="connsiteX86" fmla="*/ 3581076 w 3633346"/>
                <a:gd name="connsiteY86" fmla="*/ 697300 h 720816"/>
                <a:gd name="connsiteX87" fmla="*/ 3581076 w 3633346"/>
                <a:gd name="connsiteY87" fmla="*/ 668546 h 720816"/>
                <a:gd name="connsiteX88" fmla="*/ 3609828 w 3633346"/>
                <a:gd name="connsiteY88" fmla="*/ 668546 h 720816"/>
                <a:gd name="connsiteX89" fmla="*/ 3609828 w 3633346"/>
                <a:gd name="connsiteY89" fmla="*/ 697300 h 720816"/>
                <a:gd name="connsiteX90" fmla="*/ 3581076 w 3633346"/>
                <a:gd name="connsiteY90" fmla="*/ 697300 h 720816"/>
                <a:gd name="connsiteX91" fmla="*/ 3481497 w 3633346"/>
                <a:gd name="connsiteY91" fmla="*/ 697300 h 720816"/>
                <a:gd name="connsiteX92" fmla="*/ 3481497 w 3633346"/>
                <a:gd name="connsiteY92" fmla="*/ 668546 h 720816"/>
                <a:gd name="connsiteX93" fmla="*/ 3510250 w 3633346"/>
                <a:gd name="connsiteY93" fmla="*/ 668546 h 720816"/>
                <a:gd name="connsiteX94" fmla="*/ 3510250 w 3633346"/>
                <a:gd name="connsiteY94" fmla="*/ 697300 h 720816"/>
                <a:gd name="connsiteX95" fmla="*/ 3481497 w 3633346"/>
                <a:gd name="connsiteY95" fmla="*/ 697300 h 720816"/>
                <a:gd name="connsiteX96" fmla="*/ 2593866 w 3633346"/>
                <a:gd name="connsiteY96" fmla="*/ 697300 h 720816"/>
                <a:gd name="connsiteX97" fmla="*/ 2593866 w 3633346"/>
                <a:gd name="connsiteY97" fmla="*/ 697299 h 720816"/>
                <a:gd name="connsiteX98" fmla="*/ 175275 w 3633346"/>
                <a:gd name="connsiteY98" fmla="*/ 697299 h 720816"/>
                <a:gd name="connsiteX99" fmla="*/ 175275 w 3633346"/>
                <a:gd name="connsiteY99" fmla="*/ 645029 h 720816"/>
                <a:gd name="connsiteX100" fmla="*/ 124383 w 3633346"/>
                <a:gd name="connsiteY100" fmla="*/ 645029 h 720816"/>
                <a:gd name="connsiteX101" fmla="*/ 124383 w 3633346"/>
                <a:gd name="connsiteY101" fmla="*/ 595330 h 720816"/>
                <a:gd name="connsiteX102" fmla="*/ 75787 w 3633346"/>
                <a:gd name="connsiteY102" fmla="*/ 595330 h 720816"/>
                <a:gd name="connsiteX103" fmla="*/ 75787 w 3633346"/>
                <a:gd name="connsiteY103" fmla="*/ 543886 h 720816"/>
                <a:gd name="connsiteX104" fmla="*/ 23518 w 3633346"/>
                <a:gd name="connsiteY104" fmla="*/ 543886 h 720816"/>
                <a:gd name="connsiteX105" fmla="*/ 23518 w 3633346"/>
                <a:gd name="connsiteY105" fmla="*/ 497911 h 720816"/>
                <a:gd name="connsiteX106" fmla="*/ 23518 w 3633346"/>
                <a:gd name="connsiteY106" fmla="*/ 390096 h 720816"/>
                <a:gd name="connsiteX107" fmla="*/ 23518 w 3633346"/>
                <a:gd name="connsiteY107" fmla="*/ 314925 h 720816"/>
                <a:gd name="connsiteX108" fmla="*/ 23518 w 3633346"/>
                <a:gd name="connsiteY108" fmla="*/ 214231 h 720816"/>
                <a:gd name="connsiteX109" fmla="*/ 23518 w 3633346"/>
                <a:gd name="connsiteY109" fmla="*/ 170045 h 720816"/>
                <a:gd name="connsiteX110" fmla="*/ 75787 w 3633346"/>
                <a:gd name="connsiteY110" fmla="*/ 170045 h 720816"/>
                <a:gd name="connsiteX111" fmla="*/ 75787 w 3633346"/>
                <a:gd name="connsiteY111" fmla="*/ 120602 h 720816"/>
                <a:gd name="connsiteX112" fmla="*/ 124383 w 3633346"/>
                <a:gd name="connsiteY112" fmla="*/ 120602 h 720816"/>
                <a:gd name="connsiteX113" fmla="*/ 124383 w 3633346"/>
                <a:gd name="connsiteY113" fmla="*/ 72837 h 720816"/>
                <a:gd name="connsiteX114" fmla="*/ 175275 w 3633346"/>
                <a:gd name="connsiteY114" fmla="*/ 72837 h 720816"/>
                <a:gd name="connsiteX115" fmla="*/ 175275 w 3633346"/>
                <a:gd name="connsiteY115" fmla="*/ 22601 h 720816"/>
                <a:gd name="connsiteX116" fmla="*/ 1039480 w 3633346"/>
                <a:gd name="connsiteY116" fmla="*/ 22601 h 720816"/>
                <a:gd name="connsiteX117" fmla="*/ 1039480 w 3633346"/>
                <a:gd name="connsiteY117" fmla="*/ 22602 h 720816"/>
                <a:gd name="connsiteX118" fmla="*/ 3458071 w 3633346"/>
                <a:gd name="connsiteY118" fmla="*/ 22602 h 720816"/>
                <a:gd name="connsiteX119" fmla="*/ 3458071 w 3633346"/>
                <a:gd name="connsiteY119" fmla="*/ 72838 h 720816"/>
                <a:gd name="connsiteX120" fmla="*/ 3508963 w 3633346"/>
                <a:gd name="connsiteY120" fmla="*/ 72838 h 720816"/>
                <a:gd name="connsiteX121" fmla="*/ 3508963 w 3633346"/>
                <a:gd name="connsiteY121" fmla="*/ 120603 h 720816"/>
                <a:gd name="connsiteX122" fmla="*/ 3557559 w 3633346"/>
                <a:gd name="connsiteY122" fmla="*/ 120603 h 720816"/>
                <a:gd name="connsiteX123" fmla="*/ 3557559 w 3633346"/>
                <a:gd name="connsiteY123" fmla="*/ 170046 h 720816"/>
                <a:gd name="connsiteX124" fmla="*/ 3609828 w 3633346"/>
                <a:gd name="connsiteY124" fmla="*/ 170046 h 720816"/>
                <a:gd name="connsiteX125" fmla="*/ 3609828 w 3633346"/>
                <a:gd name="connsiteY125" fmla="*/ 214232 h 720816"/>
                <a:gd name="connsiteX126" fmla="*/ 3609828 w 3633346"/>
                <a:gd name="connsiteY126" fmla="*/ 314926 h 720816"/>
                <a:gd name="connsiteX127" fmla="*/ 3609828 w 3633346"/>
                <a:gd name="connsiteY127" fmla="*/ 390097 h 720816"/>
                <a:gd name="connsiteX128" fmla="*/ 3609828 w 3633346"/>
                <a:gd name="connsiteY128" fmla="*/ 497912 h 720816"/>
                <a:gd name="connsiteX129" fmla="*/ 3609828 w 3633346"/>
                <a:gd name="connsiteY129" fmla="*/ 543887 h 720816"/>
                <a:gd name="connsiteX130" fmla="*/ 3557559 w 3633346"/>
                <a:gd name="connsiteY130" fmla="*/ 543887 h 720816"/>
                <a:gd name="connsiteX131" fmla="*/ 3557559 w 3633346"/>
                <a:gd name="connsiteY131" fmla="*/ 595331 h 720816"/>
                <a:gd name="connsiteX132" fmla="*/ 3508963 w 3633346"/>
                <a:gd name="connsiteY132" fmla="*/ 595331 h 720816"/>
                <a:gd name="connsiteX133" fmla="*/ 3508963 w 3633346"/>
                <a:gd name="connsiteY133" fmla="*/ 645030 h 720816"/>
                <a:gd name="connsiteX134" fmla="*/ 3458071 w 3633346"/>
                <a:gd name="connsiteY134" fmla="*/ 645030 h 720816"/>
                <a:gd name="connsiteX135" fmla="*/ 3458071 w 3633346"/>
                <a:gd name="connsiteY135" fmla="*/ 697300 h 720816"/>
                <a:gd name="connsiteX136" fmla="*/ 1039480 w 3633346"/>
                <a:gd name="connsiteY136" fmla="*/ 720816 h 720816"/>
                <a:gd name="connsiteX137" fmla="*/ 3533858 w 3633346"/>
                <a:gd name="connsiteY137" fmla="*/ 720816 h 720816"/>
                <a:gd name="connsiteX138" fmla="*/ 3533858 w 3633346"/>
                <a:gd name="connsiteY138" fmla="*/ 668362 h 720816"/>
                <a:gd name="connsiteX139" fmla="*/ 3557559 w 3633346"/>
                <a:gd name="connsiteY139" fmla="*/ 668362 h 720816"/>
                <a:gd name="connsiteX140" fmla="*/ 3557559 w 3633346"/>
                <a:gd name="connsiteY140" fmla="*/ 720816 h 720816"/>
                <a:gd name="connsiteX141" fmla="*/ 3633346 w 3633346"/>
                <a:gd name="connsiteY141" fmla="*/ 720816 h 720816"/>
                <a:gd name="connsiteX142" fmla="*/ 3633346 w 3633346"/>
                <a:gd name="connsiteY142" fmla="*/ 645030 h 720816"/>
                <a:gd name="connsiteX143" fmla="*/ 3581994 w 3633346"/>
                <a:gd name="connsiteY143" fmla="*/ 645030 h 720816"/>
                <a:gd name="connsiteX144" fmla="*/ 3581994 w 3633346"/>
                <a:gd name="connsiteY144" fmla="*/ 619766 h 720816"/>
                <a:gd name="connsiteX145" fmla="*/ 3633346 w 3633346"/>
                <a:gd name="connsiteY145" fmla="*/ 619766 h 720816"/>
                <a:gd name="connsiteX146" fmla="*/ 3633346 w 3633346"/>
                <a:gd name="connsiteY146" fmla="*/ 497912 h 720816"/>
                <a:gd name="connsiteX147" fmla="*/ 3633346 w 3633346"/>
                <a:gd name="connsiteY147" fmla="*/ 390097 h 720816"/>
                <a:gd name="connsiteX148" fmla="*/ 3633346 w 3633346"/>
                <a:gd name="connsiteY148" fmla="*/ 314926 h 720816"/>
                <a:gd name="connsiteX149" fmla="*/ 3633346 w 3633346"/>
                <a:gd name="connsiteY149" fmla="*/ 214232 h 720816"/>
                <a:gd name="connsiteX150" fmla="*/ 3633346 w 3633346"/>
                <a:gd name="connsiteY150" fmla="*/ 97119 h 720816"/>
                <a:gd name="connsiteX151" fmla="*/ 3581994 w 3633346"/>
                <a:gd name="connsiteY151" fmla="*/ 97119 h 720816"/>
                <a:gd name="connsiteX152" fmla="*/ 3581994 w 3633346"/>
                <a:gd name="connsiteY152" fmla="*/ 72838 h 720816"/>
                <a:gd name="connsiteX153" fmla="*/ 3633346 w 3633346"/>
                <a:gd name="connsiteY153" fmla="*/ 72838 h 720816"/>
                <a:gd name="connsiteX154" fmla="*/ 3633346 w 3633346"/>
                <a:gd name="connsiteY154" fmla="*/ 1 h 720816"/>
                <a:gd name="connsiteX155" fmla="*/ 3557559 w 3633346"/>
                <a:gd name="connsiteY155" fmla="*/ 1 h 720816"/>
                <a:gd name="connsiteX156" fmla="*/ 3557559 w 3633346"/>
                <a:gd name="connsiteY156" fmla="*/ 50414 h 720816"/>
                <a:gd name="connsiteX157" fmla="*/ 3533858 w 3633346"/>
                <a:gd name="connsiteY157" fmla="*/ 50414 h 720816"/>
                <a:gd name="connsiteX158" fmla="*/ 3533858 w 3633346"/>
                <a:gd name="connsiteY158" fmla="*/ 1 h 720816"/>
                <a:gd name="connsiteX159" fmla="*/ 2593866 w 3633346"/>
                <a:gd name="connsiteY159" fmla="*/ 1 h 720816"/>
                <a:gd name="connsiteX160" fmla="*/ 2593866 w 3633346"/>
                <a:gd name="connsiteY160" fmla="*/ 0 h 720816"/>
                <a:gd name="connsiteX161" fmla="*/ 99488 w 3633346"/>
                <a:gd name="connsiteY161" fmla="*/ 0 h 720816"/>
                <a:gd name="connsiteX162" fmla="*/ 99488 w 3633346"/>
                <a:gd name="connsiteY162" fmla="*/ 50413 h 720816"/>
                <a:gd name="connsiteX163" fmla="*/ 75787 w 3633346"/>
                <a:gd name="connsiteY163" fmla="*/ 50413 h 720816"/>
                <a:gd name="connsiteX164" fmla="*/ 75787 w 3633346"/>
                <a:gd name="connsiteY164" fmla="*/ 0 h 720816"/>
                <a:gd name="connsiteX165" fmla="*/ 0 w 3633346"/>
                <a:gd name="connsiteY165" fmla="*/ 0 h 720816"/>
                <a:gd name="connsiteX166" fmla="*/ 0 w 3633346"/>
                <a:gd name="connsiteY166" fmla="*/ 72837 h 720816"/>
                <a:gd name="connsiteX167" fmla="*/ 51352 w 3633346"/>
                <a:gd name="connsiteY167" fmla="*/ 72837 h 720816"/>
                <a:gd name="connsiteX168" fmla="*/ 51352 w 3633346"/>
                <a:gd name="connsiteY168" fmla="*/ 97118 h 720816"/>
                <a:gd name="connsiteX169" fmla="*/ 0 w 3633346"/>
                <a:gd name="connsiteY169" fmla="*/ 97118 h 720816"/>
                <a:gd name="connsiteX170" fmla="*/ 0 w 3633346"/>
                <a:gd name="connsiteY170" fmla="*/ 214231 h 720816"/>
                <a:gd name="connsiteX171" fmla="*/ 0 w 3633346"/>
                <a:gd name="connsiteY171" fmla="*/ 314925 h 720816"/>
                <a:gd name="connsiteX172" fmla="*/ 0 w 3633346"/>
                <a:gd name="connsiteY172" fmla="*/ 390096 h 720816"/>
                <a:gd name="connsiteX173" fmla="*/ 0 w 3633346"/>
                <a:gd name="connsiteY173" fmla="*/ 497911 h 720816"/>
                <a:gd name="connsiteX174" fmla="*/ 0 w 3633346"/>
                <a:gd name="connsiteY174" fmla="*/ 619765 h 720816"/>
                <a:gd name="connsiteX175" fmla="*/ 51352 w 3633346"/>
                <a:gd name="connsiteY175" fmla="*/ 619765 h 720816"/>
                <a:gd name="connsiteX176" fmla="*/ 51352 w 3633346"/>
                <a:gd name="connsiteY176" fmla="*/ 645029 h 720816"/>
                <a:gd name="connsiteX177" fmla="*/ 0 w 3633346"/>
                <a:gd name="connsiteY177" fmla="*/ 645029 h 720816"/>
                <a:gd name="connsiteX178" fmla="*/ 0 w 3633346"/>
                <a:gd name="connsiteY178" fmla="*/ 720815 h 720816"/>
                <a:gd name="connsiteX179" fmla="*/ 75787 w 3633346"/>
                <a:gd name="connsiteY179" fmla="*/ 720815 h 720816"/>
                <a:gd name="connsiteX180" fmla="*/ 75787 w 3633346"/>
                <a:gd name="connsiteY180" fmla="*/ 668361 h 720816"/>
                <a:gd name="connsiteX181" fmla="*/ 99488 w 3633346"/>
                <a:gd name="connsiteY181" fmla="*/ 668361 h 720816"/>
                <a:gd name="connsiteX182" fmla="*/ 99488 w 3633346"/>
                <a:gd name="connsiteY182" fmla="*/ 720815 h 720816"/>
                <a:gd name="connsiteX183" fmla="*/ 1039480 w 3633346"/>
                <a:gd name="connsiteY183" fmla="*/ 720815 h 72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33346" h="720816">
                  <a:moveTo>
                    <a:pt x="123096" y="50236"/>
                  </a:moveTo>
                  <a:cubicBezTo>
                    <a:pt x="123096" y="40614"/>
                    <a:pt x="123096" y="32226"/>
                    <a:pt x="123096" y="22601"/>
                  </a:cubicBezTo>
                  <a:cubicBezTo>
                    <a:pt x="133109" y="22601"/>
                    <a:pt x="141836" y="22601"/>
                    <a:pt x="151849" y="22601"/>
                  </a:cubicBezTo>
                  <a:cubicBezTo>
                    <a:pt x="151849" y="32226"/>
                    <a:pt x="151849" y="40614"/>
                    <a:pt x="151849" y="50236"/>
                  </a:cubicBezTo>
                  <a:cubicBezTo>
                    <a:pt x="141836" y="50236"/>
                    <a:pt x="133109" y="50236"/>
                    <a:pt x="123096" y="50236"/>
                  </a:cubicBezTo>
                  <a:close/>
                  <a:moveTo>
                    <a:pt x="23518" y="50236"/>
                  </a:moveTo>
                  <a:cubicBezTo>
                    <a:pt x="23518" y="40614"/>
                    <a:pt x="23518" y="32226"/>
                    <a:pt x="23518" y="22601"/>
                  </a:cubicBezTo>
                  <a:cubicBezTo>
                    <a:pt x="33530" y="22601"/>
                    <a:pt x="42258" y="22601"/>
                    <a:pt x="52270" y="22601"/>
                  </a:cubicBezTo>
                  <a:cubicBezTo>
                    <a:pt x="52270" y="32226"/>
                    <a:pt x="52270" y="40614"/>
                    <a:pt x="52270" y="50236"/>
                  </a:cubicBezTo>
                  <a:cubicBezTo>
                    <a:pt x="42258" y="50236"/>
                    <a:pt x="33530" y="50236"/>
                    <a:pt x="23518" y="50236"/>
                  </a:cubicBezTo>
                  <a:close/>
                  <a:moveTo>
                    <a:pt x="3581076" y="50237"/>
                  </a:moveTo>
                  <a:cubicBezTo>
                    <a:pt x="3581076" y="40615"/>
                    <a:pt x="3581076" y="32227"/>
                    <a:pt x="3581076" y="22602"/>
                  </a:cubicBezTo>
                  <a:cubicBezTo>
                    <a:pt x="3591088" y="22602"/>
                    <a:pt x="3599816" y="22602"/>
                    <a:pt x="3609828" y="22602"/>
                  </a:cubicBezTo>
                  <a:cubicBezTo>
                    <a:pt x="3609828" y="32227"/>
                    <a:pt x="3609828" y="40615"/>
                    <a:pt x="3609828" y="50237"/>
                  </a:cubicBezTo>
                  <a:cubicBezTo>
                    <a:pt x="3599816" y="50237"/>
                    <a:pt x="3591088" y="50237"/>
                    <a:pt x="3581076" y="50237"/>
                  </a:cubicBezTo>
                  <a:close/>
                  <a:moveTo>
                    <a:pt x="3481497" y="50237"/>
                  </a:moveTo>
                  <a:cubicBezTo>
                    <a:pt x="3481497" y="40615"/>
                    <a:pt x="3481497" y="32227"/>
                    <a:pt x="3481497" y="22602"/>
                  </a:cubicBezTo>
                  <a:cubicBezTo>
                    <a:pt x="3491510" y="22602"/>
                    <a:pt x="3500237" y="22602"/>
                    <a:pt x="3510250" y="22602"/>
                  </a:cubicBezTo>
                  <a:cubicBezTo>
                    <a:pt x="3510250" y="32227"/>
                    <a:pt x="3510250" y="40615"/>
                    <a:pt x="3510250" y="50237"/>
                  </a:cubicBezTo>
                  <a:cubicBezTo>
                    <a:pt x="3500237" y="50237"/>
                    <a:pt x="3491510" y="50237"/>
                    <a:pt x="3481497" y="50237"/>
                  </a:cubicBezTo>
                  <a:close/>
                  <a:moveTo>
                    <a:pt x="75879" y="98000"/>
                  </a:moveTo>
                  <a:lnTo>
                    <a:pt x="75879" y="97205"/>
                  </a:lnTo>
                  <a:lnTo>
                    <a:pt x="74961" y="97205"/>
                  </a:lnTo>
                  <a:cubicBezTo>
                    <a:pt x="74961" y="88553"/>
                    <a:pt x="74961" y="81845"/>
                    <a:pt x="74961" y="73015"/>
                  </a:cubicBezTo>
                  <a:cubicBezTo>
                    <a:pt x="84331" y="73015"/>
                    <a:pt x="91495" y="73015"/>
                    <a:pt x="100958" y="73015"/>
                  </a:cubicBezTo>
                  <a:cubicBezTo>
                    <a:pt x="100958" y="82109"/>
                    <a:pt x="100958" y="88994"/>
                    <a:pt x="100958" y="98000"/>
                  </a:cubicBezTo>
                  <a:cubicBezTo>
                    <a:pt x="91863" y="98000"/>
                    <a:pt x="84882" y="98000"/>
                    <a:pt x="75879" y="98000"/>
                  </a:cubicBezTo>
                  <a:close/>
                  <a:moveTo>
                    <a:pt x="3532388" y="98001"/>
                  </a:moveTo>
                  <a:cubicBezTo>
                    <a:pt x="3532388" y="88995"/>
                    <a:pt x="3532388" y="82110"/>
                    <a:pt x="3532388" y="73016"/>
                  </a:cubicBezTo>
                  <a:cubicBezTo>
                    <a:pt x="3541851" y="73016"/>
                    <a:pt x="3549015" y="73016"/>
                    <a:pt x="3558385" y="73016"/>
                  </a:cubicBezTo>
                  <a:cubicBezTo>
                    <a:pt x="3558385" y="81846"/>
                    <a:pt x="3558385" y="88554"/>
                    <a:pt x="3558385" y="97206"/>
                  </a:cubicBezTo>
                  <a:lnTo>
                    <a:pt x="3557467" y="97206"/>
                  </a:lnTo>
                  <a:lnTo>
                    <a:pt x="3557467" y="98001"/>
                  </a:lnTo>
                  <a:cubicBezTo>
                    <a:pt x="3548464" y="98001"/>
                    <a:pt x="3541483" y="98001"/>
                    <a:pt x="3532388" y="98001"/>
                  </a:cubicBezTo>
                  <a:close/>
                  <a:moveTo>
                    <a:pt x="23518" y="147442"/>
                  </a:moveTo>
                  <a:cubicBezTo>
                    <a:pt x="23518" y="137818"/>
                    <a:pt x="23518" y="129431"/>
                    <a:pt x="23518" y="119808"/>
                  </a:cubicBezTo>
                  <a:cubicBezTo>
                    <a:pt x="33255" y="119808"/>
                    <a:pt x="41707" y="119808"/>
                    <a:pt x="51352" y="119808"/>
                  </a:cubicBezTo>
                  <a:lnTo>
                    <a:pt x="51352" y="120602"/>
                  </a:lnTo>
                  <a:lnTo>
                    <a:pt x="52270" y="120602"/>
                  </a:lnTo>
                  <a:cubicBezTo>
                    <a:pt x="52270" y="129960"/>
                    <a:pt x="52270" y="138084"/>
                    <a:pt x="52270" y="147442"/>
                  </a:cubicBezTo>
                  <a:cubicBezTo>
                    <a:pt x="42258" y="147442"/>
                    <a:pt x="33530" y="147442"/>
                    <a:pt x="23518" y="147442"/>
                  </a:cubicBezTo>
                  <a:close/>
                  <a:moveTo>
                    <a:pt x="3581076" y="147443"/>
                  </a:moveTo>
                  <a:cubicBezTo>
                    <a:pt x="3581076" y="138085"/>
                    <a:pt x="3581076" y="129961"/>
                    <a:pt x="3581076" y="120603"/>
                  </a:cubicBezTo>
                  <a:lnTo>
                    <a:pt x="3581994" y="120603"/>
                  </a:lnTo>
                  <a:lnTo>
                    <a:pt x="3581994" y="119809"/>
                  </a:lnTo>
                  <a:cubicBezTo>
                    <a:pt x="3591639" y="119809"/>
                    <a:pt x="3600091" y="119809"/>
                    <a:pt x="3609828" y="119809"/>
                  </a:cubicBezTo>
                  <a:cubicBezTo>
                    <a:pt x="3609828" y="129432"/>
                    <a:pt x="3609828" y="137819"/>
                    <a:pt x="3609828" y="147443"/>
                  </a:cubicBezTo>
                  <a:cubicBezTo>
                    <a:pt x="3599816" y="147443"/>
                    <a:pt x="3591088" y="147443"/>
                    <a:pt x="3581076" y="147443"/>
                  </a:cubicBezTo>
                  <a:close/>
                  <a:moveTo>
                    <a:pt x="23518" y="596157"/>
                  </a:moveTo>
                  <a:cubicBezTo>
                    <a:pt x="23518" y="586144"/>
                    <a:pt x="23518" y="577417"/>
                    <a:pt x="23518" y="567404"/>
                  </a:cubicBezTo>
                  <a:cubicBezTo>
                    <a:pt x="33530" y="567404"/>
                    <a:pt x="42258" y="567404"/>
                    <a:pt x="52270" y="567404"/>
                  </a:cubicBezTo>
                  <a:cubicBezTo>
                    <a:pt x="52270" y="577141"/>
                    <a:pt x="52270" y="585593"/>
                    <a:pt x="52270" y="595330"/>
                  </a:cubicBezTo>
                  <a:lnTo>
                    <a:pt x="51352" y="595330"/>
                  </a:lnTo>
                  <a:lnTo>
                    <a:pt x="51352" y="596157"/>
                  </a:lnTo>
                  <a:cubicBezTo>
                    <a:pt x="41707" y="596157"/>
                    <a:pt x="33255" y="596157"/>
                    <a:pt x="23518" y="596157"/>
                  </a:cubicBezTo>
                  <a:close/>
                  <a:moveTo>
                    <a:pt x="3581994" y="596158"/>
                  </a:moveTo>
                  <a:lnTo>
                    <a:pt x="3581994" y="595331"/>
                  </a:lnTo>
                  <a:lnTo>
                    <a:pt x="3581076" y="595331"/>
                  </a:lnTo>
                  <a:cubicBezTo>
                    <a:pt x="3581076" y="585594"/>
                    <a:pt x="3581076" y="577142"/>
                    <a:pt x="3581076" y="567405"/>
                  </a:cubicBezTo>
                  <a:cubicBezTo>
                    <a:pt x="3591088" y="567405"/>
                    <a:pt x="3599816" y="567405"/>
                    <a:pt x="3609828" y="567405"/>
                  </a:cubicBezTo>
                  <a:cubicBezTo>
                    <a:pt x="3609828" y="577418"/>
                    <a:pt x="3609828" y="586145"/>
                    <a:pt x="3609828" y="596158"/>
                  </a:cubicBezTo>
                  <a:cubicBezTo>
                    <a:pt x="3600091" y="596158"/>
                    <a:pt x="3591639" y="596158"/>
                    <a:pt x="3581994" y="596158"/>
                  </a:cubicBezTo>
                  <a:close/>
                  <a:moveTo>
                    <a:pt x="74961" y="644844"/>
                  </a:moveTo>
                  <a:cubicBezTo>
                    <a:pt x="74961" y="635657"/>
                    <a:pt x="74961" y="628677"/>
                    <a:pt x="74961" y="619675"/>
                  </a:cubicBezTo>
                  <a:lnTo>
                    <a:pt x="75879" y="619675"/>
                  </a:lnTo>
                  <a:lnTo>
                    <a:pt x="75879" y="618847"/>
                  </a:lnTo>
                  <a:cubicBezTo>
                    <a:pt x="84882" y="618847"/>
                    <a:pt x="91863" y="618847"/>
                    <a:pt x="100958" y="618847"/>
                  </a:cubicBezTo>
                  <a:cubicBezTo>
                    <a:pt x="100958" y="628218"/>
                    <a:pt x="100958" y="635382"/>
                    <a:pt x="100958" y="644844"/>
                  </a:cubicBezTo>
                  <a:cubicBezTo>
                    <a:pt x="91495" y="644844"/>
                    <a:pt x="84331" y="644844"/>
                    <a:pt x="74961" y="644844"/>
                  </a:cubicBezTo>
                  <a:close/>
                  <a:moveTo>
                    <a:pt x="3532388" y="644845"/>
                  </a:moveTo>
                  <a:cubicBezTo>
                    <a:pt x="3532388" y="635383"/>
                    <a:pt x="3532388" y="628219"/>
                    <a:pt x="3532388" y="618848"/>
                  </a:cubicBezTo>
                  <a:cubicBezTo>
                    <a:pt x="3541483" y="618848"/>
                    <a:pt x="3548464" y="618848"/>
                    <a:pt x="3557467" y="618848"/>
                  </a:cubicBezTo>
                  <a:lnTo>
                    <a:pt x="3557467" y="619676"/>
                  </a:lnTo>
                  <a:lnTo>
                    <a:pt x="3558385" y="619676"/>
                  </a:lnTo>
                  <a:cubicBezTo>
                    <a:pt x="3558385" y="628678"/>
                    <a:pt x="3558385" y="635658"/>
                    <a:pt x="3558385" y="644845"/>
                  </a:cubicBezTo>
                  <a:cubicBezTo>
                    <a:pt x="3549015" y="644845"/>
                    <a:pt x="3541851" y="644845"/>
                    <a:pt x="3532388" y="644845"/>
                  </a:cubicBezTo>
                  <a:close/>
                  <a:moveTo>
                    <a:pt x="123096" y="697299"/>
                  </a:moveTo>
                  <a:cubicBezTo>
                    <a:pt x="123096" y="687285"/>
                    <a:pt x="123096" y="678557"/>
                    <a:pt x="123096" y="668545"/>
                  </a:cubicBezTo>
                  <a:cubicBezTo>
                    <a:pt x="133109" y="668545"/>
                    <a:pt x="141836" y="668545"/>
                    <a:pt x="151849" y="668545"/>
                  </a:cubicBezTo>
                  <a:cubicBezTo>
                    <a:pt x="151849" y="678557"/>
                    <a:pt x="151849" y="687285"/>
                    <a:pt x="151849" y="697299"/>
                  </a:cubicBezTo>
                  <a:cubicBezTo>
                    <a:pt x="141836" y="697299"/>
                    <a:pt x="133109" y="697299"/>
                    <a:pt x="123096" y="697299"/>
                  </a:cubicBezTo>
                  <a:close/>
                  <a:moveTo>
                    <a:pt x="23518" y="697299"/>
                  </a:moveTo>
                  <a:cubicBezTo>
                    <a:pt x="23518" y="687285"/>
                    <a:pt x="23518" y="678557"/>
                    <a:pt x="23518" y="668545"/>
                  </a:cubicBezTo>
                  <a:cubicBezTo>
                    <a:pt x="33530" y="668545"/>
                    <a:pt x="42258" y="668545"/>
                    <a:pt x="52270" y="668545"/>
                  </a:cubicBezTo>
                  <a:cubicBezTo>
                    <a:pt x="52270" y="678557"/>
                    <a:pt x="52270" y="687285"/>
                    <a:pt x="52270" y="697299"/>
                  </a:cubicBezTo>
                  <a:cubicBezTo>
                    <a:pt x="42258" y="697299"/>
                    <a:pt x="33530" y="697299"/>
                    <a:pt x="23518" y="697299"/>
                  </a:cubicBezTo>
                  <a:close/>
                  <a:moveTo>
                    <a:pt x="3581076" y="697300"/>
                  </a:moveTo>
                  <a:cubicBezTo>
                    <a:pt x="3581076" y="687286"/>
                    <a:pt x="3581076" y="678558"/>
                    <a:pt x="3581076" y="668546"/>
                  </a:cubicBezTo>
                  <a:cubicBezTo>
                    <a:pt x="3591088" y="668546"/>
                    <a:pt x="3599816" y="668546"/>
                    <a:pt x="3609828" y="668546"/>
                  </a:cubicBezTo>
                  <a:cubicBezTo>
                    <a:pt x="3609828" y="678558"/>
                    <a:pt x="3609828" y="687286"/>
                    <a:pt x="3609828" y="697300"/>
                  </a:cubicBezTo>
                  <a:cubicBezTo>
                    <a:pt x="3599816" y="697300"/>
                    <a:pt x="3591088" y="697300"/>
                    <a:pt x="3581076" y="697300"/>
                  </a:cubicBezTo>
                  <a:close/>
                  <a:moveTo>
                    <a:pt x="3481497" y="697300"/>
                  </a:moveTo>
                  <a:cubicBezTo>
                    <a:pt x="3481497" y="687286"/>
                    <a:pt x="3481497" y="678558"/>
                    <a:pt x="3481497" y="668546"/>
                  </a:cubicBezTo>
                  <a:cubicBezTo>
                    <a:pt x="3491510" y="668546"/>
                    <a:pt x="3500237" y="668546"/>
                    <a:pt x="3510250" y="668546"/>
                  </a:cubicBezTo>
                  <a:cubicBezTo>
                    <a:pt x="3510250" y="678558"/>
                    <a:pt x="3510250" y="687286"/>
                    <a:pt x="3510250" y="697300"/>
                  </a:cubicBezTo>
                  <a:cubicBezTo>
                    <a:pt x="3500237" y="697300"/>
                    <a:pt x="3491510" y="697300"/>
                    <a:pt x="3481497" y="697300"/>
                  </a:cubicBezTo>
                  <a:close/>
                  <a:moveTo>
                    <a:pt x="2593866" y="697300"/>
                  </a:moveTo>
                  <a:lnTo>
                    <a:pt x="2593866" y="697299"/>
                  </a:lnTo>
                  <a:lnTo>
                    <a:pt x="175275" y="697299"/>
                  </a:lnTo>
                  <a:lnTo>
                    <a:pt x="175275" y="645029"/>
                  </a:lnTo>
                  <a:lnTo>
                    <a:pt x="124383" y="645029"/>
                  </a:lnTo>
                  <a:lnTo>
                    <a:pt x="124383" y="595330"/>
                  </a:lnTo>
                  <a:lnTo>
                    <a:pt x="75787" y="595330"/>
                  </a:lnTo>
                  <a:lnTo>
                    <a:pt x="75787" y="543886"/>
                  </a:lnTo>
                  <a:lnTo>
                    <a:pt x="23518" y="543886"/>
                  </a:lnTo>
                  <a:lnTo>
                    <a:pt x="23518" y="497911"/>
                  </a:lnTo>
                  <a:lnTo>
                    <a:pt x="23518" y="390096"/>
                  </a:lnTo>
                  <a:lnTo>
                    <a:pt x="23518" y="314925"/>
                  </a:lnTo>
                  <a:lnTo>
                    <a:pt x="23518" y="214231"/>
                  </a:lnTo>
                  <a:lnTo>
                    <a:pt x="23518" y="170045"/>
                  </a:lnTo>
                  <a:lnTo>
                    <a:pt x="75787" y="170045"/>
                  </a:lnTo>
                  <a:lnTo>
                    <a:pt x="75787" y="120602"/>
                  </a:lnTo>
                  <a:lnTo>
                    <a:pt x="124383" y="120602"/>
                  </a:lnTo>
                  <a:lnTo>
                    <a:pt x="124383" y="72837"/>
                  </a:lnTo>
                  <a:lnTo>
                    <a:pt x="175275" y="72837"/>
                  </a:lnTo>
                  <a:lnTo>
                    <a:pt x="175275" y="22601"/>
                  </a:lnTo>
                  <a:lnTo>
                    <a:pt x="1039480" y="22601"/>
                  </a:lnTo>
                  <a:lnTo>
                    <a:pt x="1039480" y="22602"/>
                  </a:lnTo>
                  <a:lnTo>
                    <a:pt x="3458071" y="22602"/>
                  </a:lnTo>
                  <a:lnTo>
                    <a:pt x="3458071" y="72838"/>
                  </a:lnTo>
                  <a:lnTo>
                    <a:pt x="3508963" y="72838"/>
                  </a:lnTo>
                  <a:lnTo>
                    <a:pt x="3508963" y="120603"/>
                  </a:lnTo>
                  <a:lnTo>
                    <a:pt x="3557559" y="120603"/>
                  </a:lnTo>
                  <a:lnTo>
                    <a:pt x="3557559" y="170046"/>
                  </a:lnTo>
                  <a:lnTo>
                    <a:pt x="3609828" y="170046"/>
                  </a:lnTo>
                  <a:lnTo>
                    <a:pt x="3609828" y="214232"/>
                  </a:lnTo>
                  <a:lnTo>
                    <a:pt x="3609828" y="314926"/>
                  </a:lnTo>
                  <a:lnTo>
                    <a:pt x="3609828" y="390097"/>
                  </a:lnTo>
                  <a:lnTo>
                    <a:pt x="3609828" y="497912"/>
                  </a:lnTo>
                  <a:lnTo>
                    <a:pt x="3609828" y="543887"/>
                  </a:lnTo>
                  <a:lnTo>
                    <a:pt x="3557559" y="543887"/>
                  </a:lnTo>
                  <a:lnTo>
                    <a:pt x="3557559" y="595331"/>
                  </a:lnTo>
                  <a:lnTo>
                    <a:pt x="3508963" y="595331"/>
                  </a:lnTo>
                  <a:lnTo>
                    <a:pt x="3508963" y="645030"/>
                  </a:lnTo>
                  <a:lnTo>
                    <a:pt x="3458071" y="645030"/>
                  </a:lnTo>
                  <a:lnTo>
                    <a:pt x="3458071" y="697300"/>
                  </a:lnTo>
                  <a:close/>
                  <a:moveTo>
                    <a:pt x="1039480" y="720816"/>
                  </a:moveTo>
                  <a:lnTo>
                    <a:pt x="3533858" y="720816"/>
                  </a:lnTo>
                  <a:lnTo>
                    <a:pt x="3533858" y="668362"/>
                  </a:lnTo>
                  <a:lnTo>
                    <a:pt x="3557559" y="668362"/>
                  </a:lnTo>
                  <a:lnTo>
                    <a:pt x="3557559" y="720816"/>
                  </a:lnTo>
                  <a:lnTo>
                    <a:pt x="3633346" y="720816"/>
                  </a:lnTo>
                  <a:lnTo>
                    <a:pt x="3633346" y="645030"/>
                  </a:lnTo>
                  <a:lnTo>
                    <a:pt x="3581994" y="645030"/>
                  </a:lnTo>
                  <a:lnTo>
                    <a:pt x="3581994" y="619766"/>
                  </a:lnTo>
                  <a:lnTo>
                    <a:pt x="3633346" y="619766"/>
                  </a:lnTo>
                  <a:lnTo>
                    <a:pt x="3633346" y="497912"/>
                  </a:lnTo>
                  <a:lnTo>
                    <a:pt x="3633346" y="390097"/>
                  </a:lnTo>
                  <a:lnTo>
                    <a:pt x="3633346" y="314926"/>
                  </a:lnTo>
                  <a:lnTo>
                    <a:pt x="3633346" y="214232"/>
                  </a:lnTo>
                  <a:lnTo>
                    <a:pt x="3633346" y="97119"/>
                  </a:lnTo>
                  <a:lnTo>
                    <a:pt x="3581994" y="97119"/>
                  </a:lnTo>
                  <a:lnTo>
                    <a:pt x="3581994" y="72838"/>
                  </a:lnTo>
                  <a:lnTo>
                    <a:pt x="3633346" y="72838"/>
                  </a:lnTo>
                  <a:lnTo>
                    <a:pt x="3633346" y="1"/>
                  </a:lnTo>
                  <a:lnTo>
                    <a:pt x="3557559" y="1"/>
                  </a:lnTo>
                  <a:lnTo>
                    <a:pt x="3557559" y="50414"/>
                  </a:lnTo>
                  <a:lnTo>
                    <a:pt x="3533858" y="50414"/>
                  </a:lnTo>
                  <a:lnTo>
                    <a:pt x="3533858" y="1"/>
                  </a:lnTo>
                  <a:lnTo>
                    <a:pt x="2593866" y="1"/>
                  </a:lnTo>
                  <a:lnTo>
                    <a:pt x="2593866" y="0"/>
                  </a:lnTo>
                  <a:lnTo>
                    <a:pt x="99488" y="0"/>
                  </a:lnTo>
                  <a:lnTo>
                    <a:pt x="99488" y="50413"/>
                  </a:lnTo>
                  <a:lnTo>
                    <a:pt x="75787" y="50413"/>
                  </a:lnTo>
                  <a:lnTo>
                    <a:pt x="75787" y="0"/>
                  </a:lnTo>
                  <a:lnTo>
                    <a:pt x="0" y="0"/>
                  </a:lnTo>
                  <a:lnTo>
                    <a:pt x="0" y="72837"/>
                  </a:lnTo>
                  <a:lnTo>
                    <a:pt x="51352" y="72837"/>
                  </a:lnTo>
                  <a:lnTo>
                    <a:pt x="51352" y="97118"/>
                  </a:lnTo>
                  <a:lnTo>
                    <a:pt x="0" y="97118"/>
                  </a:lnTo>
                  <a:lnTo>
                    <a:pt x="0" y="214231"/>
                  </a:lnTo>
                  <a:lnTo>
                    <a:pt x="0" y="314925"/>
                  </a:lnTo>
                  <a:lnTo>
                    <a:pt x="0" y="390096"/>
                  </a:lnTo>
                  <a:lnTo>
                    <a:pt x="0" y="497911"/>
                  </a:lnTo>
                  <a:lnTo>
                    <a:pt x="0" y="619765"/>
                  </a:lnTo>
                  <a:lnTo>
                    <a:pt x="51352" y="619765"/>
                  </a:lnTo>
                  <a:lnTo>
                    <a:pt x="51352" y="645029"/>
                  </a:lnTo>
                  <a:lnTo>
                    <a:pt x="0" y="645029"/>
                  </a:lnTo>
                  <a:lnTo>
                    <a:pt x="0" y="720815"/>
                  </a:lnTo>
                  <a:lnTo>
                    <a:pt x="75787" y="720815"/>
                  </a:lnTo>
                  <a:lnTo>
                    <a:pt x="75787" y="668361"/>
                  </a:lnTo>
                  <a:lnTo>
                    <a:pt x="99488" y="668361"/>
                  </a:lnTo>
                  <a:lnTo>
                    <a:pt x="99488" y="720815"/>
                  </a:lnTo>
                  <a:lnTo>
                    <a:pt x="1039480" y="72081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4BDE268-E617-124F-8C40-5FF94E5845BC}"/>
                </a:ext>
              </a:extLst>
            </p:cNvPr>
            <p:cNvSpPr txBox="1"/>
            <p:nvPr/>
          </p:nvSpPr>
          <p:spPr>
            <a:xfrm>
              <a:off x="1876750" y="2312787"/>
              <a:ext cx="7873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6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F7791E81-3022-6AAC-A5DF-C9A311F3A9CB}"/>
              </a:ext>
            </a:extLst>
          </p:cNvPr>
          <p:cNvSpPr txBox="1"/>
          <p:nvPr/>
        </p:nvSpPr>
        <p:spPr>
          <a:xfrm>
            <a:off x="5429626" y="564609"/>
            <a:ext cx="12939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449EF40-80E5-B696-3FDC-47CCC4A5AA78}"/>
              </a:ext>
            </a:extLst>
          </p:cNvPr>
          <p:cNvSpPr txBox="1"/>
          <p:nvPr/>
        </p:nvSpPr>
        <p:spPr>
          <a:xfrm>
            <a:off x="4661983" y="1197465"/>
            <a:ext cx="28481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9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CONTENTS</a:t>
            </a: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9AD8EDF1-BFE2-6D9C-253F-977DF113368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4472" y="1900841"/>
            <a:ext cx="3480528" cy="580883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650562D2-BDCF-EB20-26D6-5B3199E1670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207" y="1900841"/>
            <a:ext cx="3480528" cy="580883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3F14CA7F-D4B7-92F2-45A3-4DCA6DA9EE8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169761"/>
            <a:ext cx="3480528" cy="580883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B0DD3969-7729-8B34-9A5C-16AA5E29460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481" y="3169761"/>
            <a:ext cx="3480528" cy="580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955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725C94BB-E045-8D09-E035-7B5DD97D12A2}"/>
              </a:ext>
            </a:extLst>
          </p:cNvPr>
          <p:cNvSpPr/>
          <p:nvPr/>
        </p:nvSpPr>
        <p:spPr>
          <a:xfrm>
            <a:off x="1055688" y="1333003"/>
            <a:ext cx="1905399" cy="3208782"/>
          </a:xfrm>
          <a:prstGeom prst="rect">
            <a:avLst/>
          </a:prstGeom>
          <a:blipFill dpi="0" rotWithShape="0">
            <a:blip r:embed="rId4"/>
            <a:srcRect/>
            <a:tile tx="-389890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" name="Flowchart: Document 18">
            <a:extLst>
              <a:ext uri="{FF2B5EF4-FFF2-40B4-BE49-F238E27FC236}">
                <a16:creationId xmlns:a16="http://schemas.microsoft.com/office/drawing/2014/main" id="{9D9079AF-6250-6AF1-695C-E3812BA74B90}"/>
              </a:ext>
            </a:extLst>
          </p:cNvPr>
          <p:cNvSpPr/>
          <p:nvPr/>
        </p:nvSpPr>
        <p:spPr>
          <a:xfrm>
            <a:off x="1055689" y="4614388"/>
            <a:ext cx="1905399" cy="1495278"/>
          </a:xfrm>
          <a:prstGeom prst="flowChartDocument">
            <a:avLst/>
          </a:pr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lowchart: Document 19">
            <a:extLst>
              <a:ext uri="{FF2B5EF4-FFF2-40B4-BE49-F238E27FC236}">
                <a16:creationId xmlns:a16="http://schemas.microsoft.com/office/drawing/2014/main" id="{056FEEAB-FB32-5E00-DC9A-0B9978714FC1}"/>
              </a:ext>
            </a:extLst>
          </p:cNvPr>
          <p:cNvSpPr/>
          <p:nvPr/>
        </p:nvSpPr>
        <p:spPr>
          <a:xfrm>
            <a:off x="3102445" y="4614388"/>
            <a:ext cx="1905399" cy="1495278"/>
          </a:xfrm>
          <a:prstGeom prst="flowChartDocument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</a:endParaRPr>
          </a:p>
        </p:txBody>
      </p:sp>
      <p:sp>
        <p:nvSpPr>
          <p:cNvPr id="4" name="Flowchart: Document 20">
            <a:extLst>
              <a:ext uri="{FF2B5EF4-FFF2-40B4-BE49-F238E27FC236}">
                <a16:creationId xmlns:a16="http://schemas.microsoft.com/office/drawing/2014/main" id="{5CF25C4E-3CA0-177F-30E9-A8003D7D6DC1}"/>
              </a:ext>
            </a:extLst>
          </p:cNvPr>
          <p:cNvSpPr/>
          <p:nvPr/>
        </p:nvSpPr>
        <p:spPr>
          <a:xfrm>
            <a:off x="5149214" y="4614388"/>
            <a:ext cx="1905399" cy="1495278"/>
          </a:xfrm>
          <a:prstGeom prst="flowChartDocument">
            <a:avLst/>
          </a:pr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21">
            <a:extLst>
              <a:ext uri="{FF2B5EF4-FFF2-40B4-BE49-F238E27FC236}">
                <a16:creationId xmlns:a16="http://schemas.microsoft.com/office/drawing/2014/main" id="{598AF0CD-3261-7C10-F707-9AEEE557C3CA}"/>
              </a:ext>
            </a:extLst>
          </p:cNvPr>
          <p:cNvSpPr/>
          <p:nvPr/>
        </p:nvSpPr>
        <p:spPr>
          <a:xfrm>
            <a:off x="7195970" y="4614388"/>
            <a:ext cx="1905399" cy="1495278"/>
          </a:xfrm>
          <a:prstGeom prst="flowChartDocument">
            <a:avLst/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</a:endParaRPr>
          </a:p>
        </p:txBody>
      </p:sp>
      <p:sp>
        <p:nvSpPr>
          <p:cNvPr id="6" name="Flowchart: Document 22">
            <a:extLst>
              <a:ext uri="{FF2B5EF4-FFF2-40B4-BE49-F238E27FC236}">
                <a16:creationId xmlns:a16="http://schemas.microsoft.com/office/drawing/2014/main" id="{A7E2EEFC-2160-F94E-C025-3C68367A35C1}"/>
              </a:ext>
            </a:extLst>
          </p:cNvPr>
          <p:cNvSpPr/>
          <p:nvPr/>
        </p:nvSpPr>
        <p:spPr>
          <a:xfrm>
            <a:off x="9242723" y="4614388"/>
            <a:ext cx="1905399" cy="1495278"/>
          </a:xfrm>
          <a:prstGeom prst="flowChartDocument">
            <a:avLst/>
          </a:pr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F39AA0D-D0E0-7522-08BA-8D441212DA2A}"/>
              </a:ext>
            </a:extLst>
          </p:cNvPr>
          <p:cNvSpPr/>
          <p:nvPr/>
        </p:nvSpPr>
        <p:spPr>
          <a:xfrm>
            <a:off x="3102445" y="1333003"/>
            <a:ext cx="1905399" cy="3208782"/>
          </a:xfrm>
          <a:prstGeom prst="rect">
            <a:avLst/>
          </a:prstGeom>
          <a:blipFill dpi="0" rotWithShape="0">
            <a:blip r:embed="rId5"/>
            <a:srcRect/>
            <a:tile tx="-362585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 descr="D:\51PPT模板网\51pptmoban.com\图片.jpg">
            <a:extLst>
              <a:ext uri="{FF2B5EF4-FFF2-40B4-BE49-F238E27FC236}">
                <a16:creationId xmlns:a16="http://schemas.microsoft.com/office/drawing/2014/main" id="{4085E9C8-9F16-E6F3-7AB3-D964771FD8F8}"/>
              </a:ext>
            </a:extLst>
          </p:cNvPr>
          <p:cNvSpPr/>
          <p:nvPr/>
        </p:nvSpPr>
        <p:spPr>
          <a:xfrm>
            <a:off x="5149202" y="1333003"/>
            <a:ext cx="1905399" cy="3208782"/>
          </a:xfrm>
          <a:prstGeom prst="rect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FF404B2-5E98-C3A7-70B2-51BBB1522F4D}"/>
              </a:ext>
            </a:extLst>
          </p:cNvPr>
          <p:cNvSpPr/>
          <p:nvPr/>
        </p:nvSpPr>
        <p:spPr>
          <a:xfrm>
            <a:off x="7195959" y="1333003"/>
            <a:ext cx="1905399" cy="3208782"/>
          </a:xfrm>
          <a:prstGeom prst="rect">
            <a:avLst/>
          </a:prstGeom>
          <a:blipFill dpi="0" rotWithShape="0">
            <a:blip r:embed="rId5"/>
            <a:srcRect/>
            <a:tile tx="-643890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1C9DEF2-D02A-F319-CB0B-04BBB19ED1F9}"/>
              </a:ext>
            </a:extLst>
          </p:cNvPr>
          <p:cNvSpPr/>
          <p:nvPr/>
        </p:nvSpPr>
        <p:spPr>
          <a:xfrm>
            <a:off x="9242716" y="1333003"/>
            <a:ext cx="1905399" cy="3208782"/>
          </a:xfrm>
          <a:prstGeom prst="rect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75FD134-3269-21F7-0EDD-79C35E413F33}"/>
              </a:ext>
            </a:extLst>
          </p:cNvPr>
          <p:cNvSpPr txBox="1"/>
          <p:nvPr/>
        </p:nvSpPr>
        <p:spPr>
          <a:xfrm>
            <a:off x="3236859" y="4792722"/>
            <a:ext cx="163657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6E12DCC-5989-02D8-1FFF-EDB0EF134B28}"/>
              </a:ext>
            </a:extLst>
          </p:cNvPr>
          <p:cNvSpPr txBox="1"/>
          <p:nvPr/>
        </p:nvSpPr>
        <p:spPr>
          <a:xfrm>
            <a:off x="5282788" y="4792722"/>
            <a:ext cx="163657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FF2CC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FFF2CC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0732009-A39F-B508-32F3-8ECFCBDC8B04}"/>
              </a:ext>
            </a:extLst>
          </p:cNvPr>
          <p:cNvSpPr txBox="1"/>
          <p:nvPr/>
        </p:nvSpPr>
        <p:spPr>
          <a:xfrm>
            <a:off x="7328717" y="4792722"/>
            <a:ext cx="163657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456A428-10E1-7FB9-4142-7F1EA56493F3}"/>
              </a:ext>
            </a:extLst>
          </p:cNvPr>
          <p:cNvSpPr txBox="1"/>
          <p:nvPr/>
        </p:nvSpPr>
        <p:spPr>
          <a:xfrm>
            <a:off x="9374646" y="4792722"/>
            <a:ext cx="163657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FF2CC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FFF2CC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4EF89C-FA2D-9156-C9C8-458885A26969}"/>
              </a:ext>
            </a:extLst>
          </p:cNvPr>
          <p:cNvSpPr txBox="1"/>
          <p:nvPr/>
        </p:nvSpPr>
        <p:spPr>
          <a:xfrm>
            <a:off x="1190102" y="4792722"/>
            <a:ext cx="163657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FF2CC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FFF2CC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44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" name="Freeform 5"/>
          <p:cNvSpPr/>
          <p:nvPr/>
        </p:nvSpPr>
        <p:spPr>
          <a:xfrm>
            <a:off x="1362075" y="2992755"/>
            <a:ext cx="7861300" cy="2068830"/>
          </a:xfrm>
          <a:custGeom>
            <a:avLst/>
            <a:gdLst>
              <a:gd name="connsiteX0" fmla="*/ 0 w 7791450"/>
              <a:gd name="connsiteY0" fmla="*/ 1628775 h 2628900"/>
              <a:gd name="connsiteX1" fmla="*/ 1924050 w 7791450"/>
              <a:gd name="connsiteY1" fmla="*/ 704850 h 2628900"/>
              <a:gd name="connsiteX2" fmla="*/ 3114675 w 7791450"/>
              <a:gd name="connsiteY2" fmla="*/ 2628900 h 2628900"/>
              <a:gd name="connsiteX3" fmla="*/ 4362450 w 7791450"/>
              <a:gd name="connsiteY3" fmla="*/ 0 h 2628900"/>
              <a:gd name="connsiteX4" fmla="*/ 5591175 w 7791450"/>
              <a:gd name="connsiteY4" fmla="*/ 1666875 h 2628900"/>
              <a:gd name="connsiteX5" fmla="*/ 7791450 w 7791450"/>
              <a:gd name="connsiteY5" fmla="*/ 133350 h 2628900"/>
              <a:gd name="connsiteX0-1" fmla="*/ 0 w 7856632"/>
              <a:gd name="connsiteY0-2" fmla="*/ 583746 h 2628900"/>
              <a:gd name="connsiteX1-3" fmla="*/ 1989232 w 7856632"/>
              <a:gd name="connsiteY1-4" fmla="*/ 704850 h 2628900"/>
              <a:gd name="connsiteX2-5" fmla="*/ 3179857 w 7856632"/>
              <a:gd name="connsiteY2-6" fmla="*/ 2628900 h 2628900"/>
              <a:gd name="connsiteX3-7" fmla="*/ 4427632 w 7856632"/>
              <a:gd name="connsiteY3-8" fmla="*/ 0 h 2628900"/>
              <a:gd name="connsiteX4-9" fmla="*/ 5656357 w 7856632"/>
              <a:gd name="connsiteY4-10" fmla="*/ 1666875 h 2628900"/>
              <a:gd name="connsiteX5-11" fmla="*/ 7856632 w 7856632"/>
              <a:gd name="connsiteY5-12" fmla="*/ 133350 h 2628900"/>
              <a:gd name="connsiteX0-13" fmla="*/ 0 w 7856632"/>
              <a:gd name="connsiteY0-14" fmla="*/ 583746 h 2628900"/>
              <a:gd name="connsiteX1-15" fmla="*/ 1989232 w 7856632"/>
              <a:gd name="connsiteY1-16" fmla="*/ 704850 h 2628900"/>
              <a:gd name="connsiteX2-17" fmla="*/ 3179857 w 7856632"/>
              <a:gd name="connsiteY2-18" fmla="*/ 2628900 h 2628900"/>
              <a:gd name="connsiteX3-19" fmla="*/ 4427632 w 7856632"/>
              <a:gd name="connsiteY3-20" fmla="*/ 0 h 2628900"/>
              <a:gd name="connsiteX4-21" fmla="*/ 5656357 w 7856632"/>
              <a:gd name="connsiteY4-22" fmla="*/ 1666875 h 2628900"/>
              <a:gd name="connsiteX5-23" fmla="*/ 7856632 w 7856632"/>
              <a:gd name="connsiteY5-24" fmla="*/ 133350 h 2628900"/>
              <a:gd name="connsiteX0-25" fmla="*/ 0 w 7856632"/>
              <a:gd name="connsiteY0-26" fmla="*/ 583746 h 2628900"/>
              <a:gd name="connsiteX1-27" fmla="*/ 1989232 w 7856632"/>
              <a:gd name="connsiteY1-28" fmla="*/ 704850 h 2628900"/>
              <a:gd name="connsiteX2-29" fmla="*/ 3179857 w 7856632"/>
              <a:gd name="connsiteY2-30" fmla="*/ 2628900 h 2628900"/>
              <a:gd name="connsiteX3-31" fmla="*/ 4427632 w 7856632"/>
              <a:gd name="connsiteY3-32" fmla="*/ 0 h 2628900"/>
              <a:gd name="connsiteX4-33" fmla="*/ 5656357 w 7856632"/>
              <a:gd name="connsiteY4-34" fmla="*/ 1666875 h 2628900"/>
              <a:gd name="connsiteX5-35" fmla="*/ 7856632 w 7856632"/>
              <a:gd name="connsiteY5-36" fmla="*/ 133350 h 2628900"/>
              <a:gd name="connsiteX0-37" fmla="*/ 0 w 7856632"/>
              <a:gd name="connsiteY0-38" fmla="*/ 583746 h 2628900"/>
              <a:gd name="connsiteX1-39" fmla="*/ 1989232 w 7856632"/>
              <a:gd name="connsiteY1-40" fmla="*/ 704850 h 2628900"/>
              <a:gd name="connsiteX2-41" fmla="*/ 3179857 w 7856632"/>
              <a:gd name="connsiteY2-42" fmla="*/ 2628900 h 2628900"/>
              <a:gd name="connsiteX3-43" fmla="*/ 4427632 w 7856632"/>
              <a:gd name="connsiteY3-44" fmla="*/ 0 h 2628900"/>
              <a:gd name="connsiteX4-45" fmla="*/ 5656357 w 7856632"/>
              <a:gd name="connsiteY4-46" fmla="*/ 1666875 h 2628900"/>
              <a:gd name="connsiteX5-47" fmla="*/ 7856632 w 7856632"/>
              <a:gd name="connsiteY5-48" fmla="*/ 133350 h 2628900"/>
              <a:gd name="connsiteX0-49" fmla="*/ 0 w 7804350"/>
              <a:gd name="connsiteY0-50" fmla="*/ 571046 h 2628900"/>
              <a:gd name="connsiteX1-51" fmla="*/ 1936950 w 7804350"/>
              <a:gd name="connsiteY1-52" fmla="*/ 704850 h 2628900"/>
              <a:gd name="connsiteX2-53" fmla="*/ 3127575 w 7804350"/>
              <a:gd name="connsiteY2-54" fmla="*/ 2628900 h 2628900"/>
              <a:gd name="connsiteX3-55" fmla="*/ 4375350 w 7804350"/>
              <a:gd name="connsiteY3-56" fmla="*/ 0 h 2628900"/>
              <a:gd name="connsiteX4-57" fmla="*/ 5604075 w 7804350"/>
              <a:gd name="connsiteY4-58" fmla="*/ 1666875 h 2628900"/>
              <a:gd name="connsiteX5-59" fmla="*/ 7804350 w 7804350"/>
              <a:gd name="connsiteY5-60" fmla="*/ 133350 h 2628900"/>
              <a:gd name="connsiteX0-61" fmla="*/ 0 w 7804350"/>
              <a:gd name="connsiteY0-62" fmla="*/ 571046 h 2628900"/>
              <a:gd name="connsiteX1-63" fmla="*/ 1936950 w 7804350"/>
              <a:gd name="connsiteY1-64" fmla="*/ 704850 h 2628900"/>
              <a:gd name="connsiteX2-65" fmla="*/ 3127575 w 7804350"/>
              <a:gd name="connsiteY2-66" fmla="*/ 2628900 h 2628900"/>
              <a:gd name="connsiteX3-67" fmla="*/ 4375350 w 7804350"/>
              <a:gd name="connsiteY3-68" fmla="*/ 0 h 2628900"/>
              <a:gd name="connsiteX4-69" fmla="*/ 5604075 w 7804350"/>
              <a:gd name="connsiteY4-70" fmla="*/ 1666875 h 2628900"/>
              <a:gd name="connsiteX5-71" fmla="*/ 7804350 w 7804350"/>
              <a:gd name="connsiteY5-72" fmla="*/ 133350 h 2628900"/>
              <a:gd name="connsiteX0-73" fmla="*/ 0 w 7804350"/>
              <a:gd name="connsiteY0-74" fmla="*/ 571046 h 2628900"/>
              <a:gd name="connsiteX1-75" fmla="*/ 1936950 w 7804350"/>
              <a:gd name="connsiteY1-76" fmla="*/ 704850 h 2628900"/>
              <a:gd name="connsiteX2-77" fmla="*/ 3127575 w 7804350"/>
              <a:gd name="connsiteY2-78" fmla="*/ 2628900 h 2628900"/>
              <a:gd name="connsiteX3-79" fmla="*/ 4375350 w 7804350"/>
              <a:gd name="connsiteY3-80" fmla="*/ 0 h 2628900"/>
              <a:gd name="connsiteX4-81" fmla="*/ 5604075 w 7804350"/>
              <a:gd name="connsiteY4-82" fmla="*/ 1666875 h 2628900"/>
              <a:gd name="connsiteX5-83" fmla="*/ 7804350 w 7804350"/>
              <a:gd name="connsiteY5-84" fmla="*/ 133350 h 2628900"/>
              <a:gd name="connsiteX0-85" fmla="*/ 0 w 7804350"/>
              <a:gd name="connsiteY0-86" fmla="*/ 571046 h 2628900"/>
              <a:gd name="connsiteX1-87" fmla="*/ 1936950 w 7804350"/>
              <a:gd name="connsiteY1-88" fmla="*/ 704850 h 2628900"/>
              <a:gd name="connsiteX2-89" fmla="*/ 3127575 w 7804350"/>
              <a:gd name="connsiteY2-90" fmla="*/ 2628900 h 2628900"/>
              <a:gd name="connsiteX3-91" fmla="*/ 4375350 w 7804350"/>
              <a:gd name="connsiteY3-92" fmla="*/ 0 h 2628900"/>
              <a:gd name="connsiteX4-93" fmla="*/ 5604075 w 7804350"/>
              <a:gd name="connsiteY4-94" fmla="*/ 1666875 h 2628900"/>
              <a:gd name="connsiteX5-95" fmla="*/ 7804350 w 7804350"/>
              <a:gd name="connsiteY5-96" fmla="*/ 133350 h 2628900"/>
              <a:gd name="connsiteX0-97" fmla="*/ 0 w 7799993"/>
              <a:gd name="connsiteY0-98" fmla="*/ 280534 h 2628900"/>
              <a:gd name="connsiteX1-99" fmla="*/ 1932593 w 7799993"/>
              <a:gd name="connsiteY1-100" fmla="*/ 704850 h 2628900"/>
              <a:gd name="connsiteX2-101" fmla="*/ 3123218 w 7799993"/>
              <a:gd name="connsiteY2-102" fmla="*/ 2628900 h 2628900"/>
              <a:gd name="connsiteX3-103" fmla="*/ 4370993 w 7799993"/>
              <a:gd name="connsiteY3-104" fmla="*/ 0 h 2628900"/>
              <a:gd name="connsiteX4-105" fmla="*/ 5599718 w 7799993"/>
              <a:gd name="connsiteY4-106" fmla="*/ 1666875 h 2628900"/>
              <a:gd name="connsiteX5-107" fmla="*/ 7799993 w 7799993"/>
              <a:gd name="connsiteY5-108" fmla="*/ 133350 h 2628900"/>
              <a:gd name="connsiteX0-109" fmla="*/ 0 w 7799993"/>
              <a:gd name="connsiteY0-110" fmla="*/ 280534 h 2628900"/>
              <a:gd name="connsiteX1-111" fmla="*/ 1932593 w 7799993"/>
              <a:gd name="connsiteY1-112" fmla="*/ 704850 h 2628900"/>
              <a:gd name="connsiteX2-113" fmla="*/ 3123218 w 7799993"/>
              <a:gd name="connsiteY2-114" fmla="*/ 2628900 h 2628900"/>
              <a:gd name="connsiteX3-115" fmla="*/ 4370993 w 7799993"/>
              <a:gd name="connsiteY3-116" fmla="*/ 0 h 2628900"/>
              <a:gd name="connsiteX4-117" fmla="*/ 5599718 w 7799993"/>
              <a:gd name="connsiteY4-118" fmla="*/ 1666875 h 2628900"/>
              <a:gd name="connsiteX5-119" fmla="*/ 7799993 w 7799993"/>
              <a:gd name="connsiteY5-120" fmla="*/ 133350 h 2628900"/>
              <a:gd name="connsiteX0-121" fmla="*/ 0 w 7799993"/>
              <a:gd name="connsiteY0-122" fmla="*/ 280534 h 2628900"/>
              <a:gd name="connsiteX1-123" fmla="*/ 1932593 w 7799993"/>
              <a:gd name="connsiteY1-124" fmla="*/ 704850 h 2628900"/>
              <a:gd name="connsiteX2-125" fmla="*/ 3123218 w 7799993"/>
              <a:gd name="connsiteY2-126" fmla="*/ 2628900 h 2628900"/>
              <a:gd name="connsiteX3-127" fmla="*/ 4370993 w 7799993"/>
              <a:gd name="connsiteY3-128" fmla="*/ 0 h 2628900"/>
              <a:gd name="connsiteX4-129" fmla="*/ 5599718 w 7799993"/>
              <a:gd name="connsiteY4-130" fmla="*/ 1666875 h 2628900"/>
              <a:gd name="connsiteX5-131" fmla="*/ 7799993 w 7799993"/>
              <a:gd name="connsiteY5-132" fmla="*/ 133350 h 2628900"/>
              <a:gd name="connsiteX0-133" fmla="*/ 0 w 7191624"/>
              <a:gd name="connsiteY0-134" fmla="*/ 280534 h 2628900"/>
              <a:gd name="connsiteX1-135" fmla="*/ 1932593 w 7191624"/>
              <a:gd name="connsiteY1-136" fmla="*/ 704850 h 2628900"/>
              <a:gd name="connsiteX2-137" fmla="*/ 3123218 w 7191624"/>
              <a:gd name="connsiteY2-138" fmla="*/ 2628900 h 2628900"/>
              <a:gd name="connsiteX3-139" fmla="*/ 4370993 w 7191624"/>
              <a:gd name="connsiteY3-140" fmla="*/ 0 h 2628900"/>
              <a:gd name="connsiteX4-141" fmla="*/ 5599718 w 7191624"/>
              <a:gd name="connsiteY4-142" fmla="*/ 1666875 h 2628900"/>
              <a:gd name="connsiteX5-143" fmla="*/ 7191624 w 7191624"/>
              <a:gd name="connsiteY5-144" fmla="*/ 85849 h 2628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7191624" h="2628900">
                <a:moveTo>
                  <a:pt x="0" y="280534"/>
                </a:moveTo>
                <a:cubicBezTo>
                  <a:pt x="389" y="260000"/>
                  <a:pt x="1934422" y="711077"/>
                  <a:pt x="1932593" y="704850"/>
                </a:cubicBezTo>
                <a:cubicBezTo>
                  <a:pt x="1928829" y="692035"/>
                  <a:pt x="2726343" y="1987550"/>
                  <a:pt x="3123218" y="2628900"/>
                </a:cubicBezTo>
                <a:lnTo>
                  <a:pt x="4370993" y="0"/>
                </a:lnTo>
                <a:lnTo>
                  <a:pt x="5599718" y="1666875"/>
                </a:lnTo>
                <a:lnTo>
                  <a:pt x="7191624" y="85849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969958" y="3232570"/>
            <a:ext cx="914400" cy="914400"/>
          </a:xfrm>
          <a:prstGeom prst="ellipse">
            <a:avLst/>
          </a:prstGeom>
          <a:solidFill>
            <a:srgbClr val="D71E1D"/>
          </a:solidFill>
          <a:ln w="19050">
            <a:solidFill>
              <a:srgbClr val="D71E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ym typeface="+mn-lt"/>
            </a:endParaRPr>
          </a:p>
        </p:txBody>
      </p:sp>
      <p:sp>
        <p:nvSpPr>
          <p:cNvPr id="8" name="Oval 27"/>
          <p:cNvSpPr/>
          <p:nvPr/>
        </p:nvSpPr>
        <p:spPr>
          <a:xfrm>
            <a:off x="4327270" y="4363187"/>
            <a:ext cx="914400" cy="914400"/>
          </a:xfrm>
          <a:prstGeom prst="ellipse">
            <a:avLst/>
          </a:prstGeom>
          <a:gradFill flip="none" rotWithShape="1">
            <a:gsLst>
              <a:gs pos="100000">
                <a:srgbClr val="FFF5D6"/>
              </a:gs>
              <a:gs pos="0">
                <a:schemeClr val="bg1"/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400">
              <a:cs typeface="+mn-ea"/>
              <a:sym typeface="+mn-lt"/>
            </a:endParaRPr>
          </a:p>
        </p:txBody>
      </p:sp>
      <p:sp>
        <p:nvSpPr>
          <p:cNvPr id="9" name="Oval 28"/>
          <p:cNvSpPr/>
          <p:nvPr/>
        </p:nvSpPr>
        <p:spPr>
          <a:xfrm>
            <a:off x="5748083" y="2735682"/>
            <a:ext cx="914400" cy="914400"/>
          </a:xfrm>
          <a:prstGeom prst="ellipse">
            <a:avLst/>
          </a:prstGeom>
          <a:solidFill>
            <a:srgbClr val="D71E1D"/>
          </a:solidFill>
          <a:ln w="19050">
            <a:solidFill>
              <a:srgbClr val="D71E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ym typeface="+mn-lt"/>
            </a:endParaRPr>
          </a:p>
        </p:txBody>
      </p:sp>
      <p:sp>
        <p:nvSpPr>
          <p:cNvPr id="10" name="Oval 29"/>
          <p:cNvSpPr/>
          <p:nvPr/>
        </p:nvSpPr>
        <p:spPr>
          <a:xfrm>
            <a:off x="8710358" y="2684882"/>
            <a:ext cx="914400" cy="914400"/>
          </a:xfrm>
          <a:prstGeom prst="ellipse">
            <a:avLst/>
          </a:prstGeom>
          <a:solidFill>
            <a:srgbClr val="D71E1D"/>
          </a:solidFill>
          <a:ln w="19050">
            <a:solidFill>
              <a:srgbClr val="D71E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ym typeface="+mn-lt"/>
            </a:endParaRPr>
          </a:p>
        </p:txBody>
      </p:sp>
      <p:sp>
        <p:nvSpPr>
          <p:cNvPr id="11" name="Oval 30"/>
          <p:cNvSpPr/>
          <p:nvPr/>
        </p:nvSpPr>
        <p:spPr>
          <a:xfrm>
            <a:off x="6965695" y="4146970"/>
            <a:ext cx="914400" cy="914400"/>
          </a:xfrm>
          <a:prstGeom prst="ellipse">
            <a:avLst/>
          </a:prstGeom>
          <a:gradFill flip="none" rotWithShape="1">
            <a:gsLst>
              <a:gs pos="100000">
                <a:srgbClr val="FFF5D6"/>
              </a:gs>
              <a:gs pos="0">
                <a:schemeClr val="bg1"/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400">
              <a:cs typeface="+mn-ea"/>
              <a:sym typeface="+mn-lt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194589" y="3449264"/>
            <a:ext cx="465138" cy="481013"/>
          </a:xfrm>
          <a:custGeom>
            <a:avLst/>
            <a:gdLst>
              <a:gd name="T0" fmla="*/ 123 w 124"/>
              <a:gd name="T1" fmla="*/ 44 h 128"/>
              <a:gd name="T2" fmla="*/ 99 w 124"/>
              <a:gd name="T3" fmla="*/ 8 h 128"/>
              <a:gd name="T4" fmla="*/ 55 w 124"/>
              <a:gd name="T5" fmla="*/ 9 h 128"/>
              <a:gd name="T6" fmla="*/ 32 w 124"/>
              <a:gd name="T7" fmla="*/ 46 h 128"/>
              <a:gd name="T8" fmla="*/ 37 w 124"/>
              <a:gd name="T9" fmla="*/ 68 h 128"/>
              <a:gd name="T10" fmla="*/ 37 w 124"/>
              <a:gd name="T11" fmla="*/ 71 h 128"/>
              <a:gd name="T12" fmla="*/ 33 w 124"/>
              <a:gd name="T13" fmla="*/ 75 h 128"/>
              <a:gd name="T14" fmla="*/ 20 w 124"/>
              <a:gd name="T15" fmla="*/ 88 h 128"/>
              <a:gd name="T16" fmla="*/ 8 w 124"/>
              <a:gd name="T17" fmla="*/ 100 h 128"/>
              <a:gd name="T18" fmla="*/ 3 w 124"/>
              <a:gd name="T19" fmla="*/ 107 h 128"/>
              <a:gd name="T20" fmla="*/ 10 w 124"/>
              <a:gd name="T21" fmla="*/ 125 h 128"/>
              <a:gd name="T22" fmla="*/ 27 w 124"/>
              <a:gd name="T23" fmla="*/ 119 h 128"/>
              <a:gd name="T24" fmla="*/ 52 w 124"/>
              <a:gd name="T25" fmla="*/ 94 h 128"/>
              <a:gd name="T26" fmla="*/ 56 w 124"/>
              <a:gd name="T27" fmla="*/ 90 h 128"/>
              <a:gd name="T28" fmla="*/ 59 w 124"/>
              <a:gd name="T29" fmla="*/ 91 h 128"/>
              <a:gd name="T30" fmla="*/ 69 w 124"/>
              <a:gd name="T31" fmla="*/ 94 h 128"/>
              <a:gd name="T32" fmla="*/ 92 w 124"/>
              <a:gd name="T33" fmla="*/ 93 h 128"/>
              <a:gd name="T34" fmla="*/ 122 w 124"/>
              <a:gd name="T35" fmla="*/ 61 h 128"/>
              <a:gd name="T36" fmla="*/ 123 w 124"/>
              <a:gd name="T37" fmla="*/ 44 h 128"/>
              <a:gd name="T38" fmla="*/ 20 w 124"/>
              <a:gd name="T39" fmla="*/ 117 h 128"/>
              <a:gd name="T40" fmla="*/ 9 w 124"/>
              <a:gd name="T41" fmla="*/ 116 h 128"/>
              <a:gd name="T42" fmla="*/ 11 w 124"/>
              <a:gd name="T43" fmla="*/ 106 h 128"/>
              <a:gd name="T44" fmla="*/ 41 w 124"/>
              <a:gd name="T45" fmla="*/ 76 h 128"/>
              <a:gd name="T46" fmla="*/ 51 w 124"/>
              <a:gd name="T47" fmla="*/ 86 h 128"/>
              <a:gd name="T48" fmla="*/ 20 w 124"/>
              <a:gd name="T49" fmla="*/ 117 h 128"/>
              <a:gd name="T50" fmla="*/ 116 w 124"/>
              <a:gd name="T51" fmla="*/ 51 h 128"/>
              <a:gd name="T52" fmla="*/ 89 w 124"/>
              <a:gd name="T53" fmla="*/ 86 h 128"/>
              <a:gd name="T54" fmla="*/ 47 w 124"/>
              <a:gd name="T55" fmla="*/ 72 h 128"/>
              <a:gd name="T56" fmla="*/ 46 w 124"/>
              <a:gd name="T57" fmla="*/ 27 h 128"/>
              <a:gd name="T58" fmla="*/ 87 w 124"/>
              <a:gd name="T59" fmla="*/ 11 h 128"/>
              <a:gd name="T60" fmla="*/ 116 w 124"/>
              <a:gd name="T61" fmla="*/ 51 h 128"/>
              <a:gd name="T62" fmla="*/ 79 w 124"/>
              <a:gd name="T63" fmla="*/ 22 h 128"/>
              <a:gd name="T64" fmla="*/ 75 w 124"/>
              <a:gd name="T65" fmla="*/ 25 h 128"/>
              <a:gd name="T66" fmla="*/ 64 w 124"/>
              <a:gd name="T67" fmla="*/ 29 h 128"/>
              <a:gd name="T68" fmla="*/ 57 w 124"/>
              <a:gd name="T69" fmla="*/ 37 h 128"/>
              <a:gd name="T70" fmla="*/ 54 w 124"/>
              <a:gd name="T71" fmla="*/ 47 h 128"/>
              <a:gd name="T72" fmla="*/ 51 w 124"/>
              <a:gd name="T73" fmla="*/ 49 h 128"/>
              <a:gd name="T74" fmla="*/ 51 w 124"/>
              <a:gd name="T75" fmla="*/ 41 h 128"/>
              <a:gd name="T76" fmla="*/ 64 w 124"/>
              <a:gd name="T77" fmla="*/ 24 h 128"/>
              <a:gd name="T78" fmla="*/ 79 w 124"/>
              <a:gd name="T79" fmla="*/ 2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8">
                <a:moveTo>
                  <a:pt x="123" y="44"/>
                </a:moveTo>
                <a:cubicBezTo>
                  <a:pt x="122" y="29"/>
                  <a:pt x="113" y="15"/>
                  <a:pt x="99" y="8"/>
                </a:cubicBezTo>
                <a:cubicBezTo>
                  <a:pt x="85" y="0"/>
                  <a:pt x="69" y="2"/>
                  <a:pt x="55" y="9"/>
                </a:cubicBezTo>
                <a:cubicBezTo>
                  <a:pt x="41" y="16"/>
                  <a:pt x="34" y="31"/>
                  <a:pt x="32" y="46"/>
                </a:cubicBezTo>
                <a:cubicBezTo>
                  <a:pt x="32" y="53"/>
                  <a:pt x="33" y="62"/>
                  <a:pt x="37" y="68"/>
                </a:cubicBezTo>
                <a:cubicBezTo>
                  <a:pt x="37" y="70"/>
                  <a:pt x="38" y="70"/>
                  <a:pt x="37" y="71"/>
                </a:cubicBezTo>
                <a:cubicBezTo>
                  <a:pt x="35" y="72"/>
                  <a:pt x="34" y="74"/>
                  <a:pt x="33" y="75"/>
                </a:cubicBezTo>
                <a:cubicBezTo>
                  <a:pt x="28" y="80"/>
                  <a:pt x="24" y="84"/>
                  <a:pt x="20" y="88"/>
                </a:cubicBezTo>
                <a:cubicBezTo>
                  <a:pt x="16" y="92"/>
                  <a:pt x="12" y="96"/>
                  <a:pt x="8" y="100"/>
                </a:cubicBezTo>
                <a:cubicBezTo>
                  <a:pt x="6" y="102"/>
                  <a:pt x="4" y="104"/>
                  <a:pt x="3" y="107"/>
                </a:cubicBezTo>
                <a:cubicBezTo>
                  <a:pt x="0" y="114"/>
                  <a:pt x="3" y="122"/>
                  <a:pt x="10" y="125"/>
                </a:cubicBezTo>
                <a:cubicBezTo>
                  <a:pt x="17" y="128"/>
                  <a:pt x="23" y="124"/>
                  <a:pt x="27" y="119"/>
                </a:cubicBezTo>
                <a:cubicBezTo>
                  <a:pt x="36" y="111"/>
                  <a:pt x="44" y="102"/>
                  <a:pt x="52" y="94"/>
                </a:cubicBezTo>
                <a:cubicBezTo>
                  <a:pt x="53" y="93"/>
                  <a:pt x="55" y="92"/>
                  <a:pt x="56" y="90"/>
                </a:cubicBezTo>
                <a:cubicBezTo>
                  <a:pt x="57" y="89"/>
                  <a:pt x="57" y="90"/>
                  <a:pt x="59" y="91"/>
                </a:cubicBezTo>
                <a:cubicBezTo>
                  <a:pt x="62" y="92"/>
                  <a:pt x="66" y="93"/>
                  <a:pt x="69" y="94"/>
                </a:cubicBezTo>
                <a:cubicBezTo>
                  <a:pt x="77" y="95"/>
                  <a:pt x="85" y="95"/>
                  <a:pt x="92" y="93"/>
                </a:cubicBezTo>
                <a:cubicBezTo>
                  <a:pt x="107" y="88"/>
                  <a:pt x="117" y="75"/>
                  <a:pt x="122" y="61"/>
                </a:cubicBezTo>
                <a:cubicBezTo>
                  <a:pt x="124" y="56"/>
                  <a:pt x="124" y="49"/>
                  <a:pt x="123" y="44"/>
                </a:cubicBezTo>
                <a:close/>
                <a:moveTo>
                  <a:pt x="20" y="117"/>
                </a:moveTo>
                <a:cubicBezTo>
                  <a:pt x="16" y="120"/>
                  <a:pt x="12" y="119"/>
                  <a:pt x="9" y="116"/>
                </a:cubicBezTo>
                <a:cubicBezTo>
                  <a:pt x="7" y="113"/>
                  <a:pt x="9" y="108"/>
                  <a:pt x="11" y="106"/>
                </a:cubicBezTo>
                <a:cubicBezTo>
                  <a:pt x="21" y="96"/>
                  <a:pt x="31" y="86"/>
                  <a:pt x="41" y="76"/>
                </a:cubicBezTo>
                <a:cubicBezTo>
                  <a:pt x="44" y="80"/>
                  <a:pt x="47" y="83"/>
                  <a:pt x="51" y="86"/>
                </a:cubicBezTo>
                <a:cubicBezTo>
                  <a:pt x="40" y="96"/>
                  <a:pt x="30" y="107"/>
                  <a:pt x="20" y="117"/>
                </a:cubicBezTo>
                <a:close/>
                <a:moveTo>
                  <a:pt x="116" y="51"/>
                </a:moveTo>
                <a:cubicBezTo>
                  <a:pt x="115" y="66"/>
                  <a:pt x="105" y="81"/>
                  <a:pt x="89" y="86"/>
                </a:cubicBezTo>
                <a:cubicBezTo>
                  <a:pt x="74" y="90"/>
                  <a:pt x="57" y="85"/>
                  <a:pt x="47" y="72"/>
                </a:cubicBezTo>
                <a:cubicBezTo>
                  <a:pt x="38" y="59"/>
                  <a:pt x="37" y="40"/>
                  <a:pt x="46" y="27"/>
                </a:cubicBezTo>
                <a:cubicBezTo>
                  <a:pt x="55" y="14"/>
                  <a:pt x="72" y="7"/>
                  <a:pt x="87" y="11"/>
                </a:cubicBezTo>
                <a:cubicBezTo>
                  <a:pt x="105" y="16"/>
                  <a:pt x="117" y="33"/>
                  <a:pt x="116" y="51"/>
                </a:cubicBezTo>
                <a:close/>
                <a:moveTo>
                  <a:pt x="79" y="22"/>
                </a:moveTo>
                <a:cubicBezTo>
                  <a:pt x="80" y="25"/>
                  <a:pt x="76" y="25"/>
                  <a:pt x="75" y="25"/>
                </a:cubicBezTo>
                <a:cubicBezTo>
                  <a:pt x="71" y="25"/>
                  <a:pt x="68" y="27"/>
                  <a:pt x="64" y="29"/>
                </a:cubicBezTo>
                <a:cubicBezTo>
                  <a:pt x="61" y="31"/>
                  <a:pt x="59" y="34"/>
                  <a:pt x="57" y="37"/>
                </a:cubicBezTo>
                <a:cubicBezTo>
                  <a:pt x="55" y="40"/>
                  <a:pt x="55" y="43"/>
                  <a:pt x="54" y="47"/>
                </a:cubicBezTo>
                <a:cubicBezTo>
                  <a:pt x="54" y="48"/>
                  <a:pt x="53" y="51"/>
                  <a:pt x="51" y="49"/>
                </a:cubicBezTo>
                <a:cubicBezTo>
                  <a:pt x="50" y="48"/>
                  <a:pt x="51" y="43"/>
                  <a:pt x="51" y="41"/>
                </a:cubicBezTo>
                <a:cubicBezTo>
                  <a:pt x="54" y="34"/>
                  <a:pt x="58" y="28"/>
                  <a:pt x="64" y="24"/>
                </a:cubicBezTo>
                <a:cubicBezTo>
                  <a:pt x="67" y="23"/>
                  <a:pt x="77" y="18"/>
                  <a:pt x="79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4547933" y="4580833"/>
            <a:ext cx="473075" cy="477838"/>
          </a:xfrm>
          <a:custGeom>
            <a:avLst/>
            <a:gdLst>
              <a:gd name="T0" fmla="*/ 100 w 126"/>
              <a:gd name="T1" fmla="*/ 39 h 127"/>
              <a:gd name="T2" fmla="*/ 67 w 126"/>
              <a:gd name="T3" fmla="*/ 19 h 127"/>
              <a:gd name="T4" fmla="*/ 9 w 126"/>
              <a:gd name="T5" fmla="*/ 57 h 127"/>
              <a:gd name="T6" fmla="*/ 21 w 126"/>
              <a:gd name="T7" fmla="*/ 91 h 127"/>
              <a:gd name="T8" fmla="*/ 61 w 126"/>
              <a:gd name="T9" fmla="*/ 127 h 127"/>
              <a:gd name="T10" fmla="*/ 74 w 126"/>
              <a:gd name="T11" fmla="*/ 116 h 127"/>
              <a:gd name="T12" fmla="*/ 92 w 126"/>
              <a:gd name="T13" fmla="*/ 69 h 127"/>
              <a:gd name="T14" fmla="*/ 112 w 126"/>
              <a:gd name="T15" fmla="*/ 54 h 127"/>
              <a:gd name="T16" fmla="*/ 55 w 126"/>
              <a:gd name="T17" fmla="*/ 115 h 127"/>
              <a:gd name="T18" fmla="*/ 11 w 126"/>
              <a:gd name="T19" fmla="*/ 71 h 127"/>
              <a:gd name="T20" fmla="*/ 34 w 126"/>
              <a:gd name="T21" fmla="*/ 55 h 127"/>
              <a:gd name="T22" fmla="*/ 50 w 126"/>
              <a:gd name="T23" fmla="*/ 58 h 127"/>
              <a:gd name="T24" fmla="*/ 78 w 126"/>
              <a:gd name="T25" fmla="*/ 68 h 127"/>
              <a:gd name="T26" fmla="*/ 80 w 126"/>
              <a:gd name="T27" fmla="*/ 80 h 127"/>
              <a:gd name="T28" fmla="*/ 65 w 126"/>
              <a:gd name="T29" fmla="*/ 117 h 127"/>
              <a:gd name="T30" fmla="*/ 102 w 126"/>
              <a:gd name="T31" fmla="*/ 59 h 127"/>
              <a:gd name="T32" fmla="*/ 89 w 126"/>
              <a:gd name="T33" fmla="*/ 55 h 127"/>
              <a:gd name="T34" fmla="*/ 66 w 126"/>
              <a:gd name="T35" fmla="*/ 56 h 127"/>
              <a:gd name="T36" fmla="*/ 73 w 126"/>
              <a:gd name="T37" fmla="*/ 39 h 127"/>
              <a:gd name="T38" fmla="*/ 73 w 126"/>
              <a:gd name="T39" fmla="*/ 24 h 127"/>
              <a:gd name="T40" fmla="*/ 94 w 126"/>
              <a:gd name="T41" fmla="*/ 44 h 127"/>
              <a:gd name="T42" fmla="*/ 105 w 126"/>
              <a:gd name="T43" fmla="*/ 55 h 127"/>
              <a:gd name="T44" fmla="*/ 55 w 126"/>
              <a:gd name="T45" fmla="*/ 77 h 127"/>
              <a:gd name="T46" fmla="*/ 70 w 126"/>
              <a:gd name="T47" fmla="*/ 75 h 127"/>
              <a:gd name="T48" fmla="*/ 64 w 126"/>
              <a:gd name="T49" fmla="*/ 69 h 127"/>
              <a:gd name="T50" fmla="*/ 124 w 126"/>
              <a:gd name="T51" fmla="*/ 12 h 127"/>
              <a:gd name="T52" fmla="*/ 124 w 126"/>
              <a:gd name="T53" fmla="*/ 12 h 127"/>
              <a:gd name="T54" fmla="*/ 108 w 126"/>
              <a:gd name="T55" fmla="*/ 13 h 127"/>
              <a:gd name="T56" fmla="*/ 47 w 126"/>
              <a:gd name="T57" fmla="*/ 70 h 127"/>
              <a:gd name="T58" fmla="*/ 33 w 126"/>
              <a:gd name="T59" fmla="*/ 70 h 127"/>
              <a:gd name="T60" fmla="*/ 47 w 126"/>
              <a:gd name="T61" fmla="*/ 70 h 127"/>
              <a:gd name="T62" fmla="*/ 37 w 126"/>
              <a:gd name="T63" fmla="*/ 69 h 127"/>
              <a:gd name="T64" fmla="*/ 55 w 126"/>
              <a:gd name="T65" fmla="*/ 92 h 127"/>
              <a:gd name="T66" fmla="*/ 55 w 126"/>
              <a:gd name="T67" fmla="*/ 92 h 127"/>
              <a:gd name="T68" fmla="*/ 108 w 126"/>
              <a:gd name="T69" fmla="*/ 3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6" h="127">
                <a:moveTo>
                  <a:pt x="112" y="54"/>
                </a:moveTo>
                <a:cubicBezTo>
                  <a:pt x="111" y="48"/>
                  <a:pt x="104" y="43"/>
                  <a:pt x="100" y="39"/>
                </a:cubicBezTo>
                <a:cubicBezTo>
                  <a:pt x="94" y="33"/>
                  <a:pt x="87" y="26"/>
                  <a:pt x="81" y="20"/>
                </a:cubicBezTo>
                <a:cubicBezTo>
                  <a:pt x="77" y="16"/>
                  <a:pt x="71" y="15"/>
                  <a:pt x="67" y="19"/>
                </a:cubicBezTo>
                <a:cubicBezTo>
                  <a:pt x="63" y="23"/>
                  <a:pt x="55" y="30"/>
                  <a:pt x="60" y="36"/>
                </a:cubicBezTo>
                <a:cubicBezTo>
                  <a:pt x="43" y="43"/>
                  <a:pt x="26" y="50"/>
                  <a:pt x="9" y="57"/>
                </a:cubicBezTo>
                <a:cubicBezTo>
                  <a:pt x="3" y="60"/>
                  <a:pt x="0" y="70"/>
                  <a:pt x="5" y="75"/>
                </a:cubicBezTo>
                <a:cubicBezTo>
                  <a:pt x="10" y="80"/>
                  <a:pt x="16" y="86"/>
                  <a:pt x="21" y="91"/>
                </a:cubicBezTo>
                <a:cubicBezTo>
                  <a:pt x="30" y="100"/>
                  <a:pt x="38" y="109"/>
                  <a:pt x="47" y="117"/>
                </a:cubicBezTo>
                <a:cubicBezTo>
                  <a:pt x="51" y="121"/>
                  <a:pt x="55" y="127"/>
                  <a:pt x="61" y="127"/>
                </a:cubicBezTo>
                <a:cubicBezTo>
                  <a:pt x="64" y="127"/>
                  <a:pt x="68" y="126"/>
                  <a:pt x="70" y="124"/>
                </a:cubicBezTo>
                <a:cubicBezTo>
                  <a:pt x="72" y="121"/>
                  <a:pt x="73" y="119"/>
                  <a:pt x="74" y="116"/>
                </a:cubicBezTo>
                <a:cubicBezTo>
                  <a:pt x="78" y="105"/>
                  <a:pt x="82" y="94"/>
                  <a:pt x="87" y="83"/>
                </a:cubicBezTo>
                <a:cubicBezTo>
                  <a:pt x="88" y="79"/>
                  <a:pt x="90" y="74"/>
                  <a:pt x="92" y="69"/>
                </a:cubicBezTo>
                <a:cubicBezTo>
                  <a:pt x="97" y="71"/>
                  <a:pt x="101" y="71"/>
                  <a:pt x="105" y="67"/>
                </a:cubicBezTo>
                <a:cubicBezTo>
                  <a:pt x="109" y="63"/>
                  <a:pt x="113" y="60"/>
                  <a:pt x="112" y="54"/>
                </a:cubicBezTo>
                <a:close/>
                <a:moveTo>
                  <a:pt x="65" y="117"/>
                </a:moveTo>
                <a:cubicBezTo>
                  <a:pt x="63" y="123"/>
                  <a:pt x="57" y="117"/>
                  <a:pt x="55" y="115"/>
                </a:cubicBezTo>
                <a:cubicBezTo>
                  <a:pt x="47" y="107"/>
                  <a:pt x="39" y="98"/>
                  <a:pt x="31" y="90"/>
                </a:cubicBezTo>
                <a:cubicBezTo>
                  <a:pt x="24" y="84"/>
                  <a:pt x="18" y="77"/>
                  <a:pt x="11" y="71"/>
                </a:cubicBezTo>
                <a:cubicBezTo>
                  <a:pt x="5" y="64"/>
                  <a:pt x="23" y="60"/>
                  <a:pt x="27" y="58"/>
                </a:cubicBezTo>
                <a:cubicBezTo>
                  <a:pt x="29" y="57"/>
                  <a:pt x="31" y="56"/>
                  <a:pt x="34" y="55"/>
                </a:cubicBezTo>
                <a:cubicBezTo>
                  <a:pt x="36" y="55"/>
                  <a:pt x="36" y="55"/>
                  <a:pt x="38" y="55"/>
                </a:cubicBezTo>
                <a:cubicBezTo>
                  <a:pt x="42" y="57"/>
                  <a:pt x="46" y="57"/>
                  <a:pt x="50" y="58"/>
                </a:cubicBezTo>
                <a:cubicBezTo>
                  <a:pt x="59" y="59"/>
                  <a:pt x="67" y="60"/>
                  <a:pt x="74" y="64"/>
                </a:cubicBezTo>
                <a:cubicBezTo>
                  <a:pt x="76" y="65"/>
                  <a:pt x="77" y="66"/>
                  <a:pt x="78" y="68"/>
                </a:cubicBezTo>
                <a:cubicBezTo>
                  <a:pt x="79" y="68"/>
                  <a:pt x="83" y="71"/>
                  <a:pt x="83" y="72"/>
                </a:cubicBezTo>
                <a:cubicBezTo>
                  <a:pt x="83" y="74"/>
                  <a:pt x="80" y="79"/>
                  <a:pt x="80" y="80"/>
                </a:cubicBezTo>
                <a:cubicBezTo>
                  <a:pt x="75" y="91"/>
                  <a:pt x="71" y="102"/>
                  <a:pt x="67" y="113"/>
                </a:cubicBezTo>
                <a:cubicBezTo>
                  <a:pt x="66" y="115"/>
                  <a:pt x="66" y="116"/>
                  <a:pt x="65" y="117"/>
                </a:cubicBezTo>
                <a:close/>
                <a:moveTo>
                  <a:pt x="105" y="55"/>
                </a:moveTo>
                <a:cubicBezTo>
                  <a:pt x="105" y="57"/>
                  <a:pt x="103" y="58"/>
                  <a:pt x="102" y="59"/>
                </a:cubicBezTo>
                <a:cubicBezTo>
                  <a:pt x="101" y="60"/>
                  <a:pt x="100" y="62"/>
                  <a:pt x="98" y="63"/>
                </a:cubicBezTo>
                <a:cubicBezTo>
                  <a:pt x="95" y="64"/>
                  <a:pt x="91" y="57"/>
                  <a:pt x="89" y="55"/>
                </a:cubicBezTo>
                <a:cubicBezTo>
                  <a:pt x="88" y="60"/>
                  <a:pt x="86" y="65"/>
                  <a:pt x="84" y="69"/>
                </a:cubicBezTo>
                <a:cubicBezTo>
                  <a:pt x="87" y="66"/>
                  <a:pt x="68" y="57"/>
                  <a:pt x="66" y="56"/>
                </a:cubicBezTo>
                <a:cubicBezTo>
                  <a:pt x="58" y="54"/>
                  <a:pt x="49" y="54"/>
                  <a:pt x="41" y="52"/>
                </a:cubicBezTo>
                <a:cubicBezTo>
                  <a:pt x="52" y="48"/>
                  <a:pt x="63" y="44"/>
                  <a:pt x="73" y="39"/>
                </a:cubicBezTo>
                <a:cubicBezTo>
                  <a:pt x="71" y="37"/>
                  <a:pt x="64" y="33"/>
                  <a:pt x="67" y="29"/>
                </a:cubicBezTo>
                <a:cubicBezTo>
                  <a:pt x="69" y="28"/>
                  <a:pt x="71" y="25"/>
                  <a:pt x="73" y="24"/>
                </a:cubicBezTo>
                <a:cubicBezTo>
                  <a:pt x="74" y="24"/>
                  <a:pt x="76" y="25"/>
                  <a:pt x="76" y="26"/>
                </a:cubicBezTo>
                <a:cubicBezTo>
                  <a:pt x="82" y="32"/>
                  <a:pt x="88" y="38"/>
                  <a:pt x="94" y="44"/>
                </a:cubicBezTo>
                <a:cubicBezTo>
                  <a:pt x="97" y="47"/>
                  <a:pt x="100" y="50"/>
                  <a:pt x="102" y="52"/>
                </a:cubicBezTo>
                <a:cubicBezTo>
                  <a:pt x="103" y="53"/>
                  <a:pt x="105" y="54"/>
                  <a:pt x="105" y="55"/>
                </a:cubicBezTo>
                <a:close/>
                <a:moveTo>
                  <a:pt x="73" y="73"/>
                </a:moveTo>
                <a:cubicBezTo>
                  <a:pt x="71" y="61"/>
                  <a:pt x="53" y="65"/>
                  <a:pt x="55" y="77"/>
                </a:cubicBezTo>
                <a:cubicBezTo>
                  <a:pt x="58" y="88"/>
                  <a:pt x="75" y="85"/>
                  <a:pt x="73" y="73"/>
                </a:cubicBezTo>
                <a:close/>
                <a:moveTo>
                  <a:pt x="70" y="75"/>
                </a:moveTo>
                <a:cubicBezTo>
                  <a:pt x="70" y="82"/>
                  <a:pt x="58" y="82"/>
                  <a:pt x="59" y="75"/>
                </a:cubicBezTo>
                <a:cubicBezTo>
                  <a:pt x="59" y="72"/>
                  <a:pt x="61" y="69"/>
                  <a:pt x="64" y="69"/>
                </a:cubicBezTo>
                <a:cubicBezTo>
                  <a:pt x="67" y="69"/>
                  <a:pt x="70" y="72"/>
                  <a:pt x="70" y="75"/>
                </a:cubicBezTo>
                <a:close/>
                <a:moveTo>
                  <a:pt x="124" y="12"/>
                </a:moveTo>
                <a:cubicBezTo>
                  <a:pt x="124" y="0"/>
                  <a:pt x="103" y="2"/>
                  <a:pt x="104" y="14"/>
                </a:cubicBezTo>
                <a:cubicBezTo>
                  <a:pt x="106" y="26"/>
                  <a:pt x="126" y="25"/>
                  <a:pt x="124" y="12"/>
                </a:cubicBezTo>
                <a:close/>
                <a:moveTo>
                  <a:pt x="120" y="14"/>
                </a:moveTo>
                <a:cubicBezTo>
                  <a:pt x="120" y="21"/>
                  <a:pt x="107" y="20"/>
                  <a:pt x="108" y="13"/>
                </a:cubicBezTo>
                <a:cubicBezTo>
                  <a:pt x="109" y="5"/>
                  <a:pt x="121" y="7"/>
                  <a:pt x="120" y="14"/>
                </a:cubicBezTo>
                <a:close/>
                <a:moveTo>
                  <a:pt x="47" y="70"/>
                </a:moveTo>
                <a:cubicBezTo>
                  <a:pt x="47" y="66"/>
                  <a:pt x="44" y="62"/>
                  <a:pt x="40" y="62"/>
                </a:cubicBezTo>
                <a:cubicBezTo>
                  <a:pt x="36" y="62"/>
                  <a:pt x="33" y="66"/>
                  <a:pt x="33" y="70"/>
                </a:cubicBezTo>
                <a:cubicBezTo>
                  <a:pt x="33" y="74"/>
                  <a:pt x="36" y="78"/>
                  <a:pt x="40" y="78"/>
                </a:cubicBezTo>
                <a:cubicBezTo>
                  <a:pt x="44" y="78"/>
                  <a:pt x="47" y="74"/>
                  <a:pt x="47" y="70"/>
                </a:cubicBezTo>
                <a:close/>
                <a:moveTo>
                  <a:pt x="43" y="71"/>
                </a:moveTo>
                <a:cubicBezTo>
                  <a:pt x="42" y="76"/>
                  <a:pt x="36" y="74"/>
                  <a:pt x="37" y="69"/>
                </a:cubicBezTo>
                <a:cubicBezTo>
                  <a:pt x="37" y="64"/>
                  <a:pt x="44" y="66"/>
                  <a:pt x="43" y="71"/>
                </a:cubicBezTo>
                <a:close/>
                <a:moveTo>
                  <a:pt x="55" y="92"/>
                </a:moveTo>
                <a:cubicBezTo>
                  <a:pt x="56" y="97"/>
                  <a:pt x="48" y="98"/>
                  <a:pt x="47" y="93"/>
                </a:cubicBezTo>
                <a:cubicBezTo>
                  <a:pt x="46" y="88"/>
                  <a:pt x="54" y="86"/>
                  <a:pt x="55" y="92"/>
                </a:cubicBezTo>
                <a:close/>
                <a:moveTo>
                  <a:pt x="116" y="33"/>
                </a:moveTo>
                <a:cubicBezTo>
                  <a:pt x="118" y="38"/>
                  <a:pt x="110" y="41"/>
                  <a:pt x="108" y="36"/>
                </a:cubicBezTo>
                <a:cubicBezTo>
                  <a:pt x="106" y="31"/>
                  <a:pt x="113" y="29"/>
                  <a:pt x="116" y="33"/>
                </a:cubicBezTo>
                <a:close/>
              </a:path>
            </a:pathLst>
          </a:custGeom>
          <a:solidFill>
            <a:srgbClr val="D71E1D"/>
          </a:solidFill>
          <a:ln w="19050">
            <a:solidFill>
              <a:srgbClr val="D71E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Freeform 7"/>
          <p:cNvSpPr>
            <a:spLocks noEditPoints="1"/>
          </p:cNvSpPr>
          <p:nvPr/>
        </p:nvSpPr>
        <p:spPr bwMode="auto">
          <a:xfrm>
            <a:off x="7264939" y="4362870"/>
            <a:ext cx="315913" cy="482600"/>
          </a:xfrm>
          <a:custGeom>
            <a:avLst/>
            <a:gdLst>
              <a:gd name="T0" fmla="*/ 84 w 84"/>
              <a:gd name="T1" fmla="*/ 43 h 128"/>
              <a:gd name="T2" fmla="*/ 56 w 84"/>
              <a:gd name="T3" fmla="*/ 5 h 128"/>
              <a:gd name="T4" fmla="*/ 11 w 84"/>
              <a:gd name="T5" fmla="*/ 18 h 128"/>
              <a:gd name="T6" fmla="*/ 1 w 84"/>
              <a:gd name="T7" fmla="*/ 40 h 128"/>
              <a:gd name="T8" fmla="*/ 6 w 84"/>
              <a:gd name="T9" fmla="*/ 64 h 128"/>
              <a:gd name="T10" fmla="*/ 17 w 84"/>
              <a:gd name="T11" fmla="*/ 86 h 128"/>
              <a:gd name="T12" fmla="*/ 25 w 84"/>
              <a:gd name="T13" fmla="*/ 110 h 128"/>
              <a:gd name="T14" fmla="*/ 38 w 84"/>
              <a:gd name="T15" fmla="*/ 126 h 128"/>
              <a:gd name="T16" fmla="*/ 57 w 84"/>
              <a:gd name="T17" fmla="*/ 118 h 128"/>
              <a:gd name="T18" fmla="*/ 64 w 84"/>
              <a:gd name="T19" fmla="*/ 94 h 128"/>
              <a:gd name="T20" fmla="*/ 75 w 84"/>
              <a:gd name="T21" fmla="*/ 71 h 128"/>
              <a:gd name="T22" fmla="*/ 84 w 84"/>
              <a:gd name="T23" fmla="*/ 43 h 128"/>
              <a:gd name="T24" fmla="*/ 50 w 84"/>
              <a:gd name="T25" fmla="*/ 114 h 128"/>
              <a:gd name="T26" fmla="*/ 35 w 84"/>
              <a:gd name="T27" fmla="*/ 114 h 128"/>
              <a:gd name="T28" fmla="*/ 51 w 84"/>
              <a:gd name="T29" fmla="*/ 112 h 128"/>
              <a:gd name="T30" fmla="*/ 50 w 84"/>
              <a:gd name="T31" fmla="*/ 114 h 128"/>
              <a:gd name="T32" fmla="*/ 54 w 84"/>
              <a:gd name="T33" fmla="*/ 102 h 128"/>
              <a:gd name="T34" fmla="*/ 52 w 84"/>
              <a:gd name="T35" fmla="*/ 108 h 128"/>
              <a:gd name="T36" fmla="*/ 43 w 84"/>
              <a:gd name="T37" fmla="*/ 109 h 128"/>
              <a:gd name="T38" fmla="*/ 33 w 84"/>
              <a:gd name="T39" fmla="*/ 110 h 128"/>
              <a:gd name="T40" fmla="*/ 31 w 84"/>
              <a:gd name="T41" fmla="*/ 103 h 128"/>
              <a:gd name="T42" fmla="*/ 54 w 84"/>
              <a:gd name="T43" fmla="*/ 100 h 128"/>
              <a:gd name="T44" fmla="*/ 54 w 84"/>
              <a:gd name="T45" fmla="*/ 102 h 128"/>
              <a:gd name="T46" fmla="*/ 57 w 84"/>
              <a:gd name="T47" fmla="*/ 93 h 128"/>
              <a:gd name="T48" fmla="*/ 53 w 84"/>
              <a:gd name="T49" fmla="*/ 96 h 128"/>
              <a:gd name="T50" fmla="*/ 40 w 84"/>
              <a:gd name="T51" fmla="*/ 98 h 128"/>
              <a:gd name="T52" fmla="*/ 30 w 84"/>
              <a:gd name="T53" fmla="*/ 99 h 128"/>
              <a:gd name="T54" fmla="*/ 28 w 84"/>
              <a:gd name="T55" fmla="*/ 92 h 128"/>
              <a:gd name="T56" fmla="*/ 57 w 84"/>
              <a:gd name="T57" fmla="*/ 92 h 128"/>
              <a:gd name="T58" fmla="*/ 57 w 84"/>
              <a:gd name="T59" fmla="*/ 93 h 128"/>
              <a:gd name="T60" fmla="*/ 76 w 84"/>
              <a:gd name="T61" fmla="*/ 46 h 128"/>
              <a:gd name="T62" fmla="*/ 68 w 84"/>
              <a:gd name="T63" fmla="*/ 68 h 128"/>
              <a:gd name="T64" fmla="*/ 63 w 84"/>
              <a:gd name="T65" fmla="*/ 78 h 128"/>
              <a:gd name="T66" fmla="*/ 60 w 84"/>
              <a:gd name="T67" fmla="*/ 84 h 128"/>
              <a:gd name="T68" fmla="*/ 57 w 84"/>
              <a:gd name="T69" fmla="*/ 84 h 128"/>
              <a:gd name="T70" fmla="*/ 25 w 84"/>
              <a:gd name="T71" fmla="*/ 84 h 128"/>
              <a:gd name="T72" fmla="*/ 20 w 84"/>
              <a:gd name="T73" fmla="*/ 75 h 128"/>
              <a:gd name="T74" fmla="*/ 14 w 84"/>
              <a:gd name="T75" fmla="*/ 65 h 128"/>
              <a:gd name="T76" fmla="*/ 8 w 84"/>
              <a:gd name="T77" fmla="*/ 42 h 128"/>
              <a:gd name="T78" fmla="*/ 17 w 84"/>
              <a:gd name="T79" fmla="*/ 23 h 128"/>
              <a:gd name="T80" fmla="*/ 56 w 84"/>
              <a:gd name="T81" fmla="*/ 14 h 128"/>
              <a:gd name="T82" fmla="*/ 76 w 84"/>
              <a:gd name="T83" fmla="*/ 46 h 128"/>
              <a:gd name="T84" fmla="*/ 45 w 84"/>
              <a:gd name="T85" fmla="*/ 23 h 128"/>
              <a:gd name="T86" fmla="*/ 40 w 84"/>
              <a:gd name="T87" fmla="*/ 26 h 128"/>
              <a:gd name="T88" fmla="*/ 29 w 84"/>
              <a:gd name="T89" fmla="*/ 32 h 128"/>
              <a:gd name="T90" fmla="*/ 23 w 84"/>
              <a:gd name="T91" fmla="*/ 42 h 128"/>
              <a:gd name="T92" fmla="*/ 21 w 84"/>
              <a:gd name="T93" fmla="*/ 48 h 128"/>
              <a:gd name="T94" fmla="*/ 23 w 84"/>
              <a:gd name="T95" fmla="*/ 32 h 128"/>
              <a:gd name="T96" fmla="*/ 43 w 84"/>
              <a:gd name="T97" fmla="*/ 22 h 128"/>
              <a:gd name="T98" fmla="*/ 45 w 84"/>
              <a:gd name="T99" fmla="*/ 2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" h="128">
                <a:moveTo>
                  <a:pt x="84" y="43"/>
                </a:moveTo>
                <a:cubicBezTo>
                  <a:pt x="83" y="26"/>
                  <a:pt x="72" y="11"/>
                  <a:pt x="56" y="5"/>
                </a:cubicBezTo>
                <a:cubicBezTo>
                  <a:pt x="39" y="0"/>
                  <a:pt x="22" y="5"/>
                  <a:pt x="11" y="18"/>
                </a:cubicBezTo>
                <a:cubicBezTo>
                  <a:pt x="5" y="24"/>
                  <a:pt x="2" y="32"/>
                  <a:pt x="1" y="40"/>
                </a:cubicBezTo>
                <a:cubicBezTo>
                  <a:pt x="0" y="49"/>
                  <a:pt x="2" y="56"/>
                  <a:pt x="6" y="64"/>
                </a:cubicBezTo>
                <a:cubicBezTo>
                  <a:pt x="9" y="71"/>
                  <a:pt x="14" y="79"/>
                  <a:pt x="17" y="86"/>
                </a:cubicBezTo>
                <a:cubicBezTo>
                  <a:pt x="21" y="94"/>
                  <a:pt x="23" y="102"/>
                  <a:pt x="25" y="110"/>
                </a:cubicBezTo>
                <a:cubicBezTo>
                  <a:pt x="27" y="117"/>
                  <a:pt x="30" y="124"/>
                  <a:pt x="38" y="126"/>
                </a:cubicBezTo>
                <a:cubicBezTo>
                  <a:pt x="46" y="128"/>
                  <a:pt x="53" y="125"/>
                  <a:pt x="57" y="118"/>
                </a:cubicBezTo>
                <a:cubicBezTo>
                  <a:pt x="60" y="110"/>
                  <a:pt x="61" y="102"/>
                  <a:pt x="64" y="94"/>
                </a:cubicBezTo>
                <a:cubicBezTo>
                  <a:pt x="67" y="86"/>
                  <a:pt x="71" y="79"/>
                  <a:pt x="75" y="71"/>
                </a:cubicBezTo>
                <a:cubicBezTo>
                  <a:pt x="80" y="63"/>
                  <a:pt x="84" y="53"/>
                  <a:pt x="84" y="43"/>
                </a:cubicBezTo>
                <a:close/>
                <a:moveTo>
                  <a:pt x="50" y="114"/>
                </a:moveTo>
                <a:cubicBezTo>
                  <a:pt x="47" y="121"/>
                  <a:pt x="37" y="121"/>
                  <a:pt x="35" y="114"/>
                </a:cubicBezTo>
                <a:cubicBezTo>
                  <a:pt x="40" y="113"/>
                  <a:pt x="45" y="113"/>
                  <a:pt x="51" y="112"/>
                </a:cubicBezTo>
                <a:cubicBezTo>
                  <a:pt x="50" y="113"/>
                  <a:pt x="50" y="113"/>
                  <a:pt x="50" y="114"/>
                </a:cubicBezTo>
                <a:close/>
                <a:moveTo>
                  <a:pt x="54" y="102"/>
                </a:moveTo>
                <a:cubicBezTo>
                  <a:pt x="54" y="102"/>
                  <a:pt x="52" y="108"/>
                  <a:pt x="52" y="108"/>
                </a:cubicBezTo>
                <a:cubicBezTo>
                  <a:pt x="49" y="108"/>
                  <a:pt x="46" y="109"/>
                  <a:pt x="43" y="109"/>
                </a:cubicBezTo>
                <a:cubicBezTo>
                  <a:pt x="40" y="109"/>
                  <a:pt x="37" y="110"/>
                  <a:pt x="33" y="110"/>
                </a:cubicBezTo>
                <a:cubicBezTo>
                  <a:pt x="33" y="110"/>
                  <a:pt x="31" y="104"/>
                  <a:pt x="31" y="103"/>
                </a:cubicBezTo>
                <a:cubicBezTo>
                  <a:pt x="39" y="102"/>
                  <a:pt x="47" y="101"/>
                  <a:pt x="54" y="100"/>
                </a:cubicBezTo>
                <a:cubicBezTo>
                  <a:pt x="54" y="100"/>
                  <a:pt x="54" y="101"/>
                  <a:pt x="54" y="102"/>
                </a:cubicBezTo>
                <a:close/>
                <a:moveTo>
                  <a:pt x="57" y="93"/>
                </a:moveTo>
                <a:cubicBezTo>
                  <a:pt x="56" y="95"/>
                  <a:pt x="56" y="96"/>
                  <a:pt x="53" y="96"/>
                </a:cubicBezTo>
                <a:cubicBezTo>
                  <a:pt x="49" y="97"/>
                  <a:pt x="44" y="97"/>
                  <a:pt x="40" y="98"/>
                </a:cubicBezTo>
                <a:cubicBezTo>
                  <a:pt x="37" y="98"/>
                  <a:pt x="33" y="99"/>
                  <a:pt x="30" y="99"/>
                </a:cubicBezTo>
                <a:cubicBezTo>
                  <a:pt x="30" y="99"/>
                  <a:pt x="28" y="93"/>
                  <a:pt x="28" y="92"/>
                </a:cubicBezTo>
                <a:cubicBezTo>
                  <a:pt x="37" y="92"/>
                  <a:pt x="47" y="92"/>
                  <a:pt x="57" y="92"/>
                </a:cubicBezTo>
                <a:cubicBezTo>
                  <a:pt x="57" y="92"/>
                  <a:pt x="57" y="92"/>
                  <a:pt x="57" y="93"/>
                </a:cubicBezTo>
                <a:close/>
                <a:moveTo>
                  <a:pt x="76" y="46"/>
                </a:moveTo>
                <a:cubicBezTo>
                  <a:pt x="77" y="53"/>
                  <a:pt x="72" y="61"/>
                  <a:pt x="68" y="68"/>
                </a:cubicBezTo>
                <a:cubicBezTo>
                  <a:pt x="67" y="71"/>
                  <a:pt x="65" y="75"/>
                  <a:pt x="63" y="78"/>
                </a:cubicBezTo>
                <a:cubicBezTo>
                  <a:pt x="62" y="80"/>
                  <a:pt x="61" y="82"/>
                  <a:pt x="60" y="84"/>
                </a:cubicBezTo>
                <a:cubicBezTo>
                  <a:pt x="60" y="84"/>
                  <a:pt x="57" y="84"/>
                  <a:pt x="57" y="84"/>
                </a:cubicBezTo>
                <a:cubicBezTo>
                  <a:pt x="46" y="84"/>
                  <a:pt x="36" y="84"/>
                  <a:pt x="25" y="84"/>
                </a:cubicBezTo>
                <a:cubicBezTo>
                  <a:pt x="24" y="84"/>
                  <a:pt x="21" y="76"/>
                  <a:pt x="20" y="75"/>
                </a:cubicBezTo>
                <a:cubicBezTo>
                  <a:pt x="18" y="72"/>
                  <a:pt x="16" y="68"/>
                  <a:pt x="14" y="65"/>
                </a:cubicBezTo>
                <a:cubicBezTo>
                  <a:pt x="11" y="58"/>
                  <a:pt x="8" y="51"/>
                  <a:pt x="8" y="42"/>
                </a:cubicBezTo>
                <a:cubicBezTo>
                  <a:pt x="9" y="35"/>
                  <a:pt x="12" y="28"/>
                  <a:pt x="17" y="23"/>
                </a:cubicBezTo>
                <a:cubicBezTo>
                  <a:pt x="27" y="11"/>
                  <a:pt x="42" y="8"/>
                  <a:pt x="56" y="14"/>
                </a:cubicBezTo>
                <a:cubicBezTo>
                  <a:pt x="68" y="19"/>
                  <a:pt x="77" y="32"/>
                  <a:pt x="76" y="46"/>
                </a:cubicBezTo>
                <a:close/>
                <a:moveTo>
                  <a:pt x="45" y="23"/>
                </a:moveTo>
                <a:cubicBezTo>
                  <a:pt x="46" y="26"/>
                  <a:pt x="42" y="26"/>
                  <a:pt x="40" y="26"/>
                </a:cubicBezTo>
                <a:cubicBezTo>
                  <a:pt x="36" y="27"/>
                  <a:pt x="32" y="29"/>
                  <a:pt x="29" y="32"/>
                </a:cubicBezTo>
                <a:cubicBezTo>
                  <a:pt x="26" y="34"/>
                  <a:pt x="24" y="38"/>
                  <a:pt x="23" y="42"/>
                </a:cubicBezTo>
                <a:cubicBezTo>
                  <a:pt x="23" y="43"/>
                  <a:pt x="24" y="48"/>
                  <a:pt x="21" y="48"/>
                </a:cubicBezTo>
                <a:cubicBezTo>
                  <a:pt x="15" y="48"/>
                  <a:pt x="22" y="34"/>
                  <a:pt x="23" y="32"/>
                </a:cubicBezTo>
                <a:cubicBezTo>
                  <a:pt x="28" y="26"/>
                  <a:pt x="35" y="22"/>
                  <a:pt x="43" y="22"/>
                </a:cubicBezTo>
                <a:cubicBezTo>
                  <a:pt x="44" y="22"/>
                  <a:pt x="45" y="22"/>
                  <a:pt x="45" y="23"/>
                </a:cubicBezTo>
                <a:close/>
              </a:path>
            </a:pathLst>
          </a:custGeom>
          <a:solidFill>
            <a:srgbClr val="D71E1D"/>
          </a:solidFill>
          <a:ln w="19050">
            <a:solidFill>
              <a:srgbClr val="D71E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Freeform 8" descr="D:\51PPT模板网\51pptmoban.com\图片.jpg"/>
          <p:cNvSpPr>
            <a:spLocks noEditPoints="1"/>
          </p:cNvSpPr>
          <p:nvPr/>
        </p:nvSpPr>
        <p:spPr bwMode="auto">
          <a:xfrm>
            <a:off x="5995064" y="2975633"/>
            <a:ext cx="420438" cy="434499"/>
          </a:xfrm>
          <a:custGeom>
            <a:avLst/>
            <a:gdLst>
              <a:gd name="T0" fmla="*/ 124 w 126"/>
              <a:gd name="T1" fmla="*/ 118 h 130"/>
              <a:gd name="T2" fmla="*/ 107 w 126"/>
              <a:gd name="T3" fmla="*/ 106 h 130"/>
              <a:gd name="T4" fmla="*/ 85 w 126"/>
              <a:gd name="T5" fmla="*/ 99 h 130"/>
              <a:gd name="T6" fmla="*/ 101 w 126"/>
              <a:gd name="T7" fmla="*/ 53 h 130"/>
              <a:gd name="T8" fmla="*/ 84 w 126"/>
              <a:gd name="T9" fmla="*/ 10 h 130"/>
              <a:gd name="T10" fmla="*/ 39 w 126"/>
              <a:gd name="T11" fmla="*/ 13 h 130"/>
              <a:gd name="T12" fmla="*/ 25 w 126"/>
              <a:gd name="T13" fmla="*/ 58 h 130"/>
              <a:gd name="T14" fmla="*/ 41 w 126"/>
              <a:gd name="T15" fmla="*/ 99 h 130"/>
              <a:gd name="T16" fmla="*/ 17 w 126"/>
              <a:gd name="T17" fmla="*/ 106 h 130"/>
              <a:gd name="T18" fmla="*/ 3 w 126"/>
              <a:gd name="T19" fmla="*/ 121 h 130"/>
              <a:gd name="T20" fmla="*/ 15 w 126"/>
              <a:gd name="T21" fmla="*/ 127 h 130"/>
              <a:gd name="T22" fmla="*/ 44 w 126"/>
              <a:gd name="T23" fmla="*/ 127 h 130"/>
              <a:gd name="T24" fmla="*/ 102 w 126"/>
              <a:gd name="T25" fmla="*/ 127 h 130"/>
              <a:gd name="T26" fmla="*/ 124 w 126"/>
              <a:gd name="T27" fmla="*/ 118 h 130"/>
              <a:gd name="T28" fmla="*/ 40 w 126"/>
              <a:gd name="T29" fmla="*/ 83 h 130"/>
              <a:gd name="T30" fmla="*/ 35 w 126"/>
              <a:gd name="T31" fmla="*/ 36 h 130"/>
              <a:gd name="T32" fmla="*/ 48 w 126"/>
              <a:gd name="T33" fmla="*/ 16 h 130"/>
              <a:gd name="T34" fmla="*/ 71 w 126"/>
              <a:gd name="T35" fmla="*/ 12 h 130"/>
              <a:gd name="T36" fmla="*/ 93 w 126"/>
              <a:gd name="T37" fmla="*/ 53 h 130"/>
              <a:gd name="T38" fmla="*/ 77 w 126"/>
              <a:gd name="T39" fmla="*/ 97 h 130"/>
              <a:gd name="T40" fmla="*/ 56 w 126"/>
              <a:gd name="T41" fmla="*/ 101 h 130"/>
              <a:gd name="T42" fmla="*/ 40 w 126"/>
              <a:gd name="T43" fmla="*/ 83 h 130"/>
              <a:gd name="T44" fmla="*/ 10 w 126"/>
              <a:gd name="T45" fmla="*/ 119 h 130"/>
              <a:gd name="T46" fmla="*/ 32 w 126"/>
              <a:gd name="T47" fmla="*/ 109 h 130"/>
              <a:gd name="T48" fmla="*/ 43 w 126"/>
              <a:gd name="T49" fmla="*/ 106 h 130"/>
              <a:gd name="T50" fmla="*/ 51 w 126"/>
              <a:gd name="T51" fmla="*/ 104 h 130"/>
              <a:gd name="T52" fmla="*/ 56 w 126"/>
              <a:gd name="T53" fmla="*/ 106 h 130"/>
              <a:gd name="T54" fmla="*/ 67 w 126"/>
              <a:gd name="T55" fmla="*/ 107 h 130"/>
              <a:gd name="T56" fmla="*/ 73 w 126"/>
              <a:gd name="T57" fmla="*/ 105 h 130"/>
              <a:gd name="T58" fmla="*/ 79 w 126"/>
              <a:gd name="T59" fmla="*/ 105 h 130"/>
              <a:gd name="T60" fmla="*/ 102 w 126"/>
              <a:gd name="T61" fmla="*/ 112 h 130"/>
              <a:gd name="T62" fmla="*/ 116 w 126"/>
              <a:gd name="T63" fmla="*/ 119 h 130"/>
              <a:gd name="T64" fmla="*/ 10 w 126"/>
              <a:gd name="T65" fmla="*/ 11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" h="130">
                <a:moveTo>
                  <a:pt x="124" y="118"/>
                </a:moveTo>
                <a:cubicBezTo>
                  <a:pt x="123" y="111"/>
                  <a:pt x="113" y="108"/>
                  <a:pt x="107" y="106"/>
                </a:cubicBezTo>
                <a:cubicBezTo>
                  <a:pt x="100" y="103"/>
                  <a:pt x="93" y="100"/>
                  <a:pt x="85" y="99"/>
                </a:cubicBezTo>
                <a:cubicBezTo>
                  <a:pt x="95" y="85"/>
                  <a:pt x="101" y="70"/>
                  <a:pt x="101" y="53"/>
                </a:cubicBezTo>
                <a:cubicBezTo>
                  <a:pt x="101" y="38"/>
                  <a:pt x="96" y="20"/>
                  <a:pt x="84" y="10"/>
                </a:cubicBezTo>
                <a:cubicBezTo>
                  <a:pt x="71" y="0"/>
                  <a:pt x="51" y="1"/>
                  <a:pt x="39" y="13"/>
                </a:cubicBezTo>
                <a:cubicBezTo>
                  <a:pt x="28" y="25"/>
                  <a:pt x="25" y="42"/>
                  <a:pt x="25" y="58"/>
                </a:cubicBezTo>
                <a:cubicBezTo>
                  <a:pt x="26" y="72"/>
                  <a:pt x="32" y="87"/>
                  <a:pt x="41" y="99"/>
                </a:cubicBezTo>
                <a:cubicBezTo>
                  <a:pt x="33" y="100"/>
                  <a:pt x="25" y="103"/>
                  <a:pt x="17" y="106"/>
                </a:cubicBezTo>
                <a:cubicBezTo>
                  <a:pt x="12" y="109"/>
                  <a:pt x="0" y="113"/>
                  <a:pt x="3" y="121"/>
                </a:cubicBezTo>
                <a:cubicBezTo>
                  <a:pt x="4" y="127"/>
                  <a:pt x="10" y="127"/>
                  <a:pt x="15" y="127"/>
                </a:cubicBezTo>
                <a:cubicBezTo>
                  <a:pt x="25" y="127"/>
                  <a:pt x="34" y="127"/>
                  <a:pt x="44" y="127"/>
                </a:cubicBezTo>
                <a:cubicBezTo>
                  <a:pt x="64" y="127"/>
                  <a:pt x="83" y="127"/>
                  <a:pt x="102" y="127"/>
                </a:cubicBezTo>
                <a:cubicBezTo>
                  <a:pt x="109" y="127"/>
                  <a:pt x="126" y="130"/>
                  <a:pt x="124" y="118"/>
                </a:cubicBezTo>
                <a:close/>
                <a:moveTo>
                  <a:pt x="40" y="83"/>
                </a:moveTo>
                <a:cubicBezTo>
                  <a:pt x="33" y="68"/>
                  <a:pt x="30" y="52"/>
                  <a:pt x="35" y="36"/>
                </a:cubicBezTo>
                <a:cubicBezTo>
                  <a:pt x="38" y="28"/>
                  <a:pt x="42" y="21"/>
                  <a:pt x="48" y="16"/>
                </a:cubicBezTo>
                <a:cubicBezTo>
                  <a:pt x="55" y="11"/>
                  <a:pt x="63" y="11"/>
                  <a:pt x="71" y="12"/>
                </a:cubicBezTo>
                <a:cubicBezTo>
                  <a:pt x="87" y="16"/>
                  <a:pt x="93" y="38"/>
                  <a:pt x="93" y="53"/>
                </a:cubicBezTo>
                <a:cubicBezTo>
                  <a:pt x="93" y="69"/>
                  <a:pt x="88" y="85"/>
                  <a:pt x="77" y="97"/>
                </a:cubicBezTo>
                <a:cubicBezTo>
                  <a:pt x="71" y="103"/>
                  <a:pt x="63" y="105"/>
                  <a:pt x="56" y="101"/>
                </a:cubicBezTo>
                <a:cubicBezTo>
                  <a:pt x="48" y="97"/>
                  <a:pt x="44" y="90"/>
                  <a:pt x="40" y="83"/>
                </a:cubicBezTo>
                <a:close/>
                <a:moveTo>
                  <a:pt x="10" y="119"/>
                </a:moveTo>
                <a:cubicBezTo>
                  <a:pt x="17" y="115"/>
                  <a:pt x="24" y="112"/>
                  <a:pt x="32" y="109"/>
                </a:cubicBezTo>
                <a:cubicBezTo>
                  <a:pt x="36" y="108"/>
                  <a:pt x="39" y="107"/>
                  <a:pt x="43" y="106"/>
                </a:cubicBezTo>
                <a:cubicBezTo>
                  <a:pt x="46" y="105"/>
                  <a:pt x="48" y="105"/>
                  <a:pt x="51" y="104"/>
                </a:cubicBezTo>
                <a:cubicBezTo>
                  <a:pt x="53" y="104"/>
                  <a:pt x="54" y="105"/>
                  <a:pt x="56" y="106"/>
                </a:cubicBezTo>
                <a:cubicBezTo>
                  <a:pt x="60" y="108"/>
                  <a:pt x="63" y="108"/>
                  <a:pt x="67" y="107"/>
                </a:cubicBezTo>
                <a:cubicBezTo>
                  <a:pt x="69" y="107"/>
                  <a:pt x="71" y="106"/>
                  <a:pt x="73" y="105"/>
                </a:cubicBezTo>
                <a:cubicBezTo>
                  <a:pt x="75" y="104"/>
                  <a:pt x="76" y="104"/>
                  <a:pt x="79" y="105"/>
                </a:cubicBezTo>
                <a:cubicBezTo>
                  <a:pt x="87" y="107"/>
                  <a:pt x="95" y="109"/>
                  <a:pt x="102" y="112"/>
                </a:cubicBezTo>
                <a:cubicBezTo>
                  <a:pt x="107" y="114"/>
                  <a:pt x="112" y="116"/>
                  <a:pt x="116" y="119"/>
                </a:cubicBezTo>
                <a:cubicBezTo>
                  <a:pt x="81" y="119"/>
                  <a:pt x="45" y="119"/>
                  <a:pt x="10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9" descr="D:\51PPT模板网\51pptmoban.com\图片.jpg"/>
          <p:cNvSpPr>
            <a:spLocks noEditPoints="1"/>
          </p:cNvSpPr>
          <p:nvPr/>
        </p:nvSpPr>
        <p:spPr bwMode="auto">
          <a:xfrm>
            <a:off x="8986742" y="2886653"/>
            <a:ext cx="442913" cy="439738"/>
          </a:xfrm>
          <a:custGeom>
            <a:avLst/>
            <a:gdLst>
              <a:gd name="T0" fmla="*/ 106 w 118"/>
              <a:gd name="T1" fmla="*/ 0 h 117"/>
              <a:gd name="T2" fmla="*/ 80 w 118"/>
              <a:gd name="T3" fmla="*/ 23 h 117"/>
              <a:gd name="T4" fmla="*/ 83 w 118"/>
              <a:gd name="T5" fmla="*/ 32 h 117"/>
              <a:gd name="T6" fmla="*/ 74 w 118"/>
              <a:gd name="T7" fmla="*/ 33 h 117"/>
              <a:gd name="T8" fmla="*/ 41 w 118"/>
              <a:gd name="T9" fmla="*/ 25 h 117"/>
              <a:gd name="T10" fmla="*/ 11 w 118"/>
              <a:gd name="T11" fmla="*/ 96 h 117"/>
              <a:gd name="T12" fmla="*/ 5 w 118"/>
              <a:gd name="T13" fmla="*/ 110 h 117"/>
              <a:gd name="T14" fmla="*/ 11 w 118"/>
              <a:gd name="T15" fmla="*/ 111 h 117"/>
              <a:gd name="T16" fmla="*/ 20 w 118"/>
              <a:gd name="T17" fmla="*/ 106 h 117"/>
              <a:gd name="T18" fmla="*/ 78 w 118"/>
              <a:gd name="T19" fmla="*/ 105 h 117"/>
              <a:gd name="T20" fmla="*/ 93 w 118"/>
              <a:gd name="T21" fmla="*/ 115 h 117"/>
              <a:gd name="T22" fmla="*/ 82 w 118"/>
              <a:gd name="T23" fmla="*/ 101 h 117"/>
              <a:gd name="T24" fmla="*/ 89 w 118"/>
              <a:gd name="T25" fmla="*/ 49 h 117"/>
              <a:gd name="T26" fmla="*/ 83 w 118"/>
              <a:gd name="T27" fmla="*/ 40 h 117"/>
              <a:gd name="T28" fmla="*/ 93 w 118"/>
              <a:gd name="T29" fmla="*/ 39 h 117"/>
              <a:gd name="T30" fmla="*/ 118 w 118"/>
              <a:gd name="T31" fmla="*/ 13 h 117"/>
              <a:gd name="T32" fmla="*/ 98 w 118"/>
              <a:gd name="T33" fmla="*/ 9 h 117"/>
              <a:gd name="T34" fmla="*/ 101 w 118"/>
              <a:gd name="T35" fmla="*/ 14 h 117"/>
              <a:gd name="T36" fmla="*/ 96 w 118"/>
              <a:gd name="T37" fmla="*/ 13 h 117"/>
              <a:gd name="T38" fmla="*/ 87 w 118"/>
              <a:gd name="T39" fmla="*/ 28 h 117"/>
              <a:gd name="T40" fmla="*/ 90 w 118"/>
              <a:gd name="T41" fmla="*/ 14 h 117"/>
              <a:gd name="T42" fmla="*/ 87 w 118"/>
              <a:gd name="T43" fmla="*/ 28 h 117"/>
              <a:gd name="T44" fmla="*/ 83 w 118"/>
              <a:gd name="T45" fmla="*/ 91 h 117"/>
              <a:gd name="T46" fmla="*/ 8 w 118"/>
              <a:gd name="T47" fmla="*/ 77 h 117"/>
              <a:gd name="T48" fmla="*/ 75 w 118"/>
              <a:gd name="T49" fmla="*/ 40 h 117"/>
              <a:gd name="T50" fmla="*/ 66 w 118"/>
              <a:gd name="T51" fmla="*/ 48 h 117"/>
              <a:gd name="T52" fmla="*/ 32 w 118"/>
              <a:gd name="T53" fmla="*/ 46 h 117"/>
              <a:gd name="T54" fmla="*/ 67 w 118"/>
              <a:gd name="T55" fmla="*/ 94 h 117"/>
              <a:gd name="T56" fmla="*/ 76 w 118"/>
              <a:gd name="T57" fmla="*/ 60 h 117"/>
              <a:gd name="T58" fmla="*/ 79 w 118"/>
              <a:gd name="T59" fmla="*/ 44 h 117"/>
              <a:gd name="T60" fmla="*/ 69 w 118"/>
              <a:gd name="T61" fmla="*/ 57 h 117"/>
              <a:gd name="T62" fmla="*/ 53 w 118"/>
              <a:gd name="T63" fmla="*/ 95 h 117"/>
              <a:gd name="T64" fmla="*/ 24 w 118"/>
              <a:gd name="T65" fmla="*/ 66 h 117"/>
              <a:gd name="T66" fmla="*/ 64 w 118"/>
              <a:gd name="T67" fmla="*/ 52 h 117"/>
              <a:gd name="T68" fmla="*/ 55 w 118"/>
              <a:gd name="T69" fmla="*/ 57 h 117"/>
              <a:gd name="T70" fmla="*/ 34 w 118"/>
              <a:gd name="T71" fmla="*/ 74 h 117"/>
              <a:gd name="T72" fmla="*/ 64 w 118"/>
              <a:gd name="T73" fmla="*/ 69 h 117"/>
              <a:gd name="T74" fmla="*/ 61 w 118"/>
              <a:gd name="T75" fmla="*/ 62 h 117"/>
              <a:gd name="T76" fmla="*/ 67 w 118"/>
              <a:gd name="T77" fmla="*/ 56 h 117"/>
              <a:gd name="T78" fmla="*/ 58 w 118"/>
              <a:gd name="T79" fmla="*/ 67 h 117"/>
              <a:gd name="T80" fmla="*/ 41 w 118"/>
              <a:gd name="T81" fmla="*/ 78 h 117"/>
              <a:gd name="T82" fmla="*/ 50 w 118"/>
              <a:gd name="T83" fmla="*/ 66 h 117"/>
              <a:gd name="T84" fmla="*/ 45 w 118"/>
              <a:gd name="T85" fmla="*/ 75 h 117"/>
              <a:gd name="T86" fmla="*/ 53 w 118"/>
              <a:gd name="T87" fmla="*/ 70 h 117"/>
              <a:gd name="T88" fmla="*/ 58 w 118"/>
              <a:gd name="T89" fmla="*/ 67 h 117"/>
              <a:gd name="T90" fmla="*/ 102 w 118"/>
              <a:gd name="T91" fmla="*/ 32 h 117"/>
              <a:gd name="T92" fmla="*/ 101 w 118"/>
              <a:gd name="T93" fmla="*/ 22 h 117"/>
              <a:gd name="T94" fmla="*/ 111 w 118"/>
              <a:gd name="T95" fmla="*/ 1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8" h="117">
                <a:moveTo>
                  <a:pt x="106" y="13"/>
                </a:moveTo>
                <a:cubicBezTo>
                  <a:pt x="106" y="9"/>
                  <a:pt x="106" y="4"/>
                  <a:pt x="106" y="0"/>
                </a:cubicBezTo>
                <a:cubicBezTo>
                  <a:pt x="98" y="3"/>
                  <a:pt x="90" y="7"/>
                  <a:pt x="84" y="13"/>
                </a:cubicBezTo>
                <a:cubicBezTo>
                  <a:pt x="81" y="15"/>
                  <a:pt x="80" y="19"/>
                  <a:pt x="80" y="23"/>
                </a:cubicBezTo>
                <a:cubicBezTo>
                  <a:pt x="80" y="25"/>
                  <a:pt x="80" y="26"/>
                  <a:pt x="81" y="28"/>
                </a:cubicBezTo>
                <a:cubicBezTo>
                  <a:pt x="82" y="29"/>
                  <a:pt x="84" y="31"/>
                  <a:pt x="83" y="32"/>
                </a:cubicBezTo>
                <a:cubicBezTo>
                  <a:pt x="82" y="33"/>
                  <a:pt x="80" y="37"/>
                  <a:pt x="78" y="36"/>
                </a:cubicBezTo>
                <a:cubicBezTo>
                  <a:pt x="77" y="35"/>
                  <a:pt x="75" y="34"/>
                  <a:pt x="74" y="33"/>
                </a:cubicBezTo>
                <a:cubicBezTo>
                  <a:pt x="71" y="30"/>
                  <a:pt x="67" y="28"/>
                  <a:pt x="63" y="27"/>
                </a:cubicBezTo>
                <a:cubicBezTo>
                  <a:pt x="56" y="25"/>
                  <a:pt x="48" y="24"/>
                  <a:pt x="41" y="25"/>
                </a:cubicBezTo>
                <a:cubicBezTo>
                  <a:pt x="25" y="28"/>
                  <a:pt x="13" y="38"/>
                  <a:pt x="6" y="52"/>
                </a:cubicBezTo>
                <a:cubicBezTo>
                  <a:pt x="0" y="65"/>
                  <a:pt x="2" y="84"/>
                  <a:pt x="11" y="96"/>
                </a:cubicBezTo>
                <a:cubicBezTo>
                  <a:pt x="12" y="98"/>
                  <a:pt x="14" y="99"/>
                  <a:pt x="15" y="101"/>
                </a:cubicBezTo>
                <a:cubicBezTo>
                  <a:pt x="12" y="103"/>
                  <a:pt x="8" y="107"/>
                  <a:pt x="5" y="110"/>
                </a:cubicBezTo>
                <a:cubicBezTo>
                  <a:pt x="4" y="111"/>
                  <a:pt x="1" y="114"/>
                  <a:pt x="4" y="115"/>
                </a:cubicBezTo>
                <a:cubicBezTo>
                  <a:pt x="6" y="117"/>
                  <a:pt x="9" y="113"/>
                  <a:pt x="11" y="111"/>
                </a:cubicBezTo>
                <a:cubicBezTo>
                  <a:pt x="13" y="110"/>
                  <a:pt x="15" y="108"/>
                  <a:pt x="17" y="106"/>
                </a:cubicBezTo>
                <a:cubicBezTo>
                  <a:pt x="19" y="105"/>
                  <a:pt x="19" y="105"/>
                  <a:pt x="20" y="106"/>
                </a:cubicBezTo>
                <a:cubicBezTo>
                  <a:pt x="33" y="116"/>
                  <a:pt x="49" y="117"/>
                  <a:pt x="64" y="113"/>
                </a:cubicBezTo>
                <a:cubicBezTo>
                  <a:pt x="69" y="111"/>
                  <a:pt x="74" y="108"/>
                  <a:pt x="78" y="105"/>
                </a:cubicBezTo>
                <a:cubicBezTo>
                  <a:pt x="81" y="108"/>
                  <a:pt x="84" y="110"/>
                  <a:pt x="87" y="113"/>
                </a:cubicBezTo>
                <a:cubicBezTo>
                  <a:pt x="89" y="114"/>
                  <a:pt x="91" y="117"/>
                  <a:pt x="93" y="115"/>
                </a:cubicBezTo>
                <a:cubicBezTo>
                  <a:pt x="95" y="113"/>
                  <a:pt x="93" y="111"/>
                  <a:pt x="91" y="110"/>
                </a:cubicBezTo>
                <a:cubicBezTo>
                  <a:pt x="88" y="107"/>
                  <a:pt x="85" y="103"/>
                  <a:pt x="82" y="101"/>
                </a:cubicBezTo>
                <a:cubicBezTo>
                  <a:pt x="92" y="90"/>
                  <a:pt x="96" y="74"/>
                  <a:pt x="93" y="59"/>
                </a:cubicBezTo>
                <a:cubicBezTo>
                  <a:pt x="92" y="56"/>
                  <a:pt x="90" y="52"/>
                  <a:pt x="89" y="49"/>
                </a:cubicBezTo>
                <a:cubicBezTo>
                  <a:pt x="88" y="47"/>
                  <a:pt x="87" y="45"/>
                  <a:pt x="85" y="44"/>
                </a:cubicBezTo>
                <a:cubicBezTo>
                  <a:pt x="84" y="42"/>
                  <a:pt x="82" y="41"/>
                  <a:pt x="83" y="40"/>
                </a:cubicBezTo>
                <a:cubicBezTo>
                  <a:pt x="84" y="38"/>
                  <a:pt x="87" y="35"/>
                  <a:pt x="88" y="36"/>
                </a:cubicBezTo>
                <a:cubicBezTo>
                  <a:pt x="90" y="37"/>
                  <a:pt x="91" y="38"/>
                  <a:pt x="93" y="39"/>
                </a:cubicBezTo>
                <a:cubicBezTo>
                  <a:pt x="96" y="40"/>
                  <a:pt x="101" y="39"/>
                  <a:pt x="103" y="37"/>
                </a:cubicBezTo>
                <a:cubicBezTo>
                  <a:pt x="111" y="31"/>
                  <a:pt x="115" y="22"/>
                  <a:pt x="118" y="13"/>
                </a:cubicBezTo>
                <a:cubicBezTo>
                  <a:pt x="114" y="13"/>
                  <a:pt x="110" y="13"/>
                  <a:pt x="106" y="13"/>
                </a:cubicBezTo>
                <a:close/>
                <a:moveTo>
                  <a:pt x="98" y="9"/>
                </a:moveTo>
                <a:cubicBezTo>
                  <a:pt x="99" y="9"/>
                  <a:pt x="100" y="8"/>
                  <a:pt x="101" y="8"/>
                </a:cubicBezTo>
                <a:cubicBezTo>
                  <a:pt x="101" y="10"/>
                  <a:pt x="101" y="12"/>
                  <a:pt x="101" y="14"/>
                </a:cubicBezTo>
                <a:cubicBezTo>
                  <a:pt x="101" y="16"/>
                  <a:pt x="97" y="18"/>
                  <a:pt x="96" y="19"/>
                </a:cubicBezTo>
                <a:cubicBezTo>
                  <a:pt x="96" y="17"/>
                  <a:pt x="96" y="15"/>
                  <a:pt x="96" y="13"/>
                </a:cubicBezTo>
                <a:cubicBezTo>
                  <a:pt x="96" y="11"/>
                  <a:pt x="96" y="10"/>
                  <a:pt x="98" y="9"/>
                </a:cubicBezTo>
                <a:close/>
                <a:moveTo>
                  <a:pt x="87" y="28"/>
                </a:moveTo>
                <a:cubicBezTo>
                  <a:pt x="86" y="26"/>
                  <a:pt x="85" y="24"/>
                  <a:pt x="85" y="21"/>
                </a:cubicBezTo>
                <a:cubicBezTo>
                  <a:pt x="85" y="18"/>
                  <a:pt x="88" y="16"/>
                  <a:pt x="90" y="14"/>
                </a:cubicBezTo>
                <a:cubicBezTo>
                  <a:pt x="90" y="16"/>
                  <a:pt x="89" y="25"/>
                  <a:pt x="91" y="25"/>
                </a:cubicBezTo>
                <a:cubicBezTo>
                  <a:pt x="90" y="26"/>
                  <a:pt x="88" y="27"/>
                  <a:pt x="87" y="28"/>
                </a:cubicBezTo>
                <a:close/>
                <a:moveTo>
                  <a:pt x="80" y="44"/>
                </a:moveTo>
                <a:cubicBezTo>
                  <a:pt x="90" y="58"/>
                  <a:pt x="92" y="76"/>
                  <a:pt x="83" y="91"/>
                </a:cubicBezTo>
                <a:cubicBezTo>
                  <a:pt x="74" y="105"/>
                  <a:pt x="57" y="113"/>
                  <a:pt x="41" y="110"/>
                </a:cubicBezTo>
                <a:cubicBezTo>
                  <a:pt x="24" y="107"/>
                  <a:pt x="12" y="94"/>
                  <a:pt x="8" y="77"/>
                </a:cubicBezTo>
                <a:cubicBezTo>
                  <a:pt x="5" y="61"/>
                  <a:pt x="14" y="43"/>
                  <a:pt x="28" y="35"/>
                </a:cubicBezTo>
                <a:cubicBezTo>
                  <a:pt x="43" y="27"/>
                  <a:pt x="63" y="28"/>
                  <a:pt x="75" y="40"/>
                </a:cubicBezTo>
                <a:cubicBezTo>
                  <a:pt x="74" y="42"/>
                  <a:pt x="72" y="43"/>
                  <a:pt x="71" y="45"/>
                </a:cubicBezTo>
                <a:cubicBezTo>
                  <a:pt x="70" y="46"/>
                  <a:pt x="68" y="49"/>
                  <a:pt x="66" y="48"/>
                </a:cubicBezTo>
                <a:cubicBezTo>
                  <a:pt x="63" y="45"/>
                  <a:pt x="60" y="43"/>
                  <a:pt x="56" y="42"/>
                </a:cubicBezTo>
                <a:cubicBezTo>
                  <a:pt x="47" y="40"/>
                  <a:pt x="39" y="42"/>
                  <a:pt x="32" y="46"/>
                </a:cubicBezTo>
                <a:cubicBezTo>
                  <a:pt x="18" y="55"/>
                  <a:pt x="15" y="76"/>
                  <a:pt x="25" y="89"/>
                </a:cubicBezTo>
                <a:cubicBezTo>
                  <a:pt x="34" y="102"/>
                  <a:pt x="55" y="106"/>
                  <a:pt x="67" y="94"/>
                </a:cubicBezTo>
                <a:cubicBezTo>
                  <a:pt x="73" y="88"/>
                  <a:pt x="78" y="81"/>
                  <a:pt x="78" y="73"/>
                </a:cubicBezTo>
                <a:cubicBezTo>
                  <a:pt x="78" y="68"/>
                  <a:pt x="77" y="65"/>
                  <a:pt x="76" y="60"/>
                </a:cubicBezTo>
                <a:cubicBezTo>
                  <a:pt x="75" y="59"/>
                  <a:pt x="71" y="52"/>
                  <a:pt x="71" y="52"/>
                </a:cubicBezTo>
                <a:cubicBezTo>
                  <a:pt x="74" y="49"/>
                  <a:pt x="76" y="46"/>
                  <a:pt x="79" y="44"/>
                </a:cubicBezTo>
                <a:cubicBezTo>
                  <a:pt x="79" y="44"/>
                  <a:pt x="79" y="44"/>
                  <a:pt x="80" y="44"/>
                </a:cubicBezTo>
                <a:close/>
                <a:moveTo>
                  <a:pt x="69" y="57"/>
                </a:moveTo>
                <a:cubicBezTo>
                  <a:pt x="73" y="64"/>
                  <a:pt x="75" y="73"/>
                  <a:pt x="71" y="81"/>
                </a:cubicBezTo>
                <a:cubicBezTo>
                  <a:pt x="68" y="88"/>
                  <a:pt x="61" y="94"/>
                  <a:pt x="53" y="95"/>
                </a:cubicBezTo>
                <a:cubicBezTo>
                  <a:pt x="45" y="97"/>
                  <a:pt x="37" y="95"/>
                  <a:pt x="31" y="89"/>
                </a:cubicBezTo>
                <a:cubicBezTo>
                  <a:pt x="25" y="83"/>
                  <a:pt x="23" y="75"/>
                  <a:pt x="24" y="66"/>
                </a:cubicBezTo>
                <a:cubicBezTo>
                  <a:pt x="25" y="59"/>
                  <a:pt x="32" y="50"/>
                  <a:pt x="39" y="48"/>
                </a:cubicBezTo>
                <a:cubicBezTo>
                  <a:pt x="49" y="45"/>
                  <a:pt x="56" y="47"/>
                  <a:pt x="64" y="52"/>
                </a:cubicBezTo>
                <a:cubicBezTo>
                  <a:pt x="62" y="53"/>
                  <a:pt x="61" y="55"/>
                  <a:pt x="59" y="57"/>
                </a:cubicBezTo>
                <a:cubicBezTo>
                  <a:pt x="57" y="59"/>
                  <a:pt x="58" y="59"/>
                  <a:pt x="55" y="57"/>
                </a:cubicBezTo>
                <a:cubicBezTo>
                  <a:pt x="52" y="56"/>
                  <a:pt x="48" y="55"/>
                  <a:pt x="44" y="56"/>
                </a:cubicBezTo>
                <a:cubicBezTo>
                  <a:pt x="36" y="59"/>
                  <a:pt x="32" y="67"/>
                  <a:pt x="34" y="74"/>
                </a:cubicBezTo>
                <a:cubicBezTo>
                  <a:pt x="35" y="82"/>
                  <a:pt x="42" y="88"/>
                  <a:pt x="50" y="87"/>
                </a:cubicBezTo>
                <a:cubicBezTo>
                  <a:pt x="58" y="85"/>
                  <a:pt x="66" y="78"/>
                  <a:pt x="64" y="69"/>
                </a:cubicBezTo>
                <a:cubicBezTo>
                  <a:pt x="63" y="68"/>
                  <a:pt x="63" y="67"/>
                  <a:pt x="62" y="65"/>
                </a:cubicBezTo>
                <a:cubicBezTo>
                  <a:pt x="62" y="65"/>
                  <a:pt x="61" y="63"/>
                  <a:pt x="61" y="62"/>
                </a:cubicBezTo>
                <a:cubicBezTo>
                  <a:pt x="61" y="61"/>
                  <a:pt x="63" y="59"/>
                  <a:pt x="64" y="59"/>
                </a:cubicBezTo>
                <a:cubicBezTo>
                  <a:pt x="65" y="58"/>
                  <a:pt x="66" y="57"/>
                  <a:pt x="67" y="56"/>
                </a:cubicBezTo>
                <a:cubicBezTo>
                  <a:pt x="68" y="56"/>
                  <a:pt x="68" y="57"/>
                  <a:pt x="69" y="57"/>
                </a:cubicBezTo>
                <a:close/>
                <a:moveTo>
                  <a:pt x="58" y="67"/>
                </a:moveTo>
                <a:cubicBezTo>
                  <a:pt x="60" y="71"/>
                  <a:pt x="58" y="77"/>
                  <a:pt x="54" y="80"/>
                </a:cubicBezTo>
                <a:cubicBezTo>
                  <a:pt x="49" y="83"/>
                  <a:pt x="44" y="82"/>
                  <a:pt x="41" y="78"/>
                </a:cubicBezTo>
                <a:cubicBezTo>
                  <a:pt x="33" y="70"/>
                  <a:pt x="44" y="56"/>
                  <a:pt x="54" y="62"/>
                </a:cubicBezTo>
                <a:cubicBezTo>
                  <a:pt x="52" y="64"/>
                  <a:pt x="51" y="65"/>
                  <a:pt x="50" y="66"/>
                </a:cubicBezTo>
                <a:cubicBezTo>
                  <a:pt x="49" y="66"/>
                  <a:pt x="46" y="67"/>
                  <a:pt x="46" y="67"/>
                </a:cubicBezTo>
                <a:cubicBezTo>
                  <a:pt x="43" y="69"/>
                  <a:pt x="42" y="72"/>
                  <a:pt x="45" y="75"/>
                </a:cubicBezTo>
                <a:cubicBezTo>
                  <a:pt x="47" y="77"/>
                  <a:pt x="50" y="77"/>
                  <a:pt x="52" y="74"/>
                </a:cubicBezTo>
                <a:cubicBezTo>
                  <a:pt x="53" y="73"/>
                  <a:pt x="54" y="71"/>
                  <a:pt x="53" y="70"/>
                </a:cubicBezTo>
                <a:cubicBezTo>
                  <a:pt x="53" y="69"/>
                  <a:pt x="56" y="67"/>
                  <a:pt x="57" y="66"/>
                </a:cubicBezTo>
                <a:cubicBezTo>
                  <a:pt x="57" y="66"/>
                  <a:pt x="58" y="67"/>
                  <a:pt x="58" y="67"/>
                </a:cubicBezTo>
                <a:close/>
                <a:moveTo>
                  <a:pt x="110" y="21"/>
                </a:moveTo>
                <a:cubicBezTo>
                  <a:pt x="108" y="25"/>
                  <a:pt x="105" y="29"/>
                  <a:pt x="102" y="32"/>
                </a:cubicBezTo>
                <a:cubicBezTo>
                  <a:pt x="98" y="35"/>
                  <a:pt x="95" y="34"/>
                  <a:pt x="91" y="32"/>
                </a:cubicBezTo>
                <a:cubicBezTo>
                  <a:pt x="94" y="28"/>
                  <a:pt x="98" y="25"/>
                  <a:pt x="101" y="22"/>
                </a:cubicBezTo>
                <a:cubicBezTo>
                  <a:pt x="102" y="21"/>
                  <a:pt x="103" y="19"/>
                  <a:pt x="104" y="18"/>
                </a:cubicBezTo>
                <a:cubicBezTo>
                  <a:pt x="106" y="17"/>
                  <a:pt x="109" y="18"/>
                  <a:pt x="111" y="18"/>
                </a:cubicBezTo>
                <a:cubicBezTo>
                  <a:pt x="111" y="19"/>
                  <a:pt x="110" y="20"/>
                  <a:pt x="110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3"/>
          <p:cNvSpPr/>
          <p:nvPr/>
        </p:nvSpPr>
        <p:spPr>
          <a:xfrm>
            <a:off x="1233261" y="3093101"/>
            <a:ext cx="155575" cy="155575"/>
          </a:xfrm>
          <a:prstGeom prst="ellipse">
            <a:avLst/>
          </a:prstGeom>
          <a:solidFill>
            <a:srgbClr val="D71E1D"/>
          </a:solidFill>
          <a:ln w="19050">
            <a:solidFill>
              <a:srgbClr val="D71E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4B4038D-3A76-5358-9D20-56DFB60369DC}"/>
              </a:ext>
            </a:extLst>
          </p:cNvPr>
          <p:cNvGrpSpPr/>
          <p:nvPr/>
        </p:nvGrpSpPr>
        <p:grpSpPr>
          <a:xfrm>
            <a:off x="7988188" y="4761325"/>
            <a:ext cx="3273139" cy="816522"/>
            <a:chOff x="283598" y="1906534"/>
            <a:chExt cx="3273139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901BE0C-C0EC-1A07-F9EE-94EE898EDEF6}"/>
                </a:ext>
              </a:extLst>
            </p:cNvPr>
            <p:cNvSpPr txBox="1"/>
            <p:nvPr/>
          </p:nvSpPr>
          <p:spPr>
            <a:xfrm>
              <a:off x="283598" y="2190603"/>
              <a:ext cx="32731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0BFA3A7-5FCB-5826-DA40-D6A5D624A2B8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CAC4A7B-5DA2-D49A-4454-F706DB6D201E}"/>
              </a:ext>
            </a:extLst>
          </p:cNvPr>
          <p:cNvGrpSpPr/>
          <p:nvPr/>
        </p:nvGrpSpPr>
        <p:grpSpPr>
          <a:xfrm>
            <a:off x="903147" y="4761325"/>
            <a:ext cx="3282015" cy="816522"/>
            <a:chOff x="283598" y="1906534"/>
            <a:chExt cx="328201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C701167-94D8-CEB3-E3BA-625E1FFA3434}"/>
                </a:ext>
              </a:extLst>
            </p:cNvPr>
            <p:cNvSpPr txBox="1"/>
            <p:nvPr/>
          </p:nvSpPr>
          <p:spPr>
            <a:xfrm>
              <a:off x="283598" y="2190603"/>
              <a:ext cx="32731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051F6D0-BC16-6653-36D8-B539E80C2067}"/>
                </a:ext>
              </a:extLst>
            </p:cNvPr>
            <p:cNvSpPr txBox="1"/>
            <p:nvPr/>
          </p:nvSpPr>
          <p:spPr>
            <a:xfrm>
              <a:off x="2132905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829F2CF-E212-DF47-5009-80F50D58C4C3}"/>
              </a:ext>
            </a:extLst>
          </p:cNvPr>
          <p:cNvGrpSpPr/>
          <p:nvPr/>
        </p:nvGrpSpPr>
        <p:grpSpPr>
          <a:xfrm>
            <a:off x="903147" y="2148085"/>
            <a:ext cx="2797061" cy="816522"/>
            <a:chOff x="768552" y="1906534"/>
            <a:chExt cx="2797061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40A98D7-3E90-CB17-6EC8-64986AA49DF2}"/>
                </a:ext>
              </a:extLst>
            </p:cNvPr>
            <p:cNvSpPr txBox="1"/>
            <p:nvPr/>
          </p:nvSpPr>
          <p:spPr>
            <a:xfrm>
              <a:off x="768552" y="2190603"/>
              <a:ext cx="27881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CAE592F-DBE9-EFDD-537A-4E5571E8566D}"/>
                </a:ext>
              </a:extLst>
            </p:cNvPr>
            <p:cNvSpPr txBox="1"/>
            <p:nvPr/>
          </p:nvSpPr>
          <p:spPr>
            <a:xfrm>
              <a:off x="2132905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754E6EF-62C9-19B6-0F15-58BCBB2A61EA}"/>
              </a:ext>
            </a:extLst>
          </p:cNvPr>
          <p:cNvGrpSpPr/>
          <p:nvPr/>
        </p:nvGrpSpPr>
        <p:grpSpPr>
          <a:xfrm>
            <a:off x="8710358" y="1739824"/>
            <a:ext cx="2799471" cy="816522"/>
            <a:chOff x="283598" y="1906534"/>
            <a:chExt cx="2799471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1743B62-F984-28AA-493A-715DED4C9CB4}"/>
                </a:ext>
              </a:extLst>
            </p:cNvPr>
            <p:cNvSpPr txBox="1"/>
            <p:nvPr/>
          </p:nvSpPr>
          <p:spPr>
            <a:xfrm>
              <a:off x="283598" y="2190603"/>
              <a:ext cx="279947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6E1711F-BC0F-0454-086A-E8DF01F9B7B1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39728A9-8AF6-1E05-A1B3-3F537AF71320}"/>
              </a:ext>
            </a:extLst>
          </p:cNvPr>
          <p:cNvGrpSpPr/>
          <p:nvPr/>
        </p:nvGrpSpPr>
        <p:grpSpPr>
          <a:xfrm>
            <a:off x="4556718" y="1774973"/>
            <a:ext cx="3338286" cy="816522"/>
            <a:chOff x="-671233" y="1906534"/>
            <a:chExt cx="3338286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55A6F48-C9AC-D753-DF5B-669A8DEC96FC}"/>
                </a:ext>
              </a:extLst>
            </p:cNvPr>
            <p:cNvSpPr txBox="1"/>
            <p:nvPr/>
          </p:nvSpPr>
          <p:spPr>
            <a:xfrm>
              <a:off x="-671233" y="2190603"/>
              <a:ext cx="33382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24ABF87-E3E6-146F-26B3-29EC970B2A1D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8061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" name="任意多边形: 形状 1" descr="D:\51PPT模板网\51pptmoban.com\图片.jpg">
            <a:extLst>
              <a:ext uri="{FF2B5EF4-FFF2-40B4-BE49-F238E27FC236}">
                <a16:creationId xmlns:a16="http://schemas.microsoft.com/office/drawing/2014/main" id="{48446CF7-7C25-2FE0-5ABF-C0E536A9A570}"/>
              </a:ext>
            </a:extLst>
          </p:cNvPr>
          <p:cNvSpPr/>
          <p:nvPr/>
        </p:nvSpPr>
        <p:spPr>
          <a:xfrm rot="5400000" flipV="1">
            <a:off x="3700386" y="-2110104"/>
            <a:ext cx="5095325" cy="11162194"/>
          </a:xfrm>
          <a:custGeom>
            <a:avLst/>
            <a:gdLst>
              <a:gd name="connsiteX0" fmla="*/ 3012472 w 5095325"/>
              <a:gd name="connsiteY0" fmla="*/ 0 h 6509657"/>
              <a:gd name="connsiteX1" fmla="*/ 3984929 w 5095325"/>
              <a:gd name="connsiteY1" fmla="*/ 1190171 h 6509657"/>
              <a:gd name="connsiteX2" fmla="*/ 3128586 w 5095325"/>
              <a:gd name="connsiteY2" fmla="*/ 2902857 h 6509657"/>
              <a:gd name="connsiteX3" fmla="*/ 4275215 w 5095325"/>
              <a:gd name="connsiteY3" fmla="*/ 5529943 h 6509657"/>
              <a:gd name="connsiteX4" fmla="*/ 5039270 w 5095325"/>
              <a:gd name="connsiteY4" fmla="*/ 6460686 h 6509657"/>
              <a:gd name="connsiteX5" fmla="*/ 5095325 w 5095325"/>
              <a:gd name="connsiteY5" fmla="*/ 6509657 h 6509657"/>
              <a:gd name="connsiteX6" fmla="*/ 0 w 5095325"/>
              <a:gd name="connsiteY6" fmla="*/ 6509657 h 6509657"/>
              <a:gd name="connsiteX7" fmla="*/ 19134 w 5095325"/>
              <a:gd name="connsiteY7" fmla="*/ 6493888 h 6509657"/>
              <a:gd name="connsiteX8" fmla="*/ 1865843 w 5095325"/>
              <a:gd name="connsiteY8" fmla="*/ 4557486 h 6509657"/>
              <a:gd name="connsiteX9" fmla="*/ 1749729 w 5095325"/>
              <a:gd name="connsiteY9" fmla="*/ 2554514 h 6509657"/>
              <a:gd name="connsiteX10" fmla="*/ 3172129 w 5095325"/>
              <a:gd name="connsiteY10" fmla="*/ 1146628 h 6509657"/>
              <a:gd name="connsiteX11" fmla="*/ 3012472 w 5095325"/>
              <a:gd name="connsiteY11" fmla="*/ 0 h 650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95325" h="6509657">
                <a:moveTo>
                  <a:pt x="3012472" y="0"/>
                </a:moveTo>
                <a:cubicBezTo>
                  <a:pt x="3336624" y="396724"/>
                  <a:pt x="3965577" y="706362"/>
                  <a:pt x="3984929" y="1190171"/>
                </a:cubicBezTo>
                <a:cubicBezTo>
                  <a:pt x="4004281" y="1673980"/>
                  <a:pt x="3080205" y="2179562"/>
                  <a:pt x="3128586" y="2902857"/>
                </a:cubicBezTo>
                <a:cubicBezTo>
                  <a:pt x="3176967" y="3626152"/>
                  <a:pt x="3878491" y="4871962"/>
                  <a:pt x="4275215" y="5529943"/>
                </a:cubicBezTo>
                <a:cubicBezTo>
                  <a:pt x="4523168" y="5941181"/>
                  <a:pt x="4779625" y="6224852"/>
                  <a:pt x="5039270" y="6460686"/>
                </a:cubicBezTo>
                <a:lnTo>
                  <a:pt x="5095325" y="6509657"/>
                </a:lnTo>
                <a:lnTo>
                  <a:pt x="0" y="6509657"/>
                </a:lnTo>
                <a:lnTo>
                  <a:pt x="19134" y="6493888"/>
                </a:lnTo>
                <a:cubicBezTo>
                  <a:pt x="818754" y="5831058"/>
                  <a:pt x="1563160" y="5173436"/>
                  <a:pt x="1865843" y="4557486"/>
                </a:cubicBezTo>
                <a:cubicBezTo>
                  <a:pt x="2211767" y="3853543"/>
                  <a:pt x="1532015" y="3122990"/>
                  <a:pt x="1749729" y="2554514"/>
                </a:cubicBezTo>
                <a:cubicBezTo>
                  <a:pt x="1967443" y="1986038"/>
                  <a:pt x="2961672" y="1572380"/>
                  <a:pt x="3172129" y="1146628"/>
                </a:cubicBezTo>
                <a:cubicBezTo>
                  <a:pt x="3382586" y="720876"/>
                  <a:pt x="3197529" y="360438"/>
                  <a:pt x="3012472" y="0"/>
                </a:cubicBezTo>
                <a:close/>
              </a:path>
            </a:pathLst>
          </a:custGeom>
          <a:blipFill dpi="0" rotWithShape="0">
            <a:blip r:embed="rId4"/>
            <a:srcRect/>
            <a:tile tx="-977900" ty="-11811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4C7FE33-7BE4-D733-DCD9-EB43F04D0E32}"/>
              </a:ext>
            </a:extLst>
          </p:cNvPr>
          <p:cNvCxnSpPr>
            <a:cxnSpLocks/>
          </p:cNvCxnSpPr>
          <p:nvPr/>
        </p:nvCxnSpPr>
        <p:spPr>
          <a:xfrm flipV="1">
            <a:off x="1222828" y="2654471"/>
            <a:ext cx="0" cy="1436876"/>
          </a:xfrm>
          <a:prstGeom prst="line">
            <a:avLst/>
          </a:prstGeom>
          <a:ln w="25400">
            <a:gradFill>
              <a:gsLst>
                <a:gs pos="0">
                  <a:srgbClr val="D71E1D">
                    <a:alpha val="0"/>
                  </a:srgbClr>
                </a:gs>
                <a:gs pos="100000">
                  <a:srgbClr val="D71E1D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785B9BC2-558E-10E7-D2A8-46B7A24D360A}"/>
              </a:ext>
            </a:extLst>
          </p:cNvPr>
          <p:cNvGrpSpPr/>
          <p:nvPr/>
        </p:nvGrpSpPr>
        <p:grpSpPr>
          <a:xfrm>
            <a:off x="1248844" y="2654471"/>
            <a:ext cx="2799471" cy="816522"/>
            <a:chOff x="283598" y="1906534"/>
            <a:chExt cx="2799471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2F0A203-A50B-37C7-7AF0-A8BB6C3DCC95}"/>
                </a:ext>
              </a:extLst>
            </p:cNvPr>
            <p:cNvSpPr txBox="1"/>
            <p:nvPr/>
          </p:nvSpPr>
          <p:spPr>
            <a:xfrm>
              <a:off x="283598" y="2190603"/>
              <a:ext cx="279947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1A07520-55C5-7221-CF77-2AC31397D642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79B4F07-785F-6FCA-2087-01BAEB34A2A3}"/>
              </a:ext>
            </a:extLst>
          </p:cNvPr>
          <p:cNvCxnSpPr>
            <a:cxnSpLocks/>
          </p:cNvCxnSpPr>
          <p:nvPr/>
        </p:nvCxnSpPr>
        <p:spPr>
          <a:xfrm flipV="1">
            <a:off x="5446485" y="1362700"/>
            <a:ext cx="0" cy="1436876"/>
          </a:xfrm>
          <a:prstGeom prst="line">
            <a:avLst/>
          </a:prstGeom>
          <a:ln w="25400">
            <a:gradFill>
              <a:gsLst>
                <a:gs pos="0">
                  <a:srgbClr val="D71E1D">
                    <a:alpha val="0"/>
                  </a:srgbClr>
                </a:gs>
                <a:gs pos="100000">
                  <a:srgbClr val="D71E1D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01EC4B1-4A00-1801-63FA-FA38F8DC73E3}"/>
              </a:ext>
            </a:extLst>
          </p:cNvPr>
          <p:cNvGrpSpPr/>
          <p:nvPr/>
        </p:nvGrpSpPr>
        <p:grpSpPr>
          <a:xfrm>
            <a:off x="5472501" y="1362700"/>
            <a:ext cx="2799471" cy="816522"/>
            <a:chOff x="283598" y="1906534"/>
            <a:chExt cx="2799471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4CA50F1-15C8-432B-3741-95C72DC61FFA}"/>
                </a:ext>
              </a:extLst>
            </p:cNvPr>
            <p:cNvSpPr txBox="1"/>
            <p:nvPr/>
          </p:nvSpPr>
          <p:spPr>
            <a:xfrm>
              <a:off x="283598" y="2190603"/>
              <a:ext cx="279947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50573A8-D08C-859C-7902-C053F31A50B4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6E9A9FC-94A7-848C-8928-10197156C7B1}"/>
              </a:ext>
            </a:extLst>
          </p:cNvPr>
          <p:cNvCxnSpPr>
            <a:cxnSpLocks/>
          </p:cNvCxnSpPr>
          <p:nvPr/>
        </p:nvCxnSpPr>
        <p:spPr>
          <a:xfrm>
            <a:off x="3799391" y="4368800"/>
            <a:ext cx="0" cy="1565870"/>
          </a:xfrm>
          <a:prstGeom prst="line">
            <a:avLst/>
          </a:prstGeom>
          <a:ln w="25400">
            <a:gradFill>
              <a:gsLst>
                <a:gs pos="0">
                  <a:srgbClr val="D71E1D">
                    <a:alpha val="0"/>
                  </a:srgbClr>
                </a:gs>
                <a:gs pos="100000">
                  <a:srgbClr val="D71E1D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D09D027-B5D1-CB72-C3FD-717575F74FB2}"/>
              </a:ext>
            </a:extLst>
          </p:cNvPr>
          <p:cNvGrpSpPr/>
          <p:nvPr/>
        </p:nvGrpSpPr>
        <p:grpSpPr>
          <a:xfrm>
            <a:off x="3851425" y="5073664"/>
            <a:ext cx="2799471" cy="816522"/>
            <a:chOff x="283598" y="1906534"/>
            <a:chExt cx="2799471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DBA28CF-9E71-F027-6156-B3D48EAFC21D}"/>
                </a:ext>
              </a:extLst>
            </p:cNvPr>
            <p:cNvSpPr txBox="1"/>
            <p:nvPr/>
          </p:nvSpPr>
          <p:spPr>
            <a:xfrm>
              <a:off x="283598" y="2190603"/>
              <a:ext cx="279947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4EEAD7B-724B-7BE7-E7A5-23C961A5D892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60AAAC4-807A-6479-BA93-92D52037BCBB}"/>
              </a:ext>
            </a:extLst>
          </p:cNvPr>
          <p:cNvCxnSpPr>
            <a:cxnSpLocks/>
          </p:cNvCxnSpPr>
          <p:nvPr/>
        </p:nvCxnSpPr>
        <p:spPr>
          <a:xfrm>
            <a:off x="6940840" y="4252685"/>
            <a:ext cx="0" cy="1565870"/>
          </a:xfrm>
          <a:prstGeom prst="line">
            <a:avLst/>
          </a:prstGeom>
          <a:ln w="25400">
            <a:gradFill>
              <a:gsLst>
                <a:gs pos="0">
                  <a:srgbClr val="D71E1D">
                    <a:alpha val="0"/>
                  </a:srgbClr>
                </a:gs>
                <a:gs pos="100000">
                  <a:srgbClr val="D71E1D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DED96DF-D0F5-F1C5-C521-70711FD869E9}"/>
              </a:ext>
            </a:extLst>
          </p:cNvPr>
          <p:cNvGrpSpPr/>
          <p:nvPr/>
        </p:nvGrpSpPr>
        <p:grpSpPr>
          <a:xfrm>
            <a:off x="6992874" y="4957549"/>
            <a:ext cx="2799471" cy="816522"/>
            <a:chOff x="283598" y="1906534"/>
            <a:chExt cx="2799471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54AF784-D186-9D6B-F986-777A322B4D5D}"/>
                </a:ext>
              </a:extLst>
            </p:cNvPr>
            <p:cNvSpPr txBox="1"/>
            <p:nvPr/>
          </p:nvSpPr>
          <p:spPr>
            <a:xfrm>
              <a:off x="283598" y="2190603"/>
              <a:ext cx="279947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9E96F95-8DA6-AFD5-6669-2CBA195FE543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7069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>
            <a:extLst>
              <a:ext uri="{FF2B5EF4-FFF2-40B4-BE49-F238E27FC236}">
                <a16:creationId xmlns:a16="http://schemas.microsoft.com/office/drawing/2014/main" id="{89185E93-23B5-C82C-BDCF-2A6C8BBCA159}"/>
              </a:ext>
            </a:extLst>
          </p:cNvPr>
          <p:cNvGrpSpPr/>
          <p:nvPr/>
        </p:nvGrpSpPr>
        <p:grpSpPr>
          <a:xfrm>
            <a:off x="4062823" y="3820594"/>
            <a:ext cx="4082929" cy="720815"/>
            <a:chOff x="4062823" y="4166303"/>
            <a:chExt cx="4082929" cy="72081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51FB7F7-FCF8-48AF-DED2-F49B32F44A04}"/>
                </a:ext>
              </a:extLst>
            </p:cNvPr>
            <p:cNvSpPr txBox="1"/>
            <p:nvPr/>
          </p:nvSpPr>
          <p:spPr>
            <a:xfrm>
              <a:off x="4523565" y="4308928"/>
              <a:ext cx="3161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新年工作计划</a:t>
              </a:r>
              <a:r>
                <a:rPr lang="en-US" altLang="zh-CN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PPT</a:t>
              </a:r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模板</a:t>
              </a: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22BD2DE-82E1-D05D-9995-3694F9D5B105}"/>
                </a:ext>
              </a:extLst>
            </p:cNvPr>
            <p:cNvSpPr/>
            <p:nvPr/>
          </p:nvSpPr>
          <p:spPr>
            <a:xfrm flipV="1">
              <a:off x="4062823" y="4166303"/>
              <a:ext cx="4082929" cy="720815"/>
            </a:xfrm>
            <a:custGeom>
              <a:avLst/>
              <a:gdLst>
                <a:gd name="connsiteX0" fmla="*/ 4030567 w 4082929"/>
                <a:gd name="connsiteY0" fmla="*/ 50236 h 720815"/>
                <a:gd name="connsiteX1" fmla="*/ 4030567 w 4082929"/>
                <a:gd name="connsiteY1" fmla="*/ 22601 h 720815"/>
                <a:gd name="connsiteX2" fmla="*/ 4059320 w 4082929"/>
                <a:gd name="connsiteY2" fmla="*/ 22601 h 720815"/>
                <a:gd name="connsiteX3" fmla="*/ 4059320 w 4082929"/>
                <a:gd name="connsiteY3" fmla="*/ 50236 h 720815"/>
                <a:gd name="connsiteX4" fmla="*/ 4030567 w 4082929"/>
                <a:gd name="connsiteY4" fmla="*/ 50236 h 720815"/>
                <a:gd name="connsiteX5" fmla="*/ 3931079 w 4082929"/>
                <a:gd name="connsiteY5" fmla="*/ 50236 h 720815"/>
                <a:gd name="connsiteX6" fmla="*/ 3931079 w 4082929"/>
                <a:gd name="connsiteY6" fmla="*/ 22601 h 720815"/>
                <a:gd name="connsiteX7" fmla="*/ 3959833 w 4082929"/>
                <a:gd name="connsiteY7" fmla="*/ 22601 h 720815"/>
                <a:gd name="connsiteX8" fmla="*/ 3959833 w 4082929"/>
                <a:gd name="connsiteY8" fmla="*/ 50236 h 720815"/>
                <a:gd name="connsiteX9" fmla="*/ 3931079 w 4082929"/>
                <a:gd name="connsiteY9" fmla="*/ 50236 h 720815"/>
                <a:gd name="connsiteX10" fmla="*/ 123096 w 4082929"/>
                <a:gd name="connsiteY10" fmla="*/ 50236 h 720815"/>
                <a:gd name="connsiteX11" fmla="*/ 123096 w 4082929"/>
                <a:gd name="connsiteY11" fmla="*/ 22601 h 720815"/>
                <a:gd name="connsiteX12" fmla="*/ 151849 w 4082929"/>
                <a:gd name="connsiteY12" fmla="*/ 22601 h 720815"/>
                <a:gd name="connsiteX13" fmla="*/ 151849 w 4082929"/>
                <a:gd name="connsiteY13" fmla="*/ 50236 h 720815"/>
                <a:gd name="connsiteX14" fmla="*/ 123096 w 4082929"/>
                <a:gd name="connsiteY14" fmla="*/ 50236 h 720815"/>
                <a:gd name="connsiteX15" fmla="*/ 23518 w 4082929"/>
                <a:gd name="connsiteY15" fmla="*/ 50236 h 720815"/>
                <a:gd name="connsiteX16" fmla="*/ 23518 w 4082929"/>
                <a:gd name="connsiteY16" fmla="*/ 22601 h 720815"/>
                <a:gd name="connsiteX17" fmla="*/ 52270 w 4082929"/>
                <a:gd name="connsiteY17" fmla="*/ 22601 h 720815"/>
                <a:gd name="connsiteX18" fmla="*/ 52270 w 4082929"/>
                <a:gd name="connsiteY18" fmla="*/ 50236 h 720815"/>
                <a:gd name="connsiteX19" fmla="*/ 23518 w 4082929"/>
                <a:gd name="connsiteY19" fmla="*/ 50236 h 720815"/>
                <a:gd name="connsiteX20" fmla="*/ 3981972 w 4082929"/>
                <a:gd name="connsiteY20" fmla="*/ 98000 h 720815"/>
                <a:gd name="connsiteX21" fmla="*/ 3981972 w 4082929"/>
                <a:gd name="connsiteY21" fmla="*/ 73015 h 720815"/>
                <a:gd name="connsiteX22" fmla="*/ 4007969 w 4082929"/>
                <a:gd name="connsiteY22" fmla="*/ 73015 h 720815"/>
                <a:gd name="connsiteX23" fmla="*/ 4007969 w 4082929"/>
                <a:gd name="connsiteY23" fmla="*/ 97205 h 720815"/>
                <a:gd name="connsiteX24" fmla="*/ 4007050 w 4082929"/>
                <a:gd name="connsiteY24" fmla="*/ 97205 h 720815"/>
                <a:gd name="connsiteX25" fmla="*/ 4007050 w 4082929"/>
                <a:gd name="connsiteY25" fmla="*/ 98000 h 720815"/>
                <a:gd name="connsiteX26" fmla="*/ 3981972 w 4082929"/>
                <a:gd name="connsiteY26" fmla="*/ 98000 h 720815"/>
                <a:gd name="connsiteX27" fmla="*/ 75879 w 4082929"/>
                <a:gd name="connsiteY27" fmla="*/ 98000 h 720815"/>
                <a:gd name="connsiteX28" fmla="*/ 75879 w 4082929"/>
                <a:gd name="connsiteY28" fmla="*/ 97205 h 720815"/>
                <a:gd name="connsiteX29" fmla="*/ 74961 w 4082929"/>
                <a:gd name="connsiteY29" fmla="*/ 97205 h 720815"/>
                <a:gd name="connsiteX30" fmla="*/ 74961 w 4082929"/>
                <a:gd name="connsiteY30" fmla="*/ 73015 h 720815"/>
                <a:gd name="connsiteX31" fmla="*/ 100958 w 4082929"/>
                <a:gd name="connsiteY31" fmla="*/ 73015 h 720815"/>
                <a:gd name="connsiteX32" fmla="*/ 100958 w 4082929"/>
                <a:gd name="connsiteY32" fmla="*/ 98000 h 720815"/>
                <a:gd name="connsiteX33" fmla="*/ 75879 w 4082929"/>
                <a:gd name="connsiteY33" fmla="*/ 98000 h 720815"/>
                <a:gd name="connsiteX34" fmla="*/ 4030567 w 4082929"/>
                <a:gd name="connsiteY34" fmla="*/ 147442 h 720815"/>
                <a:gd name="connsiteX35" fmla="*/ 4030567 w 4082929"/>
                <a:gd name="connsiteY35" fmla="*/ 120602 h 720815"/>
                <a:gd name="connsiteX36" fmla="*/ 4031485 w 4082929"/>
                <a:gd name="connsiteY36" fmla="*/ 120602 h 720815"/>
                <a:gd name="connsiteX37" fmla="*/ 4031485 w 4082929"/>
                <a:gd name="connsiteY37" fmla="*/ 119808 h 720815"/>
                <a:gd name="connsiteX38" fmla="*/ 4059320 w 4082929"/>
                <a:gd name="connsiteY38" fmla="*/ 119808 h 720815"/>
                <a:gd name="connsiteX39" fmla="*/ 4059320 w 4082929"/>
                <a:gd name="connsiteY39" fmla="*/ 147442 h 720815"/>
                <a:gd name="connsiteX40" fmla="*/ 4030567 w 4082929"/>
                <a:gd name="connsiteY40" fmla="*/ 147442 h 720815"/>
                <a:gd name="connsiteX41" fmla="*/ 23518 w 4082929"/>
                <a:gd name="connsiteY41" fmla="*/ 147442 h 720815"/>
                <a:gd name="connsiteX42" fmla="*/ 23518 w 4082929"/>
                <a:gd name="connsiteY42" fmla="*/ 119808 h 720815"/>
                <a:gd name="connsiteX43" fmla="*/ 51352 w 4082929"/>
                <a:gd name="connsiteY43" fmla="*/ 119808 h 720815"/>
                <a:gd name="connsiteX44" fmla="*/ 51352 w 4082929"/>
                <a:gd name="connsiteY44" fmla="*/ 120602 h 720815"/>
                <a:gd name="connsiteX45" fmla="*/ 52270 w 4082929"/>
                <a:gd name="connsiteY45" fmla="*/ 120602 h 720815"/>
                <a:gd name="connsiteX46" fmla="*/ 52270 w 4082929"/>
                <a:gd name="connsiteY46" fmla="*/ 147442 h 720815"/>
                <a:gd name="connsiteX47" fmla="*/ 23518 w 4082929"/>
                <a:gd name="connsiteY47" fmla="*/ 147442 h 720815"/>
                <a:gd name="connsiteX48" fmla="*/ 4031485 w 4082929"/>
                <a:gd name="connsiteY48" fmla="*/ 596157 h 720815"/>
                <a:gd name="connsiteX49" fmla="*/ 4031485 w 4082929"/>
                <a:gd name="connsiteY49" fmla="*/ 595330 h 720815"/>
                <a:gd name="connsiteX50" fmla="*/ 4030567 w 4082929"/>
                <a:gd name="connsiteY50" fmla="*/ 595330 h 720815"/>
                <a:gd name="connsiteX51" fmla="*/ 4030567 w 4082929"/>
                <a:gd name="connsiteY51" fmla="*/ 567404 h 720815"/>
                <a:gd name="connsiteX52" fmla="*/ 4059320 w 4082929"/>
                <a:gd name="connsiteY52" fmla="*/ 567404 h 720815"/>
                <a:gd name="connsiteX53" fmla="*/ 4059320 w 4082929"/>
                <a:gd name="connsiteY53" fmla="*/ 596157 h 720815"/>
                <a:gd name="connsiteX54" fmla="*/ 4031485 w 4082929"/>
                <a:gd name="connsiteY54" fmla="*/ 596157 h 720815"/>
                <a:gd name="connsiteX55" fmla="*/ 23518 w 4082929"/>
                <a:gd name="connsiteY55" fmla="*/ 596157 h 720815"/>
                <a:gd name="connsiteX56" fmla="*/ 23518 w 4082929"/>
                <a:gd name="connsiteY56" fmla="*/ 567404 h 720815"/>
                <a:gd name="connsiteX57" fmla="*/ 52270 w 4082929"/>
                <a:gd name="connsiteY57" fmla="*/ 567404 h 720815"/>
                <a:gd name="connsiteX58" fmla="*/ 52270 w 4082929"/>
                <a:gd name="connsiteY58" fmla="*/ 595330 h 720815"/>
                <a:gd name="connsiteX59" fmla="*/ 51352 w 4082929"/>
                <a:gd name="connsiteY59" fmla="*/ 595330 h 720815"/>
                <a:gd name="connsiteX60" fmla="*/ 51352 w 4082929"/>
                <a:gd name="connsiteY60" fmla="*/ 596157 h 720815"/>
                <a:gd name="connsiteX61" fmla="*/ 23518 w 4082929"/>
                <a:gd name="connsiteY61" fmla="*/ 596157 h 720815"/>
                <a:gd name="connsiteX62" fmla="*/ 3981972 w 4082929"/>
                <a:gd name="connsiteY62" fmla="*/ 644844 h 720815"/>
                <a:gd name="connsiteX63" fmla="*/ 3981972 w 4082929"/>
                <a:gd name="connsiteY63" fmla="*/ 618847 h 720815"/>
                <a:gd name="connsiteX64" fmla="*/ 4007050 w 4082929"/>
                <a:gd name="connsiteY64" fmla="*/ 618847 h 720815"/>
                <a:gd name="connsiteX65" fmla="*/ 4007050 w 4082929"/>
                <a:gd name="connsiteY65" fmla="*/ 619675 h 720815"/>
                <a:gd name="connsiteX66" fmla="*/ 4007969 w 4082929"/>
                <a:gd name="connsiteY66" fmla="*/ 619675 h 720815"/>
                <a:gd name="connsiteX67" fmla="*/ 4007969 w 4082929"/>
                <a:gd name="connsiteY67" fmla="*/ 644844 h 720815"/>
                <a:gd name="connsiteX68" fmla="*/ 3981972 w 4082929"/>
                <a:gd name="connsiteY68" fmla="*/ 644844 h 720815"/>
                <a:gd name="connsiteX69" fmla="*/ 74961 w 4082929"/>
                <a:gd name="connsiteY69" fmla="*/ 644844 h 720815"/>
                <a:gd name="connsiteX70" fmla="*/ 74961 w 4082929"/>
                <a:gd name="connsiteY70" fmla="*/ 619675 h 720815"/>
                <a:gd name="connsiteX71" fmla="*/ 75879 w 4082929"/>
                <a:gd name="connsiteY71" fmla="*/ 619675 h 720815"/>
                <a:gd name="connsiteX72" fmla="*/ 75879 w 4082929"/>
                <a:gd name="connsiteY72" fmla="*/ 618847 h 720815"/>
                <a:gd name="connsiteX73" fmla="*/ 100958 w 4082929"/>
                <a:gd name="connsiteY73" fmla="*/ 618847 h 720815"/>
                <a:gd name="connsiteX74" fmla="*/ 100958 w 4082929"/>
                <a:gd name="connsiteY74" fmla="*/ 644844 h 720815"/>
                <a:gd name="connsiteX75" fmla="*/ 74961 w 4082929"/>
                <a:gd name="connsiteY75" fmla="*/ 644844 h 720815"/>
                <a:gd name="connsiteX76" fmla="*/ 4030567 w 4082929"/>
                <a:gd name="connsiteY76" fmla="*/ 697299 h 720815"/>
                <a:gd name="connsiteX77" fmla="*/ 4030567 w 4082929"/>
                <a:gd name="connsiteY77" fmla="*/ 668545 h 720815"/>
                <a:gd name="connsiteX78" fmla="*/ 4059320 w 4082929"/>
                <a:gd name="connsiteY78" fmla="*/ 668545 h 720815"/>
                <a:gd name="connsiteX79" fmla="*/ 4059320 w 4082929"/>
                <a:gd name="connsiteY79" fmla="*/ 697299 h 720815"/>
                <a:gd name="connsiteX80" fmla="*/ 4030567 w 4082929"/>
                <a:gd name="connsiteY80" fmla="*/ 697299 h 720815"/>
                <a:gd name="connsiteX81" fmla="*/ 3931079 w 4082929"/>
                <a:gd name="connsiteY81" fmla="*/ 697299 h 720815"/>
                <a:gd name="connsiteX82" fmla="*/ 3931079 w 4082929"/>
                <a:gd name="connsiteY82" fmla="*/ 668545 h 720815"/>
                <a:gd name="connsiteX83" fmla="*/ 3959833 w 4082929"/>
                <a:gd name="connsiteY83" fmla="*/ 668545 h 720815"/>
                <a:gd name="connsiteX84" fmla="*/ 3959833 w 4082929"/>
                <a:gd name="connsiteY84" fmla="*/ 697299 h 720815"/>
                <a:gd name="connsiteX85" fmla="*/ 3931079 w 4082929"/>
                <a:gd name="connsiteY85" fmla="*/ 697299 h 720815"/>
                <a:gd name="connsiteX86" fmla="*/ 175275 w 4082929"/>
                <a:gd name="connsiteY86" fmla="*/ 697299 h 720815"/>
                <a:gd name="connsiteX87" fmla="*/ 175275 w 4082929"/>
                <a:gd name="connsiteY87" fmla="*/ 645029 h 720815"/>
                <a:gd name="connsiteX88" fmla="*/ 124383 w 4082929"/>
                <a:gd name="connsiteY88" fmla="*/ 645029 h 720815"/>
                <a:gd name="connsiteX89" fmla="*/ 124383 w 4082929"/>
                <a:gd name="connsiteY89" fmla="*/ 595330 h 720815"/>
                <a:gd name="connsiteX90" fmla="*/ 75787 w 4082929"/>
                <a:gd name="connsiteY90" fmla="*/ 595330 h 720815"/>
                <a:gd name="connsiteX91" fmla="*/ 75787 w 4082929"/>
                <a:gd name="connsiteY91" fmla="*/ 543886 h 720815"/>
                <a:gd name="connsiteX92" fmla="*/ 23518 w 4082929"/>
                <a:gd name="connsiteY92" fmla="*/ 543886 h 720815"/>
                <a:gd name="connsiteX93" fmla="*/ 23518 w 4082929"/>
                <a:gd name="connsiteY93" fmla="*/ 497911 h 720815"/>
                <a:gd name="connsiteX94" fmla="*/ 23518 w 4082929"/>
                <a:gd name="connsiteY94" fmla="*/ 390096 h 720815"/>
                <a:gd name="connsiteX95" fmla="*/ 23518 w 4082929"/>
                <a:gd name="connsiteY95" fmla="*/ 314925 h 720815"/>
                <a:gd name="connsiteX96" fmla="*/ 23518 w 4082929"/>
                <a:gd name="connsiteY96" fmla="*/ 214231 h 720815"/>
                <a:gd name="connsiteX97" fmla="*/ 23518 w 4082929"/>
                <a:gd name="connsiteY97" fmla="*/ 170045 h 720815"/>
                <a:gd name="connsiteX98" fmla="*/ 75787 w 4082929"/>
                <a:gd name="connsiteY98" fmla="*/ 170045 h 720815"/>
                <a:gd name="connsiteX99" fmla="*/ 75787 w 4082929"/>
                <a:gd name="connsiteY99" fmla="*/ 120602 h 720815"/>
                <a:gd name="connsiteX100" fmla="*/ 124383 w 4082929"/>
                <a:gd name="connsiteY100" fmla="*/ 120602 h 720815"/>
                <a:gd name="connsiteX101" fmla="*/ 124383 w 4082929"/>
                <a:gd name="connsiteY101" fmla="*/ 72837 h 720815"/>
                <a:gd name="connsiteX102" fmla="*/ 175275 w 4082929"/>
                <a:gd name="connsiteY102" fmla="*/ 72837 h 720815"/>
                <a:gd name="connsiteX103" fmla="*/ 175275 w 4082929"/>
                <a:gd name="connsiteY103" fmla="*/ 22601 h 720815"/>
                <a:gd name="connsiteX104" fmla="*/ 3907471 w 4082929"/>
                <a:gd name="connsiteY104" fmla="*/ 22601 h 720815"/>
                <a:gd name="connsiteX105" fmla="*/ 3907471 w 4082929"/>
                <a:gd name="connsiteY105" fmla="*/ 72837 h 720815"/>
                <a:gd name="connsiteX106" fmla="*/ 3958363 w 4082929"/>
                <a:gd name="connsiteY106" fmla="*/ 72837 h 720815"/>
                <a:gd name="connsiteX107" fmla="*/ 3958363 w 4082929"/>
                <a:gd name="connsiteY107" fmla="*/ 120602 h 720815"/>
                <a:gd name="connsiteX108" fmla="*/ 4006958 w 4082929"/>
                <a:gd name="connsiteY108" fmla="*/ 120602 h 720815"/>
                <a:gd name="connsiteX109" fmla="*/ 4006958 w 4082929"/>
                <a:gd name="connsiteY109" fmla="*/ 170045 h 720815"/>
                <a:gd name="connsiteX110" fmla="*/ 4059320 w 4082929"/>
                <a:gd name="connsiteY110" fmla="*/ 170045 h 720815"/>
                <a:gd name="connsiteX111" fmla="*/ 4059320 w 4082929"/>
                <a:gd name="connsiteY111" fmla="*/ 214231 h 720815"/>
                <a:gd name="connsiteX112" fmla="*/ 4059320 w 4082929"/>
                <a:gd name="connsiteY112" fmla="*/ 314925 h 720815"/>
                <a:gd name="connsiteX113" fmla="*/ 4059320 w 4082929"/>
                <a:gd name="connsiteY113" fmla="*/ 390096 h 720815"/>
                <a:gd name="connsiteX114" fmla="*/ 4059320 w 4082929"/>
                <a:gd name="connsiteY114" fmla="*/ 497911 h 720815"/>
                <a:gd name="connsiteX115" fmla="*/ 4059320 w 4082929"/>
                <a:gd name="connsiteY115" fmla="*/ 543886 h 720815"/>
                <a:gd name="connsiteX116" fmla="*/ 4006958 w 4082929"/>
                <a:gd name="connsiteY116" fmla="*/ 543886 h 720815"/>
                <a:gd name="connsiteX117" fmla="*/ 4006958 w 4082929"/>
                <a:gd name="connsiteY117" fmla="*/ 595330 h 720815"/>
                <a:gd name="connsiteX118" fmla="*/ 3958363 w 4082929"/>
                <a:gd name="connsiteY118" fmla="*/ 595330 h 720815"/>
                <a:gd name="connsiteX119" fmla="*/ 3958363 w 4082929"/>
                <a:gd name="connsiteY119" fmla="*/ 645029 h 720815"/>
                <a:gd name="connsiteX120" fmla="*/ 3907471 w 4082929"/>
                <a:gd name="connsiteY120" fmla="*/ 645029 h 720815"/>
                <a:gd name="connsiteX121" fmla="*/ 3907471 w 4082929"/>
                <a:gd name="connsiteY121" fmla="*/ 697299 h 720815"/>
                <a:gd name="connsiteX122" fmla="*/ 123096 w 4082929"/>
                <a:gd name="connsiteY122" fmla="*/ 697299 h 720815"/>
                <a:gd name="connsiteX123" fmla="*/ 123096 w 4082929"/>
                <a:gd name="connsiteY123" fmla="*/ 668545 h 720815"/>
                <a:gd name="connsiteX124" fmla="*/ 151849 w 4082929"/>
                <a:gd name="connsiteY124" fmla="*/ 668545 h 720815"/>
                <a:gd name="connsiteX125" fmla="*/ 151849 w 4082929"/>
                <a:gd name="connsiteY125" fmla="*/ 697299 h 720815"/>
                <a:gd name="connsiteX126" fmla="*/ 123096 w 4082929"/>
                <a:gd name="connsiteY126" fmla="*/ 697299 h 720815"/>
                <a:gd name="connsiteX127" fmla="*/ 23518 w 4082929"/>
                <a:gd name="connsiteY127" fmla="*/ 697299 h 720815"/>
                <a:gd name="connsiteX128" fmla="*/ 23518 w 4082929"/>
                <a:gd name="connsiteY128" fmla="*/ 668545 h 720815"/>
                <a:gd name="connsiteX129" fmla="*/ 52270 w 4082929"/>
                <a:gd name="connsiteY129" fmla="*/ 668545 h 720815"/>
                <a:gd name="connsiteX130" fmla="*/ 52270 w 4082929"/>
                <a:gd name="connsiteY130" fmla="*/ 697299 h 720815"/>
                <a:gd name="connsiteX131" fmla="*/ 23518 w 4082929"/>
                <a:gd name="connsiteY131" fmla="*/ 697299 h 720815"/>
                <a:gd name="connsiteX132" fmla="*/ 0 w 4082929"/>
                <a:gd name="connsiteY132" fmla="*/ 720815 h 720815"/>
                <a:gd name="connsiteX133" fmla="*/ 75787 w 4082929"/>
                <a:gd name="connsiteY133" fmla="*/ 720815 h 720815"/>
                <a:gd name="connsiteX134" fmla="*/ 75787 w 4082929"/>
                <a:gd name="connsiteY134" fmla="*/ 668361 h 720815"/>
                <a:gd name="connsiteX135" fmla="*/ 99488 w 4082929"/>
                <a:gd name="connsiteY135" fmla="*/ 668361 h 720815"/>
                <a:gd name="connsiteX136" fmla="*/ 99488 w 4082929"/>
                <a:gd name="connsiteY136" fmla="*/ 720815 h 720815"/>
                <a:gd name="connsiteX137" fmla="*/ 3983350 w 4082929"/>
                <a:gd name="connsiteY137" fmla="*/ 720815 h 720815"/>
                <a:gd name="connsiteX138" fmla="*/ 3983350 w 4082929"/>
                <a:gd name="connsiteY138" fmla="*/ 668361 h 720815"/>
                <a:gd name="connsiteX139" fmla="*/ 4007050 w 4082929"/>
                <a:gd name="connsiteY139" fmla="*/ 668361 h 720815"/>
                <a:gd name="connsiteX140" fmla="*/ 4007050 w 4082929"/>
                <a:gd name="connsiteY140" fmla="*/ 720815 h 720815"/>
                <a:gd name="connsiteX141" fmla="*/ 4082929 w 4082929"/>
                <a:gd name="connsiteY141" fmla="*/ 720815 h 720815"/>
                <a:gd name="connsiteX142" fmla="*/ 4082929 w 4082929"/>
                <a:gd name="connsiteY142" fmla="*/ 645029 h 720815"/>
                <a:gd name="connsiteX143" fmla="*/ 4031578 w 4082929"/>
                <a:gd name="connsiteY143" fmla="*/ 645029 h 720815"/>
                <a:gd name="connsiteX144" fmla="*/ 4031578 w 4082929"/>
                <a:gd name="connsiteY144" fmla="*/ 619675 h 720815"/>
                <a:gd name="connsiteX145" fmla="*/ 4082929 w 4082929"/>
                <a:gd name="connsiteY145" fmla="*/ 619675 h 720815"/>
                <a:gd name="connsiteX146" fmla="*/ 4082929 w 4082929"/>
                <a:gd name="connsiteY146" fmla="*/ 497911 h 720815"/>
                <a:gd name="connsiteX147" fmla="*/ 4082929 w 4082929"/>
                <a:gd name="connsiteY147" fmla="*/ 390096 h 720815"/>
                <a:gd name="connsiteX148" fmla="*/ 4082929 w 4082929"/>
                <a:gd name="connsiteY148" fmla="*/ 314925 h 720815"/>
                <a:gd name="connsiteX149" fmla="*/ 4082929 w 4082929"/>
                <a:gd name="connsiteY149" fmla="*/ 214231 h 720815"/>
                <a:gd name="connsiteX150" fmla="*/ 4082929 w 4082929"/>
                <a:gd name="connsiteY150" fmla="*/ 97205 h 720815"/>
                <a:gd name="connsiteX151" fmla="*/ 4031578 w 4082929"/>
                <a:gd name="connsiteY151" fmla="*/ 97205 h 720815"/>
                <a:gd name="connsiteX152" fmla="*/ 4031578 w 4082929"/>
                <a:gd name="connsiteY152" fmla="*/ 72837 h 720815"/>
                <a:gd name="connsiteX153" fmla="*/ 4082929 w 4082929"/>
                <a:gd name="connsiteY153" fmla="*/ 72837 h 720815"/>
                <a:gd name="connsiteX154" fmla="*/ 4082929 w 4082929"/>
                <a:gd name="connsiteY154" fmla="*/ 0 h 720815"/>
                <a:gd name="connsiteX155" fmla="*/ 4007050 w 4082929"/>
                <a:gd name="connsiteY155" fmla="*/ 0 h 720815"/>
                <a:gd name="connsiteX156" fmla="*/ 4007050 w 4082929"/>
                <a:gd name="connsiteY156" fmla="*/ 50413 h 720815"/>
                <a:gd name="connsiteX157" fmla="*/ 3983350 w 4082929"/>
                <a:gd name="connsiteY157" fmla="*/ 50413 h 720815"/>
                <a:gd name="connsiteX158" fmla="*/ 3983350 w 4082929"/>
                <a:gd name="connsiteY158" fmla="*/ 0 h 720815"/>
                <a:gd name="connsiteX159" fmla="*/ 99488 w 4082929"/>
                <a:gd name="connsiteY159" fmla="*/ 0 h 720815"/>
                <a:gd name="connsiteX160" fmla="*/ 99488 w 4082929"/>
                <a:gd name="connsiteY160" fmla="*/ 50413 h 720815"/>
                <a:gd name="connsiteX161" fmla="*/ 75787 w 4082929"/>
                <a:gd name="connsiteY161" fmla="*/ 50413 h 720815"/>
                <a:gd name="connsiteX162" fmla="*/ 75787 w 4082929"/>
                <a:gd name="connsiteY162" fmla="*/ 0 h 720815"/>
                <a:gd name="connsiteX163" fmla="*/ 0 w 4082929"/>
                <a:gd name="connsiteY163" fmla="*/ 0 h 720815"/>
                <a:gd name="connsiteX164" fmla="*/ 0 w 4082929"/>
                <a:gd name="connsiteY164" fmla="*/ 72837 h 720815"/>
                <a:gd name="connsiteX165" fmla="*/ 51352 w 4082929"/>
                <a:gd name="connsiteY165" fmla="*/ 72837 h 720815"/>
                <a:gd name="connsiteX166" fmla="*/ 51352 w 4082929"/>
                <a:gd name="connsiteY166" fmla="*/ 97118 h 720815"/>
                <a:gd name="connsiteX167" fmla="*/ 0 w 4082929"/>
                <a:gd name="connsiteY167" fmla="*/ 97118 h 720815"/>
                <a:gd name="connsiteX168" fmla="*/ 0 w 4082929"/>
                <a:gd name="connsiteY168" fmla="*/ 214231 h 720815"/>
                <a:gd name="connsiteX169" fmla="*/ 0 w 4082929"/>
                <a:gd name="connsiteY169" fmla="*/ 314925 h 720815"/>
                <a:gd name="connsiteX170" fmla="*/ 0 w 4082929"/>
                <a:gd name="connsiteY170" fmla="*/ 390096 h 720815"/>
                <a:gd name="connsiteX171" fmla="*/ 0 w 4082929"/>
                <a:gd name="connsiteY171" fmla="*/ 497911 h 720815"/>
                <a:gd name="connsiteX172" fmla="*/ 0 w 4082929"/>
                <a:gd name="connsiteY172" fmla="*/ 619765 h 720815"/>
                <a:gd name="connsiteX173" fmla="*/ 51352 w 4082929"/>
                <a:gd name="connsiteY173" fmla="*/ 619765 h 720815"/>
                <a:gd name="connsiteX174" fmla="*/ 51352 w 4082929"/>
                <a:gd name="connsiteY174" fmla="*/ 645029 h 720815"/>
                <a:gd name="connsiteX175" fmla="*/ 0 w 4082929"/>
                <a:gd name="connsiteY175" fmla="*/ 645029 h 72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4082929" h="720815">
                  <a:moveTo>
                    <a:pt x="4030567" y="50236"/>
                  </a:moveTo>
                  <a:cubicBezTo>
                    <a:pt x="4030567" y="40614"/>
                    <a:pt x="4030567" y="32226"/>
                    <a:pt x="4030567" y="22601"/>
                  </a:cubicBezTo>
                  <a:cubicBezTo>
                    <a:pt x="4040580" y="22601"/>
                    <a:pt x="4049307" y="22601"/>
                    <a:pt x="4059320" y="22601"/>
                  </a:cubicBezTo>
                  <a:cubicBezTo>
                    <a:pt x="4059320" y="32226"/>
                    <a:pt x="4059320" y="40614"/>
                    <a:pt x="4059320" y="50236"/>
                  </a:cubicBezTo>
                  <a:cubicBezTo>
                    <a:pt x="4049307" y="50236"/>
                    <a:pt x="4040580" y="50236"/>
                    <a:pt x="4030567" y="50236"/>
                  </a:cubicBezTo>
                  <a:close/>
                  <a:moveTo>
                    <a:pt x="3931079" y="50236"/>
                  </a:moveTo>
                  <a:cubicBezTo>
                    <a:pt x="3931079" y="40614"/>
                    <a:pt x="3931079" y="32226"/>
                    <a:pt x="3931079" y="22601"/>
                  </a:cubicBezTo>
                  <a:cubicBezTo>
                    <a:pt x="3941093" y="22601"/>
                    <a:pt x="3949819" y="22601"/>
                    <a:pt x="3959833" y="22601"/>
                  </a:cubicBezTo>
                  <a:cubicBezTo>
                    <a:pt x="3959833" y="32226"/>
                    <a:pt x="3959833" y="40614"/>
                    <a:pt x="3959833" y="50236"/>
                  </a:cubicBezTo>
                  <a:cubicBezTo>
                    <a:pt x="3949819" y="50236"/>
                    <a:pt x="3941093" y="50236"/>
                    <a:pt x="3931079" y="50236"/>
                  </a:cubicBezTo>
                  <a:close/>
                  <a:moveTo>
                    <a:pt x="123096" y="50236"/>
                  </a:moveTo>
                  <a:cubicBezTo>
                    <a:pt x="123096" y="40614"/>
                    <a:pt x="123096" y="32226"/>
                    <a:pt x="123096" y="22601"/>
                  </a:cubicBezTo>
                  <a:cubicBezTo>
                    <a:pt x="133109" y="22601"/>
                    <a:pt x="141836" y="22601"/>
                    <a:pt x="151849" y="22601"/>
                  </a:cubicBezTo>
                  <a:cubicBezTo>
                    <a:pt x="151849" y="32226"/>
                    <a:pt x="151849" y="40614"/>
                    <a:pt x="151849" y="50236"/>
                  </a:cubicBezTo>
                  <a:cubicBezTo>
                    <a:pt x="141836" y="50236"/>
                    <a:pt x="133109" y="50236"/>
                    <a:pt x="123096" y="50236"/>
                  </a:cubicBezTo>
                  <a:close/>
                  <a:moveTo>
                    <a:pt x="23518" y="50236"/>
                  </a:moveTo>
                  <a:cubicBezTo>
                    <a:pt x="23518" y="40614"/>
                    <a:pt x="23518" y="32226"/>
                    <a:pt x="23518" y="22601"/>
                  </a:cubicBezTo>
                  <a:cubicBezTo>
                    <a:pt x="33530" y="22601"/>
                    <a:pt x="42258" y="22601"/>
                    <a:pt x="52270" y="22601"/>
                  </a:cubicBezTo>
                  <a:cubicBezTo>
                    <a:pt x="52270" y="32226"/>
                    <a:pt x="52270" y="40614"/>
                    <a:pt x="52270" y="50236"/>
                  </a:cubicBezTo>
                  <a:cubicBezTo>
                    <a:pt x="42258" y="50236"/>
                    <a:pt x="33530" y="50236"/>
                    <a:pt x="23518" y="50236"/>
                  </a:cubicBezTo>
                  <a:close/>
                  <a:moveTo>
                    <a:pt x="3981972" y="98000"/>
                  </a:moveTo>
                  <a:cubicBezTo>
                    <a:pt x="3981972" y="88994"/>
                    <a:pt x="3981972" y="82109"/>
                    <a:pt x="3981972" y="73015"/>
                  </a:cubicBezTo>
                  <a:cubicBezTo>
                    <a:pt x="3991341" y="73015"/>
                    <a:pt x="3998507" y="73015"/>
                    <a:pt x="4007969" y="73015"/>
                  </a:cubicBezTo>
                  <a:cubicBezTo>
                    <a:pt x="4007969" y="81755"/>
                    <a:pt x="4007969" y="88553"/>
                    <a:pt x="4007969" y="97205"/>
                  </a:cubicBezTo>
                  <a:lnTo>
                    <a:pt x="4007050" y="97205"/>
                  </a:lnTo>
                  <a:lnTo>
                    <a:pt x="4007050" y="98000"/>
                  </a:lnTo>
                  <a:cubicBezTo>
                    <a:pt x="3998139" y="98000"/>
                    <a:pt x="3991066" y="98000"/>
                    <a:pt x="3981972" y="98000"/>
                  </a:cubicBezTo>
                  <a:close/>
                  <a:moveTo>
                    <a:pt x="75879" y="98000"/>
                  </a:moveTo>
                  <a:lnTo>
                    <a:pt x="75879" y="97205"/>
                  </a:lnTo>
                  <a:lnTo>
                    <a:pt x="74961" y="97205"/>
                  </a:lnTo>
                  <a:cubicBezTo>
                    <a:pt x="74961" y="88553"/>
                    <a:pt x="74961" y="81845"/>
                    <a:pt x="74961" y="73015"/>
                  </a:cubicBezTo>
                  <a:cubicBezTo>
                    <a:pt x="84331" y="73015"/>
                    <a:pt x="91495" y="73015"/>
                    <a:pt x="100958" y="73015"/>
                  </a:cubicBezTo>
                  <a:cubicBezTo>
                    <a:pt x="100958" y="82109"/>
                    <a:pt x="100958" y="88994"/>
                    <a:pt x="100958" y="98000"/>
                  </a:cubicBezTo>
                  <a:cubicBezTo>
                    <a:pt x="91863" y="98000"/>
                    <a:pt x="84882" y="98000"/>
                    <a:pt x="75879" y="98000"/>
                  </a:cubicBezTo>
                  <a:close/>
                  <a:moveTo>
                    <a:pt x="4030567" y="147442"/>
                  </a:moveTo>
                  <a:cubicBezTo>
                    <a:pt x="4030567" y="138084"/>
                    <a:pt x="4030567" y="129960"/>
                    <a:pt x="4030567" y="120602"/>
                  </a:cubicBezTo>
                  <a:lnTo>
                    <a:pt x="4031485" y="120602"/>
                  </a:lnTo>
                  <a:lnTo>
                    <a:pt x="4031485" y="119808"/>
                  </a:lnTo>
                  <a:cubicBezTo>
                    <a:pt x="4041223" y="119808"/>
                    <a:pt x="4049582" y="119808"/>
                    <a:pt x="4059320" y="119808"/>
                  </a:cubicBezTo>
                  <a:cubicBezTo>
                    <a:pt x="4059320" y="129431"/>
                    <a:pt x="4059320" y="137818"/>
                    <a:pt x="4059320" y="147442"/>
                  </a:cubicBezTo>
                  <a:cubicBezTo>
                    <a:pt x="4049307" y="147442"/>
                    <a:pt x="4040580" y="147442"/>
                    <a:pt x="4030567" y="147442"/>
                  </a:cubicBezTo>
                  <a:close/>
                  <a:moveTo>
                    <a:pt x="23518" y="147442"/>
                  </a:moveTo>
                  <a:cubicBezTo>
                    <a:pt x="23518" y="137818"/>
                    <a:pt x="23518" y="129431"/>
                    <a:pt x="23518" y="119808"/>
                  </a:cubicBezTo>
                  <a:cubicBezTo>
                    <a:pt x="33255" y="119808"/>
                    <a:pt x="41707" y="119808"/>
                    <a:pt x="51352" y="119808"/>
                  </a:cubicBezTo>
                  <a:lnTo>
                    <a:pt x="51352" y="120602"/>
                  </a:lnTo>
                  <a:lnTo>
                    <a:pt x="52270" y="120602"/>
                  </a:lnTo>
                  <a:cubicBezTo>
                    <a:pt x="52270" y="129960"/>
                    <a:pt x="52270" y="138084"/>
                    <a:pt x="52270" y="147442"/>
                  </a:cubicBezTo>
                  <a:cubicBezTo>
                    <a:pt x="42258" y="147442"/>
                    <a:pt x="33530" y="147442"/>
                    <a:pt x="23518" y="147442"/>
                  </a:cubicBezTo>
                  <a:close/>
                  <a:moveTo>
                    <a:pt x="4031485" y="596157"/>
                  </a:moveTo>
                  <a:lnTo>
                    <a:pt x="4031485" y="595330"/>
                  </a:lnTo>
                  <a:lnTo>
                    <a:pt x="4030567" y="595330"/>
                  </a:lnTo>
                  <a:cubicBezTo>
                    <a:pt x="4030567" y="585593"/>
                    <a:pt x="4030567" y="577141"/>
                    <a:pt x="4030567" y="567404"/>
                  </a:cubicBezTo>
                  <a:cubicBezTo>
                    <a:pt x="4040580" y="567404"/>
                    <a:pt x="4049307" y="567404"/>
                    <a:pt x="4059320" y="567404"/>
                  </a:cubicBezTo>
                  <a:cubicBezTo>
                    <a:pt x="4059320" y="577417"/>
                    <a:pt x="4059320" y="586144"/>
                    <a:pt x="4059320" y="596157"/>
                  </a:cubicBezTo>
                  <a:cubicBezTo>
                    <a:pt x="4049582" y="596157"/>
                    <a:pt x="4041223" y="596157"/>
                    <a:pt x="4031485" y="596157"/>
                  </a:cubicBezTo>
                  <a:close/>
                  <a:moveTo>
                    <a:pt x="23518" y="596157"/>
                  </a:moveTo>
                  <a:cubicBezTo>
                    <a:pt x="23518" y="586144"/>
                    <a:pt x="23518" y="577417"/>
                    <a:pt x="23518" y="567404"/>
                  </a:cubicBezTo>
                  <a:cubicBezTo>
                    <a:pt x="33530" y="567404"/>
                    <a:pt x="42258" y="567404"/>
                    <a:pt x="52270" y="567404"/>
                  </a:cubicBezTo>
                  <a:cubicBezTo>
                    <a:pt x="52270" y="577141"/>
                    <a:pt x="52270" y="585593"/>
                    <a:pt x="52270" y="595330"/>
                  </a:cubicBezTo>
                  <a:lnTo>
                    <a:pt x="51352" y="595330"/>
                  </a:lnTo>
                  <a:lnTo>
                    <a:pt x="51352" y="596157"/>
                  </a:lnTo>
                  <a:cubicBezTo>
                    <a:pt x="41707" y="596157"/>
                    <a:pt x="33255" y="596157"/>
                    <a:pt x="23518" y="596157"/>
                  </a:cubicBezTo>
                  <a:close/>
                  <a:moveTo>
                    <a:pt x="3981972" y="644844"/>
                  </a:moveTo>
                  <a:cubicBezTo>
                    <a:pt x="3981972" y="635382"/>
                    <a:pt x="3981972" y="628218"/>
                    <a:pt x="3981972" y="618847"/>
                  </a:cubicBezTo>
                  <a:cubicBezTo>
                    <a:pt x="3991066" y="618847"/>
                    <a:pt x="3998139" y="618847"/>
                    <a:pt x="4007050" y="618847"/>
                  </a:cubicBezTo>
                  <a:lnTo>
                    <a:pt x="4007050" y="619675"/>
                  </a:lnTo>
                  <a:lnTo>
                    <a:pt x="4007969" y="619675"/>
                  </a:lnTo>
                  <a:cubicBezTo>
                    <a:pt x="4007969" y="628677"/>
                    <a:pt x="4007969" y="635750"/>
                    <a:pt x="4007969" y="644844"/>
                  </a:cubicBezTo>
                  <a:cubicBezTo>
                    <a:pt x="3998507" y="644844"/>
                    <a:pt x="3991341" y="644844"/>
                    <a:pt x="3981972" y="644844"/>
                  </a:cubicBezTo>
                  <a:close/>
                  <a:moveTo>
                    <a:pt x="74961" y="644844"/>
                  </a:moveTo>
                  <a:cubicBezTo>
                    <a:pt x="74961" y="635657"/>
                    <a:pt x="74961" y="628677"/>
                    <a:pt x="74961" y="619675"/>
                  </a:cubicBezTo>
                  <a:lnTo>
                    <a:pt x="75879" y="619675"/>
                  </a:lnTo>
                  <a:lnTo>
                    <a:pt x="75879" y="618847"/>
                  </a:lnTo>
                  <a:cubicBezTo>
                    <a:pt x="84882" y="618847"/>
                    <a:pt x="91863" y="618847"/>
                    <a:pt x="100958" y="618847"/>
                  </a:cubicBezTo>
                  <a:cubicBezTo>
                    <a:pt x="100958" y="628218"/>
                    <a:pt x="100958" y="635382"/>
                    <a:pt x="100958" y="644844"/>
                  </a:cubicBezTo>
                  <a:cubicBezTo>
                    <a:pt x="91495" y="644844"/>
                    <a:pt x="84331" y="644844"/>
                    <a:pt x="74961" y="644844"/>
                  </a:cubicBezTo>
                  <a:close/>
                  <a:moveTo>
                    <a:pt x="4030567" y="697299"/>
                  </a:moveTo>
                  <a:cubicBezTo>
                    <a:pt x="4030567" y="687285"/>
                    <a:pt x="4030567" y="678557"/>
                    <a:pt x="4030567" y="668545"/>
                  </a:cubicBezTo>
                  <a:cubicBezTo>
                    <a:pt x="4040580" y="668545"/>
                    <a:pt x="4049307" y="668545"/>
                    <a:pt x="4059320" y="668545"/>
                  </a:cubicBezTo>
                  <a:cubicBezTo>
                    <a:pt x="4059320" y="678557"/>
                    <a:pt x="4059320" y="687285"/>
                    <a:pt x="4059320" y="697299"/>
                  </a:cubicBezTo>
                  <a:cubicBezTo>
                    <a:pt x="4049307" y="697299"/>
                    <a:pt x="4040580" y="697299"/>
                    <a:pt x="4030567" y="697299"/>
                  </a:cubicBezTo>
                  <a:close/>
                  <a:moveTo>
                    <a:pt x="3931079" y="697299"/>
                  </a:moveTo>
                  <a:cubicBezTo>
                    <a:pt x="3931079" y="687285"/>
                    <a:pt x="3931079" y="678557"/>
                    <a:pt x="3931079" y="668545"/>
                  </a:cubicBezTo>
                  <a:cubicBezTo>
                    <a:pt x="3941093" y="668545"/>
                    <a:pt x="3949819" y="668545"/>
                    <a:pt x="3959833" y="668545"/>
                  </a:cubicBezTo>
                  <a:cubicBezTo>
                    <a:pt x="3959833" y="678557"/>
                    <a:pt x="3959833" y="687285"/>
                    <a:pt x="3959833" y="697299"/>
                  </a:cubicBezTo>
                  <a:cubicBezTo>
                    <a:pt x="3949819" y="697299"/>
                    <a:pt x="3941093" y="697299"/>
                    <a:pt x="3931079" y="697299"/>
                  </a:cubicBezTo>
                  <a:close/>
                  <a:moveTo>
                    <a:pt x="175275" y="697299"/>
                  </a:moveTo>
                  <a:lnTo>
                    <a:pt x="175275" y="645029"/>
                  </a:lnTo>
                  <a:lnTo>
                    <a:pt x="124383" y="645029"/>
                  </a:lnTo>
                  <a:lnTo>
                    <a:pt x="124383" y="595330"/>
                  </a:lnTo>
                  <a:lnTo>
                    <a:pt x="75787" y="595330"/>
                  </a:lnTo>
                  <a:lnTo>
                    <a:pt x="75787" y="543886"/>
                  </a:lnTo>
                  <a:lnTo>
                    <a:pt x="23518" y="543886"/>
                  </a:lnTo>
                  <a:lnTo>
                    <a:pt x="23518" y="497911"/>
                  </a:lnTo>
                  <a:lnTo>
                    <a:pt x="23518" y="390096"/>
                  </a:lnTo>
                  <a:lnTo>
                    <a:pt x="23518" y="314925"/>
                  </a:lnTo>
                  <a:lnTo>
                    <a:pt x="23518" y="214231"/>
                  </a:lnTo>
                  <a:lnTo>
                    <a:pt x="23518" y="170045"/>
                  </a:lnTo>
                  <a:lnTo>
                    <a:pt x="75787" y="170045"/>
                  </a:lnTo>
                  <a:lnTo>
                    <a:pt x="75787" y="120602"/>
                  </a:lnTo>
                  <a:lnTo>
                    <a:pt x="124383" y="120602"/>
                  </a:lnTo>
                  <a:lnTo>
                    <a:pt x="124383" y="72837"/>
                  </a:lnTo>
                  <a:lnTo>
                    <a:pt x="175275" y="72837"/>
                  </a:lnTo>
                  <a:lnTo>
                    <a:pt x="175275" y="22601"/>
                  </a:lnTo>
                  <a:lnTo>
                    <a:pt x="3907471" y="22601"/>
                  </a:lnTo>
                  <a:lnTo>
                    <a:pt x="3907471" y="72837"/>
                  </a:lnTo>
                  <a:lnTo>
                    <a:pt x="3958363" y="72837"/>
                  </a:lnTo>
                  <a:lnTo>
                    <a:pt x="3958363" y="120602"/>
                  </a:lnTo>
                  <a:lnTo>
                    <a:pt x="4006958" y="120602"/>
                  </a:lnTo>
                  <a:lnTo>
                    <a:pt x="4006958" y="170045"/>
                  </a:lnTo>
                  <a:lnTo>
                    <a:pt x="4059320" y="170045"/>
                  </a:lnTo>
                  <a:lnTo>
                    <a:pt x="4059320" y="214231"/>
                  </a:lnTo>
                  <a:lnTo>
                    <a:pt x="4059320" y="314925"/>
                  </a:lnTo>
                  <a:lnTo>
                    <a:pt x="4059320" y="390096"/>
                  </a:lnTo>
                  <a:lnTo>
                    <a:pt x="4059320" y="497911"/>
                  </a:lnTo>
                  <a:lnTo>
                    <a:pt x="4059320" y="543886"/>
                  </a:lnTo>
                  <a:lnTo>
                    <a:pt x="4006958" y="543886"/>
                  </a:lnTo>
                  <a:lnTo>
                    <a:pt x="4006958" y="595330"/>
                  </a:lnTo>
                  <a:lnTo>
                    <a:pt x="3958363" y="595330"/>
                  </a:lnTo>
                  <a:lnTo>
                    <a:pt x="3958363" y="645029"/>
                  </a:lnTo>
                  <a:lnTo>
                    <a:pt x="3907471" y="645029"/>
                  </a:lnTo>
                  <a:lnTo>
                    <a:pt x="3907471" y="697299"/>
                  </a:lnTo>
                  <a:close/>
                  <a:moveTo>
                    <a:pt x="123096" y="697299"/>
                  </a:moveTo>
                  <a:cubicBezTo>
                    <a:pt x="123096" y="687285"/>
                    <a:pt x="123096" y="678557"/>
                    <a:pt x="123096" y="668545"/>
                  </a:cubicBezTo>
                  <a:cubicBezTo>
                    <a:pt x="133109" y="668545"/>
                    <a:pt x="141836" y="668545"/>
                    <a:pt x="151849" y="668545"/>
                  </a:cubicBezTo>
                  <a:cubicBezTo>
                    <a:pt x="151849" y="678557"/>
                    <a:pt x="151849" y="687285"/>
                    <a:pt x="151849" y="697299"/>
                  </a:cubicBezTo>
                  <a:cubicBezTo>
                    <a:pt x="141836" y="697299"/>
                    <a:pt x="133109" y="697299"/>
                    <a:pt x="123096" y="697299"/>
                  </a:cubicBezTo>
                  <a:close/>
                  <a:moveTo>
                    <a:pt x="23518" y="697299"/>
                  </a:moveTo>
                  <a:cubicBezTo>
                    <a:pt x="23518" y="687285"/>
                    <a:pt x="23518" y="678557"/>
                    <a:pt x="23518" y="668545"/>
                  </a:cubicBezTo>
                  <a:cubicBezTo>
                    <a:pt x="33530" y="668545"/>
                    <a:pt x="42258" y="668545"/>
                    <a:pt x="52270" y="668545"/>
                  </a:cubicBezTo>
                  <a:cubicBezTo>
                    <a:pt x="52270" y="678557"/>
                    <a:pt x="52270" y="687285"/>
                    <a:pt x="52270" y="697299"/>
                  </a:cubicBezTo>
                  <a:cubicBezTo>
                    <a:pt x="42258" y="697299"/>
                    <a:pt x="33530" y="697299"/>
                    <a:pt x="23518" y="697299"/>
                  </a:cubicBezTo>
                  <a:close/>
                  <a:moveTo>
                    <a:pt x="0" y="720815"/>
                  </a:moveTo>
                  <a:lnTo>
                    <a:pt x="75787" y="720815"/>
                  </a:lnTo>
                  <a:lnTo>
                    <a:pt x="75787" y="668361"/>
                  </a:lnTo>
                  <a:lnTo>
                    <a:pt x="99488" y="668361"/>
                  </a:lnTo>
                  <a:lnTo>
                    <a:pt x="99488" y="720815"/>
                  </a:lnTo>
                  <a:lnTo>
                    <a:pt x="3983350" y="720815"/>
                  </a:lnTo>
                  <a:lnTo>
                    <a:pt x="3983350" y="668361"/>
                  </a:lnTo>
                  <a:lnTo>
                    <a:pt x="4007050" y="668361"/>
                  </a:lnTo>
                  <a:lnTo>
                    <a:pt x="4007050" y="720815"/>
                  </a:lnTo>
                  <a:lnTo>
                    <a:pt x="4082929" y="720815"/>
                  </a:lnTo>
                  <a:lnTo>
                    <a:pt x="4082929" y="645029"/>
                  </a:lnTo>
                  <a:lnTo>
                    <a:pt x="4031578" y="645029"/>
                  </a:lnTo>
                  <a:lnTo>
                    <a:pt x="4031578" y="619675"/>
                  </a:lnTo>
                  <a:lnTo>
                    <a:pt x="4082929" y="619675"/>
                  </a:lnTo>
                  <a:lnTo>
                    <a:pt x="4082929" y="497911"/>
                  </a:lnTo>
                  <a:lnTo>
                    <a:pt x="4082929" y="390096"/>
                  </a:lnTo>
                  <a:lnTo>
                    <a:pt x="4082929" y="314925"/>
                  </a:lnTo>
                  <a:lnTo>
                    <a:pt x="4082929" y="214231"/>
                  </a:lnTo>
                  <a:lnTo>
                    <a:pt x="4082929" y="97205"/>
                  </a:lnTo>
                  <a:lnTo>
                    <a:pt x="4031578" y="97205"/>
                  </a:lnTo>
                  <a:lnTo>
                    <a:pt x="4031578" y="72837"/>
                  </a:lnTo>
                  <a:lnTo>
                    <a:pt x="4082929" y="72837"/>
                  </a:lnTo>
                  <a:lnTo>
                    <a:pt x="4082929" y="0"/>
                  </a:lnTo>
                  <a:lnTo>
                    <a:pt x="4007050" y="0"/>
                  </a:lnTo>
                  <a:lnTo>
                    <a:pt x="4007050" y="50413"/>
                  </a:lnTo>
                  <a:lnTo>
                    <a:pt x="3983350" y="50413"/>
                  </a:lnTo>
                  <a:lnTo>
                    <a:pt x="3983350" y="0"/>
                  </a:lnTo>
                  <a:lnTo>
                    <a:pt x="99488" y="0"/>
                  </a:lnTo>
                  <a:lnTo>
                    <a:pt x="99488" y="50413"/>
                  </a:lnTo>
                  <a:lnTo>
                    <a:pt x="75787" y="50413"/>
                  </a:lnTo>
                  <a:lnTo>
                    <a:pt x="75787" y="0"/>
                  </a:lnTo>
                  <a:lnTo>
                    <a:pt x="0" y="0"/>
                  </a:lnTo>
                  <a:lnTo>
                    <a:pt x="0" y="72837"/>
                  </a:lnTo>
                  <a:lnTo>
                    <a:pt x="51352" y="72837"/>
                  </a:lnTo>
                  <a:lnTo>
                    <a:pt x="51352" y="97118"/>
                  </a:lnTo>
                  <a:lnTo>
                    <a:pt x="0" y="97118"/>
                  </a:lnTo>
                  <a:lnTo>
                    <a:pt x="0" y="214231"/>
                  </a:lnTo>
                  <a:lnTo>
                    <a:pt x="0" y="314925"/>
                  </a:lnTo>
                  <a:lnTo>
                    <a:pt x="0" y="390096"/>
                  </a:lnTo>
                  <a:lnTo>
                    <a:pt x="0" y="497911"/>
                  </a:lnTo>
                  <a:lnTo>
                    <a:pt x="0" y="619765"/>
                  </a:lnTo>
                  <a:lnTo>
                    <a:pt x="51352" y="619765"/>
                  </a:lnTo>
                  <a:lnTo>
                    <a:pt x="51352" y="645029"/>
                  </a:lnTo>
                  <a:lnTo>
                    <a:pt x="0" y="645029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72DFDE3-3E54-6E70-23F4-9B25C4DFD4D9}"/>
              </a:ext>
            </a:extLst>
          </p:cNvPr>
          <p:cNvGrpSpPr/>
          <p:nvPr/>
        </p:nvGrpSpPr>
        <p:grpSpPr>
          <a:xfrm>
            <a:off x="4661983" y="-239982"/>
            <a:ext cx="2884610" cy="1446213"/>
            <a:chOff x="3709045" y="-239982"/>
            <a:chExt cx="2884610" cy="1446213"/>
          </a:xfrm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9662B564-7F2E-8326-AB68-60263AEF2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0299" y="-239982"/>
              <a:ext cx="953356" cy="1446213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91E482A2-E082-94B3-4C3F-36E83B58C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4672" y="-239982"/>
              <a:ext cx="953356" cy="1446213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CE3EC1DD-E872-DEAE-305A-AFEC459FC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9045" y="-239982"/>
              <a:ext cx="953356" cy="1446213"/>
            </a:xfrm>
            <a:prstGeom prst="rect">
              <a:avLst/>
            </a:prstGeom>
          </p:spPr>
        </p:pic>
      </p:grpSp>
      <p:grpSp>
        <p:nvGrpSpPr>
          <p:cNvPr id="42" name="组合 41" descr="D:\51PPT模板网\51pptmoban.com\图片.jpg">
            <a:extLst>
              <a:ext uri="{FF2B5EF4-FFF2-40B4-BE49-F238E27FC236}">
                <a16:creationId xmlns:a16="http://schemas.microsoft.com/office/drawing/2014/main" id="{00DC6F5A-4CB4-36F7-9E03-E38C9E9070F9}"/>
              </a:ext>
            </a:extLst>
          </p:cNvPr>
          <p:cNvGrpSpPr/>
          <p:nvPr/>
        </p:nvGrpSpPr>
        <p:grpSpPr>
          <a:xfrm>
            <a:off x="3062057" y="1125526"/>
            <a:ext cx="7527411" cy="2889830"/>
            <a:chOff x="3062057" y="975823"/>
            <a:chExt cx="7527411" cy="288983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6946A0C-2606-F4B2-1E9C-F26476D670C8}"/>
                </a:ext>
              </a:extLst>
            </p:cNvPr>
            <p:cNvGrpSpPr/>
            <p:nvPr/>
          </p:nvGrpSpPr>
          <p:grpSpPr>
            <a:xfrm>
              <a:off x="3062057" y="976927"/>
              <a:ext cx="6910618" cy="2888726"/>
              <a:chOff x="3776292" y="2795542"/>
              <a:chExt cx="5534903" cy="2313660"/>
            </a:xfr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00"/>
                </a:gs>
              </a:gsLst>
              <a:lin ang="5400000" scaled="1"/>
              <a:tileRect/>
            </a:gradFill>
            <a:effectLst>
              <a:outerShdw blurRad="50800" dist="241300" dir="5400000" algn="t" rotWithShape="0">
                <a:prstClr val="black">
                  <a:alpha val="24000"/>
                </a:prstClr>
              </a:outerShdw>
            </a:effectLst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CDE7BF16-B4F4-0B59-6255-3D6A95E8BBDC}"/>
                  </a:ext>
                </a:extLst>
              </p:cNvPr>
              <p:cNvGrpSpPr/>
              <p:nvPr/>
            </p:nvGrpSpPr>
            <p:grpSpPr>
              <a:xfrm>
                <a:off x="6865172" y="2795542"/>
                <a:ext cx="2446023" cy="1715992"/>
                <a:chOff x="6865172" y="2795542"/>
                <a:chExt cx="2446023" cy="1715992"/>
              </a:xfrm>
              <a:grpFill/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2AD11B42-695B-680F-F616-09BA949EE36D}"/>
                    </a:ext>
                  </a:extLst>
                </p:cNvPr>
                <p:cNvSpPr/>
                <p:nvPr/>
              </p:nvSpPr>
              <p:spPr>
                <a:xfrm flipV="1">
                  <a:off x="6865172" y="2795542"/>
                  <a:ext cx="678190" cy="1715992"/>
                </a:xfrm>
                <a:custGeom>
                  <a:avLst/>
                  <a:gdLst>
                    <a:gd name="connsiteX0" fmla="*/ 284268 w 446983"/>
                    <a:gd name="connsiteY0" fmla="*/ 1100593 h 1130980"/>
                    <a:gd name="connsiteX1" fmla="*/ 214538 w 446983"/>
                    <a:gd name="connsiteY1" fmla="*/ 956031 h 1130980"/>
                    <a:gd name="connsiteX2" fmla="*/ 62324 w 446983"/>
                    <a:gd name="connsiteY2" fmla="*/ 781707 h 1130980"/>
                    <a:gd name="connsiteX3" fmla="*/ 60623 w 446983"/>
                    <a:gd name="connsiteY3" fmla="*/ 773203 h 1130980"/>
                    <a:gd name="connsiteX4" fmla="*/ 57222 w 446983"/>
                    <a:gd name="connsiteY4" fmla="*/ 764700 h 1130980"/>
                    <a:gd name="connsiteX5" fmla="*/ 47868 w 446983"/>
                    <a:gd name="connsiteY5" fmla="*/ 751094 h 1130980"/>
                    <a:gd name="connsiteX6" fmla="*/ 41065 w 446983"/>
                    <a:gd name="connsiteY6" fmla="*/ 742590 h 1130980"/>
                    <a:gd name="connsiteX7" fmla="*/ 13853 w 446983"/>
                    <a:gd name="connsiteY7" fmla="*/ 708576 h 1130980"/>
                    <a:gd name="connsiteX8" fmla="*/ 4499 w 446983"/>
                    <a:gd name="connsiteY8" fmla="*/ 651602 h 1130980"/>
                    <a:gd name="connsiteX9" fmla="*/ 22357 w 446983"/>
                    <a:gd name="connsiteY9" fmla="*/ 609934 h 1130980"/>
                    <a:gd name="connsiteX10" fmla="*/ 47868 w 446983"/>
                    <a:gd name="connsiteY10" fmla="*/ 586124 h 1130980"/>
                    <a:gd name="connsiteX11" fmla="*/ 64875 w 446983"/>
                    <a:gd name="connsiteY11" fmla="*/ 577620 h 1130980"/>
                    <a:gd name="connsiteX12" fmla="*/ 126101 w 446983"/>
                    <a:gd name="connsiteY12" fmla="*/ 628642 h 1130980"/>
                    <a:gd name="connsiteX13" fmla="*/ 194130 w 446983"/>
                    <a:gd name="connsiteY13" fmla="*/ 688167 h 1130980"/>
                    <a:gd name="connsiteX14" fmla="*/ 197531 w 446983"/>
                    <a:gd name="connsiteY14" fmla="*/ 694970 h 1130980"/>
                    <a:gd name="connsiteX15" fmla="*/ 214538 w 446983"/>
                    <a:gd name="connsiteY15" fmla="*/ 711127 h 1130980"/>
                    <a:gd name="connsiteX16" fmla="*/ 234947 w 446983"/>
                    <a:gd name="connsiteY16" fmla="*/ 708576 h 1130980"/>
                    <a:gd name="connsiteX17" fmla="*/ 173721 w 446983"/>
                    <a:gd name="connsiteY17" fmla="*/ 594628 h 1130980"/>
                    <a:gd name="connsiteX18" fmla="*/ 128652 w 446983"/>
                    <a:gd name="connsiteY18" fmla="*/ 539354 h 1130980"/>
                    <a:gd name="connsiteX19" fmla="*/ 61473 w 446983"/>
                    <a:gd name="connsiteY19" fmla="*/ 461121 h 1130980"/>
                    <a:gd name="connsiteX20" fmla="*/ 10452 w 446983"/>
                    <a:gd name="connsiteY20" fmla="*/ 370132 h 1130980"/>
                    <a:gd name="connsiteX21" fmla="*/ 25758 w 446983"/>
                    <a:gd name="connsiteY21" fmla="*/ 245979 h 1130980"/>
                    <a:gd name="connsiteX22" fmla="*/ 107393 w 446983"/>
                    <a:gd name="connsiteY22" fmla="*/ 307205 h 1130980"/>
                    <a:gd name="connsiteX23" fmla="*/ 197531 w 446983"/>
                    <a:gd name="connsiteY23" fmla="*/ 430508 h 1130980"/>
                    <a:gd name="connsiteX24" fmla="*/ 152462 w 446983"/>
                    <a:gd name="connsiteY24" fmla="*/ 315709 h 1130980"/>
                    <a:gd name="connsiteX25" fmla="*/ 124400 w 446983"/>
                    <a:gd name="connsiteY25" fmla="*/ 255333 h 1130980"/>
                    <a:gd name="connsiteX26" fmla="*/ 94637 w 446983"/>
                    <a:gd name="connsiteY26" fmla="*/ 196658 h 1130980"/>
                    <a:gd name="connsiteX27" fmla="*/ 68276 w 446983"/>
                    <a:gd name="connsiteY27" fmla="*/ 121827 h 1130980"/>
                    <a:gd name="connsiteX28" fmla="*/ 72528 w 446983"/>
                    <a:gd name="connsiteY28" fmla="*/ 65703 h 1130980"/>
                    <a:gd name="connsiteX29" fmla="*/ 86134 w 446983"/>
                    <a:gd name="connsiteY29" fmla="*/ 33389 h 1130980"/>
                    <a:gd name="connsiteX30" fmla="*/ 98889 w 446983"/>
                    <a:gd name="connsiteY30" fmla="*/ 16382 h 1130980"/>
                    <a:gd name="connsiteX31" fmla="*/ 129502 w 446983"/>
                    <a:gd name="connsiteY31" fmla="*/ -625 h 1130980"/>
                    <a:gd name="connsiteX32" fmla="*/ 189028 w 446983"/>
                    <a:gd name="connsiteY32" fmla="*/ 28287 h 1130980"/>
                    <a:gd name="connsiteX33" fmla="*/ 217940 w 446983"/>
                    <a:gd name="connsiteY33" fmla="*/ 71655 h 1130980"/>
                    <a:gd name="connsiteX34" fmla="*/ 226444 w 446983"/>
                    <a:gd name="connsiteY34" fmla="*/ 80159 h 1130980"/>
                    <a:gd name="connsiteX35" fmla="*/ 234947 w 446983"/>
                    <a:gd name="connsiteY35" fmla="*/ 87812 h 1130980"/>
                    <a:gd name="connsiteX36" fmla="*/ 241750 w 446983"/>
                    <a:gd name="connsiteY36" fmla="*/ 101418 h 1130980"/>
                    <a:gd name="connsiteX37" fmla="*/ 249403 w 446983"/>
                    <a:gd name="connsiteY37" fmla="*/ 120126 h 1130980"/>
                    <a:gd name="connsiteX38" fmla="*/ 265560 w 446983"/>
                    <a:gd name="connsiteY38" fmla="*/ 149889 h 1130980"/>
                    <a:gd name="connsiteX39" fmla="*/ 274064 w 446983"/>
                    <a:gd name="connsiteY39" fmla="*/ 160943 h 1130980"/>
                    <a:gd name="connsiteX40" fmla="*/ 284268 w 446983"/>
                    <a:gd name="connsiteY40" fmla="*/ 184753 h 1130980"/>
                    <a:gd name="connsiteX41" fmla="*/ 306377 w 446983"/>
                    <a:gd name="connsiteY41" fmla="*/ 225571 h 1130980"/>
                    <a:gd name="connsiteX42" fmla="*/ 328487 w 446983"/>
                    <a:gd name="connsiteY42" fmla="*/ 258735 h 1130980"/>
                    <a:gd name="connsiteX43" fmla="*/ 345494 w 446983"/>
                    <a:gd name="connsiteY43" fmla="*/ 283395 h 1130980"/>
                    <a:gd name="connsiteX44" fmla="*/ 336990 w 446983"/>
                    <a:gd name="connsiteY44" fmla="*/ 279994 h 1130980"/>
                    <a:gd name="connsiteX45" fmla="*/ 328487 w 446983"/>
                    <a:gd name="connsiteY45" fmla="*/ 279994 h 1130980"/>
                    <a:gd name="connsiteX46" fmla="*/ 341242 w 446983"/>
                    <a:gd name="connsiteY46" fmla="*/ 308906 h 1130980"/>
                    <a:gd name="connsiteX47" fmla="*/ 353998 w 446983"/>
                    <a:gd name="connsiteY47" fmla="*/ 349723 h 1130980"/>
                    <a:gd name="connsiteX48" fmla="*/ 362501 w 446983"/>
                    <a:gd name="connsiteY48" fmla="*/ 373534 h 1130980"/>
                    <a:gd name="connsiteX49" fmla="*/ 371005 w 446983"/>
                    <a:gd name="connsiteY49" fmla="*/ 393942 h 1130980"/>
                    <a:gd name="connsiteX50" fmla="*/ 382060 w 446983"/>
                    <a:gd name="connsiteY50" fmla="*/ 426256 h 1130980"/>
                    <a:gd name="connsiteX51" fmla="*/ 394815 w 446983"/>
                    <a:gd name="connsiteY51" fmla="*/ 454318 h 1130980"/>
                    <a:gd name="connsiteX52" fmla="*/ 415224 w 446983"/>
                    <a:gd name="connsiteY52" fmla="*/ 498537 h 1130980"/>
                    <a:gd name="connsiteX53" fmla="*/ 426278 w 446983"/>
                    <a:gd name="connsiteY53" fmla="*/ 535102 h 1130980"/>
                    <a:gd name="connsiteX54" fmla="*/ 434782 w 446983"/>
                    <a:gd name="connsiteY54" fmla="*/ 569967 h 1130980"/>
                    <a:gd name="connsiteX55" fmla="*/ 388863 w 446983"/>
                    <a:gd name="connsiteY55" fmla="*/ 522347 h 1130980"/>
                    <a:gd name="connsiteX56" fmla="*/ 329337 w 446983"/>
                    <a:gd name="connsiteY56" fmla="*/ 437311 h 1130980"/>
                    <a:gd name="connsiteX57" fmla="*/ 251954 w 446983"/>
                    <a:gd name="connsiteY57" fmla="*/ 501938 h 1130980"/>
                    <a:gd name="connsiteX58" fmla="*/ 285969 w 446983"/>
                    <a:gd name="connsiteY58" fmla="*/ 566566 h 1130980"/>
                    <a:gd name="connsiteX59" fmla="*/ 297874 w 446983"/>
                    <a:gd name="connsiteY59" fmla="*/ 728985 h 1130980"/>
                    <a:gd name="connsiteX60" fmla="*/ 275764 w 446983"/>
                    <a:gd name="connsiteY60" fmla="*/ 766401 h 1130980"/>
                    <a:gd name="connsiteX61" fmla="*/ 294472 w 446983"/>
                    <a:gd name="connsiteY61" fmla="*/ 783408 h 1130980"/>
                    <a:gd name="connsiteX62" fmla="*/ 378658 w 446983"/>
                    <a:gd name="connsiteY62" fmla="*/ 915214 h 1130980"/>
                    <a:gd name="connsiteX63" fmla="*/ 354848 w 446983"/>
                    <a:gd name="connsiteY63" fmla="*/ 1050421 h 1130980"/>
                    <a:gd name="connsiteX64" fmla="*/ 285969 w 446983"/>
                    <a:gd name="connsiteY64" fmla="*/ 1130355 h 1130980"/>
                    <a:gd name="connsiteX65" fmla="*/ 284268 w 446983"/>
                    <a:gd name="connsiteY65" fmla="*/ 1100593 h 1130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446983" h="1130980">
                      <a:moveTo>
                        <a:pt x="284268" y="1100593"/>
                      </a:moveTo>
                      <a:cubicBezTo>
                        <a:pt x="288520" y="1064877"/>
                        <a:pt x="267261" y="1021509"/>
                        <a:pt x="214538" y="956031"/>
                      </a:cubicBezTo>
                      <a:cubicBezTo>
                        <a:pt x="118448" y="838681"/>
                        <a:pt x="69127" y="781707"/>
                        <a:pt x="62324" y="781707"/>
                      </a:cubicBezTo>
                      <a:cubicBezTo>
                        <a:pt x="58922" y="781707"/>
                        <a:pt x="58072" y="778306"/>
                        <a:pt x="60623" y="773203"/>
                      </a:cubicBezTo>
                      <a:cubicBezTo>
                        <a:pt x="63174" y="768952"/>
                        <a:pt x="61473" y="764700"/>
                        <a:pt x="57222" y="764700"/>
                      </a:cubicBezTo>
                      <a:cubicBezTo>
                        <a:pt x="52119" y="764700"/>
                        <a:pt x="47868" y="758747"/>
                        <a:pt x="47868" y="751094"/>
                      </a:cubicBezTo>
                      <a:cubicBezTo>
                        <a:pt x="47868" y="744291"/>
                        <a:pt x="44466" y="740039"/>
                        <a:pt x="41065" y="742590"/>
                      </a:cubicBezTo>
                      <a:cubicBezTo>
                        <a:pt x="36813" y="745142"/>
                        <a:pt x="24908" y="729835"/>
                        <a:pt x="13853" y="708576"/>
                      </a:cubicBezTo>
                      <a:cubicBezTo>
                        <a:pt x="-1453" y="677113"/>
                        <a:pt x="-3154" y="666058"/>
                        <a:pt x="4499" y="651602"/>
                      </a:cubicBezTo>
                      <a:cubicBezTo>
                        <a:pt x="9601" y="641397"/>
                        <a:pt x="17255" y="622689"/>
                        <a:pt x="22357" y="609934"/>
                      </a:cubicBezTo>
                      <a:cubicBezTo>
                        <a:pt x="27459" y="594628"/>
                        <a:pt x="36813" y="586124"/>
                        <a:pt x="47868" y="586124"/>
                      </a:cubicBezTo>
                      <a:cubicBezTo>
                        <a:pt x="57222" y="586124"/>
                        <a:pt x="64875" y="581872"/>
                        <a:pt x="64875" y="577620"/>
                      </a:cubicBezTo>
                      <a:cubicBezTo>
                        <a:pt x="64875" y="572518"/>
                        <a:pt x="92086" y="595478"/>
                        <a:pt x="126101" y="628642"/>
                      </a:cubicBezTo>
                      <a:cubicBezTo>
                        <a:pt x="159265" y="660956"/>
                        <a:pt x="190728" y="688167"/>
                        <a:pt x="194130" y="688167"/>
                      </a:cubicBezTo>
                      <a:cubicBezTo>
                        <a:pt x="198382" y="688167"/>
                        <a:pt x="200082" y="690718"/>
                        <a:pt x="197531" y="694970"/>
                      </a:cubicBezTo>
                      <a:cubicBezTo>
                        <a:pt x="195830" y="698372"/>
                        <a:pt x="203484" y="705175"/>
                        <a:pt x="214538" y="711127"/>
                      </a:cubicBezTo>
                      <a:cubicBezTo>
                        <a:pt x="231546" y="718780"/>
                        <a:pt x="234947" y="717930"/>
                        <a:pt x="234947" y="708576"/>
                      </a:cubicBezTo>
                      <a:cubicBezTo>
                        <a:pt x="234947" y="689868"/>
                        <a:pt x="201783" y="628642"/>
                        <a:pt x="173721" y="594628"/>
                      </a:cubicBezTo>
                      <a:cubicBezTo>
                        <a:pt x="160115" y="578471"/>
                        <a:pt x="139707" y="553810"/>
                        <a:pt x="128652" y="539354"/>
                      </a:cubicBezTo>
                      <a:cubicBezTo>
                        <a:pt x="116747" y="525748"/>
                        <a:pt x="86984" y="490033"/>
                        <a:pt x="61473" y="461121"/>
                      </a:cubicBezTo>
                      <a:cubicBezTo>
                        <a:pt x="26609" y="420303"/>
                        <a:pt x="14704" y="399044"/>
                        <a:pt x="10452" y="370132"/>
                      </a:cubicBezTo>
                      <a:cubicBezTo>
                        <a:pt x="2798" y="323362"/>
                        <a:pt x="13003" y="245979"/>
                        <a:pt x="25758" y="245979"/>
                      </a:cubicBezTo>
                      <a:cubicBezTo>
                        <a:pt x="41915" y="245979"/>
                        <a:pt x="107393" y="295300"/>
                        <a:pt x="107393" y="307205"/>
                      </a:cubicBezTo>
                      <a:cubicBezTo>
                        <a:pt x="107393" y="317410"/>
                        <a:pt x="193279" y="434760"/>
                        <a:pt x="197531" y="430508"/>
                      </a:cubicBezTo>
                      <a:cubicBezTo>
                        <a:pt x="203484" y="425406"/>
                        <a:pt x="182225" y="372683"/>
                        <a:pt x="152462" y="315709"/>
                      </a:cubicBezTo>
                      <a:cubicBezTo>
                        <a:pt x="137156" y="286797"/>
                        <a:pt x="124400" y="259585"/>
                        <a:pt x="124400" y="255333"/>
                      </a:cubicBezTo>
                      <a:cubicBezTo>
                        <a:pt x="124400" y="251082"/>
                        <a:pt x="110794" y="224720"/>
                        <a:pt x="94637" y="196658"/>
                      </a:cubicBezTo>
                      <a:cubicBezTo>
                        <a:pt x="72528" y="160093"/>
                        <a:pt x="64875" y="138834"/>
                        <a:pt x="68276" y="121827"/>
                      </a:cubicBezTo>
                      <a:cubicBezTo>
                        <a:pt x="69977" y="108221"/>
                        <a:pt x="72528" y="82710"/>
                        <a:pt x="72528" y="65703"/>
                      </a:cubicBezTo>
                      <a:cubicBezTo>
                        <a:pt x="73378" y="42743"/>
                        <a:pt x="76780" y="33389"/>
                        <a:pt x="86134" y="33389"/>
                      </a:cubicBezTo>
                      <a:cubicBezTo>
                        <a:pt x="92937" y="33389"/>
                        <a:pt x="98889" y="25736"/>
                        <a:pt x="98889" y="16382"/>
                      </a:cubicBezTo>
                      <a:cubicBezTo>
                        <a:pt x="98889" y="2776"/>
                        <a:pt x="104842" y="-625"/>
                        <a:pt x="129502" y="-625"/>
                      </a:cubicBezTo>
                      <a:cubicBezTo>
                        <a:pt x="153312" y="-625"/>
                        <a:pt x="166918" y="6177"/>
                        <a:pt x="189028" y="28287"/>
                      </a:cubicBezTo>
                      <a:cubicBezTo>
                        <a:pt x="205184" y="44444"/>
                        <a:pt x="217940" y="63152"/>
                        <a:pt x="217940" y="71655"/>
                      </a:cubicBezTo>
                      <a:cubicBezTo>
                        <a:pt x="217940" y="79309"/>
                        <a:pt x="221341" y="82710"/>
                        <a:pt x="226444" y="80159"/>
                      </a:cubicBezTo>
                      <a:cubicBezTo>
                        <a:pt x="231546" y="77608"/>
                        <a:pt x="234947" y="81009"/>
                        <a:pt x="234947" y="87812"/>
                      </a:cubicBezTo>
                      <a:cubicBezTo>
                        <a:pt x="234947" y="95465"/>
                        <a:pt x="238349" y="101418"/>
                        <a:pt x="241750" y="101418"/>
                      </a:cubicBezTo>
                      <a:cubicBezTo>
                        <a:pt x="245151" y="101418"/>
                        <a:pt x="249403" y="109922"/>
                        <a:pt x="249403" y="120126"/>
                      </a:cubicBezTo>
                      <a:cubicBezTo>
                        <a:pt x="250254" y="131181"/>
                        <a:pt x="257907" y="143936"/>
                        <a:pt x="265560" y="149889"/>
                      </a:cubicBezTo>
                      <a:cubicBezTo>
                        <a:pt x="274064" y="155841"/>
                        <a:pt x="277465" y="160943"/>
                        <a:pt x="274064" y="160943"/>
                      </a:cubicBezTo>
                      <a:cubicBezTo>
                        <a:pt x="270662" y="160943"/>
                        <a:pt x="274914" y="171148"/>
                        <a:pt x="284268" y="184753"/>
                      </a:cubicBezTo>
                      <a:cubicBezTo>
                        <a:pt x="293622" y="197509"/>
                        <a:pt x="302976" y="216217"/>
                        <a:pt x="306377" y="225571"/>
                      </a:cubicBezTo>
                      <a:cubicBezTo>
                        <a:pt x="309779" y="235775"/>
                        <a:pt x="319133" y="250231"/>
                        <a:pt x="328487" y="258735"/>
                      </a:cubicBezTo>
                      <a:cubicBezTo>
                        <a:pt x="337841" y="267238"/>
                        <a:pt x="345494" y="278293"/>
                        <a:pt x="345494" y="283395"/>
                      </a:cubicBezTo>
                      <a:cubicBezTo>
                        <a:pt x="345494" y="288497"/>
                        <a:pt x="341242" y="286797"/>
                        <a:pt x="336990" y="279994"/>
                      </a:cubicBezTo>
                      <a:cubicBezTo>
                        <a:pt x="329337" y="268939"/>
                        <a:pt x="328487" y="268939"/>
                        <a:pt x="328487" y="279994"/>
                      </a:cubicBezTo>
                      <a:cubicBezTo>
                        <a:pt x="329337" y="286797"/>
                        <a:pt x="334439" y="300402"/>
                        <a:pt x="341242" y="308906"/>
                      </a:cubicBezTo>
                      <a:cubicBezTo>
                        <a:pt x="348045" y="318260"/>
                        <a:pt x="353998" y="336118"/>
                        <a:pt x="353998" y="349723"/>
                      </a:cubicBezTo>
                      <a:cubicBezTo>
                        <a:pt x="353998" y="362479"/>
                        <a:pt x="358250" y="373534"/>
                        <a:pt x="362501" y="373534"/>
                      </a:cubicBezTo>
                      <a:cubicBezTo>
                        <a:pt x="367603" y="373534"/>
                        <a:pt x="371005" y="382888"/>
                        <a:pt x="371005" y="393942"/>
                      </a:cubicBezTo>
                      <a:cubicBezTo>
                        <a:pt x="371005" y="405847"/>
                        <a:pt x="376107" y="420303"/>
                        <a:pt x="382060" y="426256"/>
                      </a:cubicBezTo>
                      <a:cubicBezTo>
                        <a:pt x="387162" y="432209"/>
                        <a:pt x="393965" y="444964"/>
                        <a:pt x="394815" y="454318"/>
                      </a:cubicBezTo>
                      <a:cubicBezTo>
                        <a:pt x="396516" y="463672"/>
                        <a:pt x="405870" y="484081"/>
                        <a:pt x="415224" y="498537"/>
                      </a:cubicBezTo>
                      <a:cubicBezTo>
                        <a:pt x="423727" y="513843"/>
                        <a:pt x="429680" y="530000"/>
                        <a:pt x="426278" y="535102"/>
                      </a:cubicBezTo>
                      <a:cubicBezTo>
                        <a:pt x="423727" y="539354"/>
                        <a:pt x="427129" y="554661"/>
                        <a:pt x="434782" y="569967"/>
                      </a:cubicBezTo>
                      <a:cubicBezTo>
                        <a:pt x="462844" y="623540"/>
                        <a:pt x="440735" y="600580"/>
                        <a:pt x="388863" y="522347"/>
                      </a:cubicBezTo>
                      <a:cubicBezTo>
                        <a:pt x="359950" y="478128"/>
                        <a:pt x="332739" y="439862"/>
                        <a:pt x="329337" y="437311"/>
                      </a:cubicBezTo>
                      <a:cubicBezTo>
                        <a:pt x="320834" y="433059"/>
                        <a:pt x="251954" y="490883"/>
                        <a:pt x="251954" y="501938"/>
                      </a:cubicBezTo>
                      <a:cubicBezTo>
                        <a:pt x="251954" y="507040"/>
                        <a:pt x="267261" y="535953"/>
                        <a:pt x="285969" y="566566"/>
                      </a:cubicBezTo>
                      <a:cubicBezTo>
                        <a:pt x="327637" y="635445"/>
                        <a:pt x="330188" y="673711"/>
                        <a:pt x="297874" y="728985"/>
                      </a:cubicBezTo>
                      <a:lnTo>
                        <a:pt x="275764" y="766401"/>
                      </a:lnTo>
                      <a:lnTo>
                        <a:pt x="294472" y="783408"/>
                      </a:lnTo>
                      <a:cubicBezTo>
                        <a:pt x="316582" y="804667"/>
                        <a:pt x="363352" y="877798"/>
                        <a:pt x="378658" y="915214"/>
                      </a:cubicBezTo>
                      <a:cubicBezTo>
                        <a:pt x="392264" y="950079"/>
                        <a:pt x="386311" y="983243"/>
                        <a:pt x="354848" y="1050421"/>
                      </a:cubicBezTo>
                      <a:cubicBezTo>
                        <a:pt x="333589" y="1095490"/>
                        <a:pt x="302976" y="1130355"/>
                        <a:pt x="285969" y="1130355"/>
                      </a:cubicBezTo>
                      <a:cubicBezTo>
                        <a:pt x="283418" y="1130355"/>
                        <a:pt x="282567" y="1116749"/>
                        <a:pt x="284268" y="1100593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AB43AE2-343F-1049-949D-DCD01C255894}"/>
                    </a:ext>
                  </a:extLst>
                </p:cNvPr>
                <p:cNvSpPr/>
                <p:nvPr/>
              </p:nvSpPr>
              <p:spPr>
                <a:xfrm rot="21049256">
                  <a:off x="7594423" y="3092156"/>
                  <a:ext cx="1716772" cy="988300"/>
                </a:xfrm>
                <a:custGeom>
                  <a:avLst/>
                  <a:gdLst>
                    <a:gd name="connsiteX0" fmla="*/ 763600 w 1716772"/>
                    <a:gd name="connsiteY0" fmla="*/ 2245 h 988300"/>
                    <a:gd name="connsiteX1" fmla="*/ 796680 w 1716772"/>
                    <a:gd name="connsiteY1" fmla="*/ 10857 h 988300"/>
                    <a:gd name="connsiteX2" fmla="*/ 930319 w 1716772"/>
                    <a:gd name="connsiteY2" fmla="*/ 227189 h 988300"/>
                    <a:gd name="connsiteX3" fmla="*/ 847020 w 1716772"/>
                    <a:gd name="connsiteY3" fmla="*/ 411080 h 988300"/>
                    <a:gd name="connsiteX4" fmla="*/ 779362 w 1716772"/>
                    <a:gd name="connsiteY4" fmla="*/ 498168 h 988300"/>
                    <a:gd name="connsiteX5" fmla="*/ 738258 w 1716772"/>
                    <a:gd name="connsiteY5" fmla="*/ 550339 h 988300"/>
                    <a:gd name="connsiteX6" fmla="*/ 721428 w 1716772"/>
                    <a:gd name="connsiteY6" fmla="*/ 564348 h 988300"/>
                    <a:gd name="connsiteX7" fmla="*/ 726788 w 1716772"/>
                    <a:gd name="connsiteY7" fmla="*/ 564677 h 988300"/>
                    <a:gd name="connsiteX8" fmla="*/ 768196 w 1716772"/>
                    <a:gd name="connsiteY8" fmla="*/ 567598 h 988300"/>
                    <a:gd name="connsiteX9" fmla="*/ 804544 w 1716772"/>
                    <a:gd name="connsiteY9" fmla="*/ 555482 h 988300"/>
                    <a:gd name="connsiteX10" fmla="*/ 856469 w 1716772"/>
                    <a:gd name="connsiteY10" fmla="*/ 555482 h 988300"/>
                    <a:gd name="connsiteX11" fmla="*/ 877240 w 1716772"/>
                    <a:gd name="connsiteY11" fmla="*/ 553751 h 988300"/>
                    <a:gd name="connsiteX12" fmla="*/ 908395 w 1716772"/>
                    <a:gd name="connsiteY12" fmla="*/ 560674 h 988300"/>
                    <a:gd name="connsiteX13" fmla="*/ 1046863 w 1716772"/>
                    <a:gd name="connsiteY13" fmla="*/ 574521 h 988300"/>
                    <a:gd name="connsiteX14" fmla="*/ 1091865 w 1716772"/>
                    <a:gd name="connsiteY14" fmla="*/ 571059 h 988300"/>
                    <a:gd name="connsiteX15" fmla="*/ 1143790 w 1716772"/>
                    <a:gd name="connsiteY15" fmla="*/ 579714 h 988300"/>
                    <a:gd name="connsiteX16" fmla="*/ 1443262 w 1716772"/>
                    <a:gd name="connsiteY16" fmla="*/ 642024 h 988300"/>
                    <a:gd name="connsiteX17" fmla="*/ 1448455 w 1716772"/>
                    <a:gd name="connsiteY17" fmla="*/ 647217 h 988300"/>
                    <a:gd name="connsiteX18" fmla="*/ 1534997 w 1716772"/>
                    <a:gd name="connsiteY18" fmla="*/ 673179 h 988300"/>
                    <a:gd name="connsiteX19" fmla="*/ 1521150 w 1716772"/>
                    <a:gd name="connsiteY19" fmla="*/ 673179 h 988300"/>
                    <a:gd name="connsiteX20" fmla="*/ 1519420 w 1716772"/>
                    <a:gd name="connsiteY20" fmla="*/ 676641 h 988300"/>
                    <a:gd name="connsiteX21" fmla="*/ 1526343 w 1716772"/>
                    <a:gd name="connsiteY21" fmla="*/ 683565 h 988300"/>
                    <a:gd name="connsiteX22" fmla="*/ 1564422 w 1716772"/>
                    <a:gd name="connsiteY22" fmla="*/ 699142 h 988300"/>
                    <a:gd name="connsiteX23" fmla="*/ 1550575 w 1716772"/>
                    <a:gd name="connsiteY23" fmla="*/ 711258 h 988300"/>
                    <a:gd name="connsiteX24" fmla="*/ 1560960 w 1716772"/>
                    <a:gd name="connsiteY24" fmla="*/ 730297 h 988300"/>
                    <a:gd name="connsiteX25" fmla="*/ 1557498 w 1716772"/>
                    <a:gd name="connsiteY25" fmla="*/ 735490 h 988300"/>
                    <a:gd name="connsiteX26" fmla="*/ 1607729 w 1716772"/>
                    <a:gd name="connsiteY26" fmla="*/ 763184 h 988300"/>
                    <a:gd name="connsiteX27" fmla="*/ 1593882 w 1716772"/>
                    <a:gd name="connsiteY27" fmla="*/ 768376 h 988300"/>
                    <a:gd name="connsiteX28" fmla="*/ 1716772 w 1716772"/>
                    <a:gd name="connsiteY28" fmla="*/ 818607 h 988300"/>
                    <a:gd name="connsiteX29" fmla="*/ 1706387 w 1716772"/>
                    <a:gd name="connsiteY29" fmla="*/ 818607 h 988300"/>
                    <a:gd name="connsiteX30" fmla="*/ 1702925 w 1716772"/>
                    <a:gd name="connsiteY30" fmla="*/ 822068 h 988300"/>
                    <a:gd name="connsiteX31" fmla="*/ 1709849 w 1716772"/>
                    <a:gd name="connsiteY31" fmla="*/ 827261 h 988300"/>
                    <a:gd name="connsiteX32" fmla="*/ 1654462 w 1716772"/>
                    <a:gd name="connsiteY32" fmla="*/ 818607 h 988300"/>
                    <a:gd name="connsiteX33" fmla="*/ 1642346 w 1716772"/>
                    <a:gd name="connsiteY33" fmla="*/ 820338 h 988300"/>
                    <a:gd name="connsiteX34" fmla="*/ 1638884 w 1716772"/>
                    <a:gd name="connsiteY34" fmla="*/ 825530 h 988300"/>
                    <a:gd name="connsiteX35" fmla="*/ 1645807 w 1716772"/>
                    <a:gd name="connsiteY35" fmla="*/ 828992 h 988300"/>
                    <a:gd name="connsiteX36" fmla="*/ 1618114 w 1716772"/>
                    <a:gd name="connsiteY36" fmla="*/ 827261 h 988300"/>
                    <a:gd name="connsiteX37" fmla="*/ 1579999 w 1716772"/>
                    <a:gd name="connsiteY37" fmla="*/ 834184 h 988300"/>
                    <a:gd name="connsiteX38" fmla="*/ 1616383 w 1716772"/>
                    <a:gd name="connsiteY38" fmla="*/ 848031 h 988300"/>
                    <a:gd name="connsiteX39" fmla="*/ 1588653 w 1716772"/>
                    <a:gd name="connsiteY39" fmla="*/ 853224 h 988300"/>
                    <a:gd name="connsiteX40" fmla="*/ 1526343 w 1716772"/>
                    <a:gd name="connsiteY40" fmla="*/ 846300 h 988300"/>
                    <a:gd name="connsiteX41" fmla="*/ 1528074 w 1716772"/>
                    <a:gd name="connsiteY41" fmla="*/ 853224 h 988300"/>
                    <a:gd name="connsiteX42" fmla="*/ 1514227 w 1716772"/>
                    <a:gd name="connsiteY42" fmla="*/ 854955 h 988300"/>
                    <a:gd name="connsiteX43" fmla="*/ 1510765 w 1716772"/>
                    <a:gd name="connsiteY43" fmla="*/ 858416 h 988300"/>
                    <a:gd name="connsiteX44" fmla="*/ 1536728 w 1716772"/>
                    <a:gd name="connsiteY44" fmla="*/ 872263 h 988300"/>
                    <a:gd name="connsiteX45" fmla="*/ 1308256 w 1716772"/>
                    <a:gd name="connsiteY45" fmla="*/ 846300 h 988300"/>
                    <a:gd name="connsiteX46" fmla="*/ 1296140 w 1716772"/>
                    <a:gd name="connsiteY46" fmla="*/ 853224 h 988300"/>
                    <a:gd name="connsiteX47" fmla="*/ 1393068 w 1716772"/>
                    <a:gd name="connsiteY47" fmla="*/ 875725 h 988300"/>
                    <a:gd name="connsiteX48" fmla="*/ 1380952 w 1716772"/>
                    <a:gd name="connsiteY48" fmla="*/ 879186 h 988300"/>
                    <a:gd name="connsiteX49" fmla="*/ 1349797 w 1716772"/>
                    <a:gd name="connsiteY49" fmla="*/ 884379 h 988300"/>
                    <a:gd name="connsiteX50" fmla="*/ 1408645 w 1716772"/>
                    <a:gd name="connsiteY50" fmla="*/ 896495 h 988300"/>
                    <a:gd name="connsiteX51" fmla="*/ 1505573 w 1716772"/>
                    <a:gd name="connsiteY51" fmla="*/ 925919 h 988300"/>
                    <a:gd name="connsiteX52" fmla="*/ 1457109 w 1716772"/>
                    <a:gd name="connsiteY52" fmla="*/ 927650 h 988300"/>
                    <a:gd name="connsiteX53" fmla="*/ 1500380 w 1716772"/>
                    <a:gd name="connsiteY53" fmla="*/ 939766 h 988300"/>
                    <a:gd name="connsiteX54" fmla="*/ 1519420 w 1716772"/>
                    <a:gd name="connsiteY54" fmla="*/ 943228 h 988300"/>
                    <a:gd name="connsiteX55" fmla="*/ 1519420 w 1716772"/>
                    <a:gd name="connsiteY55" fmla="*/ 946690 h 988300"/>
                    <a:gd name="connsiteX56" fmla="*/ 1581730 w 1716772"/>
                    <a:gd name="connsiteY56" fmla="*/ 965729 h 988300"/>
                    <a:gd name="connsiteX57" fmla="*/ 1626768 w 1716772"/>
                    <a:gd name="connsiteY57" fmla="*/ 983037 h 988300"/>
                    <a:gd name="connsiteX58" fmla="*/ 1038208 w 1716772"/>
                    <a:gd name="connsiteY58" fmla="*/ 905149 h 988300"/>
                    <a:gd name="connsiteX59" fmla="*/ 1045132 w 1716772"/>
                    <a:gd name="connsiteY59" fmla="*/ 899957 h 988300"/>
                    <a:gd name="connsiteX60" fmla="*/ 949935 w 1716772"/>
                    <a:gd name="connsiteY60" fmla="*/ 889572 h 988300"/>
                    <a:gd name="connsiteX61" fmla="*/ 910126 w 1716772"/>
                    <a:gd name="connsiteY61" fmla="*/ 891302 h 988300"/>
                    <a:gd name="connsiteX62" fmla="*/ 922242 w 1716772"/>
                    <a:gd name="connsiteY62" fmla="*/ 894764 h 988300"/>
                    <a:gd name="connsiteX63" fmla="*/ 686810 w 1716772"/>
                    <a:gd name="connsiteY63" fmla="*/ 875725 h 988300"/>
                    <a:gd name="connsiteX64" fmla="*/ 612384 w 1716772"/>
                    <a:gd name="connsiteY64" fmla="*/ 877456 h 988300"/>
                    <a:gd name="connsiteX65" fmla="*/ 368335 w 1716772"/>
                    <a:gd name="connsiteY65" fmla="*/ 898226 h 988300"/>
                    <a:gd name="connsiteX66" fmla="*/ 359681 w 1716772"/>
                    <a:gd name="connsiteY66" fmla="*/ 901687 h 988300"/>
                    <a:gd name="connsiteX67" fmla="*/ 331951 w 1716772"/>
                    <a:gd name="connsiteY67" fmla="*/ 903418 h 988300"/>
                    <a:gd name="connsiteX68" fmla="*/ 307482 w 1716772"/>
                    <a:gd name="connsiteY68" fmla="*/ 909163 h 988300"/>
                    <a:gd name="connsiteX69" fmla="*/ 260935 w 1716772"/>
                    <a:gd name="connsiteY69" fmla="*/ 928192 h 988300"/>
                    <a:gd name="connsiteX70" fmla="*/ 232136 w 1716772"/>
                    <a:gd name="connsiteY70" fmla="*/ 932524 h 988300"/>
                    <a:gd name="connsiteX71" fmla="*/ 224849 w 1716772"/>
                    <a:gd name="connsiteY71" fmla="*/ 929884 h 988300"/>
                    <a:gd name="connsiteX72" fmla="*/ 222302 w 1716772"/>
                    <a:gd name="connsiteY72" fmla="*/ 930483 h 988300"/>
                    <a:gd name="connsiteX73" fmla="*/ 218575 w 1716772"/>
                    <a:gd name="connsiteY73" fmla="*/ 935561 h 988300"/>
                    <a:gd name="connsiteX74" fmla="*/ 206738 w 1716772"/>
                    <a:gd name="connsiteY74" fmla="*/ 944105 h 988300"/>
                    <a:gd name="connsiteX75" fmla="*/ 159561 w 1716772"/>
                    <a:gd name="connsiteY75" fmla="*/ 969155 h 988300"/>
                    <a:gd name="connsiteX76" fmla="*/ 1825 w 1716772"/>
                    <a:gd name="connsiteY76" fmla="*/ 812971 h 988300"/>
                    <a:gd name="connsiteX77" fmla="*/ 103434 w 1716772"/>
                    <a:gd name="connsiteY77" fmla="*/ 685624 h 988300"/>
                    <a:gd name="connsiteX78" fmla="*/ 165202 w 1716772"/>
                    <a:gd name="connsiteY78" fmla="*/ 651168 h 988300"/>
                    <a:gd name="connsiteX79" fmla="*/ 170052 w 1716772"/>
                    <a:gd name="connsiteY79" fmla="*/ 645418 h 988300"/>
                    <a:gd name="connsiteX80" fmla="*/ 375588 w 1716772"/>
                    <a:gd name="connsiteY80" fmla="*/ 473438 h 988300"/>
                    <a:gd name="connsiteX81" fmla="*/ 378959 w 1716772"/>
                    <a:gd name="connsiteY81" fmla="*/ 468754 h 988300"/>
                    <a:gd name="connsiteX82" fmla="*/ 447595 w 1716772"/>
                    <a:gd name="connsiteY82" fmla="*/ 407963 h 988300"/>
                    <a:gd name="connsiteX83" fmla="*/ 508756 w 1716772"/>
                    <a:gd name="connsiteY83" fmla="*/ 336814 h 988300"/>
                    <a:gd name="connsiteX84" fmla="*/ 469027 w 1716772"/>
                    <a:gd name="connsiteY84" fmla="*/ 323859 h 988300"/>
                    <a:gd name="connsiteX85" fmla="*/ 298220 w 1716772"/>
                    <a:gd name="connsiteY85" fmla="*/ 183861 h 988300"/>
                    <a:gd name="connsiteX86" fmla="*/ 252622 w 1716772"/>
                    <a:gd name="connsiteY86" fmla="*/ 142512 h 988300"/>
                    <a:gd name="connsiteX87" fmla="*/ 334730 w 1716772"/>
                    <a:gd name="connsiteY87" fmla="*/ 103501 h 988300"/>
                    <a:gd name="connsiteX88" fmla="*/ 532177 w 1716772"/>
                    <a:gd name="connsiteY88" fmla="*/ 54376 h 988300"/>
                    <a:gd name="connsiteX89" fmla="*/ 722599 w 1716772"/>
                    <a:gd name="connsiteY89" fmla="*/ 195 h 988300"/>
                    <a:gd name="connsiteX90" fmla="*/ 763600 w 1716772"/>
                    <a:gd name="connsiteY90" fmla="*/ 2245 h 98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1716772" h="988300">
                      <a:moveTo>
                        <a:pt x="763600" y="2245"/>
                      </a:moveTo>
                      <a:cubicBezTo>
                        <a:pt x="777185" y="4113"/>
                        <a:pt x="789449" y="7075"/>
                        <a:pt x="796680" y="10857"/>
                      </a:cubicBezTo>
                      <a:cubicBezTo>
                        <a:pt x="830902" y="25537"/>
                        <a:pt x="926060" y="180756"/>
                        <a:pt x="930319" y="227189"/>
                      </a:cubicBezTo>
                      <a:cubicBezTo>
                        <a:pt x="933923" y="269594"/>
                        <a:pt x="893013" y="361006"/>
                        <a:pt x="847020" y="411080"/>
                      </a:cubicBezTo>
                      <a:cubicBezTo>
                        <a:pt x="826551" y="432603"/>
                        <a:pt x="796626" y="472205"/>
                        <a:pt x="779362" y="498168"/>
                      </a:cubicBezTo>
                      <a:cubicBezTo>
                        <a:pt x="760823" y="523926"/>
                        <a:pt x="743970" y="547341"/>
                        <a:pt x="738258" y="550339"/>
                      </a:cubicBezTo>
                      <a:lnTo>
                        <a:pt x="721428" y="564348"/>
                      </a:lnTo>
                      <a:lnTo>
                        <a:pt x="726788" y="564677"/>
                      </a:lnTo>
                      <a:cubicBezTo>
                        <a:pt x="740590" y="565650"/>
                        <a:pt x="765600" y="567598"/>
                        <a:pt x="768196" y="567598"/>
                      </a:cubicBezTo>
                      <a:cubicBezTo>
                        <a:pt x="778581" y="567598"/>
                        <a:pt x="790697" y="555482"/>
                        <a:pt x="804544" y="555482"/>
                      </a:cubicBezTo>
                      <a:cubicBezTo>
                        <a:pt x="846084" y="553751"/>
                        <a:pt x="851277" y="557213"/>
                        <a:pt x="856469" y="555482"/>
                      </a:cubicBezTo>
                      <a:cubicBezTo>
                        <a:pt x="863393" y="555482"/>
                        <a:pt x="872047" y="553751"/>
                        <a:pt x="877240" y="553751"/>
                      </a:cubicBezTo>
                      <a:cubicBezTo>
                        <a:pt x="880701" y="553751"/>
                        <a:pt x="898010" y="560674"/>
                        <a:pt x="908395" y="560674"/>
                      </a:cubicBezTo>
                      <a:cubicBezTo>
                        <a:pt x="951666" y="565867"/>
                        <a:pt x="1041670" y="574521"/>
                        <a:pt x="1046863" y="574521"/>
                      </a:cubicBezTo>
                      <a:cubicBezTo>
                        <a:pt x="1050324" y="574521"/>
                        <a:pt x="1088403" y="571059"/>
                        <a:pt x="1091865" y="571059"/>
                      </a:cubicBezTo>
                      <a:cubicBezTo>
                        <a:pt x="1097057" y="571059"/>
                        <a:pt x="1124751" y="579714"/>
                        <a:pt x="1143790" y="579714"/>
                      </a:cubicBezTo>
                      <a:cubicBezTo>
                        <a:pt x="1244215" y="583175"/>
                        <a:pt x="1346335" y="614331"/>
                        <a:pt x="1443262" y="642024"/>
                      </a:cubicBezTo>
                      <a:cubicBezTo>
                        <a:pt x="1444993" y="643755"/>
                        <a:pt x="1446724" y="647217"/>
                        <a:pt x="1448455" y="647217"/>
                      </a:cubicBezTo>
                      <a:cubicBezTo>
                        <a:pt x="1474418" y="659333"/>
                        <a:pt x="1505573" y="664525"/>
                        <a:pt x="1534997" y="673179"/>
                      </a:cubicBezTo>
                      <a:lnTo>
                        <a:pt x="1521150" y="673179"/>
                      </a:lnTo>
                      <a:cubicBezTo>
                        <a:pt x="1521150" y="673179"/>
                        <a:pt x="1519420" y="671449"/>
                        <a:pt x="1519420" y="676641"/>
                      </a:cubicBezTo>
                      <a:cubicBezTo>
                        <a:pt x="1519420" y="680103"/>
                        <a:pt x="1521150" y="681834"/>
                        <a:pt x="1526343" y="683565"/>
                      </a:cubicBezTo>
                      <a:cubicBezTo>
                        <a:pt x="1534997" y="687026"/>
                        <a:pt x="1554037" y="687026"/>
                        <a:pt x="1564422" y="699142"/>
                      </a:cubicBezTo>
                      <a:cubicBezTo>
                        <a:pt x="1562691" y="702604"/>
                        <a:pt x="1550575" y="707796"/>
                        <a:pt x="1550575" y="711258"/>
                      </a:cubicBezTo>
                      <a:cubicBezTo>
                        <a:pt x="1550575" y="716451"/>
                        <a:pt x="1560960" y="725105"/>
                        <a:pt x="1560960" y="730297"/>
                      </a:cubicBezTo>
                      <a:cubicBezTo>
                        <a:pt x="1560960" y="733759"/>
                        <a:pt x="1559229" y="733759"/>
                        <a:pt x="1557498" y="735490"/>
                      </a:cubicBezTo>
                      <a:cubicBezTo>
                        <a:pt x="1574807" y="744144"/>
                        <a:pt x="1592151" y="744144"/>
                        <a:pt x="1607729" y="763184"/>
                      </a:cubicBezTo>
                      <a:cubicBezTo>
                        <a:pt x="1604267" y="763184"/>
                        <a:pt x="1599075" y="764914"/>
                        <a:pt x="1593882" y="768376"/>
                      </a:cubicBezTo>
                      <a:cubicBezTo>
                        <a:pt x="1631961" y="789182"/>
                        <a:pt x="1675232" y="787452"/>
                        <a:pt x="1716772" y="818607"/>
                      </a:cubicBezTo>
                      <a:lnTo>
                        <a:pt x="1706387" y="818607"/>
                      </a:lnTo>
                      <a:lnTo>
                        <a:pt x="1702925" y="822068"/>
                      </a:lnTo>
                      <a:cubicBezTo>
                        <a:pt x="1704656" y="823799"/>
                        <a:pt x="1708118" y="825530"/>
                        <a:pt x="1709849" y="827261"/>
                      </a:cubicBezTo>
                      <a:cubicBezTo>
                        <a:pt x="1692540" y="823799"/>
                        <a:pt x="1657923" y="818607"/>
                        <a:pt x="1654462" y="818607"/>
                      </a:cubicBezTo>
                      <a:cubicBezTo>
                        <a:pt x="1649269" y="818607"/>
                        <a:pt x="1647538" y="820338"/>
                        <a:pt x="1642346" y="820338"/>
                      </a:cubicBezTo>
                      <a:cubicBezTo>
                        <a:pt x="1642346" y="822068"/>
                        <a:pt x="1640615" y="823799"/>
                        <a:pt x="1638884" y="825530"/>
                      </a:cubicBezTo>
                      <a:cubicBezTo>
                        <a:pt x="1640615" y="827261"/>
                        <a:pt x="1644076" y="828992"/>
                        <a:pt x="1645807" y="828992"/>
                      </a:cubicBezTo>
                      <a:cubicBezTo>
                        <a:pt x="1637153" y="827261"/>
                        <a:pt x="1623307" y="827261"/>
                        <a:pt x="1618114" y="827261"/>
                      </a:cubicBezTo>
                      <a:cubicBezTo>
                        <a:pt x="1605998" y="827261"/>
                        <a:pt x="1590384" y="825530"/>
                        <a:pt x="1579999" y="834184"/>
                      </a:cubicBezTo>
                      <a:cubicBezTo>
                        <a:pt x="1583461" y="846300"/>
                        <a:pt x="1604267" y="844569"/>
                        <a:pt x="1616383" y="848031"/>
                      </a:cubicBezTo>
                      <a:cubicBezTo>
                        <a:pt x="1607729" y="851493"/>
                        <a:pt x="1593882" y="853224"/>
                        <a:pt x="1588653" y="853224"/>
                      </a:cubicBezTo>
                      <a:lnTo>
                        <a:pt x="1526343" y="846300"/>
                      </a:lnTo>
                      <a:cubicBezTo>
                        <a:pt x="1526343" y="851493"/>
                        <a:pt x="1528074" y="851493"/>
                        <a:pt x="1528074" y="853224"/>
                      </a:cubicBezTo>
                      <a:cubicBezTo>
                        <a:pt x="1524612" y="853224"/>
                        <a:pt x="1519420" y="854955"/>
                        <a:pt x="1514227" y="854955"/>
                      </a:cubicBezTo>
                      <a:cubicBezTo>
                        <a:pt x="1514227" y="856685"/>
                        <a:pt x="1512496" y="856685"/>
                        <a:pt x="1510765" y="858416"/>
                      </a:cubicBezTo>
                      <a:cubicBezTo>
                        <a:pt x="1519420" y="865340"/>
                        <a:pt x="1528074" y="868801"/>
                        <a:pt x="1536728" y="872263"/>
                      </a:cubicBezTo>
                      <a:lnTo>
                        <a:pt x="1308256" y="846300"/>
                      </a:lnTo>
                      <a:cubicBezTo>
                        <a:pt x="1304795" y="848031"/>
                        <a:pt x="1299602" y="849762"/>
                        <a:pt x="1296140" y="853224"/>
                      </a:cubicBezTo>
                      <a:lnTo>
                        <a:pt x="1393068" y="875725"/>
                      </a:lnTo>
                      <a:cubicBezTo>
                        <a:pt x="1386144" y="873994"/>
                        <a:pt x="1386144" y="877456"/>
                        <a:pt x="1380952" y="879186"/>
                      </a:cubicBezTo>
                      <a:cubicBezTo>
                        <a:pt x="1374028" y="882648"/>
                        <a:pt x="1356720" y="877456"/>
                        <a:pt x="1349797" y="884379"/>
                      </a:cubicBezTo>
                      <a:cubicBezTo>
                        <a:pt x="1363643" y="894764"/>
                        <a:pt x="1389606" y="891302"/>
                        <a:pt x="1408645" y="896495"/>
                      </a:cubicBezTo>
                      <a:cubicBezTo>
                        <a:pt x="1439801" y="905149"/>
                        <a:pt x="1472687" y="915534"/>
                        <a:pt x="1505573" y="925919"/>
                      </a:cubicBezTo>
                      <a:cubicBezTo>
                        <a:pt x="1491726" y="925919"/>
                        <a:pt x="1469225" y="918996"/>
                        <a:pt x="1457109" y="927650"/>
                      </a:cubicBezTo>
                      <a:cubicBezTo>
                        <a:pt x="1470956" y="932843"/>
                        <a:pt x="1484803" y="936304"/>
                        <a:pt x="1500380" y="939766"/>
                      </a:cubicBezTo>
                      <a:cubicBezTo>
                        <a:pt x="1505573" y="941497"/>
                        <a:pt x="1514227" y="943228"/>
                        <a:pt x="1519420" y="943228"/>
                      </a:cubicBezTo>
                      <a:cubicBezTo>
                        <a:pt x="1519420" y="943228"/>
                        <a:pt x="1521150" y="944959"/>
                        <a:pt x="1519420" y="946690"/>
                      </a:cubicBezTo>
                      <a:cubicBezTo>
                        <a:pt x="1538459" y="958805"/>
                        <a:pt x="1560960" y="958805"/>
                        <a:pt x="1581730" y="965729"/>
                      </a:cubicBezTo>
                      <a:cubicBezTo>
                        <a:pt x="1595613" y="969191"/>
                        <a:pt x="1611190" y="977845"/>
                        <a:pt x="1626768" y="983037"/>
                      </a:cubicBezTo>
                      <a:cubicBezTo>
                        <a:pt x="1432877" y="941497"/>
                        <a:pt x="1230368" y="913803"/>
                        <a:pt x="1038208" y="905149"/>
                      </a:cubicBezTo>
                      <a:cubicBezTo>
                        <a:pt x="1039939" y="903418"/>
                        <a:pt x="1043401" y="901687"/>
                        <a:pt x="1045132" y="899957"/>
                      </a:cubicBezTo>
                      <a:cubicBezTo>
                        <a:pt x="1013976" y="894764"/>
                        <a:pt x="981090" y="891302"/>
                        <a:pt x="949935" y="889572"/>
                      </a:cubicBezTo>
                      <a:lnTo>
                        <a:pt x="910126" y="891302"/>
                      </a:lnTo>
                      <a:cubicBezTo>
                        <a:pt x="913587" y="893033"/>
                        <a:pt x="918780" y="894764"/>
                        <a:pt x="922242" y="894764"/>
                      </a:cubicBezTo>
                      <a:lnTo>
                        <a:pt x="686810" y="875725"/>
                      </a:lnTo>
                      <a:lnTo>
                        <a:pt x="612384" y="877456"/>
                      </a:lnTo>
                      <a:cubicBezTo>
                        <a:pt x="531034" y="884379"/>
                        <a:pt x="447954" y="889572"/>
                        <a:pt x="368335" y="898226"/>
                      </a:cubicBezTo>
                      <a:cubicBezTo>
                        <a:pt x="364873" y="898226"/>
                        <a:pt x="363142" y="901687"/>
                        <a:pt x="359681" y="901687"/>
                      </a:cubicBezTo>
                      <a:cubicBezTo>
                        <a:pt x="351026" y="903418"/>
                        <a:pt x="340605" y="901687"/>
                        <a:pt x="331951" y="903418"/>
                      </a:cubicBezTo>
                      <a:lnTo>
                        <a:pt x="307482" y="909163"/>
                      </a:lnTo>
                      <a:lnTo>
                        <a:pt x="260935" y="928192"/>
                      </a:lnTo>
                      <a:cubicBezTo>
                        <a:pt x="245767" y="933093"/>
                        <a:pt x="235012" y="934949"/>
                        <a:pt x="232136" y="932524"/>
                      </a:cubicBezTo>
                      <a:lnTo>
                        <a:pt x="224849" y="929884"/>
                      </a:lnTo>
                      <a:lnTo>
                        <a:pt x="222302" y="930483"/>
                      </a:lnTo>
                      <a:lnTo>
                        <a:pt x="218575" y="935561"/>
                      </a:lnTo>
                      <a:cubicBezTo>
                        <a:pt x="217340" y="943203"/>
                        <a:pt x="211422" y="947474"/>
                        <a:pt x="206738" y="944105"/>
                      </a:cubicBezTo>
                      <a:cubicBezTo>
                        <a:pt x="201850" y="942007"/>
                        <a:pt x="180481" y="952930"/>
                        <a:pt x="159561" y="969155"/>
                      </a:cubicBezTo>
                      <a:cubicBezTo>
                        <a:pt x="87927" y="1024234"/>
                        <a:pt x="19082" y="956911"/>
                        <a:pt x="1825" y="812971"/>
                      </a:cubicBezTo>
                      <a:cubicBezTo>
                        <a:pt x="-7028" y="738350"/>
                        <a:pt x="14676" y="709183"/>
                        <a:pt x="103434" y="685624"/>
                      </a:cubicBezTo>
                      <a:cubicBezTo>
                        <a:pt x="144527" y="673967"/>
                        <a:pt x="169061" y="659634"/>
                        <a:pt x="165202" y="651168"/>
                      </a:cubicBezTo>
                      <a:cubicBezTo>
                        <a:pt x="161341" y="642703"/>
                        <a:pt x="163027" y="640362"/>
                        <a:pt x="170052" y="645418"/>
                      </a:cubicBezTo>
                      <a:cubicBezTo>
                        <a:pt x="190713" y="663133"/>
                        <a:pt x="385688" y="499902"/>
                        <a:pt x="375588" y="473438"/>
                      </a:cubicBezTo>
                      <a:cubicBezTo>
                        <a:pt x="373002" y="465178"/>
                        <a:pt x="373413" y="462631"/>
                        <a:pt x="378959" y="468754"/>
                      </a:cubicBezTo>
                      <a:cubicBezTo>
                        <a:pt x="383230" y="474673"/>
                        <a:pt x="415123" y="447153"/>
                        <a:pt x="447595" y="407963"/>
                      </a:cubicBezTo>
                      <a:lnTo>
                        <a:pt x="508756" y="336814"/>
                      </a:lnTo>
                      <a:lnTo>
                        <a:pt x="469027" y="323859"/>
                      </a:lnTo>
                      <a:cubicBezTo>
                        <a:pt x="430571" y="311112"/>
                        <a:pt x="354328" y="249127"/>
                        <a:pt x="298220" y="183861"/>
                      </a:cubicBezTo>
                      <a:cubicBezTo>
                        <a:pt x="281584" y="165489"/>
                        <a:pt x="261128" y="146501"/>
                        <a:pt x="252622" y="142512"/>
                      </a:cubicBezTo>
                      <a:cubicBezTo>
                        <a:pt x="224974" y="127589"/>
                        <a:pt x="278727" y="102294"/>
                        <a:pt x="334730" y="103501"/>
                      </a:cubicBezTo>
                      <a:cubicBezTo>
                        <a:pt x="363369" y="104208"/>
                        <a:pt x="451923" y="81923"/>
                        <a:pt x="532177" y="54376"/>
                      </a:cubicBezTo>
                      <a:cubicBezTo>
                        <a:pt x="611364" y="25348"/>
                        <a:pt x="697576" y="1378"/>
                        <a:pt x="722599" y="195"/>
                      </a:cubicBezTo>
                      <a:cubicBezTo>
                        <a:pt x="735112" y="-398"/>
                        <a:pt x="750016" y="377"/>
                        <a:pt x="763600" y="2245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8C8184D-8743-E2B0-D50D-D76B141E362E}"/>
                  </a:ext>
                </a:extLst>
              </p:cNvPr>
              <p:cNvSpPr/>
              <p:nvPr/>
            </p:nvSpPr>
            <p:spPr>
              <a:xfrm rot="5825516">
                <a:off x="3380762" y="3290257"/>
                <a:ext cx="2214475" cy="1423415"/>
              </a:xfrm>
              <a:custGeom>
                <a:avLst/>
                <a:gdLst>
                  <a:gd name="connsiteX0" fmla="*/ 2071342 w 2214475"/>
                  <a:gd name="connsiteY0" fmla="*/ 218621 h 1423415"/>
                  <a:gd name="connsiteX1" fmla="*/ 2071559 w 2214475"/>
                  <a:gd name="connsiteY1" fmla="*/ 218403 h 1423415"/>
                  <a:gd name="connsiteX2" fmla="*/ 2071532 w 2214475"/>
                  <a:gd name="connsiteY2" fmla="*/ 218522 h 1423415"/>
                  <a:gd name="connsiteX3" fmla="*/ 2059464 w 2214475"/>
                  <a:gd name="connsiteY3" fmla="*/ 215402 h 1423415"/>
                  <a:gd name="connsiteX4" fmla="*/ 2059726 w 2214475"/>
                  <a:gd name="connsiteY4" fmla="*/ 215532 h 1423415"/>
                  <a:gd name="connsiteX5" fmla="*/ 2059554 w 2214475"/>
                  <a:gd name="connsiteY5" fmla="*/ 215597 h 1423415"/>
                  <a:gd name="connsiteX6" fmla="*/ 2059726 w 2214475"/>
                  <a:gd name="connsiteY6" fmla="*/ 319945 h 1423415"/>
                  <a:gd name="connsiteX7" fmla="*/ 2066773 w 2214475"/>
                  <a:gd name="connsiteY7" fmla="*/ 326080 h 1423415"/>
                  <a:gd name="connsiteX8" fmla="*/ 2067992 w 2214475"/>
                  <a:gd name="connsiteY8" fmla="*/ 324122 h 1423415"/>
                  <a:gd name="connsiteX9" fmla="*/ 2065251 w 2214475"/>
                  <a:gd name="connsiteY9" fmla="*/ 318553 h 1423415"/>
                  <a:gd name="connsiteX10" fmla="*/ 2061031 w 2214475"/>
                  <a:gd name="connsiteY10" fmla="*/ 316900 h 1423415"/>
                  <a:gd name="connsiteX11" fmla="*/ 2059726 w 2214475"/>
                  <a:gd name="connsiteY11" fmla="*/ 319945 h 1423415"/>
                  <a:gd name="connsiteX12" fmla="*/ 2058159 w 2214475"/>
                  <a:gd name="connsiteY12" fmla="*/ 348964 h 1423415"/>
                  <a:gd name="connsiteX13" fmla="*/ 2058513 w 2214475"/>
                  <a:gd name="connsiteY13" fmla="*/ 348115 h 1423415"/>
                  <a:gd name="connsiteX14" fmla="*/ 2062901 w 2214475"/>
                  <a:gd name="connsiteY14" fmla="*/ 352531 h 1423415"/>
                  <a:gd name="connsiteX15" fmla="*/ 2058159 w 2214475"/>
                  <a:gd name="connsiteY15" fmla="*/ 348964 h 1423415"/>
                  <a:gd name="connsiteX16" fmla="*/ 2022833 w 2214475"/>
                  <a:gd name="connsiteY16" fmla="*/ 214705 h 1423415"/>
                  <a:gd name="connsiteX17" fmla="*/ 2033579 w 2214475"/>
                  <a:gd name="connsiteY17" fmla="*/ 220622 h 1423415"/>
                  <a:gd name="connsiteX18" fmla="*/ 2035015 w 2214475"/>
                  <a:gd name="connsiteY18" fmla="*/ 215793 h 1423415"/>
                  <a:gd name="connsiteX19" fmla="*/ 2022833 w 2214475"/>
                  <a:gd name="connsiteY19" fmla="*/ 214705 h 1423415"/>
                  <a:gd name="connsiteX20" fmla="*/ 1999383 w 2214475"/>
                  <a:gd name="connsiteY20" fmla="*/ 210138 h 1423415"/>
                  <a:gd name="connsiteX21" fmla="*/ 2012870 w 2214475"/>
                  <a:gd name="connsiteY21" fmla="*/ 235371 h 1423415"/>
                  <a:gd name="connsiteX22" fmla="*/ 1999383 w 2214475"/>
                  <a:gd name="connsiteY22" fmla="*/ 210138 h 1423415"/>
                  <a:gd name="connsiteX23" fmla="*/ 1962882 w 2214475"/>
                  <a:gd name="connsiteY23" fmla="*/ 342829 h 1423415"/>
                  <a:gd name="connsiteX24" fmla="*/ 1975499 w 2214475"/>
                  <a:gd name="connsiteY24" fmla="*/ 347658 h 1423415"/>
                  <a:gd name="connsiteX25" fmla="*/ 1977283 w 2214475"/>
                  <a:gd name="connsiteY25" fmla="*/ 338044 h 1423415"/>
                  <a:gd name="connsiteX26" fmla="*/ 1962882 w 2214475"/>
                  <a:gd name="connsiteY26" fmla="*/ 342829 h 1423415"/>
                  <a:gd name="connsiteX27" fmla="*/ 1932690 w 2214475"/>
                  <a:gd name="connsiteY27" fmla="*/ 208745 h 1423415"/>
                  <a:gd name="connsiteX28" fmla="*/ 1942218 w 2214475"/>
                  <a:gd name="connsiteY28" fmla="*/ 216707 h 1423415"/>
                  <a:gd name="connsiteX29" fmla="*/ 1954051 w 2214475"/>
                  <a:gd name="connsiteY29" fmla="*/ 218969 h 1423415"/>
                  <a:gd name="connsiteX30" fmla="*/ 1961882 w 2214475"/>
                  <a:gd name="connsiteY30" fmla="*/ 234240 h 1423415"/>
                  <a:gd name="connsiteX31" fmla="*/ 1965537 w 2214475"/>
                  <a:gd name="connsiteY31" fmla="*/ 227322 h 1423415"/>
                  <a:gd name="connsiteX32" fmla="*/ 1976108 w 2214475"/>
                  <a:gd name="connsiteY32" fmla="*/ 218708 h 1423415"/>
                  <a:gd name="connsiteX33" fmla="*/ 1961012 w 2214475"/>
                  <a:gd name="connsiteY33" fmla="*/ 216968 h 1423415"/>
                  <a:gd name="connsiteX34" fmla="*/ 1957879 w 2214475"/>
                  <a:gd name="connsiteY34" fmla="*/ 212661 h 1423415"/>
                  <a:gd name="connsiteX35" fmla="*/ 1939259 w 2214475"/>
                  <a:gd name="connsiteY35" fmla="*/ 206614 h 1423415"/>
                  <a:gd name="connsiteX36" fmla="*/ 1932690 w 2214475"/>
                  <a:gd name="connsiteY36" fmla="*/ 208745 h 1423415"/>
                  <a:gd name="connsiteX37" fmla="*/ 1933734 w 2214475"/>
                  <a:gd name="connsiteY37" fmla="*/ 298975 h 1423415"/>
                  <a:gd name="connsiteX38" fmla="*/ 1944349 w 2214475"/>
                  <a:gd name="connsiteY38" fmla="*/ 303718 h 1423415"/>
                  <a:gd name="connsiteX39" fmla="*/ 1943174 w 2214475"/>
                  <a:gd name="connsiteY39" fmla="*/ 296844 h 1423415"/>
                  <a:gd name="connsiteX40" fmla="*/ 1945611 w 2214475"/>
                  <a:gd name="connsiteY40" fmla="*/ 292494 h 1423415"/>
                  <a:gd name="connsiteX41" fmla="*/ 1944697 w 2214475"/>
                  <a:gd name="connsiteY41" fmla="*/ 287273 h 1423415"/>
                  <a:gd name="connsiteX42" fmla="*/ 1940912 w 2214475"/>
                  <a:gd name="connsiteY42" fmla="*/ 288534 h 1423415"/>
                  <a:gd name="connsiteX43" fmla="*/ 1933734 w 2214475"/>
                  <a:gd name="connsiteY43" fmla="*/ 298975 h 1423415"/>
                  <a:gd name="connsiteX44" fmla="*/ 1927382 w 2214475"/>
                  <a:gd name="connsiteY44" fmla="*/ 315377 h 1423415"/>
                  <a:gd name="connsiteX45" fmla="*/ 1932124 w 2214475"/>
                  <a:gd name="connsiteY45" fmla="*/ 327167 h 1423415"/>
                  <a:gd name="connsiteX46" fmla="*/ 1937649 w 2214475"/>
                  <a:gd name="connsiteY46" fmla="*/ 334607 h 1423415"/>
                  <a:gd name="connsiteX47" fmla="*/ 1942652 w 2214475"/>
                  <a:gd name="connsiteY47" fmla="*/ 332519 h 1423415"/>
                  <a:gd name="connsiteX48" fmla="*/ 1939041 w 2214475"/>
                  <a:gd name="connsiteY48" fmla="*/ 324122 h 1423415"/>
                  <a:gd name="connsiteX49" fmla="*/ 1927382 w 2214475"/>
                  <a:gd name="connsiteY49" fmla="*/ 315377 h 1423415"/>
                  <a:gd name="connsiteX50" fmla="*/ 1872435 w 2214475"/>
                  <a:gd name="connsiteY50" fmla="*/ 202916 h 1423415"/>
                  <a:gd name="connsiteX51" fmla="*/ 1879308 w 2214475"/>
                  <a:gd name="connsiteY51" fmla="*/ 205265 h 1423415"/>
                  <a:gd name="connsiteX52" fmla="*/ 1882832 w 2214475"/>
                  <a:gd name="connsiteY52" fmla="*/ 215576 h 1423415"/>
                  <a:gd name="connsiteX53" fmla="*/ 1904411 w 2214475"/>
                  <a:gd name="connsiteY53" fmla="*/ 207397 h 1423415"/>
                  <a:gd name="connsiteX54" fmla="*/ 1902366 w 2214475"/>
                  <a:gd name="connsiteY54" fmla="*/ 196868 h 1423415"/>
                  <a:gd name="connsiteX55" fmla="*/ 1873087 w 2214475"/>
                  <a:gd name="connsiteY55" fmla="*/ 196868 h 1423415"/>
                  <a:gd name="connsiteX56" fmla="*/ 1872435 w 2214475"/>
                  <a:gd name="connsiteY56" fmla="*/ 202916 h 1423415"/>
                  <a:gd name="connsiteX57" fmla="*/ 1881179 w 2214475"/>
                  <a:gd name="connsiteY57" fmla="*/ 289100 h 1423415"/>
                  <a:gd name="connsiteX58" fmla="*/ 1889228 w 2214475"/>
                  <a:gd name="connsiteY58" fmla="*/ 298193 h 1423415"/>
                  <a:gd name="connsiteX59" fmla="*/ 1891577 w 2214475"/>
                  <a:gd name="connsiteY59" fmla="*/ 313115 h 1423415"/>
                  <a:gd name="connsiteX60" fmla="*/ 1898668 w 2214475"/>
                  <a:gd name="connsiteY60" fmla="*/ 291231 h 1423415"/>
                  <a:gd name="connsiteX61" fmla="*/ 1891533 w 2214475"/>
                  <a:gd name="connsiteY61" fmla="*/ 292581 h 1423415"/>
                  <a:gd name="connsiteX62" fmla="*/ 1890098 w 2214475"/>
                  <a:gd name="connsiteY62" fmla="*/ 291058 h 1423415"/>
                  <a:gd name="connsiteX63" fmla="*/ 1895971 w 2214475"/>
                  <a:gd name="connsiteY63" fmla="*/ 283488 h 1423415"/>
                  <a:gd name="connsiteX64" fmla="*/ 1887922 w 2214475"/>
                  <a:gd name="connsiteY64" fmla="*/ 276092 h 1423415"/>
                  <a:gd name="connsiteX65" fmla="*/ 1884268 w 2214475"/>
                  <a:gd name="connsiteY65" fmla="*/ 281878 h 1423415"/>
                  <a:gd name="connsiteX66" fmla="*/ 1881179 w 2214475"/>
                  <a:gd name="connsiteY66" fmla="*/ 289100 h 1423415"/>
                  <a:gd name="connsiteX67" fmla="*/ 1855903 w 2214475"/>
                  <a:gd name="connsiteY67" fmla="*/ 195606 h 1423415"/>
                  <a:gd name="connsiteX68" fmla="*/ 1867083 w 2214475"/>
                  <a:gd name="connsiteY68" fmla="*/ 198043 h 1423415"/>
                  <a:gd name="connsiteX69" fmla="*/ 1867997 w 2214475"/>
                  <a:gd name="connsiteY69" fmla="*/ 195868 h 1423415"/>
                  <a:gd name="connsiteX70" fmla="*/ 1864865 w 2214475"/>
                  <a:gd name="connsiteY70" fmla="*/ 190560 h 1423415"/>
                  <a:gd name="connsiteX71" fmla="*/ 1855903 w 2214475"/>
                  <a:gd name="connsiteY71" fmla="*/ 195606 h 1423415"/>
                  <a:gd name="connsiteX72" fmla="*/ 1855598 w 2214475"/>
                  <a:gd name="connsiteY72" fmla="*/ 241679 h 1423415"/>
                  <a:gd name="connsiteX73" fmla="*/ 1866866 w 2214475"/>
                  <a:gd name="connsiteY73" fmla="*/ 252294 h 1423415"/>
                  <a:gd name="connsiteX74" fmla="*/ 1855598 w 2214475"/>
                  <a:gd name="connsiteY74" fmla="*/ 241679 h 1423415"/>
                  <a:gd name="connsiteX75" fmla="*/ 1859774 w 2214475"/>
                  <a:gd name="connsiteY75" fmla="*/ 299280 h 1423415"/>
                  <a:gd name="connsiteX76" fmla="*/ 1862689 w 2214475"/>
                  <a:gd name="connsiteY76" fmla="*/ 300759 h 1423415"/>
                  <a:gd name="connsiteX77" fmla="*/ 1874001 w 2214475"/>
                  <a:gd name="connsiteY77" fmla="*/ 300020 h 1423415"/>
                  <a:gd name="connsiteX78" fmla="*/ 1871825 w 2214475"/>
                  <a:gd name="connsiteY78" fmla="*/ 291623 h 1423415"/>
                  <a:gd name="connsiteX79" fmla="*/ 1861384 w 2214475"/>
                  <a:gd name="connsiteY79" fmla="*/ 296670 h 1423415"/>
                  <a:gd name="connsiteX80" fmla="*/ 1859774 w 2214475"/>
                  <a:gd name="connsiteY80" fmla="*/ 299280 h 1423415"/>
                  <a:gd name="connsiteX81" fmla="*/ 1853814 w 2214475"/>
                  <a:gd name="connsiteY81" fmla="*/ 270306 h 1423415"/>
                  <a:gd name="connsiteX82" fmla="*/ 1854025 w 2214475"/>
                  <a:gd name="connsiteY82" fmla="*/ 270069 h 1423415"/>
                  <a:gd name="connsiteX83" fmla="*/ 1854075 w 2214475"/>
                  <a:gd name="connsiteY83" fmla="*/ 270088 h 1423415"/>
                  <a:gd name="connsiteX84" fmla="*/ 1853814 w 2214475"/>
                  <a:gd name="connsiteY84" fmla="*/ 270306 h 1423415"/>
                  <a:gd name="connsiteX85" fmla="*/ 1844069 w 2214475"/>
                  <a:gd name="connsiteY85" fmla="*/ 249423 h 1423415"/>
                  <a:gd name="connsiteX86" fmla="*/ 1851030 w 2214475"/>
                  <a:gd name="connsiteY86" fmla="*/ 251555 h 1423415"/>
                  <a:gd name="connsiteX87" fmla="*/ 1848985 w 2214475"/>
                  <a:gd name="connsiteY87" fmla="*/ 239765 h 1423415"/>
                  <a:gd name="connsiteX88" fmla="*/ 1844069 w 2214475"/>
                  <a:gd name="connsiteY88" fmla="*/ 249423 h 1423415"/>
                  <a:gd name="connsiteX89" fmla="*/ 1840849 w 2214475"/>
                  <a:gd name="connsiteY89" fmla="*/ 295713 h 1423415"/>
                  <a:gd name="connsiteX90" fmla="*/ 1846810 w 2214475"/>
                  <a:gd name="connsiteY90" fmla="*/ 303152 h 1423415"/>
                  <a:gd name="connsiteX91" fmla="*/ 1849028 w 2214475"/>
                  <a:gd name="connsiteY91" fmla="*/ 298758 h 1423415"/>
                  <a:gd name="connsiteX92" fmla="*/ 1853684 w 2214475"/>
                  <a:gd name="connsiteY92" fmla="*/ 302543 h 1423415"/>
                  <a:gd name="connsiteX93" fmla="*/ 1859905 w 2214475"/>
                  <a:gd name="connsiteY93" fmla="*/ 291232 h 1423415"/>
                  <a:gd name="connsiteX94" fmla="*/ 1851639 w 2214475"/>
                  <a:gd name="connsiteY94" fmla="*/ 295930 h 1423415"/>
                  <a:gd name="connsiteX95" fmla="*/ 1849116 w 2214475"/>
                  <a:gd name="connsiteY95" fmla="*/ 287577 h 1423415"/>
                  <a:gd name="connsiteX96" fmla="*/ 1840849 w 2214475"/>
                  <a:gd name="connsiteY96" fmla="*/ 295713 h 1423415"/>
                  <a:gd name="connsiteX97" fmla="*/ 1833019 w 2214475"/>
                  <a:gd name="connsiteY97" fmla="*/ 264171 h 1423415"/>
                  <a:gd name="connsiteX98" fmla="*/ 1850508 w 2214475"/>
                  <a:gd name="connsiteY98" fmla="*/ 272698 h 1423415"/>
                  <a:gd name="connsiteX99" fmla="*/ 1842329 w 2214475"/>
                  <a:gd name="connsiteY99" fmla="*/ 279311 h 1423415"/>
                  <a:gd name="connsiteX100" fmla="*/ 1856338 w 2214475"/>
                  <a:gd name="connsiteY100" fmla="*/ 283053 h 1423415"/>
                  <a:gd name="connsiteX101" fmla="*/ 1865082 w 2214475"/>
                  <a:gd name="connsiteY101" fmla="*/ 284923 h 1423415"/>
                  <a:gd name="connsiteX102" fmla="*/ 1872174 w 2214475"/>
                  <a:gd name="connsiteY102" fmla="*/ 278572 h 1423415"/>
                  <a:gd name="connsiteX103" fmla="*/ 1864343 w 2214475"/>
                  <a:gd name="connsiteY103" fmla="*/ 263562 h 1423415"/>
                  <a:gd name="connsiteX104" fmla="*/ 1867475 w 2214475"/>
                  <a:gd name="connsiteY104" fmla="*/ 259516 h 1423415"/>
                  <a:gd name="connsiteX105" fmla="*/ 1865256 w 2214475"/>
                  <a:gd name="connsiteY105" fmla="*/ 257428 h 1423415"/>
                  <a:gd name="connsiteX106" fmla="*/ 1854025 w 2214475"/>
                  <a:gd name="connsiteY106" fmla="*/ 270069 h 1423415"/>
                  <a:gd name="connsiteX107" fmla="*/ 1848985 w 2214475"/>
                  <a:gd name="connsiteY107" fmla="*/ 268174 h 1423415"/>
                  <a:gd name="connsiteX108" fmla="*/ 1846288 w 2214475"/>
                  <a:gd name="connsiteY108" fmla="*/ 265825 h 1423415"/>
                  <a:gd name="connsiteX109" fmla="*/ 1833019 w 2214475"/>
                  <a:gd name="connsiteY109" fmla="*/ 264171 h 1423415"/>
                  <a:gd name="connsiteX110" fmla="*/ 1829625 w 2214475"/>
                  <a:gd name="connsiteY110" fmla="*/ 250119 h 1423415"/>
                  <a:gd name="connsiteX111" fmla="*/ 1845374 w 2214475"/>
                  <a:gd name="connsiteY111" fmla="*/ 261648 h 1423415"/>
                  <a:gd name="connsiteX112" fmla="*/ 1851247 w 2214475"/>
                  <a:gd name="connsiteY112" fmla="*/ 258211 h 1423415"/>
                  <a:gd name="connsiteX113" fmla="*/ 1858643 w 2214475"/>
                  <a:gd name="connsiteY113" fmla="*/ 259255 h 1423415"/>
                  <a:gd name="connsiteX114" fmla="*/ 1858948 w 2214475"/>
                  <a:gd name="connsiteY114" fmla="*/ 256384 h 1423415"/>
                  <a:gd name="connsiteX115" fmla="*/ 1852248 w 2214475"/>
                  <a:gd name="connsiteY115" fmla="*/ 255992 h 1423415"/>
                  <a:gd name="connsiteX116" fmla="*/ 1839414 w 2214475"/>
                  <a:gd name="connsiteY116" fmla="*/ 249423 h 1423415"/>
                  <a:gd name="connsiteX117" fmla="*/ 1829625 w 2214475"/>
                  <a:gd name="connsiteY117" fmla="*/ 250119 h 1423415"/>
                  <a:gd name="connsiteX118" fmla="*/ 1783727 w 2214475"/>
                  <a:gd name="connsiteY118" fmla="*/ 279355 h 1423415"/>
                  <a:gd name="connsiteX119" fmla="*/ 1787164 w 2214475"/>
                  <a:gd name="connsiteY119" fmla="*/ 282922 h 1423415"/>
                  <a:gd name="connsiteX120" fmla="*/ 1794560 w 2214475"/>
                  <a:gd name="connsiteY120" fmla="*/ 277092 h 1423415"/>
                  <a:gd name="connsiteX121" fmla="*/ 1791819 w 2214475"/>
                  <a:gd name="connsiteY121" fmla="*/ 273569 h 1423415"/>
                  <a:gd name="connsiteX122" fmla="*/ 1783727 w 2214475"/>
                  <a:gd name="connsiteY122" fmla="*/ 279355 h 1423415"/>
                  <a:gd name="connsiteX123" fmla="*/ 1670047 w 2214475"/>
                  <a:gd name="connsiteY123" fmla="*/ 378460 h 1423415"/>
                  <a:gd name="connsiteX124" fmla="*/ 1683142 w 2214475"/>
                  <a:gd name="connsiteY124" fmla="*/ 375763 h 1423415"/>
                  <a:gd name="connsiteX125" fmla="*/ 1670047 w 2214475"/>
                  <a:gd name="connsiteY125" fmla="*/ 378460 h 1423415"/>
                  <a:gd name="connsiteX126" fmla="*/ 1628064 w 2214475"/>
                  <a:gd name="connsiteY126" fmla="*/ 399865 h 1423415"/>
                  <a:gd name="connsiteX127" fmla="*/ 1638244 w 2214475"/>
                  <a:gd name="connsiteY127" fmla="*/ 404390 h 1423415"/>
                  <a:gd name="connsiteX128" fmla="*/ 1644944 w 2214475"/>
                  <a:gd name="connsiteY128" fmla="*/ 398821 h 1423415"/>
                  <a:gd name="connsiteX129" fmla="*/ 1646946 w 2214475"/>
                  <a:gd name="connsiteY129" fmla="*/ 394775 h 1423415"/>
                  <a:gd name="connsiteX130" fmla="*/ 1642856 w 2214475"/>
                  <a:gd name="connsiteY130" fmla="*/ 391251 h 1423415"/>
                  <a:gd name="connsiteX131" fmla="*/ 1628064 w 2214475"/>
                  <a:gd name="connsiteY131" fmla="*/ 399865 h 1423415"/>
                  <a:gd name="connsiteX132" fmla="*/ 667458 w 2214475"/>
                  <a:gd name="connsiteY132" fmla="*/ 1024916 h 1423415"/>
                  <a:gd name="connsiteX133" fmla="*/ 679614 w 2214475"/>
                  <a:gd name="connsiteY133" fmla="*/ 1019972 h 1423415"/>
                  <a:gd name="connsiteX134" fmla="*/ 667458 w 2214475"/>
                  <a:gd name="connsiteY134" fmla="*/ 1024916 h 1423415"/>
                  <a:gd name="connsiteX135" fmla="*/ 0 w 2214475"/>
                  <a:gd name="connsiteY135" fmla="*/ 335951 h 1423415"/>
                  <a:gd name="connsiteX136" fmla="*/ 21186 w 2214475"/>
                  <a:gd name="connsiteY136" fmla="*/ 284186 h 1423415"/>
                  <a:gd name="connsiteX137" fmla="*/ 49756 w 2214475"/>
                  <a:gd name="connsiteY137" fmla="*/ 243927 h 1423415"/>
                  <a:gd name="connsiteX138" fmla="*/ 146802 w 2214475"/>
                  <a:gd name="connsiteY138" fmla="*/ 244668 h 1423415"/>
                  <a:gd name="connsiteX139" fmla="*/ 188745 w 2214475"/>
                  <a:gd name="connsiteY139" fmla="*/ 284321 h 1423415"/>
                  <a:gd name="connsiteX140" fmla="*/ 213315 w 2214475"/>
                  <a:gd name="connsiteY140" fmla="*/ 428390 h 1423415"/>
                  <a:gd name="connsiteX141" fmla="*/ 264489 w 2214475"/>
                  <a:gd name="connsiteY141" fmla="*/ 489874 h 1423415"/>
                  <a:gd name="connsiteX142" fmla="*/ 286167 w 2214475"/>
                  <a:gd name="connsiteY142" fmla="*/ 542604 h 1423415"/>
                  <a:gd name="connsiteX143" fmla="*/ 327684 w 2214475"/>
                  <a:gd name="connsiteY143" fmla="*/ 596645 h 1423415"/>
                  <a:gd name="connsiteX144" fmla="*/ 392232 w 2214475"/>
                  <a:gd name="connsiteY144" fmla="*/ 683919 h 1423415"/>
                  <a:gd name="connsiteX145" fmla="*/ 490497 w 2214475"/>
                  <a:gd name="connsiteY145" fmla="*/ 796405 h 1423415"/>
                  <a:gd name="connsiteX146" fmla="*/ 610732 w 2214475"/>
                  <a:gd name="connsiteY146" fmla="*/ 935347 h 1423415"/>
                  <a:gd name="connsiteX147" fmla="*/ 595625 w 2214475"/>
                  <a:gd name="connsiteY147" fmla="*/ 858257 h 1423415"/>
                  <a:gd name="connsiteX148" fmla="*/ 602715 w 2214475"/>
                  <a:gd name="connsiteY148" fmla="*/ 783963 h 1423415"/>
                  <a:gd name="connsiteX149" fmla="*/ 707436 w 2214475"/>
                  <a:gd name="connsiteY149" fmla="*/ 687880 h 1423415"/>
                  <a:gd name="connsiteX150" fmla="*/ 671593 w 2214475"/>
                  <a:gd name="connsiteY150" fmla="*/ 568063 h 1423415"/>
                  <a:gd name="connsiteX151" fmla="*/ 653632 w 2214475"/>
                  <a:gd name="connsiteY151" fmla="*/ 551488 h 1423415"/>
                  <a:gd name="connsiteX152" fmla="*/ 556447 w 2214475"/>
                  <a:gd name="connsiteY152" fmla="*/ 565013 h 1423415"/>
                  <a:gd name="connsiteX153" fmla="*/ 529597 w 2214475"/>
                  <a:gd name="connsiteY153" fmla="*/ 613139 h 1423415"/>
                  <a:gd name="connsiteX154" fmla="*/ 470024 w 2214475"/>
                  <a:gd name="connsiteY154" fmla="*/ 540016 h 1423415"/>
                  <a:gd name="connsiteX155" fmla="*/ 480538 w 2214475"/>
                  <a:gd name="connsiteY155" fmla="*/ 359176 h 1423415"/>
                  <a:gd name="connsiteX156" fmla="*/ 549918 w 2214475"/>
                  <a:gd name="connsiteY156" fmla="*/ 310016 h 1423415"/>
                  <a:gd name="connsiteX157" fmla="*/ 533089 w 2214475"/>
                  <a:gd name="connsiteY157" fmla="*/ 100739 h 1423415"/>
                  <a:gd name="connsiteX158" fmla="*/ 565254 w 2214475"/>
                  <a:gd name="connsiteY158" fmla="*/ 0 h 1423415"/>
                  <a:gd name="connsiteX159" fmla="*/ 699520 w 2214475"/>
                  <a:gd name="connsiteY159" fmla="*/ 35942 h 1423415"/>
                  <a:gd name="connsiteX160" fmla="*/ 745435 w 2214475"/>
                  <a:gd name="connsiteY160" fmla="*/ 221409 h 1423415"/>
                  <a:gd name="connsiteX161" fmla="*/ 758822 w 2214475"/>
                  <a:gd name="connsiteY161" fmla="*/ 277261 h 1423415"/>
                  <a:gd name="connsiteX162" fmla="*/ 764262 w 2214475"/>
                  <a:gd name="connsiteY162" fmla="*/ 274134 h 1423415"/>
                  <a:gd name="connsiteX163" fmla="*/ 785014 w 2214475"/>
                  <a:gd name="connsiteY163" fmla="*/ 261213 h 1423415"/>
                  <a:gd name="connsiteX164" fmla="*/ 800328 w 2214475"/>
                  <a:gd name="connsiteY164" fmla="*/ 259777 h 1423415"/>
                  <a:gd name="connsiteX165" fmla="*/ 809551 w 2214475"/>
                  <a:gd name="connsiteY165" fmla="*/ 255427 h 1423415"/>
                  <a:gd name="connsiteX166" fmla="*/ 825605 w 2214475"/>
                  <a:gd name="connsiteY166" fmla="*/ 251119 h 1423415"/>
                  <a:gd name="connsiteX167" fmla="*/ 826693 w 2214475"/>
                  <a:gd name="connsiteY167" fmla="*/ 253295 h 1423415"/>
                  <a:gd name="connsiteX168" fmla="*/ 830434 w 2214475"/>
                  <a:gd name="connsiteY168" fmla="*/ 248118 h 1423415"/>
                  <a:gd name="connsiteX169" fmla="*/ 838613 w 2214475"/>
                  <a:gd name="connsiteY169" fmla="*/ 248118 h 1423415"/>
                  <a:gd name="connsiteX170" fmla="*/ 845617 w 2214475"/>
                  <a:gd name="connsiteY170" fmla="*/ 250162 h 1423415"/>
                  <a:gd name="connsiteX171" fmla="*/ 856233 w 2214475"/>
                  <a:gd name="connsiteY171" fmla="*/ 243898 h 1423415"/>
                  <a:gd name="connsiteX172" fmla="*/ 869241 w 2214475"/>
                  <a:gd name="connsiteY172" fmla="*/ 247552 h 1423415"/>
                  <a:gd name="connsiteX173" fmla="*/ 878246 w 2214475"/>
                  <a:gd name="connsiteY173" fmla="*/ 240983 h 1423415"/>
                  <a:gd name="connsiteX174" fmla="*/ 889601 w 2214475"/>
                  <a:gd name="connsiteY174" fmla="*/ 240505 h 1423415"/>
                  <a:gd name="connsiteX175" fmla="*/ 893865 w 2214475"/>
                  <a:gd name="connsiteY175" fmla="*/ 240722 h 1423415"/>
                  <a:gd name="connsiteX176" fmla="*/ 917228 w 2214475"/>
                  <a:gd name="connsiteY176" fmla="*/ 237459 h 1423415"/>
                  <a:gd name="connsiteX177" fmla="*/ 921230 w 2214475"/>
                  <a:gd name="connsiteY177" fmla="*/ 235719 h 1423415"/>
                  <a:gd name="connsiteX178" fmla="*/ 930714 w 2214475"/>
                  <a:gd name="connsiteY178" fmla="*/ 234631 h 1423415"/>
                  <a:gd name="connsiteX179" fmla="*/ 947768 w 2214475"/>
                  <a:gd name="connsiteY179" fmla="*/ 230368 h 1423415"/>
                  <a:gd name="connsiteX180" fmla="*/ 954686 w 2214475"/>
                  <a:gd name="connsiteY180" fmla="*/ 227670 h 1423415"/>
                  <a:gd name="connsiteX181" fmla="*/ 966650 w 2214475"/>
                  <a:gd name="connsiteY181" fmla="*/ 223929 h 1423415"/>
                  <a:gd name="connsiteX182" fmla="*/ 975786 w 2214475"/>
                  <a:gd name="connsiteY182" fmla="*/ 221318 h 1423415"/>
                  <a:gd name="connsiteX183" fmla="*/ 981964 w 2214475"/>
                  <a:gd name="connsiteY183" fmla="*/ 211573 h 1423415"/>
                  <a:gd name="connsiteX184" fmla="*/ 983660 w 2214475"/>
                  <a:gd name="connsiteY184" fmla="*/ 217055 h 1423415"/>
                  <a:gd name="connsiteX185" fmla="*/ 990491 w 2214475"/>
                  <a:gd name="connsiteY185" fmla="*/ 213879 h 1423415"/>
                  <a:gd name="connsiteX186" fmla="*/ 985270 w 2214475"/>
                  <a:gd name="connsiteY186" fmla="*/ 207135 h 1423415"/>
                  <a:gd name="connsiteX187" fmla="*/ 996016 w 2214475"/>
                  <a:gd name="connsiteY187" fmla="*/ 205308 h 1423415"/>
                  <a:gd name="connsiteX188" fmla="*/ 993971 w 2214475"/>
                  <a:gd name="connsiteY188" fmla="*/ 199522 h 1423415"/>
                  <a:gd name="connsiteX189" fmla="*/ 1001976 w 2214475"/>
                  <a:gd name="connsiteY189" fmla="*/ 205352 h 1423415"/>
                  <a:gd name="connsiteX190" fmla="*/ 1015245 w 2214475"/>
                  <a:gd name="connsiteY190" fmla="*/ 206048 h 1423415"/>
                  <a:gd name="connsiteX191" fmla="*/ 1034083 w 2214475"/>
                  <a:gd name="connsiteY191" fmla="*/ 203698 h 1423415"/>
                  <a:gd name="connsiteX192" fmla="*/ 1081809 w 2214475"/>
                  <a:gd name="connsiteY192" fmla="*/ 192170 h 1423415"/>
                  <a:gd name="connsiteX193" fmla="*/ 1135930 w 2214475"/>
                  <a:gd name="connsiteY193" fmla="*/ 179423 h 1423415"/>
                  <a:gd name="connsiteX194" fmla="*/ 1168254 w 2214475"/>
                  <a:gd name="connsiteY194" fmla="*/ 174115 h 1423415"/>
                  <a:gd name="connsiteX195" fmla="*/ 1206800 w 2214475"/>
                  <a:gd name="connsiteY195" fmla="*/ 172331 h 1423415"/>
                  <a:gd name="connsiteX196" fmla="*/ 1228814 w 2214475"/>
                  <a:gd name="connsiteY196" fmla="*/ 174158 h 1423415"/>
                  <a:gd name="connsiteX197" fmla="*/ 1230815 w 2214475"/>
                  <a:gd name="connsiteY197" fmla="*/ 171983 h 1423415"/>
                  <a:gd name="connsiteX198" fmla="*/ 1252133 w 2214475"/>
                  <a:gd name="connsiteY198" fmla="*/ 171331 h 1423415"/>
                  <a:gd name="connsiteX199" fmla="*/ 1260181 w 2214475"/>
                  <a:gd name="connsiteY199" fmla="*/ 170504 h 1423415"/>
                  <a:gd name="connsiteX200" fmla="*/ 1286764 w 2214475"/>
                  <a:gd name="connsiteY200" fmla="*/ 173071 h 1423415"/>
                  <a:gd name="connsiteX201" fmla="*/ 1284893 w 2214475"/>
                  <a:gd name="connsiteY201" fmla="*/ 164674 h 1423415"/>
                  <a:gd name="connsiteX202" fmla="*/ 1300119 w 2214475"/>
                  <a:gd name="connsiteY202" fmla="*/ 171853 h 1423415"/>
                  <a:gd name="connsiteX203" fmla="*/ 1299510 w 2214475"/>
                  <a:gd name="connsiteY203" fmla="*/ 173288 h 1423415"/>
                  <a:gd name="connsiteX204" fmla="*/ 1312518 w 2214475"/>
                  <a:gd name="connsiteY204" fmla="*/ 169416 h 1423415"/>
                  <a:gd name="connsiteX205" fmla="*/ 1312040 w 2214475"/>
                  <a:gd name="connsiteY205" fmla="*/ 167850 h 1423415"/>
                  <a:gd name="connsiteX206" fmla="*/ 1338057 w 2214475"/>
                  <a:gd name="connsiteY206" fmla="*/ 171505 h 1423415"/>
                  <a:gd name="connsiteX207" fmla="*/ 1340188 w 2214475"/>
                  <a:gd name="connsiteY207" fmla="*/ 168720 h 1423415"/>
                  <a:gd name="connsiteX208" fmla="*/ 1342798 w 2214475"/>
                  <a:gd name="connsiteY208" fmla="*/ 172200 h 1423415"/>
                  <a:gd name="connsiteX209" fmla="*/ 1345670 w 2214475"/>
                  <a:gd name="connsiteY209" fmla="*/ 174507 h 1423415"/>
                  <a:gd name="connsiteX210" fmla="*/ 1393439 w 2214475"/>
                  <a:gd name="connsiteY210" fmla="*/ 178248 h 1423415"/>
                  <a:gd name="connsiteX211" fmla="*/ 1433247 w 2214475"/>
                  <a:gd name="connsiteY211" fmla="*/ 179553 h 1423415"/>
                  <a:gd name="connsiteX212" fmla="*/ 1449256 w 2214475"/>
                  <a:gd name="connsiteY212" fmla="*/ 177595 h 1423415"/>
                  <a:gd name="connsiteX213" fmla="*/ 1491892 w 2214475"/>
                  <a:gd name="connsiteY213" fmla="*/ 173767 h 1423415"/>
                  <a:gd name="connsiteX214" fmla="*/ 1524173 w 2214475"/>
                  <a:gd name="connsiteY214" fmla="*/ 174724 h 1423415"/>
                  <a:gd name="connsiteX215" fmla="*/ 1535919 w 2214475"/>
                  <a:gd name="connsiteY215" fmla="*/ 172375 h 1423415"/>
                  <a:gd name="connsiteX216" fmla="*/ 1546361 w 2214475"/>
                  <a:gd name="connsiteY216" fmla="*/ 174941 h 1423415"/>
                  <a:gd name="connsiteX217" fmla="*/ 1566025 w 2214475"/>
                  <a:gd name="connsiteY217" fmla="*/ 172288 h 1423415"/>
                  <a:gd name="connsiteX218" fmla="*/ 1577641 w 2214475"/>
                  <a:gd name="connsiteY218" fmla="*/ 168764 h 1423415"/>
                  <a:gd name="connsiteX219" fmla="*/ 1575422 w 2214475"/>
                  <a:gd name="connsiteY219" fmla="*/ 173767 h 1423415"/>
                  <a:gd name="connsiteX220" fmla="*/ 1581426 w 2214475"/>
                  <a:gd name="connsiteY220" fmla="*/ 174637 h 1423415"/>
                  <a:gd name="connsiteX221" fmla="*/ 1590997 w 2214475"/>
                  <a:gd name="connsiteY221" fmla="*/ 174724 h 1423415"/>
                  <a:gd name="connsiteX222" fmla="*/ 1606007 w 2214475"/>
                  <a:gd name="connsiteY222" fmla="*/ 166110 h 1423415"/>
                  <a:gd name="connsiteX223" fmla="*/ 1618145 w 2214475"/>
                  <a:gd name="connsiteY223" fmla="*/ 165414 h 1423415"/>
                  <a:gd name="connsiteX224" fmla="*/ 1619580 w 2214475"/>
                  <a:gd name="connsiteY224" fmla="*/ 172722 h 1423415"/>
                  <a:gd name="connsiteX225" fmla="*/ 1636809 w 2214475"/>
                  <a:gd name="connsiteY225" fmla="*/ 173549 h 1423415"/>
                  <a:gd name="connsiteX226" fmla="*/ 1640637 w 2214475"/>
                  <a:gd name="connsiteY226" fmla="*/ 173245 h 1423415"/>
                  <a:gd name="connsiteX227" fmla="*/ 1639593 w 2214475"/>
                  <a:gd name="connsiteY227" fmla="*/ 169764 h 1423415"/>
                  <a:gd name="connsiteX228" fmla="*/ 1644379 w 2214475"/>
                  <a:gd name="connsiteY228" fmla="*/ 161367 h 1423415"/>
                  <a:gd name="connsiteX229" fmla="*/ 1655124 w 2214475"/>
                  <a:gd name="connsiteY229" fmla="*/ 173332 h 1423415"/>
                  <a:gd name="connsiteX230" fmla="*/ 1679313 w 2214475"/>
                  <a:gd name="connsiteY230" fmla="*/ 171200 h 1423415"/>
                  <a:gd name="connsiteX231" fmla="*/ 1690364 w 2214475"/>
                  <a:gd name="connsiteY231" fmla="*/ 172983 h 1423415"/>
                  <a:gd name="connsiteX232" fmla="*/ 1689146 w 2214475"/>
                  <a:gd name="connsiteY232" fmla="*/ 159932 h 1423415"/>
                  <a:gd name="connsiteX233" fmla="*/ 1697151 w 2214475"/>
                  <a:gd name="connsiteY233" fmla="*/ 160758 h 1423415"/>
                  <a:gd name="connsiteX234" fmla="*/ 1701763 w 2214475"/>
                  <a:gd name="connsiteY234" fmla="*/ 166632 h 1423415"/>
                  <a:gd name="connsiteX235" fmla="*/ 1709158 w 2214475"/>
                  <a:gd name="connsiteY235" fmla="*/ 173898 h 1423415"/>
                  <a:gd name="connsiteX236" fmla="*/ 1725299 w 2214475"/>
                  <a:gd name="connsiteY236" fmla="*/ 163543 h 1423415"/>
                  <a:gd name="connsiteX237" fmla="*/ 1727953 w 2214475"/>
                  <a:gd name="connsiteY237" fmla="*/ 162151 h 1423415"/>
                  <a:gd name="connsiteX238" fmla="*/ 1729910 w 2214475"/>
                  <a:gd name="connsiteY238" fmla="*/ 172244 h 1423415"/>
                  <a:gd name="connsiteX239" fmla="*/ 1731651 w 2214475"/>
                  <a:gd name="connsiteY239" fmla="*/ 172070 h 1423415"/>
                  <a:gd name="connsiteX240" fmla="*/ 1731999 w 2214475"/>
                  <a:gd name="connsiteY240" fmla="*/ 166632 h 1423415"/>
                  <a:gd name="connsiteX241" fmla="*/ 1734174 w 2214475"/>
                  <a:gd name="connsiteY241" fmla="*/ 159497 h 1423415"/>
                  <a:gd name="connsiteX242" fmla="*/ 1737306 w 2214475"/>
                  <a:gd name="connsiteY242" fmla="*/ 160933 h 1423415"/>
                  <a:gd name="connsiteX243" fmla="*/ 1736828 w 2214475"/>
                  <a:gd name="connsiteY243" fmla="*/ 170069 h 1423415"/>
                  <a:gd name="connsiteX244" fmla="*/ 1746617 w 2214475"/>
                  <a:gd name="connsiteY244" fmla="*/ 173071 h 1423415"/>
                  <a:gd name="connsiteX245" fmla="*/ 1747356 w 2214475"/>
                  <a:gd name="connsiteY245" fmla="*/ 173071 h 1423415"/>
                  <a:gd name="connsiteX246" fmla="*/ 1777636 w 2214475"/>
                  <a:gd name="connsiteY246" fmla="*/ 172418 h 1423415"/>
                  <a:gd name="connsiteX247" fmla="*/ 1806567 w 2214475"/>
                  <a:gd name="connsiteY247" fmla="*/ 178074 h 1423415"/>
                  <a:gd name="connsiteX248" fmla="*/ 1813833 w 2214475"/>
                  <a:gd name="connsiteY248" fmla="*/ 176029 h 1423415"/>
                  <a:gd name="connsiteX249" fmla="*/ 1817008 w 2214475"/>
                  <a:gd name="connsiteY249" fmla="*/ 174072 h 1423415"/>
                  <a:gd name="connsiteX250" fmla="*/ 1840154 w 2214475"/>
                  <a:gd name="connsiteY250" fmla="*/ 176377 h 1423415"/>
                  <a:gd name="connsiteX251" fmla="*/ 1849899 w 2214475"/>
                  <a:gd name="connsiteY251" fmla="*/ 182947 h 1423415"/>
                  <a:gd name="connsiteX252" fmla="*/ 1857730 w 2214475"/>
                  <a:gd name="connsiteY252" fmla="*/ 185078 h 1423415"/>
                  <a:gd name="connsiteX253" fmla="*/ 1859644 w 2214475"/>
                  <a:gd name="connsiteY253" fmla="*/ 180510 h 1423415"/>
                  <a:gd name="connsiteX254" fmla="*/ 1867866 w 2214475"/>
                  <a:gd name="connsiteY254" fmla="*/ 187079 h 1423415"/>
                  <a:gd name="connsiteX255" fmla="*/ 1876263 w 2214475"/>
                  <a:gd name="connsiteY255" fmla="*/ 183947 h 1423415"/>
                  <a:gd name="connsiteX256" fmla="*/ 1881745 w 2214475"/>
                  <a:gd name="connsiteY256" fmla="*/ 192822 h 1423415"/>
                  <a:gd name="connsiteX257" fmla="*/ 1885965 w 2214475"/>
                  <a:gd name="connsiteY257" fmla="*/ 186645 h 1423415"/>
                  <a:gd name="connsiteX258" fmla="*/ 1889837 w 2214475"/>
                  <a:gd name="connsiteY258" fmla="*/ 179727 h 1423415"/>
                  <a:gd name="connsiteX259" fmla="*/ 1897885 w 2214475"/>
                  <a:gd name="connsiteY259" fmla="*/ 184425 h 1423415"/>
                  <a:gd name="connsiteX260" fmla="*/ 1901366 w 2214475"/>
                  <a:gd name="connsiteY260" fmla="*/ 182859 h 1423415"/>
                  <a:gd name="connsiteX261" fmla="*/ 1901366 w 2214475"/>
                  <a:gd name="connsiteY261" fmla="*/ 191648 h 1423415"/>
                  <a:gd name="connsiteX262" fmla="*/ 1902714 w 2214475"/>
                  <a:gd name="connsiteY262" fmla="*/ 192344 h 1423415"/>
                  <a:gd name="connsiteX263" fmla="*/ 1905238 w 2214475"/>
                  <a:gd name="connsiteY263" fmla="*/ 187471 h 1423415"/>
                  <a:gd name="connsiteX264" fmla="*/ 1910545 w 2214475"/>
                  <a:gd name="connsiteY264" fmla="*/ 181772 h 1423415"/>
                  <a:gd name="connsiteX265" fmla="*/ 1919594 w 2214475"/>
                  <a:gd name="connsiteY265" fmla="*/ 185296 h 1423415"/>
                  <a:gd name="connsiteX266" fmla="*/ 1924510 w 2214475"/>
                  <a:gd name="connsiteY266" fmla="*/ 189560 h 1423415"/>
                  <a:gd name="connsiteX267" fmla="*/ 1931385 w 2214475"/>
                  <a:gd name="connsiteY267" fmla="*/ 183121 h 1423415"/>
                  <a:gd name="connsiteX268" fmla="*/ 1932690 w 2214475"/>
                  <a:gd name="connsiteY268" fmla="*/ 199783 h 1423415"/>
                  <a:gd name="connsiteX269" fmla="*/ 1921987 w 2214475"/>
                  <a:gd name="connsiteY269" fmla="*/ 201871 h 1423415"/>
                  <a:gd name="connsiteX270" fmla="*/ 1940564 w 2214475"/>
                  <a:gd name="connsiteY270" fmla="*/ 196955 h 1423415"/>
                  <a:gd name="connsiteX271" fmla="*/ 1946872 w 2214475"/>
                  <a:gd name="connsiteY271" fmla="*/ 204830 h 1423415"/>
                  <a:gd name="connsiteX272" fmla="*/ 1943653 w 2214475"/>
                  <a:gd name="connsiteY272" fmla="*/ 183730 h 1423415"/>
                  <a:gd name="connsiteX273" fmla="*/ 1960533 w 2214475"/>
                  <a:gd name="connsiteY273" fmla="*/ 194389 h 1423415"/>
                  <a:gd name="connsiteX274" fmla="*/ 1971714 w 2214475"/>
                  <a:gd name="connsiteY274" fmla="*/ 204047 h 1423415"/>
                  <a:gd name="connsiteX275" fmla="*/ 1967973 w 2214475"/>
                  <a:gd name="connsiteY275" fmla="*/ 209616 h 1423415"/>
                  <a:gd name="connsiteX276" fmla="*/ 1972758 w 2214475"/>
                  <a:gd name="connsiteY276" fmla="*/ 212922 h 1423415"/>
                  <a:gd name="connsiteX277" fmla="*/ 1975630 w 2214475"/>
                  <a:gd name="connsiteY277" fmla="*/ 204699 h 1423415"/>
                  <a:gd name="connsiteX278" fmla="*/ 1977544 w 2214475"/>
                  <a:gd name="connsiteY278" fmla="*/ 203960 h 1423415"/>
                  <a:gd name="connsiteX279" fmla="*/ 1981285 w 2214475"/>
                  <a:gd name="connsiteY279" fmla="*/ 213661 h 1423415"/>
                  <a:gd name="connsiteX280" fmla="*/ 1985244 w 2214475"/>
                  <a:gd name="connsiteY280" fmla="*/ 212835 h 1423415"/>
                  <a:gd name="connsiteX281" fmla="*/ 1991205 w 2214475"/>
                  <a:gd name="connsiteY281" fmla="*/ 220796 h 1423415"/>
                  <a:gd name="connsiteX282" fmla="*/ 1993206 w 2214475"/>
                  <a:gd name="connsiteY282" fmla="*/ 219317 h 1423415"/>
                  <a:gd name="connsiteX283" fmla="*/ 1986071 w 2214475"/>
                  <a:gd name="connsiteY283" fmla="*/ 208180 h 1423415"/>
                  <a:gd name="connsiteX284" fmla="*/ 1982068 w 2214475"/>
                  <a:gd name="connsiteY284" fmla="*/ 198173 h 1423415"/>
                  <a:gd name="connsiteX285" fmla="*/ 1974498 w 2214475"/>
                  <a:gd name="connsiteY285" fmla="*/ 189864 h 1423415"/>
                  <a:gd name="connsiteX286" fmla="*/ 1983374 w 2214475"/>
                  <a:gd name="connsiteY286" fmla="*/ 191473 h 1423415"/>
                  <a:gd name="connsiteX287" fmla="*/ 1988029 w 2214475"/>
                  <a:gd name="connsiteY287" fmla="*/ 194519 h 1423415"/>
                  <a:gd name="connsiteX288" fmla="*/ 2000297 w 2214475"/>
                  <a:gd name="connsiteY288" fmla="*/ 203612 h 1423415"/>
                  <a:gd name="connsiteX289" fmla="*/ 2009216 w 2214475"/>
                  <a:gd name="connsiteY289" fmla="*/ 211573 h 1423415"/>
                  <a:gd name="connsiteX290" fmla="*/ 2018134 w 2214475"/>
                  <a:gd name="connsiteY290" fmla="*/ 229193 h 1423415"/>
                  <a:gd name="connsiteX291" fmla="*/ 2019265 w 2214475"/>
                  <a:gd name="connsiteY291" fmla="*/ 207788 h 1423415"/>
                  <a:gd name="connsiteX292" fmla="*/ 2044151 w 2214475"/>
                  <a:gd name="connsiteY292" fmla="*/ 219143 h 1423415"/>
                  <a:gd name="connsiteX293" fmla="*/ 2053809 w 2214475"/>
                  <a:gd name="connsiteY293" fmla="*/ 227148 h 1423415"/>
                  <a:gd name="connsiteX294" fmla="*/ 2056419 w 2214475"/>
                  <a:gd name="connsiteY294" fmla="*/ 219448 h 1423415"/>
                  <a:gd name="connsiteX295" fmla="*/ 2051286 w 2214475"/>
                  <a:gd name="connsiteY295" fmla="*/ 220492 h 1423415"/>
                  <a:gd name="connsiteX296" fmla="*/ 2050590 w 2214475"/>
                  <a:gd name="connsiteY296" fmla="*/ 218969 h 1423415"/>
                  <a:gd name="connsiteX297" fmla="*/ 2059554 w 2214475"/>
                  <a:gd name="connsiteY297" fmla="*/ 215597 h 1423415"/>
                  <a:gd name="connsiteX298" fmla="*/ 2063511 w 2214475"/>
                  <a:gd name="connsiteY298" fmla="*/ 224233 h 1423415"/>
                  <a:gd name="connsiteX299" fmla="*/ 2061944 w 2214475"/>
                  <a:gd name="connsiteY299" fmla="*/ 226061 h 1423415"/>
                  <a:gd name="connsiteX300" fmla="*/ 2069732 w 2214475"/>
                  <a:gd name="connsiteY300" fmla="*/ 226495 h 1423415"/>
                  <a:gd name="connsiteX301" fmla="*/ 2071532 w 2214475"/>
                  <a:gd name="connsiteY301" fmla="*/ 218522 h 1423415"/>
                  <a:gd name="connsiteX302" fmla="*/ 2077955 w 2214475"/>
                  <a:gd name="connsiteY302" fmla="*/ 215184 h 1423415"/>
                  <a:gd name="connsiteX303" fmla="*/ 2081174 w 2214475"/>
                  <a:gd name="connsiteY303" fmla="*/ 229323 h 1423415"/>
                  <a:gd name="connsiteX304" fmla="*/ 2079303 w 2214475"/>
                  <a:gd name="connsiteY304" fmla="*/ 229802 h 1423415"/>
                  <a:gd name="connsiteX305" fmla="*/ 2088787 w 2214475"/>
                  <a:gd name="connsiteY305" fmla="*/ 234674 h 1423415"/>
                  <a:gd name="connsiteX306" fmla="*/ 2090789 w 2214475"/>
                  <a:gd name="connsiteY306" fmla="*/ 224103 h 1423415"/>
                  <a:gd name="connsiteX307" fmla="*/ 2104101 w 2214475"/>
                  <a:gd name="connsiteY307" fmla="*/ 238590 h 1423415"/>
                  <a:gd name="connsiteX308" fmla="*/ 2100229 w 2214475"/>
                  <a:gd name="connsiteY308" fmla="*/ 243724 h 1423415"/>
                  <a:gd name="connsiteX309" fmla="*/ 2076214 w 2214475"/>
                  <a:gd name="connsiteY309" fmla="*/ 237850 h 1423415"/>
                  <a:gd name="connsiteX310" fmla="*/ 2083393 w 2214475"/>
                  <a:gd name="connsiteY310" fmla="*/ 252120 h 1423415"/>
                  <a:gd name="connsiteX311" fmla="*/ 2081565 w 2214475"/>
                  <a:gd name="connsiteY311" fmla="*/ 253513 h 1423415"/>
                  <a:gd name="connsiteX312" fmla="*/ 2070341 w 2214475"/>
                  <a:gd name="connsiteY312" fmla="*/ 253948 h 1423415"/>
                  <a:gd name="connsiteX313" fmla="*/ 2073560 w 2214475"/>
                  <a:gd name="connsiteY313" fmla="*/ 258820 h 1423415"/>
                  <a:gd name="connsiteX314" fmla="*/ 2064250 w 2214475"/>
                  <a:gd name="connsiteY314" fmla="*/ 259168 h 1423415"/>
                  <a:gd name="connsiteX315" fmla="*/ 2060900 w 2214475"/>
                  <a:gd name="connsiteY315" fmla="*/ 252947 h 1423415"/>
                  <a:gd name="connsiteX316" fmla="*/ 2062380 w 2214475"/>
                  <a:gd name="connsiteY316" fmla="*/ 240983 h 1423415"/>
                  <a:gd name="connsiteX317" fmla="*/ 2043193 w 2214475"/>
                  <a:gd name="connsiteY317" fmla="*/ 248379 h 1423415"/>
                  <a:gd name="connsiteX318" fmla="*/ 2035319 w 2214475"/>
                  <a:gd name="connsiteY318" fmla="*/ 258342 h 1423415"/>
                  <a:gd name="connsiteX319" fmla="*/ 2024617 w 2214475"/>
                  <a:gd name="connsiteY319" fmla="*/ 248857 h 1423415"/>
                  <a:gd name="connsiteX320" fmla="*/ 2016176 w 2214475"/>
                  <a:gd name="connsiteY320" fmla="*/ 249162 h 1423415"/>
                  <a:gd name="connsiteX321" fmla="*/ 1990030 w 2214475"/>
                  <a:gd name="connsiteY321" fmla="*/ 249684 h 1423415"/>
                  <a:gd name="connsiteX322" fmla="*/ 1977283 w 2214475"/>
                  <a:gd name="connsiteY322" fmla="*/ 243332 h 1423415"/>
                  <a:gd name="connsiteX323" fmla="*/ 1978110 w 2214475"/>
                  <a:gd name="connsiteY323" fmla="*/ 248335 h 1423415"/>
                  <a:gd name="connsiteX324" fmla="*/ 1956096 w 2214475"/>
                  <a:gd name="connsiteY324" fmla="*/ 244463 h 1423415"/>
                  <a:gd name="connsiteX325" fmla="*/ 1950788 w 2214475"/>
                  <a:gd name="connsiteY325" fmla="*/ 247465 h 1423415"/>
                  <a:gd name="connsiteX326" fmla="*/ 1941217 w 2214475"/>
                  <a:gd name="connsiteY326" fmla="*/ 248857 h 1423415"/>
                  <a:gd name="connsiteX327" fmla="*/ 1938998 w 2214475"/>
                  <a:gd name="connsiteY327" fmla="*/ 246334 h 1423415"/>
                  <a:gd name="connsiteX328" fmla="*/ 1934691 w 2214475"/>
                  <a:gd name="connsiteY328" fmla="*/ 249815 h 1423415"/>
                  <a:gd name="connsiteX329" fmla="*/ 1927991 w 2214475"/>
                  <a:gd name="connsiteY329" fmla="*/ 243549 h 1423415"/>
                  <a:gd name="connsiteX330" fmla="*/ 1910850 w 2214475"/>
                  <a:gd name="connsiteY330" fmla="*/ 243550 h 1423415"/>
                  <a:gd name="connsiteX331" fmla="*/ 1909414 w 2214475"/>
                  <a:gd name="connsiteY331" fmla="*/ 248988 h 1423415"/>
                  <a:gd name="connsiteX332" fmla="*/ 1879091 w 2214475"/>
                  <a:gd name="connsiteY332" fmla="*/ 242853 h 1423415"/>
                  <a:gd name="connsiteX333" fmla="*/ 1879091 w 2214475"/>
                  <a:gd name="connsiteY333" fmla="*/ 234631 h 1423415"/>
                  <a:gd name="connsiteX334" fmla="*/ 1877655 w 2214475"/>
                  <a:gd name="connsiteY334" fmla="*/ 234457 h 1423415"/>
                  <a:gd name="connsiteX335" fmla="*/ 1876002 w 2214475"/>
                  <a:gd name="connsiteY335" fmla="*/ 243419 h 1423415"/>
                  <a:gd name="connsiteX336" fmla="*/ 1869606 w 2214475"/>
                  <a:gd name="connsiteY336" fmla="*/ 250032 h 1423415"/>
                  <a:gd name="connsiteX337" fmla="*/ 1871129 w 2214475"/>
                  <a:gd name="connsiteY337" fmla="*/ 251642 h 1423415"/>
                  <a:gd name="connsiteX338" fmla="*/ 1880831 w 2214475"/>
                  <a:gd name="connsiteY338" fmla="*/ 250467 h 1423415"/>
                  <a:gd name="connsiteX339" fmla="*/ 1891272 w 2214475"/>
                  <a:gd name="connsiteY339" fmla="*/ 253947 h 1423415"/>
                  <a:gd name="connsiteX340" fmla="*/ 1873609 w 2214475"/>
                  <a:gd name="connsiteY340" fmla="*/ 256340 h 1423415"/>
                  <a:gd name="connsiteX341" fmla="*/ 1874262 w 2214475"/>
                  <a:gd name="connsiteY341" fmla="*/ 261735 h 1423415"/>
                  <a:gd name="connsiteX342" fmla="*/ 1891490 w 2214475"/>
                  <a:gd name="connsiteY342" fmla="*/ 270219 h 1423415"/>
                  <a:gd name="connsiteX343" fmla="*/ 1892752 w 2214475"/>
                  <a:gd name="connsiteY343" fmla="*/ 268435 h 1423415"/>
                  <a:gd name="connsiteX344" fmla="*/ 1890228 w 2214475"/>
                  <a:gd name="connsiteY344" fmla="*/ 264476 h 1423415"/>
                  <a:gd name="connsiteX345" fmla="*/ 1904411 w 2214475"/>
                  <a:gd name="connsiteY345" fmla="*/ 250771 h 1423415"/>
                  <a:gd name="connsiteX346" fmla="*/ 1905934 w 2214475"/>
                  <a:gd name="connsiteY346" fmla="*/ 251424 h 1423415"/>
                  <a:gd name="connsiteX347" fmla="*/ 1901801 w 2214475"/>
                  <a:gd name="connsiteY347" fmla="*/ 260256 h 1423415"/>
                  <a:gd name="connsiteX348" fmla="*/ 1900974 w 2214475"/>
                  <a:gd name="connsiteY348" fmla="*/ 267782 h 1423415"/>
                  <a:gd name="connsiteX349" fmla="*/ 1908370 w 2214475"/>
                  <a:gd name="connsiteY349" fmla="*/ 278876 h 1423415"/>
                  <a:gd name="connsiteX350" fmla="*/ 1920682 w 2214475"/>
                  <a:gd name="connsiteY350" fmla="*/ 277353 h 1423415"/>
                  <a:gd name="connsiteX351" fmla="*/ 1930775 w 2214475"/>
                  <a:gd name="connsiteY351" fmla="*/ 278093 h 1423415"/>
                  <a:gd name="connsiteX352" fmla="*/ 1927164 w 2214475"/>
                  <a:gd name="connsiteY352" fmla="*/ 272785 h 1423415"/>
                  <a:gd name="connsiteX353" fmla="*/ 1943610 w 2214475"/>
                  <a:gd name="connsiteY353" fmla="*/ 273177 h 1423415"/>
                  <a:gd name="connsiteX354" fmla="*/ 1954529 w 2214475"/>
                  <a:gd name="connsiteY354" fmla="*/ 282617 h 1423415"/>
                  <a:gd name="connsiteX355" fmla="*/ 1950875 w 2214475"/>
                  <a:gd name="connsiteY355" fmla="*/ 294756 h 1423415"/>
                  <a:gd name="connsiteX356" fmla="*/ 1950092 w 2214475"/>
                  <a:gd name="connsiteY356" fmla="*/ 296583 h 1423415"/>
                  <a:gd name="connsiteX357" fmla="*/ 1958358 w 2214475"/>
                  <a:gd name="connsiteY357" fmla="*/ 301020 h 1423415"/>
                  <a:gd name="connsiteX358" fmla="*/ 1964971 w 2214475"/>
                  <a:gd name="connsiteY358" fmla="*/ 300238 h 1423415"/>
                  <a:gd name="connsiteX359" fmla="*/ 1969060 w 2214475"/>
                  <a:gd name="connsiteY359" fmla="*/ 296061 h 1423415"/>
                  <a:gd name="connsiteX360" fmla="*/ 1961708 w 2214475"/>
                  <a:gd name="connsiteY360" fmla="*/ 285924 h 1423415"/>
                  <a:gd name="connsiteX361" fmla="*/ 1967407 w 2214475"/>
                  <a:gd name="connsiteY361" fmla="*/ 279615 h 1423415"/>
                  <a:gd name="connsiteX362" fmla="*/ 1977283 w 2214475"/>
                  <a:gd name="connsiteY362" fmla="*/ 273742 h 1423415"/>
                  <a:gd name="connsiteX363" fmla="*/ 1982242 w 2214475"/>
                  <a:gd name="connsiteY363" fmla="*/ 286490 h 1423415"/>
                  <a:gd name="connsiteX364" fmla="*/ 1984200 w 2214475"/>
                  <a:gd name="connsiteY364" fmla="*/ 285706 h 1423415"/>
                  <a:gd name="connsiteX365" fmla="*/ 1982678 w 2214475"/>
                  <a:gd name="connsiteY365" fmla="*/ 281617 h 1423415"/>
                  <a:gd name="connsiteX366" fmla="*/ 1992510 w 2214475"/>
                  <a:gd name="connsiteY366" fmla="*/ 284967 h 1423415"/>
                  <a:gd name="connsiteX367" fmla="*/ 2005909 w 2214475"/>
                  <a:gd name="connsiteY367" fmla="*/ 282835 h 1423415"/>
                  <a:gd name="connsiteX368" fmla="*/ 2022050 w 2214475"/>
                  <a:gd name="connsiteY368" fmla="*/ 285402 h 1423415"/>
                  <a:gd name="connsiteX369" fmla="*/ 2026444 w 2214475"/>
                  <a:gd name="connsiteY369" fmla="*/ 297931 h 1423415"/>
                  <a:gd name="connsiteX370" fmla="*/ 2014828 w 2214475"/>
                  <a:gd name="connsiteY370" fmla="*/ 295626 h 1423415"/>
                  <a:gd name="connsiteX371" fmla="*/ 1989247 w 2214475"/>
                  <a:gd name="connsiteY371" fmla="*/ 291058 h 1423415"/>
                  <a:gd name="connsiteX372" fmla="*/ 1977413 w 2214475"/>
                  <a:gd name="connsiteY372" fmla="*/ 294973 h 1423415"/>
                  <a:gd name="connsiteX373" fmla="*/ 1990030 w 2214475"/>
                  <a:gd name="connsiteY373" fmla="*/ 301151 h 1423415"/>
                  <a:gd name="connsiteX374" fmla="*/ 1996033 w 2214475"/>
                  <a:gd name="connsiteY374" fmla="*/ 300977 h 1423415"/>
                  <a:gd name="connsiteX375" fmla="*/ 2008824 w 2214475"/>
                  <a:gd name="connsiteY375" fmla="*/ 299150 h 1423415"/>
                  <a:gd name="connsiteX376" fmla="*/ 2015394 w 2214475"/>
                  <a:gd name="connsiteY376" fmla="*/ 304022 h 1423415"/>
                  <a:gd name="connsiteX377" fmla="*/ 2050416 w 2214475"/>
                  <a:gd name="connsiteY377" fmla="*/ 307372 h 1423415"/>
                  <a:gd name="connsiteX378" fmla="*/ 2077041 w 2214475"/>
                  <a:gd name="connsiteY378" fmla="*/ 309113 h 1423415"/>
                  <a:gd name="connsiteX379" fmla="*/ 2083784 w 2214475"/>
                  <a:gd name="connsiteY379" fmla="*/ 311723 h 1423415"/>
                  <a:gd name="connsiteX380" fmla="*/ 2098881 w 2214475"/>
                  <a:gd name="connsiteY380" fmla="*/ 313637 h 1423415"/>
                  <a:gd name="connsiteX381" fmla="*/ 2117631 w 2214475"/>
                  <a:gd name="connsiteY381" fmla="*/ 316639 h 1423415"/>
                  <a:gd name="connsiteX382" fmla="*/ 2123462 w 2214475"/>
                  <a:gd name="connsiteY382" fmla="*/ 320337 h 1423415"/>
                  <a:gd name="connsiteX383" fmla="*/ 2149217 w 2214475"/>
                  <a:gd name="connsiteY383" fmla="*/ 325079 h 1423415"/>
                  <a:gd name="connsiteX384" fmla="*/ 2143344 w 2214475"/>
                  <a:gd name="connsiteY384" fmla="*/ 328646 h 1423415"/>
                  <a:gd name="connsiteX385" fmla="*/ 2127464 w 2214475"/>
                  <a:gd name="connsiteY385" fmla="*/ 326123 h 1423415"/>
                  <a:gd name="connsiteX386" fmla="*/ 2111236 w 2214475"/>
                  <a:gd name="connsiteY386" fmla="*/ 323904 h 1423415"/>
                  <a:gd name="connsiteX387" fmla="*/ 2092833 w 2214475"/>
                  <a:gd name="connsiteY387" fmla="*/ 327646 h 1423415"/>
                  <a:gd name="connsiteX388" fmla="*/ 2106929 w 2214475"/>
                  <a:gd name="connsiteY388" fmla="*/ 341872 h 1423415"/>
                  <a:gd name="connsiteX389" fmla="*/ 2102840 w 2214475"/>
                  <a:gd name="connsiteY389" fmla="*/ 329821 h 1423415"/>
                  <a:gd name="connsiteX390" fmla="*/ 2117109 w 2214475"/>
                  <a:gd name="connsiteY390" fmla="*/ 334607 h 1423415"/>
                  <a:gd name="connsiteX391" fmla="*/ 2150435 w 2214475"/>
                  <a:gd name="connsiteY391" fmla="*/ 340785 h 1423415"/>
                  <a:gd name="connsiteX392" fmla="*/ 2158353 w 2214475"/>
                  <a:gd name="connsiteY392" fmla="*/ 344396 h 1423415"/>
                  <a:gd name="connsiteX393" fmla="*/ 2159310 w 2214475"/>
                  <a:gd name="connsiteY393" fmla="*/ 342220 h 1423415"/>
                  <a:gd name="connsiteX394" fmla="*/ 2153915 w 2214475"/>
                  <a:gd name="connsiteY394" fmla="*/ 338435 h 1423415"/>
                  <a:gd name="connsiteX395" fmla="*/ 2154786 w 2214475"/>
                  <a:gd name="connsiteY395" fmla="*/ 336434 h 1423415"/>
                  <a:gd name="connsiteX396" fmla="*/ 2163573 w 2214475"/>
                  <a:gd name="connsiteY396" fmla="*/ 340480 h 1423415"/>
                  <a:gd name="connsiteX397" fmla="*/ 2171926 w 2214475"/>
                  <a:gd name="connsiteY397" fmla="*/ 347267 h 1423415"/>
                  <a:gd name="connsiteX398" fmla="*/ 2181963 w 2214475"/>
                  <a:gd name="connsiteY398" fmla="*/ 350221 h 1423415"/>
                  <a:gd name="connsiteX399" fmla="*/ 2181585 w 2214475"/>
                  <a:gd name="connsiteY399" fmla="*/ 350182 h 1423415"/>
                  <a:gd name="connsiteX400" fmla="*/ 2181976 w 2214475"/>
                  <a:gd name="connsiteY400" fmla="*/ 350225 h 1423415"/>
                  <a:gd name="connsiteX401" fmla="*/ 2181963 w 2214475"/>
                  <a:gd name="connsiteY401" fmla="*/ 350221 h 1423415"/>
                  <a:gd name="connsiteX402" fmla="*/ 2214388 w 2214475"/>
                  <a:gd name="connsiteY402" fmla="*/ 353618 h 1423415"/>
                  <a:gd name="connsiteX403" fmla="*/ 2214475 w 2214475"/>
                  <a:gd name="connsiteY403" fmla="*/ 355620 h 1423415"/>
                  <a:gd name="connsiteX404" fmla="*/ 2211604 w 2214475"/>
                  <a:gd name="connsiteY404" fmla="*/ 357273 h 1423415"/>
                  <a:gd name="connsiteX405" fmla="*/ 2188720 w 2214475"/>
                  <a:gd name="connsiteY405" fmla="*/ 354576 h 1423415"/>
                  <a:gd name="connsiteX406" fmla="*/ 2179366 w 2214475"/>
                  <a:gd name="connsiteY406" fmla="*/ 352705 h 1423415"/>
                  <a:gd name="connsiteX407" fmla="*/ 2169229 w 2214475"/>
                  <a:gd name="connsiteY407" fmla="*/ 355098 h 1423415"/>
                  <a:gd name="connsiteX408" fmla="*/ 2159832 w 2214475"/>
                  <a:gd name="connsiteY408" fmla="*/ 356099 h 1423415"/>
                  <a:gd name="connsiteX409" fmla="*/ 2137079 w 2214475"/>
                  <a:gd name="connsiteY409" fmla="*/ 348398 h 1423415"/>
                  <a:gd name="connsiteX410" fmla="*/ 2131945 w 2214475"/>
                  <a:gd name="connsiteY410" fmla="*/ 353009 h 1423415"/>
                  <a:gd name="connsiteX411" fmla="*/ 2120503 w 2214475"/>
                  <a:gd name="connsiteY411" fmla="*/ 350660 h 1423415"/>
                  <a:gd name="connsiteX412" fmla="*/ 2073343 w 2214475"/>
                  <a:gd name="connsiteY412" fmla="*/ 346223 h 1423415"/>
                  <a:gd name="connsiteX413" fmla="*/ 2083393 w 2214475"/>
                  <a:gd name="connsiteY413" fmla="*/ 342699 h 1423415"/>
                  <a:gd name="connsiteX414" fmla="*/ 2067905 w 2214475"/>
                  <a:gd name="connsiteY414" fmla="*/ 336347 h 1423415"/>
                  <a:gd name="connsiteX415" fmla="*/ 2066426 w 2214475"/>
                  <a:gd name="connsiteY415" fmla="*/ 341655 h 1423415"/>
                  <a:gd name="connsiteX416" fmla="*/ 2073125 w 2214475"/>
                  <a:gd name="connsiteY416" fmla="*/ 345353 h 1423415"/>
                  <a:gd name="connsiteX417" fmla="*/ 2072777 w 2214475"/>
                  <a:gd name="connsiteY417" fmla="*/ 347397 h 1423415"/>
                  <a:gd name="connsiteX418" fmla="*/ 2058812 w 2214475"/>
                  <a:gd name="connsiteY418" fmla="*/ 347398 h 1423415"/>
                  <a:gd name="connsiteX419" fmla="*/ 2058513 w 2214475"/>
                  <a:gd name="connsiteY419" fmla="*/ 348115 h 1423415"/>
                  <a:gd name="connsiteX420" fmla="*/ 2055984 w 2214475"/>
                  <a:gd name="connsiteY420" fmla="*/ 345570 h 1423415"/>
                  <a:gd name="connsiteX421" fmla="*/ 2057463 w 2214475"/>
                  <a:gd name="connsiteY421" fmla="*/ 331257 h 1423415"/>
                  <a:gd name="connsiteX422" fmla="*/ 2041105 w 2214475"/>
                  <a:gd name="connsiteY422" fmla="*/ 344004 h 1423415"/>
                  <a:gd name="connsiteX423" fmla="*/ 2030577 w 2214475"/>
                  <a:gd name="connsiteY423" fmla="*/ 344004 h 1423415"/>
                  <a:gd name="connsiteX424" fmla="*/ 2027793 w 2214475"/>
                  <a:gd name="connsiteY424" fmla="*/ 332214 h 1423415"/>
                  <a:gd name="connsiteX425" fmla="*/ 2026749 w 2214475"/>
                  <a:gd name="connsiteY425" fmla="*/ 332301 h 1423415"/>
                  <a:gd name="connsiteX426" fmla="*/ 2026749 w 2214475"/>
                  <a:gd name="connsiteY426" fmla="*/ 341959 h 1423415"/>
                  <a:gd name="connsiteX427" fmla="*/ 2009085 w 2214475"/>
                  <a:gd name="connsiteY427" fmla="*/ 346832 h 1423415"/>
                  <a:gd name="connsiteX428" fmla="*/ 2000558 w 2214475"/>
                  <a:gd name="connsiteY428" fmla="*/ 340132 h 1423415"/>
                  <a:gd name="connsiteX429" fmla="*/ 2013131 w 2214475"/>
                  <a:gd name="connsiteY429" fmla="*/ 336956 h 1423415"/>
                  <a:gd name="connsiteX430" fmla="*/ 1998774 w 2214475"/>
                  <a:gd name="connsiteY430" fmla="*/ 331213 h 1423415"/>
                  <a:gd name="connsiteX431" fmla="*/ 1999949 w 2214475"/>
                  <a:gd name="connsiteY431" fmla="*/ 343351 h 1423415"/>
                  <a:gd name="connsiteX432" fmla="*/ 1991901 w 2214475"/>
                  <a:gd name="connsiteY432" fmla="*/ 341611 h 1423415"/>
                  <a:gd name="connsiteX433" fmla="*/ 1993467 w 2214475"/>
                  <a:gd name="connsiteY433" fmla="*/ 337261 h 1423415"/>
                  <a:gd name="connsiteX434" fmla="*/ 1985288 w 2214475"/>
                  <a:gd name="connsiteY434" fmla="*/ 342307 h 1423415"/>
                  <a:gd name="connsiteX435" fmla="*/ 1988551 w 2214475"/>
                  <a:gd name="connsiteY435" fmla="*/ 352488 h 1423415"/>
                  <a:gd name="connsiteX436" fmla="*/ 1990769 w 2214475"/>
                  <a:gd name="connsiteY436" fmla="*/ 352444 h 1423415"/>
                  <a:gd name="connsiteX437" fmla="*/ 1984896 w 2214475"/>
                  <a:gd name="connsiteY437" fmla="*/ 360536 h 1423415"/>
                  <a:gd name="connsiteX438" fmla="*/ 1977848 w 2214475"/>
                  <a:gd name="connsiteY438" fmla="*/ 352748 h 1423415"/>
                  <a:gd name="connsiteX439" fmla="*/ 1974281 w 2214475"/>
                  <a:gd name="connsiteY439" fmla="*/ 358578 h 1423415"/>
                  <a:gd name="connsiteX440" fmla="*/ 1970626 w 2214475"/>
                  <a:gd name="connsiteY440" fmla="*/ 354271 h 1423415"/>
                  <a:gd name="connsiteX441" fmla="*/ 1951658 w 2214475"/>
                  <a:gd name="connsiteY441" fmla="*/ 360014 h 1423415"/>
                  <a:gd name="connsiteX442" fmla="*/ 1945654 w 2214475"/>
                  <a:gd name="connsiteY442" fmla="*/ 355141 h 1423415"/>
                  <a:gd name="connsiteX443" fmla="*/ 1913243 w 2214475"/>
                  <a:gd name="connsiteY443" fmla="*/ 358665 h 1423415"/>
                  <a:gd name="connsiteX444" fmla="*/ 1912112 w 2214475"/>
                  <a:gd name="connsiteY444" fmla="*/ 369933 h 1423415"/>
                  <a:gd name="connsiteX445" fmla="*/ 1910632 w 2214475"/>
                  <a:gd name="connsiteY445" fmla="*/ 370716 h 1423415"/>
                  <a:gd name="connsiteX446" fmla="*/ 1907630 w 2214475"/>
                  <a:gd name="connsiteY446" fmla="*/ 362581 h 1423415"/>
                  <a:gd name="connsiteX447" fmla="*/ 1857512 w 2214475"/>
                  <a:gd name="connsiteY447" fmla="*/ 363451 h 1423415"/>
                  <a:gd name="connsiteX448" fmla="*/ 1854945 w 2214475"/>
                  <a:gd name="connsiteY448" fmla="*/ 372544 h 1423415"/>
                  <a:gd name="connsiteX449" fmla="*/ 1845070 w 2214475"/>
                  <a:gd name="connsiteY449" fmla="*/ 366496 h 1423415"/>
                  <a:gd name="connsiteX450" fmla="*/ 1849246 w 2214475"/>
                  <a:gd name="connsiteY450" fmla="*/ 374458 h 1423415"/>
                  <a:gd name="connsiteX451" fmla="*/ 1835020 w 2214475"/>
                  <a:gd name="connsiteY451" fmla="*/ 373327 h 1423415"/>
                  <a:gd name="connsiteX452" fmla="*/ 1833366 w 2214475"/>
                  <a:gd name="connsiteY452" fmla="*/ 362494 h 1423415"/>
                  <a:gd name="connsiteX453" fmla="*/ 1823404 w 2214475"/>
                  <a:gd name="connsiteY453" fmla="*/ 363320 h 1423415"/>
                  <a:gd name="connsiteX454" fmla="*/ 1823621 w 2214475"/>
                  <a:gd name="connsiteY454" fmla="*/ 363190 h 1423415"/>
                  <a:gd name="connsiteX455" fmla="*/ 1813658 w 2214475"/>
                  <a:gd name="connsiteY455" fmla="*/ 362711 h 1423415"/>
                  <a:gd name="connsiteX456" fmla="*/ 1810178 w 2214475"/>
                  <a:gd name="connsiteY456" fmla="*/ 354271 h 1423415"/>
                  <a:gd name="connsiteX457" fmla="*/ 1809265 w 2214475"/>
                  <a:gd name="connsiteY457" fmla="*/ 352618 h 1423415"/>
                  <a:gd name="connsiteX458" fmla="*/ 1792819 w 2214475"/>
                  <a:gd name="connsiteY458" fmla="*/ 361449 h 1423415"/>
                  <a:gd name="connsiteX459" fmla="*/ 1791688 w 2214475"/>
                  <a:gd name="connsiteY459" fmla="*/ 364495 h 1423415"/>
                  <a:gd name="connsiteX460" fmla="*/ 1790600 w 2214475"/>
                  <a:gd name="connsiteY460" fmla="*/ 368324 h 1423415"/>
                  <a:gd name="connsiteX461" fmla="*/ 1792559 w 2214475"/>
                  <a:gd name="connsiteY461" fmla="*/ 375719 h 1423415"/>
                  <a:gd name="connsiteX462" fmla="*/ 1780464 w 2214475"/>
                  <a:gd name="connsiteY462" fmla="*/ 365365 h 1423415"/>
                  <a:gd name="connsiteX463" fmla="*/ 1778985 w 2214475"/>
                  <a:gd name="connsiteY463" fmla="*/ 370542 h 1423415"/>
                  <a:gd name="connsiteX464" fmla="*/ 1768631 w 2214475"/>
                  <a:gd name="connsiteY464" fmla="*/ 378722 h 1423415"/>
                  <a:gd name="connsiteX465" fmla="*/ 1755318 w 2214475"/>
                  <a:gd name="connsiteY465" fmla="*/ 387031 h 1423415"/>
                  <a:gd name="connsiteX466" fmla="*/ 1737785 w 2214475"/>
                  <a:gd name="connsiteY466" fmla="*/ 376328 h 1423415"/>
                  <a:gd name="connsiteX467" fmla="*/ 1731564 w 2214475"/>
                  <a:gd name="connsiteY467" fmla="*/ 380505 h 1423415"/>
                  <a:gd name="connsiteX468" fmla="*/ 1711290 w 2214475"/>
                  <a:gd name="connsiteY468" fmla="*/ 384812 h 1423415"/>
                  <a:gd name="connsiteX469" fmla="*/ 1709289 w 2214475"/>
                  <a:gd name="connsiteY469" fmla="*/ 385421 h 1423415"/>
                  <a:gd name="connsiteX470" fmla="*/ 1702676 w 2214475"/>
                  <a:gd name="connsiteY470" fmla="*/ 383507 h 1423415"/>
                  <a:gd name="connsiteX471" fmla="*/ 1691712 w 2214475"/>
                  <a:gd name="connsiteY471" fmla="*/ 388771 h 1423415"/>
                  <a:gd name="connsiteX472" fmla="*/ 1664173 w 2214475"/>
                  <a:gd name="connsiteY472" fmla="*/ 391599 h 1423415"/>
                  <a:gd name="connsiteX473" fmla="*/ 1664435 w 2214475"/>
                  <a:gd name="connsiteY473" fmla="*/ 396384 h 1423415"/>
                  <a:gd name="connsiteX474" fmla="*/ 1670134 w 2214475"/>
                  <a:gd name="connsiteY474" fmla="*/ 397298 h 1423415"/>
                  <a:gd name="connsiteX475" fmla="*/ 1682403 w 2214475"/>
                  <a:gd name="connsiteY475" fmla="*/ 396733 h 1423415"/>
                  <a:gd name="connsiteX476" fmla="*/ 1686666 w 2214475"/>
                  <a:gd name="connsiteY476" fmla="*/ 400604 h 1423415"/>
                  <a:gd name="connsiteX477" fmla="*/ 1685491 w 2214475"/>
                  <a:gd name="connsiteY477" fmla="*/ 401997 h 1423415"/>
                  <a:gd name="connsiteX478" fmla="*/ 1678835 w 2214475"/>
                  <a:gd name="connsiteY478" fmla="*/ 399691 h 1423415"/>
                  <a:gd name="connsiteX479" fmla="*/ 1681489 w 2214475"/>
                  <a:gd name="connsiteY479" fmla="*/ 409523 h 1423415"/>
                  <a:gd name="connsiteX480" fmla="*/ 1668481 w 2214475"/>
                  <a:gd name="connsiteY480" fmla="*/ 402171 h 1423415"/>
                  <a:gd name="connsiteX481" fmla="*/ 1665827 w 2214475"/>
                  <a:gd name="connsiteY481" fmla="*/ 404129 h 1423415"/>
                  <a:gd name="connsiteX482" fmla="*/ 1651122 w 2214475"/>
                  <a:gd name="connsiteY482" fmla="*/ 415005 h 1423415"/>
                  <a:gd name="connsiteX483" fmla="*/ 1633242 w 2214475"/>
                  <a:gd name="connsiteY483" fmla="*/ 414483 h 1423415"/>
                  <a:gd name="connsiteX484" fmla="*/ 1621495 w 2214475"/>
                  <a:gd name="connsiteY484" fmla="*/ 415571 h 1423415"/>
                  <a:gd name="connsiteX485" fmla="*/ 1594869 w 2214475"/>
                  <a:gd name="connsiteY485" fmla="*/ 419094 h 1423415"/>
                  <a:gd name="connsiteX486" fmla="*/ 1590127 w 2214475"/>
                  <a:gd name="connsiteY486" fmla="*/ 420356 h 1423415"/>
                  <a:gd name="connsiteX487" fmla="*/ 1583515 w 2214475"/>
                  <a:gd name="connsiteY487" fmla="*/ 422619 h 1423415"/>
                  <a:gd name="connsiteX488" fmla="*/ 1539487 w 2214475"/>
                  <a:gd name="connsiteY488" fmla="*/ 426229 h 1423415"/>
                  <a:gd name="connsiteX489" fmla="*/ 1504204 w 2214475"/>
                  <a:gd name="connsiteY489" fmla="*/ 428883 h 1423415"/>
                  <a:gd name="connsiteX490" fmla="*/ 1482451 w 2214475"/>
                  <a:gd name="connsiteY490" fmla="*/ 431058 h 1423415"/>
                  <a:gd name="connsiteX491" fmla="*/ 1477361 w 2214475"/>
                  <a:gd name="connsiteY491" fmla="*/ 431885 h 1423415"/>
                  <a:gd name="connsiteX492" fmla="*/ 1435030 w 2214475"/>
                  <a:gd name="connsiteY492" fmla="*/ 435018 h 1423415"/>
                  <a:gd name="connsiteX493" fmla="*/ 1398181 w 2214475"/>
                  <a:gd name="connsiteY493" fmla="*/ 440238 h 1423415"/>
                  <a:gd name="connsiteX494" fmla="*/ 1379648 w 2214475"/>
                  <a:gd name="connsiteY494" fmla="*/ 437497 h 1423415"/>
                  <a:gd name="connsiteX495" fmla="*/ 1339536 w 2214475"/>
                  <a:gd name="connsiteY495" fmla="*/ 439063 h 1423415"/>
                  <a:gd name="connsiteX496" fmla="*/ 1299206 w 2214475"/>
                  <a:gd name="connsiteY496" fmla="*/ 443719 h 1423415"/>
                  <a:gd name="connsiteX497" fmla="*/ 1293724 w 2214475"/>
                  <a:gd name="connsiteY497" fmla="*/ 445067 h 1423415"/>
                  <a:gd name="connsiteX498" fmla="*/ 1270449 w 2214475"/>
                  <a:gd name="connsiteY498" fmla="*/ 450027 h 1423415"/>
                  <a:gd name="connsiteX499" fmla="*/ 1261965 w 2214475"/>
                  <a:gd name="connsiteY499" fmla="*/ 451376 h 1423415"/>
                  <a:gd name="connsiteX500" fmla="*/ 1249871 w 2214475"/>
                  <a:gd name="connsiteY500" fmla="*/ 451419 h 1423415"/>
                  <a:gd name="connsiteX501" fmla="*/ 1231903 w 2214475"/>
                  <a:gd name="connsiteY501" fmla="*/ 456031 h 1423415"/>
                  <a:gd name="connsiteX502" fmla="*/ 1228439 w 2214475"/>
                  <a:gd name="connsiteY502" fmla="*/ 455881 h 1423415"/>
                  <a:gd name="connsiteX503" fmla="*/ 1186620 w 2214475"/>
                  <a:gd name="connsiteY503" fmla="*/ 464897 h 1423415"/>
                  <a:gd name="connsiteX504" fmla="*/ 1183481 w 2214475"/>
                  <a:gd name="connsiteY504" fmla="*/ 466298 h 1423415"/>
                  <a:gd name="connsiteX505" fmla="*/ 1182859 w 2214475"/>
                  <a:gd name="connsiteY505" fmla="*/ 465708 h 1423415"/>
                  <a:gd name="connsiteX506" fmla="*/ 1158733 w 2214475"/>
                  <a:gd name="connsiteY506" fmla="*/ 470909 h 1423415"/>
                  <a:gd name="connsiteX507" fmla="*/ 1155560 w 2214475"/>
                  <a:gd name="connsiteY507" fmla="*/ 471585 h 1423415"/>
                  <a:gd name="connsiteX508" fmla="*/ 1147024 w 2214475"/>
                  <a:gd name="connsiteY508" fmla="*/ 475390 h 1423415"/>
                  <a:gd name="connsiteX509" fmla="*/ 1145744 w 2214475"/>
                  <a:gd name="connsiteY509" fmla="*/ 473675 h 1423415"/>
                  <a:gd name="connsiteX510" fmla="*/ 1078496 w 2214475"/>
                  <a:gd name="connsiteY510" fmla="*/ 487993 h 1423415"/>
                  <a:gd name="connsiteX511" fmla="*/ 1049189 w 2214475"/>
                  <a:gd name="connsiteY511" fmla="*/ 494165 h 1423415"/>
                  <a:gd name="connsiteX512" fmla="*/ 1044351 w 2214475"/>
                  <a:gd name="connsiteY512" fmla="*/ 496839 h 1423415"/>
                  <a:gd name="connsiteX513" fmla="*/ 1043420 w 2214475"/>
                  <a:gd name="connsiteY513" fmla="*/ 495380 h 1423415"/>
                  <a:gd name="connsiteX514" fmla="*/ 1019586 w 2214475"/>
                  <a:gd name="connsiteY514" fmla="*/ 500399 h 1423415"/>
                  <a:gd name="connsiteX515" fmla="*/ 999090 w 2214475"/>
                  <a:gd name="connsiteY515" fmla="*/ 502078 h 1423415"/>
                  <a:gd name="connsiteX516" fmla="*/ 989392 w 2214475"/>
                  <a:gd name="connsiteY516" fmla="*/ 508439 h 1423415"/>
                  <a:gd name="connsiteX517" fmla="*/ 978483 w 2214475"/>
                  <a:gd name="connsiteY517" fmla="*/ 514110 h 1423415"/>
                  <a:gd name="connsiteX518" fmla="*/ 964779 w 2214475"/>
                  <a:gd name="connsiteY518" fmla="*/ 516242 h 1423415"/>
                  <a:gd name="connsiteX519" fmla="*/ 952597 w 2214475"/>
                  <a:gd name="connsiteY519" fmla="*/ 512892 h 1423415"/>
                  <a:gd name="connsiteX520" fmla="*/ 919011 w 2214475"/>
                  <a:gd name="connsiteY520" fmla="*/ 519810 h 1423415"/>
                  <a:gd name="connsiteX521" fmla="*/ 914225 w 2214475"/>
                  <a:gd name="connsiteY521" fmla="*/ 520288 h 1423415"/>
                  <a:gd name="connsiteX522" fmla="*/ 884511 w 2214475"/>
                  <a:gd name="connsiteY522" fmla="*/ 529120 h 1423415"/>
                  <a:gd name="connsiteX523" fmla="*/ 868365 w 2214475"/>
                  <a:gd name="connsiteY523" fmla="*/ 529985 h 1423415"/>
                  <a:gd name="connsiteX524" fmla="*/ 854652 w 2214475"/>
                  <a:gd name="connsiteY524" fmla="*/ 524883 h 1423415"/>
                  <a:gd name="connsiteX525" fmla="*/ 880610 w 2214475"/>
                  <a:gd name="connsiteY525" fmla="*/ 603262 h 1423415"/>
                  <a:gd name="connsiteX526" fmla="*/ 923678 w 2214475"/>
                  <a:gd name="connsiteY526" fmla="*/ 675008 h 1423415"/>
                  <a:gd name="connsiteX527" fmla="*/ 1151244 w 2214475"/>
                  <a:gd name="connsiteY527" fmla="*/ 672499 h 1423415"/>
                  <a:gd name="connsiteX528" fmla="*/ 1234684 w 2214475"/>
                  <a:gd name="connsiteY528" fmla="*/ 709117 h 1423415"/>
                  <a:gd name="connsiteX529" fmla="*/ 1311231 w 2214475"/>
                  <a:gd name="connsiteY529" fmla="*/ 777262 h 1423415"/>
                  <a:gd name="connsiteX530" fmla="*/ 1165816 w 2214475"/>
                  <a:gd name="connsiteY530" fmla="*/ 898910 h 1423415"/>
                  <a:gd name="connsiteX531" fmla="*/ 1053113 w 2214475"/>
                  <a:gd name="connsiteY531" fmla="*/ 929786 h 1423415"/>
                  <a:gd name="connsiteX532" fmla="*/ 1151215 w 2214475"/>
                  <a:gd name="connsiteY532" fmla="*/ 1175387 h 1423415"/>
                  <a:gd name="connsiteX533" fmla="*/ 1192775 w 2214475"/>
                  <a:gd name="connsiteY533" fmla="*/ 1389668 h 1423415"/>
                  <a:gd name="connsiteX534" fmla="*/ 1160949 w 2214475"/>
                  <a:gd name="connsiteY534" fmla="*/ 1420864 h 1423415"/>
                  <a:gd name="connsiteX535" fmla="*/ 1089115 w 2214475"/>
                  <a:gd name="connsiteY535" fmla="*/ 1423415 h 1423415"/>
                  <a:gd name="connsiteX536" fmla="*/ 1012049 w 2214475"/>
                  <a:gd name="connsiteY536" fmla="*/ 1385655 h 1423415"/>
                  <a:gd name="connsiteX537" fmla="*/ 926758 w 2214475"/>
                  <a:gd name="connsiteY537" fmla="*/ 1379196 h 1423415"/>
                  <a:gd name="connsiteX538" fmla="*/ 840279 w 2214475"/>
                  <a:gd name="connsiteY538" fmla="*/ 1223890 h 1423415"/>
                  <a:gd name="connsiteX539" fmla="*/ 788661 w 2214475"/>
                  <a:gd name="connsiteY539" fmla="*/ 1161983 h 1423415"/>
                  <a:gd name="connsiteX540" fmla="*/ 701475 w 2214475"/>
                  <a:gd name="connsiteY540" fmla="*/ 1038344 h 1423415"/>
                  <a:gd name="connsiteX541" fmla="*/ 730260 w 2214475"/>
                  <a:gd name="connsiteY541" fmla="*/ 1024599 h 1423415"/>
                  <a:gd name="connsiteX542" fmla="*/ 814749 w 2214475"/>
                  <a:gd name="connsiteY542" fmla="*/ 1112953 h 1423415"/>
                  <a:gd name="connsiteX543" fmla="*/ 870362 w 2214475"/>
                  <a:gd name="connsiteY543" fmla="*/ 1182182 h 1423415"/>
                  <a:gd name="connsiteX544" fmla="*/ 812199 w 2214475"/>
                  <a:gd name="connsiteY544" fmla="*/ 937431 h 1423415"/>
                  <a:gd name="connsiteX545" fmla="*/ 796400 w 2214475"/>
                  <a:gd name="connsiteY545" fmla="*/ 908555 h 1423415"/>
                  <a:gd name="connsiteX546" fmla="*/ 697305 w 2214475"/>
                  <a:gd name="connsiteY546" fmla="*/ 918235 h 1423415"/>
                  <a:gd name="connsiteX547" fmla="*/ 616600 w 2214475"/>
                  <a:gd name="connsiteY547" fmla="*/ 939917 h 1423415"/>
                  <a:gd name="connsiteX548" fmla="*/ 641257 w 2214475"/>
                  <a:gd name="connsiteY548" fmla="*/ 990410 h 1423415"/>
                  <a:gd name="connsiteX549" fmla="*/ 424239 w 2214475"/>
                  <a:gd name="connsiteY549" fmla="*/ 756475 h 1423415"/>
                  <a:gd name="connsiteX550" fmla="*/ 252086 w 2214475"/>
                  <a:gd name="connsiteY550" fmla="*/ 637022 h 1423415"/>
                  <a:gd name="connsiteX551" fmla="*/ 274499 w 2214475"/>
                  <a:gd name="connsiteY551" fmla="*/ 739659 h 1423415"/>
                  <a:gd name="connsiteX552" fmla="*/ 235750 w 2214475"/>
                  <a:gd name="connsiteY552" fmla="*/ 1028741 h 1423415"/>
                  <a:gd name="connsiteX553" fmla="*/ 177005 w 2214475"/>
                  <a:gd name="connsiteY553" fmla="*/ 920026 h 1423415"/>
                  <a:gd name="connsiteX554" fmla="*/ 119592 w 2214475"/>
                  <a:gd name="connsiteY554" fmla="*/ 745900 h 1423415"/>
                  <a:gd name="connsiteX555" fmla="*/ 65965 w 2214475"/>
                  <a:gd name="connsiteY555" fmla="*/ 606401 h 1423415"/>
                  <a:gd name="connsiteX556" fmla="*/ 36110 w 2214475"/>
                  <a:gd name="connsiteY556" fmla="*/ 521805 h 1423415"/>
                  <a:gd name="connsiteX557" fmla="*/ 0 w 2214475"/>
                  <a:gd name="connsiteY557" fmla="*/ 335951 h 142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</a:cxnLst>
                <a:rect l="l" t="t" r="r" b="b"/>
                <a:pathLst>
                  <a:path w="2214475" h="1423415">
                    <a:moveTo>
                      <a:pt x="2071342" y="218621"/>
                    </a:moveTo>
                    <a:lnTo>
                      <a:pt x="2071559" y="218403"/>
                    </a:lnTo>
                    <a:lnTo>
                      <a:pt x="2071532" y="218522"/>
                    </a:lnTo>
                    <a:close/>
                    <a:moveTo>
                      <a:pt x="2059464" y="215402"/>
                    </a:moveTo>
                    <a:cubicBezTo>
                      <a:pt x="2059464" y="215402"/>
                      <a:pt x="2059726" y="215532"/>
                      <a:pt x="2059726" y="215532"/>
                    </a:cubicBezTo>
                    <a:lnTo>
                      <a:pt x="2059554" y="215597"/>
                    </a:lnTo>
                    <a:close/>
                    <a:moveTo>
                      <a:pt x="2059726" y="319945"/>
                    </a:moveTo>
                    <a:cubicBezTo>
                      <a:pt x="2061901" y="322164"/>
                      <a:pt x="2064381" y="324078"/>
                      <a:pt x="2066773" y="326080"/>
                    </a:cubicBezTo>
                    <a:cubicBezTo>
                      <a:pt x="2067165" y="325427"/>
                      <a:pt x="2067600" y="324774"/>
                      <a:pt x="2067992" y="324122"/>
                    </a:cubicBezTo>
                    <a:cubicBezTo>
                      <a:pt x="2067122" y="322251"/>
                      <a:pt x="2066556" y="320076"/>
                      <a:pt x="2065251" y="318553"/>
                    </a:cubicBezTo>
                    <a:cubicBezTo>
                      <a:pt x="2064381" y="317509"/>
                      <a:pt x="2062510" y="317074"/>
                      <a:pt x="2061031" y="316900"/>
                    </a:cubicBezTo>
                    <a:cubicBezTo>
                      <a:pt x="2060683" y="316856"/>
                      <a:pt x="2059378" y="319598"/>
                      <a:pt x="2059726" y="319945"/>
                    </a:cubicBezTo>
                    <a:close/>
                    <a:moveTo>
                      <a:pt x="2058159" y="348964"/>
                    </a:moveTo>
                    <a:lnTo>
                      <a:pt x="2058513" y="348115"/>
                    </a:lnTo>
                    <a:lnTo>
                      <a:pt x="2062901" y="352531"/>
                    </a:lnTo>
                    <a:cubicBezTo>
                      <a:pt x="2061379" y="351400"/>
                      <a:pt x="2059769" y="350182"/>
                      <a:pt x="2058159" y="348964"/>
                    </a:cubicBezTo>
                    <a:close/>
                    <a:moveTo>
                      <a:pt x="2022833" y="214705"/>
                    </a:moveTo>
                    <a:cubicBezTo>
                      <a:pt x="2026792" y="216881"/>
                      <a:pt x="2030186" y="218752"/>
                      <a:pt x="2033579" y="220622"/>
                    </a:cubicBezTo>
                    <a:cubicBezTo>
                      <a:pt x="2034101" y="218969"/>
                      <a:pt x="2035624" y="216663"/>
                      <a:pt x="2035015" y="215793"/>
                    </a:cubicBezTo>
                    <a:cubicBezTo>
                      <a:pt x="2032361" y="212008"/>
                      <a:pt x="2028924" y="209441"/>
                      <a:pt x="2022833" y="214705"/>
                    </a:cubicBezTo>
                    <a:close/>
                    <a:moveTo>
                      <a:pt x="1999383" y="210138"/>
                    </a:moveTo>
                    <a:cubicBezTo>
                      <a:pt x="1997252" y="223798"/>
                      <a:pt x="2003255" y="234544"/>
                      <a:pt x="2012870" y="235371"/>
                    </a:cubicBezTo>
                    <a:cubicBezTo>
                      <a:pt x="2008476" y="227148"/>
                      <a:pt x="2004343" y="219491"/>
                      <a:pt x="1999383" y="210138"/>
                    </a:cubicBezTo>
                    <a:close/>
                    <a:moveTo>
                      <a:pt x="1962882" y="342829"/>
                    </a:moveTo>
                    <a:cubicBezTo>
                      <a:pt x="1966667" y="344265"/>
                      <a:pt x="1970757" y="345831"/>
                      <a:pt x="1975499" y="347658"/>
                    </a:cubicBezTo>
                    <a:cubicBezTo>
                      <a:pt x="1981764" y="342873"/>
                      <a:pt x="1981764" y="342873"/>
                      <a:pt x="1977283" y="338044"/>
                    </a:cubicBezTo>
                    <a:cubicBezTo>
                      <a:pt x="1971801" y="339871"/>
                      <a:pt x="1966711" y="341567"/>
                      <a:pt x="1962882" y="342829"/>
                    </a:cubicBezTo>
                    <a:close/>
                    <a:moveTo>
                      <a:pt x="1932690" y="208745"/>
                    </a:moveTo>
                    <a:cubicBezTo>
                      <a:pt x="1932863" y="215228"/>
                      <a:pt x="1937649" y="215837"/>
                      <a:pt x="1942218" y="216707"/>
                    </a:cubicBezTo>
                    <a:cubicBezTo>
                      <a:pt x="1946785" y="217577"/>
                      <a:pt x="1951310" y="218447"/>
                      <a:pt x="1954051" y="218969"/>
                    </a:cubicBezTo>
                    <a:cubicBezTo>
                      <a:pt x="1956748" y="224190"/>
                      <a:pt x="1959097" y="228801"/>
                      <a:pt x="1961882" y="234240"/>
                    </a:cubicBezTo>
                    <a:cubicBezTo>
                      <a:pt x="1963622" y="230977"/>
                      <a:pt x="1964623" y="229106"/>
                      <a:pt x="1965537" y="227322"/>
                    </a:cubicBezTo>
                    <a:cubicBezTo>
                      <a:pt x="1975673" y="229237"/>
                      <a:pt x="1977718" y="227496"/>
                      <a:pt x="1976108" y="218708"/>
                    </a:cubicBezTo>
                    <a:cubicBezTo>
                      <a:pt x="1971366" y="218142"/>
                      <a:pt x="1966624" y="217620"/>
                      <a:pt x="1961012" y="216968"/>
                    </a:cubicBezTo>
                    <a:cubicBezTo>
                      <a:pt x="1960402" y="216141"/>
                      <a:pt x="1959098" y="214358"/>
                      <a:pt x="1957879" y="212661"/>
                    </a:cubicBezTo>
                    <a:cubicBezTo>
                      <a:pt x="1949526" y="215358"/>
                      <a:pt x="1943827" y="212313"/>
                      <a:pt x="1939259" y="206614"/>
                    </a:cubicBezTo>
                    <a:cubicBezTo>
                      <a:pt x="1936736" y="207440"/>
                      <a:pt x="1934691" y="208092"/>
                      <a:pt x="1932690" y="208745"/>
                    </a:cubicBezTo>
                    <a:close/>
                    <a:moveTo>
                      <a:pt x="1933734" y="298975"/>
                    </a:moveTo>
                    <a:cubicBezTo>
                      <a:pt x="1936779" y="300368"/>
                      <a:pt x="1939781" y="301716"/>
                      <a:pt x="1944349" y="303718"/>
                    </a:cubicBezTo>
                    <a:cubicBezTo>
                      <a:pt x="1943609" y="299933"/>
                      <a:pt x="1942870" y="298280"/>
                      <a:pt x="1943174" y="296844"/>
                    </a:cubicBezTo>
                    <a:cubicBezTo>
                      <a:pt x="1943523" y="295278"/>
                      <a:pt x="1945350" y="294060"/>
                      <a:pt x="1945611" y="292494"/>
                    </a:cubicBezTo>
                    <a:cubicBezTo>
                      <a:pt x="1945872" y="290840"/>
                      <a:pt x="1945045" y="289013"/>
                      <a:pt x="1944697" y="287273"/>
                    </a:cubicBezTo>
                    <a:cubicBezTo>
                      <a:pt x="1943392" y="287664"/>
                      <a:pt x="1941608" y="287664"/>
                      <a:pt x="1940912" y="288534"/>
                    </a:cubicBezTo>
                    <a:cubicBezTo>
                      <a:pt x="1938563" y="291493"/>
                      <a:pt x="1936605" y="294712"/>
                      <a:pt x="1933734" y="298975"/>
                    </a:cubicBezTo>
                    <a:close/>
                    <a:moveTo>
                      <a:pt x="1927382" y="315377"/>
                    </a:moveTo>
                    <a:cubicBezTo>
                      <a:pt x="1929296" y="319771"/>
                      <a:pt x="1932820" y="323905"/>
                      <a:pt x="1932124" y="327167"/>
                    </a:cubicBezTo>
                    <a:cubicBezTo>
                      <a:pt x="1930862" y="332910"/>
                      <a:pt x="1934734" y="333432"/>
                      <a:pt x="1937649" y="334607"/>
                    </a:cubicBezTo>
                    <a:cubicBezTo>
                      <a:pt x="1938911" y="335129"/>
                      <a:pt x="1942740" y="332779"/>
                      <a:pt x="1942652" y="332519"/>
                    </a:cubicBezTo>
                    <a:cubicBezTo>
                      <a:pt x="1941826" y="329560"/>
                      <a:pt x="1941043" y="326210"/>
                      <a:pt x="1939041" y="324122"/>
                    </a:cubicBezTo>
                    <a:cubicBezTo>
                      <a:pt x="1936127" y="321033"/>
                      <a:pt x="1932167" y="318858"/>
                      <a:pt x="1927382" y="315377"/>
                    </a:cubicBezTo>
                    <a:close/>
                    <a:moveTo>
                      <a:pt x="1872435" y="202916"/>
                    </a:moveTo>
                    <a:cubicBezTo>
                      <a:pt x="1876306" y="201002"/>
                      <a:pt x="1879352" y="198652"/>
                      <a:pt x="1879308" y="205265"/>
                    </a:cubicBezTo>
                    <a:cubicBezTo>
                      <a:pt x="1879265" y="208180"/>
                      <a:pt x="1881222" y="211138"/>
                      <a:pt x="1882832" y="215576"/>
                    </a:cubicBezTo>
                    <a:cubicBezTo>
                      <a:pt x="1888096" y="205265"/>
                      <a:pt x="1895623" y="205570"/>
                      <a:pt x="1904411" y="207397"/>
                    </a:cubicBezTo>
                    <a:cubicBezTo>
                      <a:pt x="1903541" y="202959"/>
                      <a:pt x="1902889" y="199522"/>
                      <a:pt x="1902366" y="196868"/>
                    </a:cubicBezTo>
                    <a:cubicBezTo>
                      <a:pt x="1892404" y="196868"/>
                      <a:pt x="1883137" y="196868"/>
                      <a:pt x="1873087" y="196868"/>
                    </a:cubicBezTo>
                    <a:cubicBezTo>
                      <a:pt x="1872957" y="197956"/>
                      <a:pt x="1872739" y="200175"/>
                      <a:pt x="1872435" y="202916"/>
                    </a:cubicBezTo>
                    <a:close/>
                    <a:moveTo>
                      <a:pt x="1881179" y="289100"/>
                    </a:moveTo>
                    <a:cubicBezTo>
                      <a:pt x="1883528" y="291623"/>
                      <a:pt x="1887400" y="294407"/>
                      <a:pt x="1889228" y="298193"/>
                    </a:cubicBezTo>
                    <a:cubicBezTo>
                      <a:pt x="1891011" y="301847"/>
                      <a:pt x="1890663" y="306502"/>
                      <a:pt x="1891577" y="313115"/>
                    </a:cubicBezTo>
                    <a:cubicBezTo>
                      <a:pt x="1894230" y="304892"/>
                      <a:pt x="1896275" y="298541"/>
                      <a:pt x="1898668" y="291231"/>
                    </a:cubicBezTo>
                    <a:cubicBezTo>
                      <a:pt x="1895057" y="291928"/>
                      <a:pt x="1893274" y="292276"/>
                      <a:pt x="1891533" y="292581"/>
                    </a:cubicBezTo>
                    <a:cubicBezTo>
                      <a:pt x="1891055" y="292058"/>
                      <a:pt x="1890576" y="291580"/>
                      <a:pt x="1890098" y="291058"/>
                    </a:cubicBezTo>
                    <a:cubicBezTo>
                      <a:pt x="1892143" y="288447"/>
                      <a:pt x="1894144" y="285837"/>
                      <a:pt x="1895971" y="283488"/>
                    </a:cubicBezTo>
                    <a:cubicBezTo>
                      <a:pt x="1893622" y="281356"/>
                      <a:pt x="1890750" y="278702"/>
                      <a:pt x="1887922" y="276092"/>
                    </a:cubicBezTo>
                    <a:cubicBezTo>
                      <a:pt x="1886965" y="277571"/>
                      <a:pt x="1885486" y="279616"/>
                      <a:pt x="1884268" y="281878"/>
                    </a:cubicBezTo>
                    <a:cubicBezTo>
                      <a:pt x="1883181" y="283923"/>
                      <a:pt x="1882441" y="286142"/>
                      <a:pt x="1881179" y="289100"/>
                    </a:cubicBezTo>
                    <a:close/>
                    <a:moveTo>
                      <a:pt x="1855903" y="195606"/>
                    </a:moveTo>
                    <a:cubicBezTo>
                      <a:pt x="1860775" y="196651"/>
                      <a:pt x="1863951" y="197347"/>
                      <a:pt x="1867083" y="198043"/>
                    </a:cubicBezTo>
                    <a:cubicBezTo>
                      <a:pt x="1867388" y="197303"/>
                      <a:pt x="1867692" y="196607"/>
                      <a:pt x="1867997" y="195868"/>
                    </a:cubicBezTo>
                    <a:cubicBezTo>
                      <a:pt x="1866996" y="194171"/>
                      <a:pt x="1865996" y="192431"/>
                      <a:pt x="1864865" y="190560"/>
                    </a:cubicBezTo>
                    <a:cubicBezTo>
                      <a:pt x="1862167" y="192039"/>
                      <a:pt x="1860123" y="193170"/>
                      <a:pt x="1855903" y="195606"/>
                    </a:cubicBezTo>
                    <a:close/>
                    <a:moveTo>
                      <a:pt x="1855598" y="241679"/>
                    </a:moveTo>
                    <a:cubicBezTo>
                      <a:pt x="1854728" y="251424"/>
                      <a:pt x="1855946" y="252599"/>
                      <a:pt x="1866866" y="252294"/>
                    </a:cubicBezTo>
                    <a:cubicBezTo>
                      <a:pt x="1869345" y="242114"/>
                      <a:pt x="1861253" y="243202"/>
                      <a:pt x="1855598" y="241679"/>
                    </a:cubicBezTo>
                    <a:close/>
                    <a:moveTo>
                      <a:pt x="1859774" y="299280"/>
                    </a:moveTo>
                    <a:cubicBezTo>
                      <a:pt x="1860731" y="299802"/>
                      <a:pt x="1861732" y="300760"/>
                      <a:pt x="1862689" y="300759"/>
                    </a:cubicBezTo>
                    <a:cubicBezTo>
                      <a:pt x="1866300" y="300716"/>
                      <a:pt x="1869955" y="300325"/>
                      <a:pt x="1874001" y="300020"/>
                    </a:cubicBezTo>
                    <a:cubicBezTo>
                      <a:pt x="1873435" y="297844"/>
                      <a:pt x="1872739" y="295104"/>
                      <a:pt x="1871825" y="291623"/>
                    </a:cubicBezTo>
                    <a:cubicBezTo>
                      <a:pt x="1868171" y="293364"/>
                      <a:pt x="1864691" y="294886"/>
                      <a:pt x="1861384" y="296670"/>
                    </a:cubicBezTo>
                    <a:cubicBezTo>
                      <a:pt x="1860601" y="297105"/>
                      <a:pt x="1860297" y="298410"/>
                      <a:pt x="1859774" y="299280"/>
                    </a:cubicBezTo>
                    <a:close/>
                    <a:moveTo>
                      <a:pt x="1853814" y="270306"/>
                    </a:moveTo>
                    <a:lnTo>
                      <a:pt x="1854025" y="270069"/>
                    </a:lnTo>
                    <a:lnTo>
                      <a:pt x="1854075" y="270088"/>
                    </a:lnTo>
                    <a:cubicBezTo>
                      <a:pt x="1854075" y="270088"/>
                      <a:pt x="1853857" y="270306"/>
                      <a:pt x="1853814" y="270306"/>
                    </a:cubicBezTo>
                    <a:close/>
                    <a:moveTo>
                      <a:pt x="1844069" y="249423"/>
                    </a:moveTo>
                    <a:cubicBezTo>
                      <a:pt x="1845418" y="250946"/>
                      <a:pt x="1848637" y="250902"/>
                      <a:pt x="1851030" y="251555"/>
                    </a:cubicBezTo>
                    <a:cubicBezTo>
                      <a:pt x="1850203" y="246899"/>
                      <a:pt x="1849681" y="243680"/>
                      <a:pt x="1848985" y="239765"/>
                    </a:cubicBezTo>
                    <a:cubicBezTo>
                      <a:pt x="1845200" y="241809"/>
                      <a:pt x="1842155" y="247335"/>
                      <a:pt x="1844069" y="249423"/>
                    </a:cubicBezTo>
                    <a:close/>
                    <a:moveTo>
                      <a:pt x="1840849" y="295713"/>
                    </a:moveTo>
                    <a:cubicBezTo>
                      <a:pt x="1843634" y="299193"/>
                      <a:pt x="1845331" y="301282"/>
                      <a:pt x="1846810" y="303152"/>
                    </a:cubicBezTo>
                    <a:cubicBezTo>
                      <a:pt x="1847463" y="301890"/>
                      <a:pt x="1848159" y="300498"/>
                      <a:pt x="1849028" y="298758"/>
                    </a:cubicBezTo>
                    <a:cubicBezTo>
                      <a:pt x="1850943" y="300281"/>
                      <a:pt x="1852422" y="301499"/>
                      <a:pt x="1853684" y="302543"/>
                    </a:cubicBezTo>
                    <a:cubicBezTo>
                      <a:pt x="1855598" y="299019"/>
                      <a:pt x="1857469" y="295669"/>
                      <a:pt x="1859905" y="291232"/>
                    </a:cubicBezTo>
                    <a:cubicBezTo>
                      <a:pt x="1856729" y="293059"/>
                      <a:pt x="1854423" y="294364"/>
                      <a:pt x="1851639" y="295930"/>
                    </a:cubicBezTo>
                    <a:cubicBezTo>
                      <a:pt x="1850856" y="293320"/>
                      <a:pt x="1850247" y="291362"/>
                      <a:pt x="1849116" y="287577"/>
                    </a:cubicBezTo>
                    <a:cubicBezTo>
                      <a:pt x="1845809" y="290840"/>
                      <a:pt x="1843155" y="293407"/>
                      <a:pt x="1840849" y="295713"/>
                    </a:cubicBezTo>
                    <a:close/>
                    <a:moveTo>
                      <a:pt x="1833019" y="264171"/>
                    </a:moveTo>
                    <a:cubicBezTo>
                      <a:pt x="1836629" y="271741"/>
                      <a:pt x="1838848" y="272959"/>
                      <a:pt x="1850508" y="272698"/>
                    </a:cubicBezTo>
                    <a:cubicBezTo>
                      <a:pt x="1847506" y="275091"/>
                      <a:pt x="1845591" y="276701"/>
                      <a:pt x="1842329" y="279311"/>
                    </a:cubicBezTo>
                    <a:cubicBezTo>
                      <a:pt x="1848028" y="280834"/>
                      <a:pt x="1852379" y="282008"/>
                      <a:pt x="1856338" y="283053"/>
                    </a:cubicBezTo>
                    <a:cubicBezTo>
                      <a:pt x="1859601" y="283749"/>
                      <a:pt x="1862080" y="284271"/>
                      <a:pt x="1865082" y="284923"/>
                    </a:cubicBezTo>
                    <a:cubicBezTo>
                      <a:pt x="1864386" y="279703"/>
                      <a:pt x="1864995" y="275222"/>
                      <a:pt x="1872174" y="278572"/>
                    </a:cubicBezTo>
                    <a:cubicBezTo>
                      <a:pt x="1871869" y="272524"/>
                      <a:pt x="1868867" y="266868"/>
                      <a:pt x="1864343" y="263562"/>
                    </a:cubicBezTo>
                    <a:cubicBezTo>
                      <a:pt x="1865387" y="262213"/>
                      <a:pt x="1866431" y="260865"/>
                      <a:pt x="1867475" y="259516"/>
                    </a:cubicBezTo>
                    <a:cubicBezTo>
                      <a:pt x="1866735" y="258820"/>
                      <a:pt x="1865996" y="258124"/>
                      <a:pt x="1865256" y="257428"/>
                    </a:cubicBezTo>
                    <a:lnTo>
                      <a:pt x="1854025" y="270069"/>
                    </a:lnTo>
                    <a:lnTo>
                      <a:pt x="1848985" y="268174"/>
                    </a:lnTo>
                    <a:cubicBezTo>
                      <a:pt x="1847941" y="267651"/>
                      <a:pt x="1847288" y="265998"/>
                      <a:pt x="1846288" y="265825"/>
                    </a:cubicBezTo>
                    <a:cubicBezTo>
                      <a:pt x="1841893" y="265085"/>
                      <a:pt x="1837413" y="264693"/>
                      <a:pt x="1833019" y="264171"/>
                    </a:cubicBezTo>
                    <a:close/>
                    <a:moveTo>
                      <a:pt x="1829625" y="250119"/>
                    </a:moveTo>
                    <a:cubicBezTo>
                      <a:pt x="1835150" y="254165"/>
                      <a:pt x="1840327" y="257994"/>
                      <a:pt x="1845374" y="261648"/>
                    </a:cubicBezTo>
                    <a:cubicBezTo>
                      <a:pt x="1847506" y="260343"/>
                      <a:pt x="1849246" y="258515"/>
                      <a:pt x="1851247" y="258211"/>
                    </a:cubicBezTo>
                    <a:cubicBezTo>
                      <a:pt x="1853597" y="257907"/>
                      <a:pt x="1856163" y="258864"/>
                      <a:pt x="1858643" y="259255"/>
                    </a:cubicBezTo>
                    <a:cubicBezTo>
                      <a:pt x="1858730" y="258298"/>
                      <a:pt x="1858817" y="257341"/>
                      <a:pt x="1858948" y="256384"/>
                    </a:cubicBezTo>
                    <a:cubicBezTo>
                      <a:pt x="1856729" y="256253"/>
                      <a:pt x="1854467" y="255905"/>
                      <a:pt x="1852248" y="255992"/>
                    </a:cubicBezTo>
                    <a:cubicBezTo>
                      <a:pt x="1846723" y="256210"/>
                      <a:pt x="1841981" y="256427"/>
                      <a:pt x="1839414" y="249423"/>
                    </a:cubicBezTo>
                    <a:cubicBezTo>
                      <a:pt x="1837891" y="245246"/>
                      <a:pt x="1833236" y="244986"/>
                      <a:pt x="1829625" y="250119"/>
                    </a:cubicBezTo>
                    <a:close/>
                    <a:moveTo>
                      <a:pt x="1783727" y="279355"/>
                    </a:moveTo>
                    <a:cubicBezTo>
                      <a:pt x="1784901" y="280617"/>
                      <a:pt x="1786903" y="283096"/>
                      <a:pt x="1787164" y="282922"/>
                    </a:cubicBezTo>
                    <a:cubicBezTo>
                      <a:pt x="1789774" y="281226"/>
                      <a:pt x="1792123" y="279094"/>
                      <a:pt x="1794560" y="277092"/>
                    </a:cubicBezTo>
                    <a:cubicBezTo>
                      <a:pt x="1793646" y="275918"/>
                      <a:pt x="1792732" y="274743"/>
                      <a:pt x="1791819" y="273569"/>
                    </a:cubicBezTo>
                    <a:cubicBezTo>
                      <a:pt x="1789121" y="275483"/>
                      <a:pt x="1786424" y="277440"/>
                      <a:pt x="1783727" y="279355"/>
                    </a:cubicBezTo>
                    <a:close/>
                    <a:moveTo>
                      <a:pt x="1670047" y="378460"/>
                    </a:moveTo>
                    <a:cubicBezTo>
                      <a:pt x="1675311" y="377329"/>
                      <a:pt x="1679183" y="376546"/>
                      <a:pt x="1683142" y="375763"/>
                    </a:cubicBezTo>
                    <a:cubicBezTo>
                      <a:pt x="1677791" y="368454"/>
                      <a:pt x="1673875" y="368889"/>
                      <a:pt x="1670047" y="378460"/>
                    </a:cubicBezTo>
                    <a:close/>
                    <a:moveTo>
                      <a:pt x="1628064" y="399865"/>
                    </a:moveTo>
                    <a:cubicBezTo>
                      <a:pt x="1631457" y="401344"/>
                      <a:pt x="1634720" y="402823"/>
                      <a:pt x="1638244" y="404390"/>
                    </a:cubicBezTo>
                    <a:cubicBezTo>
                      <a:pt x="1640550" y="402519"/>
                      <a:pt x="1642943" y="400822"/>
                      <a:pt x="1644944" y="398821"/>
                    </a:cubicBezTo>
                    <a:cubicBezTo>
                      <a:pt x="1645988" y="397777"/>
                      <a:pt x="1647337" y="395601"/>
                      <a:pt x="1646946" y="394775"/>
                    </a:cubicBezTo>
                    <a:cubicBezTo>
                      <a:pt x="1646162" y="393209"/>
                      <a:pt x="1642943" y="391164"/>
                      <a:pt x="1642856" y="391251"/>
                    </a:cubicBezTo>
                    <a:cubicBezTo>
                      <a:pt x="1638766" y="395732"/>
                      <a:pt x="1628673" y="390337"/>
                      <a:pt x="1628064" y="399865"/>
                    </a:cubicBezTo>
                    <a:close/>
                    <a:moveTo>
                      <a:pt x="667458" y="1024916"/>
                    </a:moveTo>
                    <a:cubicBezTo>
                      <a:pt x="663908" y="1017322"/>
                      <a:pt x="676833" y="1011934"/>
                      <a:pt x="679614" y="1019972"/>
                    </a:cubicBezTo>
                    <a:cubicBezTo>
                      <a:pt x="683235" y="1027774"/>
                      <a:pt x="670276" y="1032905"/>
                      <a:pt x="667458" y="1024916"/>
                    </a:cubicBezTo>
                    <a:close/>
                    <a:moveTo>
                      <a:pt x="0" y="335951"/>
                    </a:moveTo>
                    <a:cubicBezTo>
                      <a:pt x="561" y="316725"/>
                      <a:pt x="13515" y="301083"/>
                      <a:pt x="21186" y="284186"/>
                    </a:cubicBezTo>
                    <a:cubicBezTo>
                      <a:pt x="29059" y="269958"/>
                      <a:pt x="34144" y="251820"/>
                      <a:pt x="49756" y="243927"/>
                    </a:cubicBezTo>
                    <a:cubicBezTo>
                      <a:pt x="80876" y="238492"/>
                      <a:pt x="117743" y="225478"/>
                      <a:pt x="146802" y="244668"/>
                    </a:cubicBezTo>
                    <a:cubicBezTo>
                      <a:pt x="162510" y="255353"/>
                      <a:pt x="180243" y="266613"/>
                      <a:pt x="188745" y="284321"/>
                    </a:cubicBezTo>
                    <a:cubicBezTo>
                      <a:pt x="201309" y="331538"/>
                      <a:pt x="205001" y="380425"/>
                      <a:pt x="213315" y="428390"/>
                    </a:cubicBezTo>
                    <a:cubicBezTo>
                      <a:pt x="226994" y="451404"/>
                      <a:pt x="247997" y="469034"/>
                      <a:pt x="264489" y="489874"/>
                    </a:cubicBezTo>
                    <a:cubicBezTo>
                      <a:pt x="275874" y="505616"/>
                      <a:pt x="273809" y="527418"/>
                      <a:pt x="286167" y="542604"/>
                    </a:cubicBezTo>
                    <a:cubicBezTo>
                      <a:pt x="299967" y="560652"/>
                      <a:pt x="311434" y="580553"/>
                      <a:pt x="327684" y="596645"/>
                    </a:cubicBezTo>
                    <a:cubicBezTo>
                      <a:pt x="352376" y="623329"/>
                      <a:pt x="369482" y="655734"/>
                      <a:pt x="392232" y="683919"/>
                    </a:cubicBezTo>
                    <a:cubicBezTo>
                      <a:pt x="425948" y="720642"/>
                      <a:pt x="471395" y="747958"/>
                      <a:pt x="490497" y="796405"/>
                    </a:cubicBezTo>
                    <a:cubicBezTo>
                      <a:pt x="527800" y="844846"/>
                      <a:pt x="568210" y="891379"/>
                      <a:pt x="610732" y="935347"/>
                    </a:cubicBezTo>
                    <a:cubicBezTo>
                      <a:pt x="606733" y="909479"/>
                      <a:pt x="596765" y="884525"/>
                      <a:pt x="595625" y="858257"/>
                    </a:cubicBezTo>
                    <a:cubicBezTo>
                      <a:pt x="598158" y="833573"/>
                      <a:pt x="598911" y="808546"/>
                      <a:pt x="602715" y="783963"/>
                    </a:cubicBezTo>
                    <a:cubicBezTo>
                      <a:pt x="623459" y="740160"/>
                      <a:pt x="659378" y="701374"/>
                      <a:pt x="707436" y="687880"/>
                    </a:cubicBezTo>
                    <a:cubicBezTo>
                      <a:pt x="699092" y="647001"/>
                      <a:pt x="690551" y="605581"/>
                      <a:pt x="671593" y="568063"/>
                    </a:cubicBezTo>
                    <a:cubicBezTo>
                      <a:pt x="667650" y="560821"/>
                      <a:pt x="662945" y="551981"/>
                      <a:pt x="653632" y="551488"/>
                    </a:cubicBezTo>
                    <a:cubicBezTo>
                      <a:pt x="620944" y="548171"/>
                      <a:pt x="586505" y="551022"/>
                      <a:pt x="556447" y="565013"/>
                    </a:cubicBezTo>
                    <a:cubicBezTo>
                      <a:pt x="538457" y="574028"/>
                      <a:pt x="535541" y="595979"/>
                      <a:pt x="529597" y="613139"/>
                    </a:cubicBezTo>
                    <a:cubicBezTo>
                      <a:pt x="502339" y="596549"/>
                      <a:pt x="474501" y="573904"/>
                      <a:pt x="470024" y="540016"/>
                    </a:cubicBezTo>
                    <a:cubicBezTo>
                      <a:pt x="458423" y="480993"/>
                      <a:pt x="442808" y="412392"/>
                      <a:pt x="480538" y="359176"/>
                    </a:cubicBezTo>
                    <a:cubicBezTo>
                      <a:pt x="500520" y="338924"/>
                      <a:pt x="525951" y="325117"/>
                      <a:pt x="549918" y="310016"/>
                    </a:cubicBezTo>
                    <a:cubicBezTo>
                      <a:pt x="548066" y="239964"/>
                      <a:pt x="535969" y="170665"/>
                      <a:pt x="533089" y="100739"/>
                    </a:cubicBezTo>
                    <a:cubicBezTo>
                      <a:pt x="539232" y="65962"/>
                      <a:pt x="552939" y="32981"/>
                      <a:pt x="565254" y="0"/>
                    </a:cubicBezTo>
                    <a:cubicBezTo>
                      <a:pt x="611212" y="3838"/>
                      <a:pt x="666213" y="-4134"/>
                      <a:pt x="699520" y="35942"/>
                    </a:cubicBezTo>
                    <a:cubicBezTo>
                      <a:pt x="732582" y="92459"/>
                      <a:pt x="734785" y="158018"/>
                      <a:pt x="745435" y="221409"/>
                    </a:cubicBezTo>
                    <a:lnTo>
                      <a:pt x="758822" y="277261"/>
                    </a:lnTo>
                    <a:lnTo>
                      <a:pt x="764262" y="274134"/>
                    </a:lnTo>
                    <a:cubicBezTo>
                      <a:pt x="772310" y="271045"/>
                      <a:pt x="778184" y="265607"/>
                      <a:pt x="785014" y="261213"/>
                    </a:cubicBezTo>
                    <a:cubicBezTo>
                      <a:pt x="788843" y="258777"/>
                      <a:pt x="795238" y="260604"/>
                      <a:pt x="800328" y="259777"/>
                    </a:cubicBezTo>
                    <a:cubicBezTo>
                      <a:pt x="803548" y="259255"/>
                      <a:pt x="806593" y="257428"/>
                      <a:pt x="809551" y="255427"/>
                    </a:cubicBezTo>
                    <a:cubicBezTo>
                      <a:pt x="814903" y="253991"/>
                      <a:pt x="820254" y="252555"/>
                      <a:pt x="825605" y="251119"/>
                    </a:cubicBezTo>
                    <a:cubicBezTo>
                      <a:pt x="825953" y="251859"/>
                      <a:pt x="826344" y="252599"/>
                      <a:pt x="826693" y="253295"/>
                    </a:cubicBezTo>
                    <a:cubicBezTo>
                      <a:pt x="827954" y="251555"/>
                      <a:pt x="829085" y="249771"/>
                      <a:pt x="830434" y="248118"/>
                    </a:cubicBezTo>
                    <a:cubicBezTo>
                      <a:pt x="833131" y="244811"/>
                      <a:pt x="835481" y="243985"/>
                      <a:pt x="838613" y="248118"/>
                    </a:cubicBezTo>
                    <a:cubicBezTo>
                      <a:pt x="839875" y="249727"/>
                      <a:pt x="843703" y="250858"/>
                      <a:pt x="845617" y="250162"/>
                    </a:cubicBezTo>
                    <a:cubicBezTo>
                      <a:pt x="849402" y="248814"/>
                      <a:pt x="852622" y="245856"/>
                      <a:pt x="856233" y="243898"/>
                    </a:cubicBezTo>
                    <a:cubicBezTo>
                      <a:pt x="863759" y="239765"/>
                      <a:pt x="866195" y="240635"/>
                      <a:pt x="869241" y="247552"/>
                    </a:cubicBezTo>
                    <a:cubicBezTo>
                      <a:pt x="872156" y="245333"/>
                      <a:pt x="874853" y="242158"/>
                      <a:pt x="878246" y="240983"/>
                    </a:cubicBezTo>
                    <a:cubicBezTo>
                      <a:pt x="881683" y="239808"/>
                      <a:pt x="885773" y="240548"/>
                      <a:pt x="889601" y="240505"/>
                    </a:cubicBezTo>
                    <a:cubicBezTo>
                      <a:pt x="891037" y="240504"/>
                      <a:pt x="892473" y="240896"/>
                      <a:pt x="893865" y="240722"/>
                    </a:cubicBezTo>
                    <a:cubicBezTo>
                      <a:pt x="901652" y="239721"/>
                      <a:pt x="909440" y="238677"/>
                      <a:pt x="917228" y="237459"/>
                    </a:cubicBezTo>
                    <a:cubicBezTo>
                      <a:pt x="918620" y="237241"/>
                      <a:pt x="919838" y="235980"/>
                      <a:pt x="921230" y="235719"/>
                    </a:cubicBezTo>
                    <a:cubicBezTo>
                      <a:pt x="924406" y="235110"/>
                      <a:pt x="928408" y="233413"/>
                      <a:pt x="930714" y="234631"/>
                    </a:cubicBezTo>
                    <a:cubicBezTo>
                      <a:pt x="938197" y="238634"/>
                      <a:pt x="942852" y="235414"/>
                      <a:pt x="947768" y="230368"/>
                    </a:cubicBezTo>
                    <a:cubicBezTo>
                      <a:pt x="949334" y="228758"/>
                      <a:pt x="952336" y="228410"/>
                      <a:pt x="954686" y="227670"/>
                    </a:cubicBezTo>
                    <a:cubicBezTo>
                      <a:pt x="958645" y="226365"/>
                      <a:pt x="962647" y="225191"/>
                      <a:pt x="966650" y="223929"/>
                    </a:cubicBezTo>
                    <a:cubicBezTo>
                      <a:pt x="966084" y="217577"/>
                      <a:pt x="966954" y="217316"/>
                      <a:pt x="975786" y="221318"/>
                    </a:cubicBezTo>
                    <a:cubicBezTo>
                      <a:pt x="977613" y="218447"/>
                      <a:pt x="979440" y="215532"/>
                      <a:pt x="981964" y="211573"/>
                    </a:cubicBezTo>
                    <a:cubicBezTo>
                      <a:pt x="982703" y="213966"/>
                      <a:pt x="983138" y="215315"/>
                      <a:pt x="983660" y="217055"/>
                    </a:cubicBezTo>
                    <a:cubicBezTo>
                      <a:pt x="985749" y="216054"/>
                      <a:pt x="987880" y="215054"/>
                      <a:pt x="990491" y="213879"/>
                    </a:cubicBezTo>
                    <a:cubicBezTo>
                      <a:pt x="988707" y="211573"/>
                      <a:pt x="987184" y="209572"/>
                      <a:pt x="985270" y="207135"/>
                    </a:cubicBezTo>
                    <a:cubicBezTo>
                      <a:pt x="988837" y="206526"/>
                      <a:pt x="992100" y="205961"/>
                      <a:pt x="996016" y="205308"/>
                    </a:cubicBezTo>
                    <a:cubicBezTo>
                      <a:pt x="995233" y="203089"/>
                      <a:pt x="994667" y="201437"/>
                      <a:pt x="993971" y="199522"/>
                    </a:cubicBezTo>
                    <a:cubicBezTo>
                      <a:pt x="1000976" y="197651"/>
                      <a:pt x="1001237" y="203133"/>
                      <a:pt x="1001976" y="205352"/>
                    </a:cubicBezTo>
                    <a:cubicBezTo>
                      <a:pt x="1007066" y="205657"/>
                      <a:pt x="1011199" y="206353"/>
                      <a:pt x="1015245" y="206048"/>
                    </a:cubicBezTo>
                    <a:cubicBezTo>
                      <a:pt x="1021554" y="205569"/>
                      <a:pt x="1027775" y="203873"/>
                      <a:pt x="1034083" y="203698"/>
                    </a:cubicBezTo>
                    <a:cubicBezTo>
                      <a:pt x="1050876" y="203307"/>
                      <a:pt x="1066277" y="197912"/>
                      <a:pt x="1081809" y="192170"/>
                    </a:cubicBezTo>
                    <a:cubicBezTo>
                      <a:pt x="1099255" y="185774"/>
                      <a:pt x="1117048" y="180554"/>
                      <a:pt x="1135930" y="179423"/>
                    </a:cubicBezTo>
                    <a:cubicBezTo>
                      <a:pt x="1146763" y="178770"/>
                      <a:pt x="1157421" y="175202"/>
                      <a:pt x="1168254" y="174115"/>
                    </a:cubicBezTo>
                    <a:cubicBezTo>
                      <a:pt x="1181045" y="172810"/>
                      <a:pt x="1193923" y="172461"/>
                      <a:pt x="1206800" y="172331"/>
                    </a:cubicBezTo>
                    <a:cubicBezTo>
                      <a:pt x="1213587" y="172244"/>
                      <a:pt x="1220417" y="173419"/>
                      <a:pt x="1228814" y="174158"/>
                    </a:cubicBezTo>
                    <a:cubicBezTo>
                      <a:pt x="1228509" y="174506"/>
                      <a:pt x="1229597" y="173332"/>
                      <a:pt x="1230815" y="171983"/>
                    </a:cubicBezTo>
                    <a:cubicBezTo>
                      <a:pt x="1237906" y="176421"/>
                      <a:pt x="1244911" y="177857"/>
                      <a:pt x="1252133" y="171331"/>
                    </a:cubicBezTo>
                    <a:cubicBezTo>
                      <a:pt x="1253786" y="169851"/>
                      <a:pt x="1257832" y="169677"/>
                      <a:pt x="1260181" y="170504"/>
                    </a:cubicBezTo>
                    <a:cubicBezTo>
                      <a:pt x="1272319" y="174680"/>
                      <a:pt x="1272233" y="174854"/>
                      <a:pt x="1286764" y="173071"/>
                    </a:cubicBezTo>
                    <a:cubicBezTo>
                      <a:pt x="1286285" y="170982"/>
                      <a:pt x="1285850" y="168938"/>
                      <a:pt x="1284893" y="164674"/>
                    </a:cubicBezTo>
                    <a:cubicBezTo>
                      <a:pt x="1290983" y="167546"/>
                      <a:pt x="1295551" y="169677"/>
                      <a:pt x="1300119" y="171853"/>
                    </a:cubicBezTo>
                    <a:cubicBezTo>
                      <a:pt x="1299902" y="172331"/>
                      <a:pt x="1299685" y="172810"/>
                      <a:pt x="1299510" y="173288"/>
                    </a:cubicBezTo>
                    <a:cubicBezTo>
                      <a:pt x="1303861" y="171983"/>
                      <a:pt x="1308168" y="170722"/>
                      <a:pt x="1312518" y="169416"/>
                    </a:cubicBezTo>
                    <a:cubicBezTo>
                      <a:pt x="1312345" y="168894"/>
                      <a:pt x="1312214" y="168372"/>
                      <a:pt x="1312040" y="167850"/>
                    </a:cubicBezTo>
                    <a:cubicBezTo>
                      <a:pt x="1320567" y="169068"/>
                      <a:pt x="1329094" y="170243"/>
                      <a:pt x="1338057" y="171505"/>
                    </a:cubicBezTo>
                    <a:cubicBezTo>
                      <a:pt x="1338318" y="171157"/>
                      <a:pt x="1339275" y="169938"/>
                      <a:pt x="1340188" y="168720"/>
                    </a:cubicBezTo>
                    <a:cubicBezTo>
                      <a:pt x="1341058" y="169895"/>
                      <a:pt x="1341798" y="171113"/>
                      <a:pt x="1342798" y="172200"/>
                    </a:cubicBezTo>
                    <a:cubicBezTo>
                      <a:pt x="1343625" y="173114"/>
                      <a:pt x="1344626" y="174419"/>
                      <a:pt x="1345670" y="174507"/>
                    </a:cubicBezTo>
                    <a:cubicBezTo>
                      <a:pt x="1361593" y="175855"/>
                      <a:pt x="1377516" y="177291"/>
                      <a:pt x="1393439" y="178248"/>
                    </a:cubicBezTo>
                    <a:cubicBezTo>
                      <a:pt x="1406665" y="179031"/>
                      <a:pt x="1419977" y="179466"/>
                      <a:pt x="1433247" y="179553"/>
                    </a:cubicBezTo>
                    <a:cubicBezTo>
                      <a:pt x="1438597" y="179597"/>
                      <a:pt x="1443905" y="178161"/>
                      <a:pt x="1449256" y="177595"/>
                    </a:cubicBezTo>
                    <a:cubicBezTo>
                      <a:pt x="1463483" y="176116"/>
                      <a:pt x="1477753" y="173245"/>
                      <a:pt x="1491892" y="173767"/>
                    </a:cubicBezTo>
                    <a:cubicBezTo>
                      <a:pt x="1502594" y="174158"/>
                      <a:pt x="1513383" y="171200"/>
                      <a:pt x="1524173" y="174724"/>
                    </a:cubicBezTo>
                    <a:cubicBezTo>
                      <a:pt x="1527479" y="175812"/>
                      <a:pt x="1531961" y="172505"/>
                      <a:pt x="1535919" y="172375"/>
                    </a:cubicBezTo>
                    <a:cubicBezTo>
                      <a:pt x="1539400" y="172288"/>
                      <a:pt x="1543359" y="173158"/>
                      <a:pt x="1546361" y="174941"/>
                    </a:cubicBezTo>
                    <a:cubicBezTo>
                      <a:pt x="1550668" y="177508"/>
                      <a:pt x="1562849" y="176464"/>
                      <a:pt x="1566025" y="172288"/>
                    </a:cubicBezTo>
                    <a:cubicBezTo>
                      <a:pt x="1569027" y="168372"/>
                      <a:pt x="1572290" y="165457"/>
                      <a:pt x="1577641" y="168764"/>
                    </a:cubicBezTo>
                    <a:cubicBezTo>
                      <a:pt x="1576902" y="170417"/>
                      <a:pt x="1576162" y="172070"/>
                      <a:pt x="1575422" y="173767"/>
                    </a:cubicBezTo>
                    <a:cubicBezTo>
                      <a:pt x="1577424" y="174072"/>
                      <a:pt x="1579425" y="174550"/>
                      <a:pt x="1581426" y="174637"/>
                    </a:cubicBezTo>
                    <a:cubicBezTo>
                      <a:pt x="1584602" y="174768"/>
                      <a:pt x="1588039" y="173897"/>
                      <a:pt x="1590997" y="174724"/>
                    </a:cubicBezTo>
                    <a:cubicBezTo>
                      <a:pt x="1599046" y="176943"/>
                      <a:pt x="1602613" y="170069"/>
                      <a:pt x="1606007" y="166110"/>
                    </a:cubicBezTo>
                    <a:cubicBezTo>
                      <a:pt x="1610792" y="160541"/>
                      <a:pt x="1614621" y="163413"/>
                      <a:pt x="1618145" y="165414"/>
                    </a:cubicBezTo>
                    <a:cubicBezTo>
                      <a:pt x="1619711" y="166327"/>
                      <a:pt x="1619276" y="170808"/>
                      <a:pt x="1619580" y="172722"/>
                    </a:cubicBezTo>
                    <a:cubicBezTo>
                      <a:pt x="1624410" y="172984"/>
                      <a:pt x="1630631" y="173288"/>
                      <a:pt x="1636809" y="173549"/>
                    </a:cubicBezTo>
                    <a:cubicBezTo>
                      <a:pt x="1638070" y="173593"/>
                      <a:pt x="1639375" y="173332"/>
                      <a:pt x="1640637" y="173245"/>
                    </a:cubicBezTo>
                    <a:cubicBezTo>
                      <a:pt x="1640289" y="172070"/>
                      <a:pt x="1640115" y="170852"/>
                      <a:pt x="1639593" y="169764"/>
                    </a:cubicBezTo>
                    <a:cubicBezTo>
                      <a:pt x="1637418" y="165501"/>
                      <a:pt x="1638897" y="163151"/>
                      <a:pt x="1644379" y="161367"/>
                    </a:cubicBezTo>
                    <a:cubicBezTo>
                      <a:pt x="1641246" y="172288"/>
                      <a:pt x="1647511" y="172331"/>
                      <a:pt x="1655124" y="173332"/>
                    </a:cubicBezTo>
                    <a:cubicBezTo>
                      <a:pt x="1663564" y="174419"/>
                      <a:pt x="1671309" y="176073"/>
                      <a:pt x="1679313" y="171200"/>
                    </a:cubicBezTo>
                    <a:cubicBezTo>
                      <a:pt x="1681402" y="169895"/>
                      <a:pt x="1685665" y="172113"/>
                      <a:pt x="1690364" y="172983"/>
                    </a:cubicBezTo>
                    <a:cubicBezTo>
                      <a:pt x="1689929" y="168198"/>
                      <a:pt x="1689538" y="164282"/>
                      <a:pt x="1689146" y="159932"/>
                    </a:cubicBezTo>
                    <a:cubicBezTo>
                      <a:pt x="1691625" y="160106"/>
                      <a:pt x="1694802" y="159627"/>
                      <a:pt x="1697151" y="160758"/>
                    </a:cubicBezTo>
                    <a:cubicBezTo>
                      <a:pt x="1699239" y="161759"/>
                      <a:pt x="1701806" y="164631"/>
                      <a:pt x="1701763" y="166632"/>
                    </a:cubicBezTo>
                    <a:cubicBezTo>
                      <a:pt x="1701632" y="172244"/>
                      <a:pt x="1703068" y="174550"/>
                      <a:pt x="1709158" y="173898"/>
                    </a:cubicBezTo>
                    <a:cubicBezTo>
                      <a:pt x="1716511" y="173114"/>
                      <a:pt x="1722210" y="170678"/>
                      <a:pt x="1725299" y="163543"/>
                    </a:cubicBezTo>
                    <a:cubicBezTo>
                      <a:pt x="1725560" y="162890"/>
                      <a:pt x="1726821" y="162716"/>
                      <a:pt x="1727953" y="162151"/>
                    </a:cubicBezTo>
                    <a:cubicBezTo>
                      <a:pt x="1728649" y="165805"/>
                      <a:pt x="1729258" y="169025"/>
                      <a:pt x="1729910" y="172244"/>
                    </a:cubicBezTo>
                    <a:cubicBezTo>
                      <a:pt x="1730476" y="172201"/>
                      <a:pt x="1731085" y="172157"/>
                      <a:pt x="1731651" y="172070"/>
                    </a:cubicBezTo>
                    <a:cubicBezTo>
                      <a:pt x="1731738" y="170243"/>
                      <a:pt x="1731651" y="168372"/>
                      <a:pt x="1731999" y="166632"/>
                    </a:cubicBezTo>
                    <a:cubicBezTo>
                      <a:pt x="1732521" y="164195"/>
                      <a:pt x="1733434" y="161890"/>
                      <a:pt x="1734174" y="159497"/>
                    </a:cubicBezTo>
                    <a:cubicBezTo>
                      <a:pt x="1735262" y="159976"/>
                      <a:pt x="1737263" y="160367"/>
                      <a:pt x="1737306" y="160933"/>
                    </a:cubicBezTo>
                    <a:cubicBezTo>
                      <a:pt x="1737480" y="163456"/>
                      <a:pt x="1737132" y="165979"/>
                      <a:pt x="1736828" y="170069"/>
                    </a:cubicBezTo>
                    <a:cubicBezTo>
                      <a:pt x="1738220" y="173114"/>
                      <a:pt x="1741483" y="175333"/>
                      <a:pt x="1746617" y="173071"/>
                    </a:cubicBezTo>
                    <a:cubicBezTo>
                      <a:pt x="1746834" y="172984"/>
                      <a:pt x="1747139" y="173027"/>
                      <a:pt x="1747356" y="173071"/>
                    </a:cubicBezTo>
                    <a:cubicBezTo>
                      <a:pt x="1757580" y="176029"/>
                      <a:pt x="1767630" y="172027"/>
                      <a:pt x="1777636" y="172418"/>
                    </a:cubicBezTo>
                    <a:cubicBezTo>
                      <a:pt x="1787338" y="172810"/>
                      <a:pt x="1797039" y="175551"/>
                      <a:pt x="1806567" y="178074"/>
                    </a:cubicBezTo>
                    <a:cubicBezTo>
                      <a:pt x="1810004" y="178987"/>
                      <a:pt x="1812354" y="180858"/>
                      <a:pt x="1813833" y="176029"/>
                    </a:cubicBezTo>
                    <a:cubicBezTo>
                      <a:pt x="1814137" y="175072"/>
                      <a:pt x="1816312" y="173767"/>
                      <a:pt x="1817008" y="174072"/>
                    </a:cubicBezTo>
                    <a:cubicBezTo>
                      <a:pt x="1824579" y="177160"/>
                      <a:pt x="1832888" y="173201"/>
                      <a:pt x="1840154" y="176377"/>
                    </a:cubicBezTo>
                    <a:cubicBezTo>
                      <a:pt x="1843852" y="177987"/>
                      <a:pt x="1846592" y="181728"/>
                      <a:pt x="1849899" y="182947"/>
                    </a:cubicBezTo>
                    <a:cubicBezTo>
                      <a:pt x="1852335" y="183599"/>
                      <a:pt x="1854728" y="184251"/>
                      <a:pt x="1857730" y="185078"/>
                    </a:cubicBezTo>
                    <a:cubicBezTo>
                      <a:pt x="1857991" y="184469"/>
                      <a:pt x="1858687" y="182816"/>
                      <a:pt x="1859644" y="180510"/>
                    </a:cubicBezTo>
                    <a:cubicBezTo>
                      <a:pt x="1863081" y="182729"/>
                      <a:pt x="1869520" y="180467"/>
                      <a:pt x="1867866" y="187079"/>
                    </a:cubicBezTo>
                    <a:cubicBezTo>
                      <a:pt x="1870825" y="185861"/>
                      <a:pt x="1874088" y="183251"/>
                      <a:pt x="1876263" y="183947"/>
                    </a:cubicBezTo>
                    <a:cubicBezTo>
                      <a:pt x="1878395" y="184643"/>
                      <a:pt x="1879395" y="188733"/>
                      <a:pt x="1881745" y="192822"/>
                    </a:cubicBezTo>
                    <a:cubicBezTo>
                      <a:pt x="1883006" y="191082"/>
                      <a:pt x="1885791" y="188950"/>
                      <a:pt x="1885965" y="186645"/>
                    </a:cubicBezTo>
                    <a:cubicBezTo>
                      <a:pt x="1886182" y="183294"/>
                      <a:pt x="1885138" y="179640"/>
                      <a:pt x="1889837" y="179727"/>
                    </a:cubicBezTo>
                    <a:cubicBezTo>
                      <a:pt x="1892665" y="179770"/>
                      <a:pt x="1895405" y="181641"/>
                      <a:pt x="1897885" y="184425"/>
                    </a:cubicBezTo>
                    <a:cubicBezTo>
                      <a:pt x="1899060" y="183903"/>
                      <a:pt x="1900278" y="183338"/>
                      <a:pt x="1901366" y="182859"/>
                    </a:cubicBezTo>
                    <a:cubicBezTo>
                      <a:pt x="1901366" y="186036"/>
                      <a:pt x="1901366" y="188863"/>
                      <a:pt x="1901366" y="191648"/>
                    </a:cubicBezTo>
                    <a:cubicBezTo>
                      <a:pt x="1901801" y="191865"/>
                      <a:pt x="1902279" y="192083"/>
                      <a:pt x="1902714" y="192344"/>
                    </a:cubicBezTo>
                    <a:cubicBezTo>
                      <a:pt x="1903541" y="190691"/>
                      <a:pt x="1904150" y="188907"/>
                      <a:pt x="1905238" y="187471"/>
                    </a:cubicBezTo>
                    <a:cubicBezTo>
                      <a:pt x="1906847" y="185339"/>
                      <a:pt x="1908718" y="181815"/>
                      <a:pt x="1910545" y="181772"/>
                    </a:cubicBezTo>
                    <a:cubicBezTo>
                      <a:pt x="1913547" y="181685"/>
                      <a:pt x="1916767" y="183686"/>
                      <a:pt x="1919594" y="185296"/>
                    </a:cubicBezTo>
                    <a:cubicBezTo>
                      <a:pt x="1921509" y="186383"/>
                      <a:pt x="1923945" y="189908"/>
                      <a:pt x="1924510" y="189560"/>
                    </a:cubicBezTo>
                    <a:cubicBezTo>
                      <a:pt x="1926990" y="188080"/>
                      <a:pt x="1928905" y="185600"/>
                      <a:pt x="1931385" y="183121"/>
                    </a:cubicBezTo>
                    <a:cubicBezTo>
                      <a:pt x="1936344" y="185861"/>
                      <a:pt x="1936997" y="190647"/>
                      <a:pt x="1932690" y="199783"/>
                    </a:cubicBezTo>
                    <a:cubicBezTo>
                      <a:pt x="1928905" y="200523"/>
                      <a:pt x="1925468" y="201175"/>
                      <a:pt x="1921987" y="201871"/>
                    </a:cubicBezTo>
                    <a:cubicBezTo>
                      <a:pt x="1931211" y="208876"/>
                      <a:pt x="1934909" y="200349"/>
                      <a:pt x="1940564" y="196955"/>
                    </a:cubicBezTo>
                    <a:cubicBezTo>
                      <a:pt x="1942304" y="199130"/>
                      <a:pt x="1944132" y="201393"/>
                      <a:pt x="1946872" y="204830"/>
                    </a:cubicBezTo>
                    <a:cubicBezTo>
                      <a:pt x="1948830" y="196085"/>
                      <a:pt x="1936170" y="191604"/>
                      <a:pt x="1943653" y="183730"/>
                    </a:cubicBezTo>
                    <a:cubicBezTo>
                      <a:pt x="1950919" y="184817"/>
                      <a:pt x="1948134" y="201741"/>
                      <a:pt x="1960533" y="194389"/>
                    </a:cubicBezTo>
                    <a:cubicBezTo>
                      <a:pt x="1964100" y="197477"/>
                      <a:pt x="1967755" y="200610"/>
                      <a:pt x="1971714" y="204047"/>
                    </a:cubicBezTo>
                    <a:cubicBezTo>
                      <a:pt x="1970452" y="205917"/>
                      <a:pt x="1969278" y="207614"/>
                      <a:pt x="1967973" y="209616"/>
                    </a:cubicBezTo>
                    <a:cubicBezTo>
                      <a:pt x="1969452" y="210659"/>
                      <a:pt x="1970800" y="211573"/>
                      <a:pt x="1972758" y="212922"/>
                    </a:cubicBezTo>
                    <a:cubicBezTo>
                      <a:pt x="1973802" y="209920"/>
                      <a:pt x="1974716" y="207309"/>
                      <a:pt x="1975630" y="204699"/>
                    </a:cubicBezTo>
                    <a:cubicBezTo>
                      <a:pt x="1976282" y="204438"/>
                      <a:pt x="1976891" y="204221"/>
                      <a:pt x="1977544" y="203960"/>
                    </a:cubicBezTo>
                    <a:cubicBezTo>
                      <a:pt x="1978719" y="206962"/>
                      <a:pt x="1979893" y="210007"/>
                      <a:pt x="1981285" y="213661"/>
                    </a:cubicBezTo>
                    <a:cubicBezTo>
                      <a:pt x="1981938" y="213531"/>
                      <a:pt x="1983983" y="213096"/>
                      <a:pt x="1985244" y="212835"/>
                    </a:cubicBezTo>
                    <a:cubicBezTo>
                      <a:pt x="1987420" y="215750"/>
                      <a:pt x="1989290" y="218273"/>
                      <a:pt x="1991205" y="220796"/>
                    </a:cubicBezTo>
                    <a:cubicBezTo>
                      <a:pt x="1991857" y="220318"/>
                      <a:pt x="1992553" y="219796"/>
                      <a:pt x="1993206" y="219317"/>
                    </a:cubicBezTo>
                    <a:cubicBezTo>
                      <a:pt x="1992901" y="214444"/>
                      <a:pt x="1992945" y="209963"/>
                      <a:pt x="1986071" y="208180"/>
                    </a:cubicBezTo>
                    <a:cubicBezTo>
                      <a:pt x="1981677" y="207049"/>
                      <a:pt x="1976152" y="204003"/>
                      <a:pt x="1982068" y="198173"/>
                    </a:cubicBezTo>
                    <a:cubicBezTo>
                      <a:pt x="1979980" y="194606"/>
                      <a:pt x="1970670" y="196912"/>
                      <a:pt x="1974498" y="189864"/>
                    </a:cubicBezTo>
                    <a:cubicBezTo>
                      <a:pt x="1978196" y="190473"/>
                      <a:pt x="1980894" y="190647"/>
                      <a:pt x="1983374" y="191473"/>
                    </a:cubicBezTo>
                    <a:cubicBezTo>
                      <a:pt x="1985114" y="192039"/>
                      <a:pt x="1987768" y="193214"/>
                      <a:pt x="1988029" y="194519"/>
                    </a:cubicBezTo>
                    <a:cubicBezTo>
                      <a:pt x="1989508" y="201436"/>
                      <a:pt x="1994989" y="201958"/>
                      <a:pt x="2000297" y="203612"/>
                    </a:cubicBezTo>
                    <a:cubicBezTo>
                      <a:pt x="2004126" y="204786"/>
                      <a:pt x="2008041" y="205744"/>
                      <a:pt x="2009216" y="211573"/>
                    </a:cubicBezTo>
                    <a:cubicBezTo>
                      <a:pt x="2010347" y="217185"/>
                      <a:pt x="2014436" y="222188"/>
                      <a:pt x="2018134" y="229193"/>
                    </a:cubicBezTo>
                    <a:cubicBezTo>
                      <a:pt x="2018570" y="220448"/>
                      <a:pt x="2018918" y="214097"/>
                      <a:pt x="2019265" y="207788"/>
                    </a:cubicBezTo>
                    <a:cubicBezTo>
                      <a:pt x="2028924" y="204569"/>
                      <a:pt x="2039539" y="209833"/>
                      <a:pt x="2044151" y="219143"/>
                    </a:cubicBezTo>
                    <a:cubicBezTo>
                      <a:pt x="2045587" y="222058"/>
                      <a:pt x="2049589" y="223755"/>
                      <a:pt x="2053809" y="227148"/>
                    </a:cubicBezTo>
                    <a:cubicBezTo>
                      <a:pt x="2054853" y="224059"/>
                      <a:pt x="2055636" y="221753"/>
                      <a:pt x="2056419" y="219448"/>
                    </a:cubicBezTo>
                    <a:cubicBezTo>
                      <a:pt x="2054723" y="219796"/>
                      <a:pt x="2052982" y="220144"/>
                      <a:pt x="2051286" y="220492"/>
                    </a:cubicBezTo>
                    <a:cubicBezTo>
                      <a:pt x="2051068" y="219970"/>
                      <a:pt x="2050850" y="219491"/>
                      <a:pt x="2050590" y="218969"/>
                    </a:cubicBezTo>
                    <a:lnTo>
                      <a:pt x="2059554" y="215597"/>
                    </a:lnTo>
                    <a:lnTo>
                      <a:pt x="2063511" y="224233"/>
                    </a:lnTo>
                    <a:cubicBezTo>
                      <a:pt x="2062989" y="224842"/>
                      <a:pt x="2062467" y="225451"/>
                      <a:pt x="2061944" y="226061"/>
                    </a:cubicBezTo>
                    <a:cubicBezTo>
                      <a:pt x="2064598" y="226191"/>
                      <a:pt x="2067252" y="226365"/>
                      <a:pt x="2069732" y="226495"/>
                    </a:cubicBezTo>
                    <a:lnTo>
                      <a:pt x="2071532" y="218522"/>
                    </a:lnTo>
                    <a:lnTo>
                      <a:pt x="2077955" y="215184"/>
                    </a:lnTo>
                    <a:cubicBezTo>
                      <a:pt x="2079085" y="220187"/>
                      <a:pt x="2080130" y="224755"/>
                      <a:pt x="2081174" y="229323"/>
                    </a:cubicBezTo>
                    <a:cubicBezTo>
                      <a:pt x="2080565" y="229497"/>
                      <a:pt x="2079912" y="229628"/>
                      <a:pt x="2079303" y="229802"/>
                    </a:cubicBezTo>
                    <a:cubicBezTo>
                      <a:pt x="2082523" y="231455"/>
                      <a:pt x="2085698" y="233065"/>
                      <a:pt x="2088787" y="234674"/>
                    </a:cubicBezTo>
                    <a:cubicBezTo>
                      <a:pt x="2089310" y="232021"/>
                      <a:pt x="2089875" y="228888"/>
                      <a:pt x="2090789" y="224103"/>
                    </a:cubicBezTo>
                    <a:cubicBezTo>
                      <a:pt x="2096096" y="229845"/>
                      <a:pt x="2100012" y="234153"/>
                      <a:pt x="2104101" y="238590"/>
                    </a:cubicBezTo>
                    <a:cubicBezTo>
                      <a:pt x="2102535" y="240678"/>
                      <a:pt x="2101186" y="242418"/>
                      <a:pt x="2100229" y="243724"/>
                    </a:cubicBezTo>
                    <a:cubicBezTo>
                      <a:pt x="2092181" y="241766"/>
                      <a:pt x="2084437" y="239852"/>
                      <a:pt x="2076214" y="237850"/>
                    </a:cubicBezTo>
                    <a:cubicBezTo>
                      <a:pt x="2078825" y="243028"/>
                      <a:pt x="2081131" y="247552"/>
                      <a:pt x="2083393" y="252120"/>
                    </a:cubicBezTo>
                    <a:cubicBezTo>
                      <a:pt x="2082784" y="252599"/>
                      <a:pt x="2082175" y="253034"/>
                      <a:pt x="2081565" y="253513"/>
                    </a:cubicBezTo>
                    <a:cubicBezTo>
                      <a:pt x="2077824" y="252381"/>
                      <a:pt x="2073909" y="246943"/>
                      <a:pt x="2070341" y="253948"/>
                    </a:cubicBezTo>
                    <a:cubicBezTo>
                      <a:pt x="2071168" y="255209"/>
                      <a:pt x="2072212" y="256775"/>
                      <a:pt x="2073560" y="258820"/>
                    </a:cubicBezTo>
                    <a:cubicBezTo>
                      <a:pt x="2070037" y="259038"/>
                      <a:pt x="2066774" y="260082"/>
                      <a:pt x="2064250" y="259168"/>
                    </a:cubicBezTo>
                    <a:cubicBezTo>
                      <a:pt x="2062510" y="258515"/>
                      <a:pt x="2060857" y="255122"/>
                      <a:pt x="2060900" y="252947"/>
                    </a:cubicBezTo>
                    <a:cubicBezTo>
                      <a:pt x="2060900" y="249075"/>
                      <a:pt x="2062206" y="245247"/>
                      <a:pt x="2062380" y="240983"/>
                    </a:cubicBezTo>
                    <a:cubicBezTo>
                      <a:pt x="2057811" y="250380"/>
                      <a:pt x="2050764" y="251859"/>
                      <a:pt x="2043193" y="248379"/>
                    </a:cubicBezTo>
                    <a:cubicBezTo>
                      <a:pt x="2040496" y="251816"/>
                      <a:pt x="2038321" y="254513"/>
                      <a:pt x="2035319" y="258342"/>
                    </a:cubicBezTo>
                    <a:cubicBezTo>
                      <a:pt x="2033448" y="251903"/>
                      <a:pt x="2024312" y="256949"/>
                      <a:pt x="2024617" y="248857"/>
                    </a:cubicBezTo>
                    <a:cubicBezTo>
                      <a:pt x="2021745" y="248901"/>
                      <a:pt x="2017743" y="247726"/>
                      <a:pt x="2016176" y="249162"/>
                    </a:cubicBezTo>
                    <a:cubicBezTo>
                      <a:pt x="2007432" y="257123"/>
                      <a:pt x="1998601" y="250597"/>
                      <a:pt x="1990030" y="249684"/>
                    </a:cubicBezTo>
                    <a:cubicBezTo>
                      <a:pt x="1985723" y="249249"/>
                      <a:pt x="1981721" y="245681"/>
                      <a:pt x="1977283" y="243332"/>
                    </a:cubicBezTo>
                    <a:cubicBezTo>
                      <a:pt x="1977457" y="244420"/>
                      <a:pt x="1977718" y="245986"/>
                      <a:pt x="1978110" y="248335"/>
                    </a:cubicBezTo>
                    <a:cubicBezTo>
                      <a:pt x="1970844" y="247074"/>
                      <a:pt x="1963796" y="245812"/>
                      <a:pt x="1956096" y="244463"/>
                    </a:cubicBezTo>
                    <a:cubicBezTo>
                      <a:pt x="1955313" y="244942"/>
                      <a:pt x="1953181" y="246682"/>
                      <a:pt x="1950788" y="247465"/>
                    </a:cubicBezTo>
                    <a:cubicBezTo>
                      <a:pt x="1948134" y="248335"/>
                      <a:pt x="1945176" y="248335"/>
                      <a:pt x="1941217" y="248857"/>
                    </a:cubicBezTo>
                    <a:cubicBezTo>
                      <a:pt x="1941173" y="248814"/>
                      <a:pt x="1940129" y="247596"/>
                      <a:pt x="1938998" y="246334"/>
                    </a:cubicBezTo>
                    <a:cubicBezTo>
                      <a:pt x="1937649" y="247422"/>
                      <a:pt x="1936388" y="248422"/>
                      <a:pt x="1934691" y="249815"/>
                    </a:cubicBezTo>
                    <a:cubicBezTo>
                      <a:pt x="1931906" y="247204"/>
                      <a:pt x="1929296" y="244768"/>
                      <a:pt x="1927991" y="243549"/>
                    </a:cubicBezTo>
                    <a:cubicBezTo>
                      <a:pt x="1922074" y="243549"/>
                      <a:pt x="1917115" y="243550"/>
                      <a:pt x="1910850" y="243550"/>
                    </a:cubicBezTo>
                    <a:cubicBezTo>
                      <a:pt x="1910676" y="244289"/>
                      <a:pt x="1909979" y="246769"/>
                      <a:pt x="1909414" y="248988"/>
                    </a:cubicBezTo>
                    <a:cubicBezTo>
                      <a:pt x="1899582" y="246987"/>
                      <a:pt x="1889793" y="245029"/>
                      <a:pt x="1879091" y="242853"/>
                    </a:cubicBezTo>
                    <a:cubicBezTo>
                      <a:pt x="1879091" y="240939"/>
                      <a:pt x="1879091" y="237763"/>
                      <a:pt x="1879091" y="234631"/>
                    </a:cubicBezTo>
                    <a:cubicBezTo>
                      <a:pt x="1878612" y="234588"/>
                      <a:pt x="1878134" y="234544"/>
                      <a:pt x="1877655" y="234457"/>
                    </a:cubicBezTo>
                    <a:cubicBezTo>
                      <a:pt x="1877176" y="237502"/>
                      <a:pt x="1877351" y="240852"/>
                      <a:pt x="1876002" y="243419"/>
                    </a:cubicBezTo>
                    <a:cubicBezTo>
                      <a:pt x="1874653" y="246030"/>
                      <a:pt x="1871825" y="247857"/>
                      <a:pt x="1869606" y="250032"/>
                    </a:cubicBezTo>
                    <a:cubicBezTo>
                      <a:pt x="1870128" y="250554"/>
                      <a:pt x="1870651" y="251120"/>
                      <a:pt x="1871129" y="251642"/>
                    </a:cubicBezTo>
                    <a:cubicBezTo>
                      <a:pt x="1874218" y="251250"/>
                      <a:pt x="1877307" y="250902"/>
                      <a:pt x="1880831" y="250467"/>
                    </a:cubicBezTo>
                    <a:cubicBezTo>
                      <a:pt x="1880178" y="262649"/>
                      <a:pt x="1886835" y="255079"/>
                      <a:pt x="1891272" y="253947"/>
                    </a:cubicBezTo>
                    <a:cubicBezTo>
                      <a:pt x="1887139" y="262344"/>
                      <a:pt x="1883137" y="262779"/>
                      <a:pt x="1873609" y="256340"/>
                    </a:cubicBezTo>
                    <a:cubicBezTo>
                      <a:pt x="1873783" y="258211"/>
                      <a:pt x="1873348" y="261213"/>
                      <a:pt x="1874262" y="261735"/>
                    </a:cubicBezTo>
                    <a:cubicBezTo>
                      <a:pt x="1879830" y="264868"/>
                      <a:pt x="1885704" y="267434"/>
                      <a:pt x="1891490" y="270219"/>
                    </a:cubicBezTo>
                    <a:cubicBezTo>
                      <a:pt x="1891925" y="269610"/>
                      <a:pt x="1892360" y="269044"/>
                      <a:pt x="1892752" y="268435"/>
                    </a:cubicBezTo>
                    <a:cubicBezTo>
                      <a:pt x="1891664" y="266738"/>
                      <a:pt x="1890576" y="265041"/>
                      <a:pt x="1890228" y="264476"/>
                    </a:cubicBezTo>
                    <a:cubicBezTo>
                      <a:pt x="1895275" y="259603"/>
                      <a:pt x="1899843" y="255209"/>
                      <a:pt x="1904411" y="250771"/>
                    </a:cubicBezTo>
                    <a:cubicBezTo>
                      <a:pt x="1904933" y="250989"/>
                      <a:pt x="1905455" y="251207"/>
                      <a:pt x="1905934" y="251424"/>
                    </a:cubicBezTo>
                    <a:cubicBezTo>
                      <a:pt x="1904541" y="254382"/>
                      <a:pt x="1902801" y="257210"/>
                      <a:pt x="1901801" y="260256"/>
                    </a:cubicBezTo>
                    <a:cubicBezTo>
                      <a:pt x="1901017" y="262649"/>
                      <a:pt x="1899974" y="265955"/>
                      <a:pt x="1900974" y="267782"/>
                    </a:cubicBezTo>
                    <a:cubicBezTo>
                      <a:pt x="1903106" y="271654"/>
                      <a:pt x="1902192" y="278311"/>
                      <a:pt x="1908370" y="278876"/>
                    </a:cubicBezTo>
                    <a:cubicBezTo>
                      <a:pt x="1912373" y="279267"/>
                      <a:pt x="1916549" y="277571"/>
                      <a:pt x="1920682" y="277353"/>
                    </a:cubicBezTo>
                    <a:cubicBezTo>
                      <a:pt x="1923814" y="277179"/>
                      <a:pt x="1927034" y="277789"/>
                      <a:pt x="1930775" y="278093"/>
                    </a:cubicBezTo>
                    <a:cubicBezTo>
                      <a:pt x="1929775" y="276614"/>
                      <a:pt x="1928339" y="274482"/>
                      <a:pt x="1927164" y="272785"/>
                    </a:cubicBezTo>
                    <a:cubicBezTo>
                      <a:pt x="1932515" y="272786"/>
                      <a:pt x="1938519" y="271567"/>
                      <a:pt x="1943610" y="273177"/>
                    </a:cubicBezTo>
                    <a:cubicBezTo>
                      <a:pt x="1947960" y="274569"/>
                      <a:pt x="1952833" y="278571"/>
                      <a:pt x="1954529" y="282617"/>
                    </a:cubicBezTo>
                    <a:cubicBezTo>
                      <a:pt x="1955791" y="285663"/>
                      <a:pt x="1952310" y="290666"/>
                      <a:pt x="1950875" y="294756"/>
                    </a:cubicBezTo>
                    <a:cubicBezTo>
                      <a:pt x="1950440" y="296017"/>
                      <a:pt x="1949787" y="297192"/>
                      <a:pt x="1950092" y="296583"/>
                    </a:cubicBezTo>
                    <a:cubicBezTo>
                      <a:pt x="1953398" y="298410"/>
                      <a:pt x="1955748" y="300281"/>
                      <a:pt x="1958358" y="301020"/>
                    </a:cubicBezTo>
                    <a:cubicBezTo>
                      <a:pt x="1960403" y="301586"/>
                      <a:pt x="1963013" y="301107"/>
                      <a:pt x="1964971" y="300238"/>
                    </a:cubicBezTo>
                    <a:cubicBezTo>
                      <a:pt x="1966580" y="299542"/>
                      <a:pt x="1967625" y="297627"/>
                      <a:pt x="1969060" y="296061"/>
                    </a:cubicBezTo>
                    <a:cubicBezTo>
                      <a:pt x="1967146" y="292711"/>
                      <a:pt x="1960011" y="294277"/>
                      <a:pt x="1961708" y="285924"/>
                    </a:cubicBezTo>
                    <a:cubicBezTo>
                      <a:pt x="1962752" y="280877"/>
                      <a:pt x="1966494" y="282313"/>
                      <a:pt x="1967407" y="279615"/>
                    </a:cubicBezTo>
                    <a:cubicBezTo>
                      <a:pt x="1973759" y="282792"/>
                      <a:pt x="1974716" y="276875"/>
                      <a:pt x="1977283" y="273742"/>
                    </a:cubicBezTo>
                    <a:cubicBezTo>
                      <a:pt x="1978936" y="277962"/>
                      <a:pt x="1980589" y="282226"/>
                      <a:pt x="1982242" y="286490"/>
                    </a:cubicBezTo>
                    <a:cubicBezTo>
                      <a:pt x="1982895" y="286228"/>
                      <a:pt x="1983548" y="285967"/>
                      <a:pt x="1984200" y="285706"/>
                    </a:cubicBezTo>
                    <a:cubicBezTo>
                      <a:pt x="1983678" y="284358"/>
                      <a:pt x="1983199" y="283009"/>
                      <a:pt x="1982678" y="281617"/>
                    </a:cubicBezTo>
                    <a:cubicBezTo>
                      <a:pt x="1989160" y="278485"/>
                      <a:pt x="1989160" y="278485"/>
                      <a:pt x="1992510" y="284967"/>
                    </a:cubicBezTo>
                    <a:cubicBezTo>
                      <a:pt x="1997165" y="284097"/>
                      <a:pt x="2003169" y="281008"/>
                      <a:pt x="2005909" y="282835"/>
                    </a:cubicBezTo>
                    <a:cubicBezTo>
                      <a:pt x="2011565" y="286620"/>
                      <a:pt x="2016916" y="284227"/>
                      <a:pt x="2022050" y="285402"/>
                    </a:cubicBezTo>
                    <a:cubicBezTo>
                      <a:pt x="2024051" y="285881"/>
                      <a:pt x="2024660" y="292450"/>
                      <a:pt x="2026444" y="297931"/>
                    </a:cubicBezTo>
                    <a:cubicBezTo>
                      <a:pt x="2021006" y="296844"/>
                      <a:pt x="2017917" y="296235"/>
                      <a:pt x="2014828" y="295626"/>
                    </a:cubicBezTo>
                    <a:cubicBezTo>
                      <a:pt x="2006301" y="293972"/>
                      <a:pt x="1997861" y="291754"/>
                      <a:pt x="1989247" y="291058"/>
                    </a:cubicBezTo>
                    <a:cubicBezTo>
                      <a:pt x="1985418" y="290753"/>
                      <a:pt x="1981372" y="293581"/>
                      <a:pt x="1977413" y="294973"/>
                    </a:cubicBezTo>
                    <a:cubicBezTo>
                      <a:pt x="1980328" y="303370"/>
                      <a:pt x="1983460" y="304458"/>
                      <a:pt x="1990030" y="301151"/>
                    </a:cubicBezTo>
                    <a:cubicBezTo>
                      <a:pt x="1991683" y="300324"/>
                      <a:pt x="1994120" y="300542"/>
                      <a:pt x="1996033" y="300977"/>
                    </a:cubicBezTo>
                    <a:cubicBezTo>
                      <a:pt x="2003952" y="302761"/>
                      <a:pt x="2005953" y="302369"/>
                      <a:pt x="2008824" y="299150"/>
                    </a:cubicBezTo>
                    <a:cubicBezTo>
                      <a:pt x="2011130" y="300933"/>
                      <a:pt x="2013740" y="304458"/>
                      <a:pt x="2015394" y="304022"/>
                    </a:cubicBezTo>
                    <a:cubicBezTo>
                      <a:pt x="2027575" y="300846"/>
                      <a:pt x="2038539" y="307894"/>
                      <a:pt x="2050416" y="307372"/>
                    </a:cubicBezTo>
                    <a:cubicBezTo>
                      <a:pt x="2059247" y="306981"/>
                      <a:pt x="2068166" y="308242"/>
                      <a:pt x="2077041" y="309113"/>
                    </a:cubicBezTo>
                    <a:cubicBezTo>
                      <a:pt x="2079347" y="309330"/>
                      <a:pt x="2081479" y="311331"/>
                      <a:pt x="2083784" y="311723"/>
                    </a:cubicBezTo>
                    <a:cubicBezTo>
                      <a:pt x="2088787" y="312593"/>
                      <a:pt x="2093965" y="312506"/>
                      <a:pt x="2098881" y="313637"/>
                    </a:cubicBezTo>
                    <a:cubicBezTo>
                      <a:pt x="2105058" y="315073"/>
                      <a:pt x="2110410" y="320163"/>
                      <a:pt x="2117631" y="316639"/>
                    </a:cubicBezTo>
                    <a:cubicBezTo>
                      <a:pt x="2118502" y="316204"/>
                      <a:pt x="2121330" y="319858"/>
                      <a:pt x="2123462" y="320337"/>
                    </a:cubicBezTo>
                    <a:cubicBezTo>
                      <a:pt x="2131292" y="321772"/>
                      <a:pt x="2139167" y="323252"/>
                      <a:pt x="2149217" y="325079"/>
                    </a:cubicBezTo>
                    <a:cubicBezTo>
                      <a:pt x="2146302" y="326906"/>
                      <a:pt x="2144735" y="328777"/>
                      <a:pt x="2143344" y="328646"/>
                    </a:cubicBezTo>
                    <a:cubicBezTo>
                      <a:pt x="2138036" y="328125"/>
                      <a:pt x="2132771" y="326950"/>
                      <a:pt x="2127464" y="326123"/>
                    </a:cubicBezTo>
                    <a:cubicBezTo>
                      <a:pt x="2122069" y="325253"/>
                      <a:pt x="2116587" y="323600"/>
                      <a:pt x="2111236" y="323904"/>
                    </a:cubicBezTo>
                    <a:cubicBezTo>
                      <a:pt x="2105058" y="324252"/>
                      <a:pt x="2098968" y="326297"/>
                      <a:pt x="2092833" y="327646"/>
                    </a:cubicBezTo>
                    <a:cubicBezTo>
                      <a:pt x="2098315" y="330517"/>
                      <a:pt x="2095052" y="342568"/>
                      <a:pt x="2106929" y="341872"/>
                    </a:cubicBezTo>
                    <a:cubicBezTo>
                      <a:pt x="2105755" y="338392"/>
                      <a:pt x="2104754" y="335433"/>
                      <a:pt x="2102840" y="329821"/>
                    </a:cubicBezTo>
                    <a:cubicBezTo>
                      <a:pt x="2108408" y="331692"/>
                      <a:pt x="2111976" y="332867"/>
                      <a:pt x="2117109" y="334607"/>
                    </a:cubicBezTo>
                    <a:cubicBezTo>
                      <a:pt x="2124766" y="330865"/>
                      <a:pt x="2142473" y="333649"/>
                      <a:pt x="2150435" y="340785"/>
                    </a:cubicBezTo>
                    <a:cubicBezTo>
                      <a:pt x="2152480" y="342612"/>
                      <a:pt x="2155655" y="343221"/>
                      <a:pt x="2158353" y="344396"/>
                    </a:cubicBezTo>
                    <a:cubicBezTo>
                      <a:pt x="2158657" y="343656"/>
                      <a:pt x="2158962" y="342960"/>
                      <a:pt x="2159310" y="342220"/>
                    </a:cubicBezTo>
                    <a:cubicBezTo>
                      <a:pt x="2157526" y="340958"/>
                      <a:pt x="2155699" y="339697"/>
                      <a:pt x="2153915" y="338435"/>
                    </a:cubicBezTo>
                    <a:cubicBezTo>
                      <a:pt x="2154220" y="337783"/>
                      <a:pt x="2154481" y="337130"/>
                      <a:pt x="2154786" y="336434"/>
                    </a:cubicBezTo>
                    <a:cubicBezTo>
                      <a:pt x="2157744" y="337739"/>
                      <a:pt x="2160920" y="338740"/>
                      <a:pt x="2163573" y="340480"/>
                    </a:cubicBezTo>
                    <a:cubicBezTo>
                      <a:pt x="2166575" y="342437"/>
                      <a:pt x="2168837" y="345613"/>
                      <a:pt x="2171926" y="347267"/>
                    </a:cubicBezTo>
                    <a:lnTo>
                      <a:pt x="2181963" y="350221"/>
                    </a:lnTo>
                    <a:lnTo>
                      <a:pt x="2181585" y="350182"/>
                    </a:lnTo>
                    <a:cubicBezTo>
                      <a:pt x="2181585" y="350182"/>
                      <a:pt x="2181976" y="350225"/>
                      <a:pt x="2181976" y="350225"/>
                    </a:cubicBezTo>
                    <a:lnTo>
                      <a:pt x="2181963" y="350221"/>
                    </a:lnTo>
                    <a:lnTo>
                      <a:pt x="2214388" y="353618"/>
                    </a:lnTo>
                    <a:cubicBezTo>
                      <a:pt x="2214431" y="354271"/>
                      <a:pt x="2214431" y="354967"/>
                      <a:pt x="2214475" y="355620"/>
                    </a:cubicBezTo>
                    <a:cubicBezTo>
                      <a:pt x="2213518" y="356186"/>
                      <a:pt x="2212517" y="357360"/>
                      <a:pt x="2211604" y="357273"/>
                    </a:cubicBezTo>
                    <a:cubicBezTo>
                      <a:pt x="2203946" y="356490"/>
                      <a:pt x="2196333" y="355620"/>
                      <a:pt x="2188720" y="354576"/>
                    </a:cubicBezTo>
                    <a:cubicBezTo>
                      <a:pt x="2185544" y="354141"/>
                      <a:pt x="2182455" y="352705"/>
                      <a:pt x="2179366" y="352705"/>
                    </a:cubicBezTo>
                    <a:cubicBezTo>
                      <a:pt x="2176364" y="352705"/>
                      <a:pt x="2173405" y="354054"/>
                      <a:pt x="2169229" y="355098"/>
                    </a:cubicBezTo>
                    <a:cubicBezTo>
                      <a:pt x="2164226" y="350095"/>
                      <a:pt x="2162355" y="350051"/>
                      <a:pt x="2159832" y="356099"/>
                    </a:cubicBezTo>
                    <a:cubicBezTo>
                      <a:pt x="2151218" y="355577"/>
                      <a:pt x="2142082" y="356794"/>
                      <a:pt x="2137079" y="348398"/>
                    </a:cubicBezTo>
                    <a:cubicBezTo>
                      <a:pt x="2134729" y="350617"/>
                      <a:pt x="2133337" y="353010"/>
                      <a:pt x="2131945" y="353009"/>
                    </a:cubicBezTo>
                    <a:cubicBezTo>
                      <a:pt x="2128856" y="353053"/>
                      <a:pt x="2125767" y="351835"/>
                      <a:pt x="2120503" y="350660"/>
                    </a:cubicBezTo>
                    <a:cubicBezTo>
                      <a:pt x="2107059" y="350965"/>
                      <a:pt x="2091050" y="351313"/>
                      <a:pt x="2073343" y="346223"/>
                    </a:cubicBezTo>
                    <a:cubicBezTo>
                      <a:pt x="2077737" y="344700"/>
                      <a:pt x="2080565" y="343699"/>
                      <a:pt x="2083393" y="342699"/>
                    </a:cubicBezTo>
                    <a:cubicBezTo>
                      <a:pt x="2079651" y="337304"/>
                      <a:pt x="2075040" y="333910"/>
                      <a:pt x="2067905" y="336347"/>
                    </a:cubicBezTo>
                    <a:cubicBezTo>
                      <a:pt x="2067513" y="337783"/>
                      <a:pt x="2066948" y="339784"/>
                      <a:pt x="2066426" y="341655"/>
                    </a:cubicBezTo>
                    <a:cubicBezTo>
                      <a:pt x="2068688" y="342916"/>
                      <a:pt x="2070907" y="344134"/>
                      <a:pt x="2073125" y="345353"/>
                    </a:cubicBezTo>
                    <a:cubicBezTo>
                      <a:pt x="2072995" y="346049"/>
                      <a:pt x="2072908" y="346701"/>
                      <a:pt x="2072777" y="347397"/>
                    </a:cubicBezTo>
                    <a:cubicBezTo>
                      <a:pt x="2068122" y="347397"/>
                      <a:pt x="2063467" y="347397"/>
                      <a:pt x="2058812" y="347398"/>
                    </a:cubicBezTo>
                    <a:lnTo>
                      <a:pt x="2058513" y="348115"/>
                    </a:lnTo>
                    <a:lnTo>
                      <a:pt x="2055984" y="345570"/>
                    </a:lnTo>
                    <a:cubicBezTo>
                      <a:pt x="2058333" y="340219"/>
                      <a:pt x="2056767" y="335912"/>
                      <a:pt x="2057463" y="331257"/>
                    </a:cubicBezTo>
                    <a:cubicBezTo>
                      <a:pt x="2043020" y="331953"/>
                      <a:pt x="2040192" y="334085"/>
                      <a:pt x="2041105" y="344004"/>
                    </a:cubicBezTo>
                    <a:cubicBezTo>
                      <a:pt x="2037494" y="344004"/>
                      <a:pt x="2033883" y="344004"/>
                      <a:pt x="2030577" y="344004"/>
                    </a:cubicBezTo>
                    <a:cubicBezTo>
                      <a:pt x="2029576" y="339740"/>
                      <a:pt x="2028663" y="335999"/>
                      <a:pt x="2027793" y="332214"/>
                    </a:cubicBezTo>
                    <a:cubicBezTo>
                      <a:pt x="2027445" y="332257"/>
                      <a:pt x="2027097" y="332257"/>
                      <a:pt x="2026749" y="332301"/>
                    </a:cubicBezTo>
                    <a:cubicBezTo>
                      <a:pt x="2026749" y="335477"/>
                      <a:pt x="2026749" y="338696"/>
                      <a:pt x="2026749" y="341959"/>
                    </a:cubicBezTo>
                    <a:cubicBezTo>
                      <a:pt x="2020614" y="343656"/>
                      <a:pt x="2015046" y="345179"/>
                      <a:pt x="2009085" y="346832"/>
                    </a:cubicBezTo>
                    <a:cubicBezTo>
                      <a:pt x="2007041" y="345222"/>
                      <a:pt x="2004604" y="343308"/>
                      <a:pt x="2000558" y="340132"/>
                    </a:cubicBezTo>
                    <a:cubicBezTo>
                      <a:pt x="2005996" y="338740"/>
                      <a:pt x="2008868" y="338044"/>
                      <a:pt x="2013131" y="336956"/>
                    </a:cubicBezTo>
                    <a:cubicBezTo>
                      <a:pt x="2007824" y="333954"/>
                      <a:pt x="2005866" y="326645"/>
                      <a:pt x="1998774" y="331213"/>
                    </a:cubicBezTo>
                    <a:cubicBezTo>
                      <a:pt x="1999123" y="334781"/>
                      <a:pt x="1999471" y="338305"/>
                      <a:pt x="1999949" y="343351"/>
                    </a:cubicBezTo>
                    <a:cubicBezTo>
                      <a:pt x="1996991" y="342699"/>
                      <a:pt x="1994424" y="342177"/>
                      <a:pt x="1991901" y="341611"/>
                    </a:cubicBezTo>
                    <a:cubicBezTo>
                      <a:pt x="1992423" y="340219"/>
                      <a:pt x="1992901" y="338783"/>
                      <a:pt x="1993467" y="337261"/>
                    </a:cubicBezTo>
                    <a:cubicBezTo>
                      <a:pt x="1989421" y="335869"/>
                      <a:pt x="1985766" y="338044"/>
                      <a:pt x="1985288" y="342307"/>
                    </a:cubicBezTo>
                    <a:cubicBezTo>
                      <a:pt x="1984896" y="345526"/>
                      <a:pt x="1987376" y="349051"/>
                      <a:pt x="1988551" y="352488"/>
                    </a:cubicBezTo>
                    <a:cubicBezTo>
                      <a:pt x="1989290" y="352487"/>
                      <a:pt x="1990030" y="352444"/>
                      <a:pt x="1990769" y="352444"/>
                    </a:cubicBezTo>
                    <a:cubicBezTo>
                      <a:pt x="1988812" y="355141"/>
                      <a:pt x="1986854" y="357839"/>
                      <a:pt x="1984896" y="360536"/>
                    </a:cubicBezTo>
                    <a:cubicBezTo>
                      <a:pt x="1982765" y="358187"/>
                      <a:pt x="1980589" y="355794"/>
                      <a:pt x="1977848" y="352748"/>
                    </a:cubicBezTo>
                    <a:cubicBezTo>
                      <a:pt x="1976804" y="354489"/>
                      <a:pt x="1975629" y="356359"/>
                      <a:pt x="1974281" y="358578"/>
                    </a:cubicBezTo>
                    <a:cubicBezTo>
                      <a:pt x="1972976" y="357012"/>
                      <a:pt x="1971497" y="355272"/>
                      <a:pt x="1970626" y="354271"/>
                    </a:cubicBezTo>
                    <a:cubicBezTo>
                      <a:pt x="1963926" y="356403"/>
                      <a:pt x="1957879" y="358883"/>
                      <a:pt x="1951658" y="360014"/>
                    </a:cubicBezTo>
                    <a:cubicBezTo>
                      <a:pt x="1949918" y="360319"/>
                      <a:pt x="1947482" y="356707"/>
                      <a:pt x="1945654" y="355141"/>
                    </a:cubicBezTo>
                    <a:cubicBezTo>
                      <a:pt x="1936779" y="362798"/>
                      <a:pt x="1925468" y="359013"/>
                      <a:pt x="1913243" y="358665"/>
                    </a:cubicBezTo>
                    <a:cubicBezTo>
                      <a:pt x="1912938" y="361841"/>
                      <a:pt x="1912547" y="365887"/>
                      <a:pt x="1912112" y="369933"/>
                    </a:cubicBezTo>
                    <a:cubicBezTo>
                      <a:pt x="1911633" y="370194"/>
                      <a:pt x="1911111" y="370455"/>
                      <a:pt x="1910632" y="370716"/>
                    </a:cubicBezTo>
                    <a:cubicBezTo>
                      <a:pt x="1909806" y="368498"/>
                      <a:pt x="1908979" y="366279"/>
                      <a:pt x="1907630" y="362581"/>
                    </a:cubicBezTo>
                    <a:cubicBezTo>
                      <a:pt x="1891664" y="359840"/>
                      <a:pt x="1874262" y="358796"/>
                      <a:pt x="1857512" y="363451"/>
                    </a:cubicBezTo>
                    <a:cubicBezTo>
                      <a:pt x="1856772" y="366105"/>
                      <a:pt x="1855859" y="369324"/>
                      <a:pt x="1854945" y="372544"/>
                    </a:cubicBezTo>
                    <a:cubicBezTo>
                      <a:pt x="1851900" y="370673"/>
                      <a:pt x="1848855" y="368802"/>
                      <a:pt x="1845070" y="366496"/>
                    </a:cubicBezTo>
                    <a:cubicBezTo>
                      <a:pt x="1846288" y="368802"/>
                      <a:pt x="1847201" y="370586"/>
                      <a:pt x="1849246" y="374458"/>
                    </a:cubicBezTo>
                    <a:cubicBezTo>
                      <a:pt x="1843503" y="374196"/>
                      <a:pt x="1838805" y="374849"/>
                      <a:pt x="1835020" y="373327"/>
                    </a:cubicBezTo>
                    <a:cubicBezTo>
                      <a:pt x="1833497" y="372718"/>
                      <a:pt x="1833976" y="367192"/>
                      <a:pt x="1833366" y="362494"/>
                    </a:cubicBezTo>
                    <a:cubicBezTo>
                      <a:pt x="1831148" y="362668"/>
                      <a:pt x="1827276" y="362973"/>
                      <a:pt x="1823404" y="363320"/>
                    </a:cubicBezTo>
                    <a:lnTo>
                      <a:pt x="1823621" y="363190"/>
                    </a:lnTo>
                    <a:cubicBezTo>
                      <a:pt x="1820271" y="363103"/>
                      <a:pt x="1816660" y="363755"/>
                      <a:pt x="1813658" y="362711"/>
                    </a:cubicBezTo>
                    <a:cubicBezTo>
                      <a:pt x="1810178" y="361536"/>
                      <a:pt x="1804044" y="360101"/>
                      <a:pt x="1810178" y="354271"/>
                    </a:cubicBezTo>
                    <a:cubicBezTo>
                      <a:pt x="1810352" y="354097"/>
                      <a:pt x="1809221" y="352487"/>
                      <a:pt x="1809265" y="352618"/>
                    </a:cubicBezTo>
                    <a:cubicBezTo>
                      <a:pt x="1803435" y="355707"/>
                      <a:pt x="1798083" y="358448"/>
                      <a:pt x="1792819" y="361449"/>
                    </a:cubicBezTo>
                    <a:cubicBezTo>
                      <a:pt x="1791950" y="361972"/>
                      <a:pt x="1791993" y="363494"/>
                      <a:pt x="1791688" y="364495"/>
                    </a:cubicBezTo>
                    <a:cubicBezTo>
                      <a:pt x="1791340" y="365800"/>
                      <a:pt x="1791384" y="367453"/>
                      <a:pt x="1790600" y="368324"/>
                    </a:cubicBezTo>
                    <a:cubicBezTo>
                      <a:pt x="1787686" y="371499"/>
                      <a:pt x="1786772" y="374109"/>
                      <a:pt x="1792559" y="375719"/>
                    </a:cubicBezTo>
                    <a:cubicBezTo>
                      <a:pt x="1784945" y="379635"/>
                      <a:pt x="1784945" y="379635"/>
                      <a:pt x="1780464" y="365365"/>
                    </a:cubicBezTo>
                    <a:cubicBezTo>
                      <a:pt x="1779811" y="367802"/>
                      <a:pt x="1779724" y="369367"/>
                      <a:pt x="1778985" y="370542"/>
                    </a:cubicBezTo>
                    <a:cubicBezTo>
                      <a:pt x="1776548" y="374501"/>
                      <a:pt x="1774634" y="380070"/>
                      <a:pt x="1768631" y="378722"/>
                    </a:cubicBezTo>
                    <a:cubicBezTo>
                      <a:pt x="1760321" y="376851"/>
                      <a:pt x="1756014" y="379852"/>
                      <a:pt x="1755318" y="387031"/>
                    </a:cubicBezTo>
                    <a:cubicBezTo>
                      <a:pt x="1749140" y="383246"/>
                      <a:pt x="1743093" y="379548"/>
                      <a:pt x="1737785" y="376328"/>
                    </a:cubicBezTo>
                    <a:cubicBezTo>
                      <a:pt x="1735958" y="377590"/>
                      <a:pt x="1733957" y="379853"/>
                      <a:pt x="1731564" y="380505"/>
                    </a:cubicBezTo>
                    <a:cubicBezTo>
                      <a:pt x="1724907" y="382288"/>
                      <a:pt x="1718077" y="383420"/>
                      <a:pt x="1711290" y="384812"/>
                    </a:cubicBezTo>
                    <a:cubicBezTo>
                      <a:pt x="1710594" y="384942"/>
                      <a:pt x="1709594" y="384942"/>
                      <a:pt x="1709289" y="385421"/>
                    </a:cubicBezTo>
                    <a:cubicBezTo>
                      <a:pt x="1705069" y="391599"/>
                      <a:pt x="1703894" y="387205"/>
                      <a:pt x="1702676" y="383507"/>
                    </a:cubicBezTo>
                    <a:cubicBezTo>
                      <a:pt x="1690495" y="385203"/>
                      <a:pt x="1690495" y="385203"/>
                      <a:pt x="1691712" y="388771"/>
                    </a:cubicBezTo>
                    <a:cubicBezTo>
                      <a:pt x="1682968" y="389684"/>
                      <a:pt x="1674267" y="390555"/>
                      <a:pt x="1664173" y="391599"/>
                    </a:cubicBezTo>
                    <a:cubicBezTo>
                      <a:pt x="1664173" y="392251"/>
                      <a:pt x="1663434" y="394862"/>
                      <a:pt x="1664435" y="396384"/>
                    </a:cubicBezTo>
                    <a:cubicBezTo>
                      <a:pt x="1665174" y="397472"/>
                      <a:pt x="1668176" y="397342"/>
                      <a:pt x="1670134" y="397298"/>
                    </a:cubicBezTo>
                    <a:cubicBezTo>
                      <a:pt x="1674224" y="397211"/>
                      <a:pt x="1678356" y="396385"/>
                      <a:pt x="1682403" y="396733"/>
                    </a:cubicBezTo>
                    <a:cubicBezTo>
                      <a:pt x="1683925" y="396863"/>
                      <a:pt x="1685274" y="399256"/>
                      <a:pt x="1686666" y="400604"/>
                    </a:cubicBezTo>
                    <a:cubicBezTo>
                      <a:pt x="1686274" y="401083"/>
                      <a:pt x="1685883" y="401518"/>
                      <a:pt x="1685491" y="401997"/>
                    </a:cubicBezTo>
                    <a:cubicBezTo>
                      <a:pt x="1683403" y="401257"/>
                      <a:pt x="1681315" y="400517"/>
                      <a:pt x="1678835" y="399691"/>
                    </a:cubicBezTo>
                    <a:cubicBezTo>
                      <a:pt x="1679835" y="403345"/>
                      <a:pt x="1680619" y="406391"/>
                      <a:pt x="1681489" y="409523"/>
                    </a:cubicBezTo>
                    <a:cubicBezTo>
                      <a:pt x="1673266" y="413395"/>
                      <a:pt x="1671265" y="407217"/>
                      <a:pt x="1668481" y="402171"/>
                    </a:cubicBezTo>
                    <a:cubicBezTo>
                      <a:pt x="1667306" y="403041"/>
                      <a:pt x="1666219" y="403389"/>
                      <a:pt x="1665827" y="404129"/>
                    </a:cubicBezTo>
                    <a:cubicBezTo>
                      <a:pt x="1662694" y="410220"/>
                      <a:pt x="1657822" y="413134"/>
                      <a:pt x="1651122" y="415005"/>
                    </a:cubicBezTo>
                    <a:cubicBezTo>
                      <a:pt x="1644727" y="416789"/>
                      <a:pt x="1639593" y="418268"/>
                      <a:pt x="1633242" y="414483"/>
                    </a:cubicBezTo>
                    <a:cubicBezTo>
                      <a:pt x="1630457" y="412830"/>
                      <a:pt x="1624801" y="413787"/>
                      <a:pt x="1621495" y="415571"/>
                    </a:cubicBezTo>
                    <a:cubicBezTo>
                      <a:pt x="1612880" y="420182"/>
                      <a:pt x="1604223" y="421096"/>
                      <a:pt x="1594869" y="419094"/>
                    </a:cubicBezTo>
                    <a:cubicBezTo>
                      <a:pt x="1593434" y="418790"/>
                      <a:pt x="1591693" y="419834"/>
                      <a:pt x="1590127" y="420356"/>
                    </a:cubicBezTo>
                    <a:cubicBezTo>
                      <a:pt x="1587909" y="421095"/>
                      <a:pt x="1585777" y="422401"/>
                      <a:pt x="1583515" y="422619"/>
                    </a:cubicBezTo>
                    <a:cubicBezTo>
                      <a:pt x="1568853" y="423967"/>
                      <a:pt x="1554192" y="425054"/>
                      <a:pt x="1539487" y="426229"/>
                    </a:cubicBezTo>
                    <a:cubicBezTo>
                      <a:pt x="1527740" y="427143"/>
                      <a:pt x="1515950" y="427926"/>
                      <a:pt x="1504204" y="428883"/>
                    </a:cubicBezTo>
                    <a:cubicBezTo>
                      <a:pt x="1496938" y="429492"/>
                      <a:pt x="1489673" y="430275"/>
                      <a:pt x="1482451" y="431058"/>
                    </a:cubicBezTo>
                    <a:cubicBezTo>
                      <a:pt x="1480754" y="431232"/>
                      <a:pt x="1479058" y="431754"/>
                      <a:pt x="1477361" y="431885"/>
                    </a:cubicBezTo>
                    <a:cubicBezTo>
                      <a:pt x="1463265" y="432929"/>
                      <a:pt x="1449126" y="433495"/>
                      <a:pt x="1435030" y="435018"/>
                    </a:cubicBezTo>
                    <a:cubicBezTo>
                      <a:pt x="1422674" y="436323"/>
                      <a:pt x="1410493" y="439281"/>
                      <a:pt x="1398181" y="440238"/>
                    </a:cubicBezTo>
                    <a:cubicBezTo>
                      <a:pt x="1392134" y="440717"/>
                      <a:pt x="1385826" y="437497"/>
                      <a:pt x="1379648" y="437497"/>
                    </a:cubicBezTo>
                    <a:cubicBezTo>
                      <a:pt x="1366291" y="437454"/>
                      <a:pt x="1352892" y="438020"/>
                      <a:pt x="1339536" y="439063"/>
                    </a:cubicBezTo>
                    <a:cubicBezTo>
                      <a:pt x="1326049" y="440151"/>
                      <a:pt x="1312649" y="442109"/>
                      <a:pt x="1299206" y="443719"/>
                    </a:cubicBezTo>
                    <a:cubicBezTo>
                      <a:pt x="1297292" y="443936"/>
                      <a:pt x="1294159" y="444023"/>
                      <a:pt x="1293724" y="445067"/>
                    </a:cubicBezTo>
                    <a:cubicBezTo>
                      <a:pt x="1288156" y="457684"/>
                      <a:pt x="1278410" y="449505"/>
                      <a:pt x="1270449" y="450027"/>
                    </a:cubicBezTo>
                    <a:cubicBezTo>
                      <a:pt x="1267621" y="450201"/>
                      <a:pt x="1264837" y="451158"/>
                      <a:pt x="1261965" y="451376"/>
                    </a:cubicBezTo>
                    <a:cubicBezTo>
                      <a:pt x="1258441" y="451637"/>
                      <a:pt x="1254917" y="451419"/>
                      <a:pt x="1249871" y="451419"/>
                    </a:cubicBezTo>
                    <a:cubicBezTo>
                      <a:pt x="1245128" y="452681"/>
                      <a:pt x="1238603" y="455334"/>
                      <a:pt x="1231903" y="456031"/>
                    </a:cubicBezTo>
                    <a:lnTo>
                      <a:pt x="1228439" y="455881"/>
                    </a:lnTo>
                    <a:lnTo>
                      <a:pt x="1186620" y="464897"/>
                    </a:lnTo>
                    <a:lnTo>
                      <a:pt x="1183481" y="466298"/>
                    </a:lnTo>
                    <a:lnTo>
                      <a:pt x="1182859" y="465708"/>
                    </a:lnTo>
                    <a:lnTo>
                      <a:pt x="1158733" y="470909"/>
                    </a:lnTo>
                    <a:lnTo>
                      <a:pt x="1155560" y="471585"/>
                    </a:lnTo>
                    <a:lnTo>
                      <a:pt x="1147024" y="475390"/>
                    </a:lnTo>
                    <a:lnTo>
                      <a:pt x="1145744" y="473675"/>
                    </a:lnTo>
                    <a:lnTo>
                      <a:pt x="1078496" y="487993"/>
                    </a:lnTo>
                    <a:lnTo>
                      <a:pt x="1049189" y="494165"/>
                    </a:lnTo>
                    <a:lnTo>
                      <a:pt x="1044351" y="496839"/>
                    </a:lnTo>
                    <a:lnTo>
                      <a:pt x="1043420" y="495380"/>
                    </a:lnTo>
                    <a:lnTo>
                      <a:pt x="1019586" y="500399"/>
                    </a:lnTo>
                    <a:lnTo>
                      <a:pt x="999090" y="502078"/>
                    </a:lnTo>
                    <a:lnTo>
                      <a:pt x="989392" y="508439"/>
                    </a:lnTo>
                    <a:cubicBezTo>
                      <a:pt x="986368" y="511304"/>
                      <a:pt x="983225" y="514002"/>
                      <a:pt x="978483" y="514110"/>
                    </a:cubicBezTo>
                    <a:cubicBezTo>
                      <a:pt x="973915" y="514241"/>
                      <a:pt x="969347" y="516329"/>
                      <a:pt x="964779" y="516242"/>
                    </a:cubicBezTo>
                    <a:cubicBezTo>
                      <a:pt x="960907" y="516155"/>
                      <a:pt x="957035" y="514198"/>
                      <a:pt x="952597" y="512892"/>
                    </a:cubicBezTo>
                    <a:cubicBezTo>
                      <a:pt x="942461" y="517112"/>
                      <a:pt x="931889" y="523464"/>
                      <a:pt x="919011" y="519810"/>
                    </a:cubicBezTo>
                    <a:cubicBezTo>
                      <a:pt x="917532" y="519375"/>
                      <a:pt x="915052" y="519418"/>
                      <a:pt x="914225" y="520288"/>
                    </a:cubicBezTo>
                    <a:cubicBezTo>
                      <a:pt x="906090" y="529120"/>
                      <a:pt x="894387" y="527423"/>
                      <a:pt x="884511" y="529120"/>
                    </a:cubicBezTo>
                    <a:cubicBezTo>
                      <a:pt x="879334" y="530012"/>
                      <a:pt x="873809" y="530556"/>
                      <a:pt x="868365" y="529985"/>
                    </a:cubicBezTo>
                    <a:lnTo>
                      <a:pt x="854652" y="524883"/>
                    </a:lnTo>
                    <a:lnTo>
                      <a:pt x="880610" y="603262"/>
                    </a:lnTo>
                    <a:cubicBezTo>
                      <a:pt x="891877" y="628880"/>
                      <a:pt x="908315" y="651725"/>
                      <a:pt x="923678" y="675008"/>
                    </a:cubicBezTo>
                    <a:cubicBezTo>
                      <a:pt x="999153" y="663662"/>
                      <a:pt x="1075611" y="670354"/>
                      <a:pt x="1151244" y="672499"/>
                    </a:cubicBezTo>
                    <a:cubicBezTo>
                      <a:pt x="1176641" y="689841"/>
                      <a:pt x="1204430" y="703020"/>
                      <a:pt x="1234684" y="709117"/>
                    </a:cubicBezTo>
                    <a:cubicBezTo>
                      <a:pt x="1260404" y="731503"/>
                      <a:pt x="1284547" y="755865"/>
                      <a:pt x="1311231" y="777262"/>
                    </a:cubicBezTo>
                    <a:cubicBezTo>
                      <a:pt x="1278578" y="833580"/>
                      <a:pt x="1218084" y="864086"/>
                      <a:pt x="1165816" y="898910"/>
                    </a:cubicBezTo>
                    <a:cubicBezTo>
                      <a:pt x="1127893" y="908320"/>
                      <a:pt x="1092701" y="927120"/>
                      <a:pt x="1053113" y="929786"/>
                    </a:cubicBezTo>
                    <a:cubicBezTo>
                      <a:pt x="1082401" y="1012975"/>
                      <a:pt x="1122178" y="1092124"/>
                      <a:pt x="1151215" y="1175387"/>
                    </a:cubicBezTo>
                    <a:cubicBezTo>
                      <a:pt x="1159996" y="1247706"/>
                      <a:pt x="1185609" y="1317062"/>
                      <a:pt x="1192775" y="1389668"/>
                    </a:cubicBezTo>
                    <a:cubicBezTo>
                      <a:pt x="1192284" y="1405975"/>
                      <a:pt x="1178533" y="1423237"/>
                      <a:pt x="1160949" y="1420864"/>
                    </a:cubicBezTo>
                    <a:cubicBezTo>
                      <a:pt x="1136949" y="1418593"/>
                      <a:pt x="1113005" y="1423050"/>
                      <a:pt x="1089115" y="1423415"/>
                    </a:cubicBezTo>
                    <a:cubicBezTo>
                      <a:pt x="1061852" y="1414819"/>
                      <a:pt x="1034720" y="1403425"/>
                      <a:pt x="1012049" y="1385655"/>
                    </a:cubicBezTo>
                    <a:cubicBezTo>
                      <a:pt x="987395" y="1369045"/>
                      <a:pt x="952491" y="1360138"/>
                      <a:pt x="926758" y="1379196"/>
                    </a:cubicBezTo>
                    <a:cubicBezTo>
                      <a:pt x="883998" y="1336473"/>
                      <a:pt x="861742" y="1279078"/>
                      <a:pt x="840279" y="1223890"/>
                    </a:cubicBezTo>
                    <a:cubicBezTo>
                      <a:pt x="829868" y="1198167"/>
                      <a:pt x="804453" y="1183823"/>
                      <a:pt x="788661" y="1161983"/>
                    </a:cubicBezTo>
                    <a:cubicBezTo>
                      <a:pt x="757369" y="1122394"/>
                      <a:pt x="729618" y="1080194"/>
                      <a:pt x="701475" y="1038344"/>
                    </a:cubicBezTo>
                    <a:cubicBezTo>
                      <a:pt x="710958" y="1033560"/>
                      <a:pt x="720546" y="1028935"/>
                      <a:pt x="730260" y="1024599"/>
                    </a:cubicBezTo>
                    <a:cubicBezTo>
                      <a:pt x="757371" y="1055021"/>
                      <a:pt x="787323" y="1082787"/>
                      <a:pt x="814749" y="1112953"/>
                    </a:cubicBezTo>
                    <a:cubicBezTo>
                      <a:pt x="835396" y="1134362"/>
                      <a:pt x="848074" y="1162236"/>
                      <a:pt x="870362" y="1182182"/>
                    </a:cubicBezTo>
                    <a:cubicBezTo>
                      <a:pt x="870091" y="1096902"/>
                      <a:pt x="842138" y="1016066"/>
                      <a:pt x="812199" y="937431"/>
                    </a:cubicBezTo>
                    <a:cubicBezTo>
                      <a:pt x="807901" y="927325"/>
                      <a:pt x="802089" y="917970"/>
                      <a:pt x="796400" y="908555"/>
                    </a:cubicBezTo>
                    <a:cubicBezTo>
                      <a:pt x="763302" y="911024"/>
                      <a:pt x="729721" y="910292"/>
                      <a:pt x="697305" y="918235"/>
                    </a:cubicBezTo>
                    <a:cubicBezTo>
                      <a:pt x="670151" y="924481"/>
                      <a:pt x="641283" y="925682"/>
                      <a:pt x="616600" y="939917"/>
                    </a:cubicBezTo>
                    <a:cubicBezTo>
                      <a:pt x="625109" y="956626"/>
                      <a:pt x="633740" y="973275"/>
                      <a:pt x="641257" y="990410"/>
                    </a:cubicBezTo>
                    <a:cubicBezTo>
                      <a:pt x="571188" y="910425"/>
                      <a:pt x="505413" y="825868"/>
                      <a:pt x="424239" y="756475"/>
                    </a:cubicBezTo>
                    <a:cubicBezTo>
                      <a:pt x="371910" y="710859"/>
                      <a:pt x="321465" y="655236"/>
                      <a:pt x="252086" y="637022"/>
                    </a:cubicBezTo>
                    <a:cubicBezTo>
                      <a:pt x="257702" y="671682"/>
                      <a:pt x="273349" y="704226"/>
                      <a:pt x="274499" y="739659"/>
                    </a:cubicBezTo>
                    <a:cubicBezTo>
                      <a:pt x="281458" y="837138"/>
                      <a:pt x="269809" y="936931"/>
                      <a:pt x="235750" y="1028741"/>
                    </a:cubicBezTo>
                    <a:cubicBezTo>
                      <a:pt x="211807" y="995144"/>
                      <a:pt x="189949" y="959464"/>
                      <a:pt x="177005" y="920026"/>
                    </a:cubicBezTo>
                    <a:cubicBezTo>
                      <a:pt x="157047" y="862260"/>
                      <a:pt x="134914" y="805156"/>
                      <a:pt x="119592" y="745900"/>
                    </a:cubicBezTo>
                    <a:cubicBezTo>
                      <a:pt x="106440" y="697799"/>
                      <a:pt x="89968" y="650241"/>
                      <a:pt x="65965" y="606401"/>
                    </a:cubicBezTo>
                    <a:cubicBezTo>
                      <a:pt x="51480" y="580055"/>
                      <a:pt x="41403" y="551423"/>
                      <a:pt x="36110" y="521805"/>
                    </a:cubicBezTo>
                    <a:cubicBezTo>
                      <a:pt x="24866" y="459698"/>
                      <a:pt x="4353" y="399221"/>
                      <a:pt x="0" y="335951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rgbClr val="FFFF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E424D59A-729B-F323-376F-365D6E642CB3}"/>
                  </a:ext>
                </a:extLst>
              </p:cNvPr>
              <p:cNvGrpSpPr/>
              <p:nvPr/>
            </p:nvGrpSpPr>
            <p:grpSpPr>
              <a:xfrm>
                <a:off x="5449664" y="2911046"/>
                <a:ext cx="1411374" cy="1590423"/>
                <a:chOff x="5404986" y="2911046"/>
                <a:chExt cx="1411374" cy="1590423"/>
              </a:xfrm>
              <a:grpFill/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7508701-F79E-1D5D-D3D0-C0B521B1C39D}"/>
                    </a:ext>
                  </a:extLst>
                </p:cNvPr>
                <p:cNvSpPr/>
                <p:nvPr/>
              </p:nvSpPr>
              <p:spPr>
                <a:xfrm>
                  <a:off x="5404986" y="3488098"/>
                  <a:ext cx="321149" cy="865115"/>
                </a:xfrm>
                <a:custGeom>
                  <a:avLst/>
                  <a:gdLst>
                    <a:gd name="connsiteX0" fmla="*/ 90581 w 221686"/>
                    <a:gd name="connsiteY0" fmla="*/ 0 h 597180"/>
                    <a:gd name="connsiteX1" fmla="*/ 124464 w 221686"/>
                    <a:gd name="connsiteY1" fmla="*/ 22806 h 597180"/>
                    <a:gd name="connsiteX2" fmla="*/ 150062 w 221686"/>
                    <a:gd name="connsiteY2" fmla="*/ 46767 h 597180"/>
                    <a:gd name="connsiteX3" fmla="*/ 155066 w 221686"/>
                    <a:gd name="connsiteY3" fmla="*/ 54618 h 597180"/>
                    <a:gd name="connsiteX4" fmla="*/ 155034 w 221686"/>
                    <a:gd name="connsiteY4" fmla="*/ 56631 h 597180"/>
                    <a:gd name="connsiteX5" fmla="*/ 151609 w 221686"/>
                    <a:gd name="connsiteY5" fmla="*/ 57567 h 597180"/>
                    <a:gd name="connsiteX6" fmla="*/ 175765 w 221686"/>
                    <a:gd name="connsiteY6" fmla="*/ 102769 h 597180"/>
                    <a:gd name="connsiteX7" fmla="*/ 214031 w 221686"/>
                    <a:gd name="connsiteY7" fmla="*/ 242228 h 597180"/>
                    <a:gd name="connsiteX8" fmla="*/ 200425 w 221686"/>
                    <a:gd name="connsiteY8" fmla="*/ 381688 h 597180"/>
                    <a:gd name="connsiteX9" fmla="*/ 187670 w 221686"/>
                    <a:gd name="connsiteY9" fmla="*/ 475228 h 597180"/>
                    <a:gd name="connsiteX10" fmla="*/ 187670 w 221686"/>
                    <a:gd name="connsiteY10" fmla="*/ 514344 h 597180"/>
                    <a:gd name="connsiteX11" fmla="*/ 141750 w 221686"/>
                    <a:gd name="connsiteY11" fmla="*/ 590026 h 597180"/>
                    <a:gd name="connsiteX12" fmla="*/ 108586 w 221686"/>
                    <a:gd name="connsiteY12" fmla="*/ 594278 h 597180"/>
                    <a:gd name="connsiteX13" fmla="*/ 32904 w 221686"/>
                    <a:gd name="connsiteY13" fmla="*/ 580672 h 597180"/>
                    <a:gd name="connsiteX14" fmla="*/ 590 w 221686"/>
                    <a:gd name="connsiteY14" fmla="*/ 445465 h 597180"/>
                    <a:gd name="connsiteX15" fmla="*/ 8244 w 221686"/>
                    <a:gd name="connsiteY15" fmla="*/ 288998 h 597180"/>
                    <a:gd name="connsiteX16" fmla="*/ 20999 w 221686"/>
                    <a:gd name="connsiteY16" fmla="*/ 137634 h 597180"/>
                    <a:gd name="connsiteX17" fmla="*/ 78824 w 221686"/>
                    <a:gd name="connsiteY17" fmla="*/ 16883 h 597180"/>
                    <a:gd name="connsiteX18" fmla="*/ 94662 w 221686"/>
                    <a:gd name="connsiteY18" fmla="*/ 10611 h 597180"/>
                    <a:gd name="connsiteX19" fmla="*/ 90581 w 221686"/>
                    <a:gd name="connsiteY19" fmla="*/ 0 h 597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21686" h="597180">
                      <a:moveTo>
                        <a:pt x="90581" y="0"/>
                      </a:moveTo>
                      <a:lnTo>
                        <a:pt x="124464" y="22806"/>
                      </a:lnTo>
                      <a:cubicBezTo>
                        <a:pt x="135279" y="31884"/>
                        <a:pt x="143911" y="40616"/>
                        <a:pt x="150062" y="46767"/>
                      </a:cubicBezTo>
                      <a:cubicBezTo>
                        <a:pt x="153138" y="49843"/>
                        <a:pt x="154527" y="52398"/>
                        <a:pt x="155066" y="54618"/>
                      </a:cubicBezTo>
                      <a:lnTo>
                        <a:pt x="155034" y="56631"/>
                      </a:lnTo>
                      <a:lnTo>
                        <a:pt x="151609" y="57567"/>
                      </a:lnTo>
                      <a:cubicBezTo>
                        <a:pt x="146747" y="62590"/>
                        <a:pt x="154081" y="75983"/>
                        <a:pt x="175765" y="102769"/>
                      </a:cubicBezTo>
                      <a:cubicBezTo>
                        <a:pt x="225936" y="165696"/>
                        <a:pt x="228487" y="176751"/>
                        <a:pt x="214031" y="242228"/>
                      </a:cubicBezTo>
                      <a:cubicBezTo>
                        <a:pt x="206378" y="274542"/>
                        <a:pt x="200425" y="337469"/>
                        <a:pt x="200425" y="381688"/>
                      </a:cubicBezTo>
                      <a:cubicBezTo>
                        <a:pt x="200425" y="442063"/>
                        <a:pt x="197024" y="465023"/>
                        <a:pt x="187670" y="475228"/>
                      </a:cubicBezTo>
                      <a:cubicBezTo>
                        <a:pt x="171513" y="491384"/>
                        <a:pt x="171513" y="500738"/>
                        <a:pt x="187670" y="514344"/>
                      </a:cubicBezTo>
                      <a:cubicBezTo>
                        <a:pt x="216582" y="539005"/>
                        <a:pt x="183418" y="594278"/>
                        <a:pt x="141750" y="590026"/>
                      </a:cubicBezTo>
                      <a:cubicBezTo>
                        <a:pt x="129845" y="588326"/>
                        <a:pt x="114539" y="590026"/>
                        <a:pt x="108586" y="594278"/>
                      </a:cubicBezTo>
                      <a:cubicBezTo>
                        <a:pt x="96681" y="601931"/>
                        <a:pt x="48211" y="593428"/>
                        <a:pt x="32904" y="580672"/>
                      </a:cubicBezTo>
                      <a:cubicBezTo>
                        <a:pt x="15897" y="567067"/>
                        <a:pt x="-3661" y="484582"/>
                        <a:pt x="590" y="445465"/>
                      </a:cubicBezTo>
                      <a:cubicBezTo>
                        <a:pt x="3141" y="425056"/>
                        <a:pt x="6543" y="354476"/>
                        <a:pt x="8244" y="288998"/>
                      </a:cubicBezTo>
                      <a:cubicBezTo>
                        <a:pt x="10795" y="223521"/>
                        <a:pt x="15897" y="155492"/>
                        <a:pt x="20999" y="137634"/>
                      </a:cubicBezTo>
                      <a:cubicBezTo>
                        <a:pt x="34605" y="80660"/>
                        <a:pt x="67769" y="12631"/>
                        <a:pt x="78824" y="16883"/>
                      </a:cubicBezTo>
                      <a:cubicBezTo>
                        <a:pt x="87753" y="19859"/>
                        <a:pt x="93280" y="16670"/>
                        <a:pt x="94662" y="10611"/>
                      </a:cubicBezTo>
                      <a:lnTo>
                        <a:pt x="90581" y="0"/>
                      </a:lnTo>
                      <a:close/>
                    </a:path>
                  </a:pathLst>
                </a:custGeom>
                <a:grpFill/>
                <a:ln w="28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8E18C94-44AF-F67E-B0F5-941FD66095D6}"/>
                    </a:ext>
                  </a:extLst>
                </p:cNvPr>
                <p:cNvSpPr/>
                <p:nvPr/>
              </p:nvSpPr>
              <p:spPr>
                <a:xfrm rot="11700000">
                  <a:off x="5515715" y="2911046"/>
                  <a:ext cx="1300645" cy="1590423"/>
                </a:xfrm>
                <a:custGeom>
                  <a:avLst/>
                  <a:gdLst>
                    <a:gd name="connsiteX0" fmla="*/ 578355 w 1300645"/>
                    <a:gd name="connsiteY0" fmla="*/ 187515 h 1590423"/>
                    <a:gd name="connsiteX1" fmla="*/ 578355 w 1300645"/>
                    <a:gd name="connsiteY1" fmla="*/ 187513 h 1590423"/>
                    <a:gd name="connsiteX2" fmla="*/ 578358 w 1300645"/>
                    <a:gd name="connsiteY2" fmla="*/ 187513 h 1590423"/>
                    <a:gd name="connsiteX3" fmla="*/ 581502 w 1300645"/>
                    <a:gd name="connsiteY3" fmla="*/ 188456 h 1590423"/>
                    <a:gd name="connsiteX4" fmla="*/ 578358 w 1300645"/>
                    <a:gd name="connsiteY4" fmla="*/ 187513 h 1590423"/>
                    <a:gd name="connsiteX5" fmla="*/ 580678 w 1300645"/>
                    <a:gd name="connsiteY5" fmla="*/ 186080 h 1590423"/>
                    <a:gd name="connsiteX6" fmla="*/ 581502 w 1300645"/>
                    <a:gd name="connsiteY6" fmla="*/ 188456 h 1590423"/>
                    <a:gd name="connsiteX7" fmla="*/ 589388 w 1300645"/>
                    <a:gd name="connsiteY7" fmla="*/ 192364 h 1590423"/>
                    <a:gd name="connsiteX8" fmla="*/ 589633 w 1300645"/>
                    <a:gd name="connsiteY8" fmla="*/ 192114 h 1590423"/>
                    <a:gd name="connsiteX9" fmla="*/ 590850 w 1300645"/>
                    <a:gd name="connsiteY9" fmla="*/ 191209 h 1590423"/>
                    <a:gd name="connsiteX10" fmla="*/ 589335 w 1300645"/>
                    <a:gd name="connsiteY10" fmla="*/ 228650 h 1590423"/>
                    <a:gd name="connsiteX11" fmla="*/ 592143 w 1300645"/>
                    <a:gd name="connsiteY11" fmla="*/ 224586 h 1590423"/>
                    <a:gd name="connsiteX12" fmla="*/ 584013 w 1300645"/>
                    <a:gd name="connsiteY12" fmla="*/ 223153 h 1590423"/>
                    <a:gd name="connsiteX13" fmla="*/ 589335 w 1300645"/>
                    <a:gd name="connsiteY13" fmla="*/ 228650 h 1590423"/>
                    <a:gd name="connsiteX14" fmla="*/ 599344 w 1300645"/>
                    <a:gd name="connsiteY14" fmla="*/ 232675 h 1590423"/>
                    <a:gd name="connsiteX15" fmla="*/ 599374 w 1300645"/>
                    <a:gd name="connsiteY15" fmla="*/ 232657 h 1590423"/>
                    <a:gd name="connsiteX16" fmla="*/ 599693 w 1300645"/>
                    <a:gd name="connsiteY16" fmla="*/ 228470 h 1590423"/>
                    <a:gd name="connsiteX17" fmla="*/ 598119 w 1300645"/>
                    <a:gd name="connsiteY17" fmla="*/ 227415 h 1590423"/>
                    <a:gd name="connsiteX18" fmla="*/ 597669 w 1300645"/>
                    <a:gd name="connsiteY18" fmla="*/ 228169 h 1590423"/>
                    <a:gd name="connsiteX19" fmla="*/ 598674 w 1300645"/>
                    <a:gd name="connsiteY19" fmla="*/ 232413 h 1590423"/>
                    <a:gd name="connsiteX20" fmla="*/ 599122 w 1300645"/>
                    <a:gd name="connsiteY20" fmla="*/ 232559 h 1590423"/>
                    <a:gd name="connsiteX21" fmla="*/ 574646 w 1300645"/>
                    <a:gd name="connsiteY21" fmla="*/ 248195 h 1590423"/>
                    <a:gd name="connsiteX22" fmla="*/ 576145 w 1300645"/>
                    <a:gd name="connsiteY22" fmla="*/ 246422 h 1590423"/>
                    <a:gd name="connsiteX23" fmla="*/ 577082 w 1300645"/>
                    <a:gd name="connsiteY23" fmla="*/ 244537 h 1590423"/>
                    <a:gd name="connsiteX24" fmla="*/ 576332 w 1300645"/>
                    <a:gd name="connsiteY24" fmla="*/ 241444 h 1590423"/>
                    <a:gd name="connsiteX25" fmla="*/ 573035 w 1300645"/>
                    <a:gd name="connsiteY25" fmla="*/ 240237 h 1590423"/>
                    <a:gd name="connsiteX26" fmla="*/ 574646 w 1300645"/>
                    <a:gd name="connsiteY26" fmla="*/ 248195 h 1590423"/>
                    <a:gd name="connsiteX27" fmla="*/ 618782 w 1300645"/>
                    <a:gd name="connsiteY27" fmla="*/ 241067 h 1590423"/>
                    <a:gd name="connsiteX28" fmla="*/ 619025 w 1300645"/>
                    <a:gd name="connsiteY28" fmla="*/ 240200 h 1590423"/>
                    <a:gd name="connsiteX29" fmla="*/ 615916 w 1300645"/>
                    <a:gd name="connsiteY29" fmla="*/ 236466 h 1590423"/>
                    <a:gd name="connsiteX30" fmla="*/ 613686 w 1300645"/>
                    <a:gd name="connsiteY30" fmla="*/ 235938 h 1590423"/>
                    <a:gd name="connsiteX31" fmla="*/ 609284 w 1300645"/>
                    <a:gd name="connsiteY31" fmla="*/ 232242 h 1590423"/>
                    <a:gd name="connsiteX32" fmla="*/ 609883 w 1300645"/>
                    <a:gd name="connsiteY32" fmla="*/ 234731 h 1590423"/>
                    <a:gd name="connsiteX33" fmla="*/ 612300 w 1300645"/>
                    <a:gd name="connsiteY33" fmla="*/ 237711 h 1590423"/>
                    <a:gd name="connsiteX34" fmla="*/ 614305 w 1300645"/>
                    <a:gd name="connsiteY34" fmla="*/ 237786 h 1590423"/>
                    <a:gd name="connsiteX35" fmla="*/ 618782 w 1300645"/>
                    <a:gd name="connsiteY35" fmla="*/ 241067 h 1590423"/>
                    <a:gd name="connsiteX36" fmla="*/ 587459 w 1300645"/>
                    <a:gd name="connsiteY36" fmla="*/ 256869 h 1590423"/>
                    <a:gd name="connsiteX37" fmla="*/ 588003 w 1300645"/>
                    <a:gd name="connsiteY37" fmla="*/ 256379 h 1590423"/>
                    <a:gd name="connsiteX38" fmla="*/ 587122 w 1300645"/>
                    <a:gd name="connsiteY38" fmla="*/ 242915 h 1590423"/>
                    <a:gd name="connsiteX39" fmla="*/ 585137 w 1300645"/>
                    <a:gd name="connsiteY39" fmla="*/ 244424 h 1590423"/>
                    <a:gd name="connsiteX40" fmla="*/ 586654 w 1300645"/>
                    <a:gd name="connsiteY40" fmla="*/ 253136 h 1590423"/>
                    <a:gd name="connsiteX41" fmla="*/ 587459 w 1300645"/>
                    <a:gd name="connsiteY41" fmla="*/ 256869 h 1590423"/>
                    <a:gd name="connsiteX42" fmla="*/ 629122 w 1300645"/>
                    <a:gd name="connsiteY42" fmla="*/ 246159 h 1590423"/>
                    <a:gd name="connsiteX43" fmla="*/ 628860 w 1300645"/>
                    <a:gd name="connsiteY43" fmla="*/ 245668 h 1590423"/>
                    <a:gd name="connsiteX44" fmla="*/ 628142 w 1300645"/>
                    <a:gd name="connsiteY44" fmla="*/ 245922 h 1590423"/>
                    <a:gd name="connsiteX45" fmla="*/ 627571 w 1300645"/>
                    <a:gd name="connsiteY45" fmla="*/ 245785 h 1590423"/>
                    <a:gd name="connsiteX46" fmla="*/ 627699 w 1300645"/>
                    <a:gd name="connsiteY46" fmla="*/ 245291 h 1590423"/>
                    <a:gd name="connsiteX47" fmla="*/ 621910 w 1300645"/>
                    <a:gd name="connsiteY47" fmla="*/ 239068 h 1590423"/>
                    <a:gd name="connsiteX48" fmla="*/ 620749 w 1300645"/>
                    <a:gd name="connsiteY48" fmla="*/ 241746 h 1590423"/>
                    <a:gd name="connsiteX49" fmla="*/ 623521 w 1300645"/>
                    <a:gd name="connsiteY49" fmla="*/ 242802 h 1590423"/>
                    <a:gd name="connsiteX50" fmla="*/ 626462 w 1300645"/>
                    <a:gd name="connsiteY50" fmla="*/ 245517 h 1590423"/>
                    <a:gd name="connsiteX51" fmla="*/ 627571 w 1300645"/>
                    <a:gd name="connsiteY51" fmla="*/ 245785 h 1590423"/>
                    <a:gd name="connsiteX52" fmla="*/ 627474 w 1300645"/>
                    <a:gd name="connsiteY52" fmla="*/ 246159 h 1590423"/>
                    <a:gd name="connsiteX53" fmla="*/ 628142 w 1300645"/>
                    <a:gd name="connsiteY53" fmla="*/ 245922 h 1590423"/>
                    <a:gd name="connsiteX54" fmla="*/ 444188 w 1300645"/>
                    <a:gd name="connsiteY54" fmla="*/ 309292 h 1590423"/>
                    <a:gd name="connsiteX55" fmla="*/ 448627 w 1300645"/>
                    <a:gd name="connsiteY55" fmla="*/ 306840 h 1590423"/>
                    <a:gd name="connsiteX56" fmla="*/ 448459 w 1300645"/>
                    <a:gd name="connsiteY56" fmla="*/ 305106 h 1590423"/>
                    <a:gd name="connsiteX57" fmla="*/ 444019 w 1300645"/>
                    <a:gd name="connsiteY57" fmla="*/ 308538 h 1590423"/>
                    <a:gd name="connsiteX58" fmla="*/ 444188 w 1300645"/>
                    <a:gd name="connsiteY58" fmla="*/ 309292 h 1590423"/>
                    <a:gd name="connsiteX59" fmla="*/ 625226 w 1300645"/>
                    <a:gd name="connsiteY59" fmla="*/ 263960 h 1590423"/>
                    <a:gd name="connsiteX60" fmla="*/ 627099 w 1300645"/>
                    <a:gd name="connsiteY60" fmla="*/ 261357 h 1590423"/>
                    <a:gd name="connsiteX61" fmla="*/ 621910 w 1300645"/>
                    <a:gd name="connsiteY61" fmla="*/ 254946 h 1590423"/>
                    <a:gd name="connsiteX62" fmla="*/ 617039 w 1300645"/>
                    <a:gd name="connsiteY62" fmla="*/ 253060 h 1590423"/>
                    <a:gd name="connsiteX63" fmla="*/ 615466 w 1300645"/>
                    <a:gd name="connsiteY63" fmla="*/ 248233 h 1590423"/>
                    <a:gd name="connsiteX64" fmla="*/ 613368 w 1300645"/>
                    <a:gd name="connsiteY64" fmla="*/ 248497 h 1590423"/>
                    <a:gd name="connsiteX65" fmla="*/ 612956 w 1300645"/>
                    <a:gd name="connsiteY65" fmla="*/ 250873 h 1590423"/>
                    <a:gd name="connsiteX66" fmla="*/ 606193 w 1300645"/>
                    <a:gd name="connsiteY66" fmla="*/ 246422 h 1590423"/>
                    <a:gd name="connsiteX67" fmla="*/ 606024 w 1300645"/>
                    <a:gd name="connsiteY67" fmla="*/ 241180 h 1590423"/>
                    <a:gd name="connsiteX68" fmla="*/ 606830 w 1300645"/>
                    <a:gd name="connsiteY68" fmla="*/ 238767 h 1590423"/>
                    <a:gd name="connsiteX69" fmla="*/ 606568 w 1300645"/>
                    <a:gd name="connsiteY69" fmla="*/ 237899 h 1590423"/>
                    <a:gd name="connsiteX70" fmla="*/ 604095 w 1300645"/>
                    <a:gd name="connsiteY70" fmla="*/ 239974 h 1590423"/>
                    <a:gd name="connsiteX71" fmla="*/ 603464 w 1300645"/>
                    <a:gd name="connsiteY71" fmla="*/ 240520 h 1590423"/>
                    <a:gd name="connsiteX72" fmla="*/ 603383 w 1300645"/>
                    <a:gd name="connsiteY72" fmla="*/ 239408 h 1590423"/>
                    <a:gd name="connsiteX73" fmla="*/ 601791 w 1300645"/>
                    <a:gd name="connsiteY73" fmla="*/ 241972 h 1590423"/>
                    <a:gd name="connsiteX74" fmla="*/ 603464 w 1300645"/>
                    <a:gd name="connsiteY74" fmla="*/ 240520 h 1590423"/>
                    <a:gd name="connsiteX75" fmla="*/ 603683 w 1300645"/>
                    <a:gd name="connsiteY75" fmla="*/ 243518 h 1590423"/>
                    <a:gd name="connsiteX76" fmla="*/ 600330 w 1300645"/>
                    <a:gd name="connsiteY76" fmla="*/ 241558 h 1590423"/>
                    <a:gd name="connsiteX77" fmla="*/ 596470 w 1300645"/>
                    <a:gd name="connsiteY77" fmla="*/ 238276 h 1590423"/>
                    <a:gd name="connsiteX78" fmla="*/ 594990 w 1300645"/>
                    <a:gd name="connsiteY78" fmla="*/ 238503 h 1590423"/>
                    <a:gd name="connsiteX79" fmla="*/ 594915 w 1300645"/>
                    <a:gd name="connsiteY79" fmla="*/ 239898 h 1590423"/>
                    <a:gd name="connsiteX80" fmla="*/ 598625 w 1300645"/>
                    <a:gd name="connsiteY80" fmla="*/ 242463 h 1590423"/>
                    <a:gd name="connsiteX81" fmla="*/ 597894 w 1300645"/>
                    <a:gd name="connsiteY81" fmla="*/ 244235 h 1590423"/>
                    <a:gd name="connsiteX82" fmla="*/ 600161 w 1300645"/>
                    <a:gd name="connsiteY82" fmla="*/ 246611 h 1590423"/>
                    <a:gd name="connsiteX83" fmla="*/ 599955 w 1300645"/>
                    <a:gd name="connsiteY83" fmla="*/ 247780 h 1590423"/>
                    <a:gd name="connsiteX84" fmla="*/ 595459 w 1300645"/>
                    <a:gd name="connsiteY84" fmla="*/ 245329 h 1590423"/>
                    <a:gd name="connsiteX85" fmla="*/ 598662 w 1300645"/>
                    <a:gd name="connsiteY85" fmla="*/ 249477 h 1590423"/>
                    <a:gd name="connsiteX86" fmla="*/ 602427 w 1300645"/>
                    <a:gd name="connsiteY86" fmla="*/ 254833 h 1590423"/>
                    <a:gd name="connsiteX87" fmla="*/ 605631 w 1300645"/>
                    <a:gd name="connsiteY87" fmla="*/ 249855 h 1590423"/>
                    <a:gd name="connsiteX88" fmla="*/ 604620 w 1300645"/>
                    <a:gd name="connsiteY88" fmla="*/ 253965 h 1590423"/>
                    <a:gd name="connsiteX89" fmla="*/ 608535 w 1300645"/>
                    <a:gd name="connsiteY89" fmla="*/ 258491 h 1590423"/>
                    <a:gd name="connsiteX90" fmla="*/ 609003 w 1300645"/>
                    <a:gd name="connsiteY90" fmla="*/ 254870 h 1590423"/>
                    <a:gd name="connsiteX91" fmla="*/ 614679 w 1300645"/>
                    <a:gd name="connsiteY91" fmla="*/ 255059 h 1590423"/>
                    <a:gd name="connsiteX92" fmla="*/ 614529 w 1300645"/>
                    <a:gd name="connsiteY92" fmla="*/ 261131 h 1590423"/>
                    <a:gd name="connsiteX93" fmla="*/ 616871 w 1300645"/>
                    <a:gd name="connsiteY93" fmla="*/ 258453 h 1590423"/>
                    <a:gd name="connsiteX94" fmla="*/ 617620 w 1300645"/>
                    <a:gd name="connsiteY94" fmla="*/ 263168 h 1590423"/>
                    <a:gd name="connsiteX95" fmla="*/ 618070 w 1300645"/>
                    <a:gd name="connsiteY95" fmla="*/ 263620 h 1590423"/>
                    <a:gd name="connsiteX96" fmla="*/ 619138 w 1300645"/>
                    <a:gd name="connsiteY96" fmla="*/ 264299 h 1590423"/>
                    <a:gd name="connsiteX97" fmla="*/ 620637 w 1300645"/>
                    <a:gd name="connsiteY97" fmla="*/ 259773 h 1590423"/>
                    <a:gd name="connsiteX98" fmla="*/ 625226 w 1300645"/>
                    <a:gd name="connsiteY98" fmla="*/ 263960 h 1590423"/>
                    <a:gd name="connsiteX99" fmla="*/ 578355 w 1300645"/>
                    <a:gd name="connsiteY99" fmla="*/ 277160 h 1590423"/>
                    <a:gd name="connsiteX100" fmla="*/ 579966 w 1300645"/>
                    <a:gd name="connsiteY100" fmla="*/ 271125 h 1590423"/>
                    <a:gd name="connsiteX101" fmla="*/ 579311 w 1300645"/>
                    <a:gd name="connsiteY101" fmla="*/ 270597 h 1590423"/>
                    <a:gd name="connsiteX102" fmla="*/ 578917 w 1300645"/>
                    <a:gd name="connsiteY102" fmla="*/ 273464 h 1590423"/>
                    <a:gd name="connsiteX103" fmla="*/ 570656 w 1300645"/>
                    <a:gd name="connsiteY103" fmla="*/ 270522 h 1590423"/>
                    <a:gd name="connsiteX104" fmla="*/ 578355 w 1300645"/>
                    <a:gd name="connsiteY104" fmla="*/ 277160 h 1590423"/>
                    <a:gd name="connsiteX105" fmla="*/ 612450 w 1300645"/>
                    <a:gd name="connsiteY105" fmla="*/ 269390 h 1590423"/>
                    <a:gd name="connsiteX106" fmla="*/ 616103 w 1300645"/>
                    <a:gd name="connsiteY106" fmla="*/ 268070 h 1590423"/>
                    <a:gd name="connsiteX107" fmla="*/ 615503 w 1300645"/>
                    <a:gd name="connsiteY107" fmla="*/ 264789 h 1590423"/>
                    <a:gd name="connsiteX108" fmla="*/ 612450 w 1300645"/>
                    <a:gd name="connsiteY108" fmla="*/ 269390 h 1590423"/>
                    <a:gd name="connsiteX109" fmla="*/ 586036 w 1300645"/>
                    <a:gd name="connsiteY109" fmla="*/ 277725 h 1590423"/>
                    <a:gd name="connsiteX110" fmla="*/ 586111 w 1300645"/>
                    <a:gd name="connsiteY110" fmla="*/ 276632 h 1590423"/>
                    <a:gd name="connsiteX111" fmla="*/ 583600 w 1300645"/>
                    <a:gd name="connsiteY111" fmla="*/ 265242 h 1590423"/>
                    <a:gd name="connsiteX112" fmla="*/ 580079 w 1300645"/>
                    <a:gd name="connsiteY112" fmla="*/ 258906 h 1590423"/>
                    <a:gd name="connsiteX113" fmla="*/ 580472 w 1300645"/>
                    <a:gd name="connsiteY113" fmla="*/ 257925 h 1590423"/>
                    <a:gd name="connsiteX114" fmla="*/ 583020 w 1300645"/>
                    <a:gd name="connsiteY114" fmla="*/ 258793 h 1590423"/>
                    <a:gd name="connsiteX115" fmla="*/ 583788 w 1300645"/>
                    <a:gd name="connsiteY115" fmla="*/ 254192 h 1590423"/>
                    <a:gd name="connsiteX116" fmla="*/ 580098 w 1300645"/>
                    <a:gd name="connsiteY116" fmla="*/ 248799 h 1590423"/>
                    <a:gd name="connsiteX117" fmla="*/ 579779 w 1300645"/>
                    <a:gd name="connsiteY117" fmla="*/ 249591 h 1590423"/>
                    <a:gd name="connsiteX118" fmla="*/ 578074 w 1300645"/>
                    <a:gd name="connsiteY118" fmla="*/ 254041 h 1590423"/>
                    <a:gd name="connsiteX119" fmla="*/ 580289 w 1300645"/>
                    <a:gd name="connsiteY119" fmla="*/ 263892 h 1590423"/>
                    <a:gd name="connsiteX120" fmla="*/ 580285 w 1300645"/>
                    <a:gd name="connsiteY120" fmla="*/ 263884 h 1590423"/>
                    <a:gd name="connsiteX121" fmla="*/ 580284 w 1300645"/>
                    <a:gd name="connsiteY121" fmla="*/ 263922 h 1590423"/>
                    <a:gd name="connsiteX122" fmla="*/ 577625 w 1300645"/>
                    <a:gd name="connsiteY122" fmla="*/ 258793 h 1590423"/>
                    <a:gd name="connsiteX123" fmla="*/ 577400 w 1300645"/>
                    <a:gd name="connsiteY123" fmla="*/ 259434 h 1590423"/>
                    <a:gd name="connsiteX124" fmla="*/ 579779 w 1300645"/>
                    <a:gd name="connsiteY124" fmla="*/ 267806 h 1590423"/>
                    <a:gd name="connsiteX125" fmla="*/ 580191 w 1300645"/>
                    <a:gd name="connsiteY125" fmla="*/ 267618 h 1590423"/>
                    <a:gd name="connsiteX126" fmla="*/ 580284 w 1300645"/>
                    <a:gd name="connsiteY126" fmla="*/ 263922 h 1590423"/>
                    <a:gd name="connsiteX127" fmla="*/ 580304 w 1300645"/>
                    <a:gd name="connsiteY127" fmla="*/ 263959 h 1590423"/>
                    <a:gd name="connsiteX128" fmla="*/ 580289 w 1300645"/>
                    <a:gd name="connsiteY128" fmla="*/ 263892 h 1590423"/>
                    <a:gd name="connsiteX129" fmla="*/ 584612 w 1300645"/>
                    <a:gd name="connsiteY129" fmla="*/ 273690 h 1590423"/>
                    <a:gd name="connsiteX130" fmla="*/ 584294 w 1300645"/>
                    <a:gd name="connsiteY130" fmla="*/ 274520 h 1590423"/>
                    <a:gd name="connsiteX131" fmla="*/ 581634 w 1300645"/>
                    <a:gd name="connsiteY131" fmla="*/ 271352 h 1590423"/>
                    <a:gd name="connsiteX132" fmla="*/ 586036 w 1300645"/>
                    <a:gd name="connsiteY132" fmla="*/ 277725 h 1590423"/>
                    <a:gd name="connsiteX133" fmla="*/ 260465 w 1300645"/>
                    <a:gd name="connsiteY133" fmla="*/ 366603 h 1590423"/>
                    <a:gd name="connsiteX134" fmla="*/ 264048 w 1300645"/>
                    <a:gd name="connsiteY134" fmla="*/ 362733 h 1590423"/>
                    <a:gd name="connsiteX135" fmla="*/ 266896 w 1300645"/>
                    <a:gd name="connsiteY135" fmla="*/ 360093 h 1590423"/>
                    <a:gd name="connsiteX136" fmla="*/ 263767 w 1300645"/>
                    <a:gd name="connsiteY136" fmla="*/ 355568 h 1590423"/>
                    <a:gd name="connsiteX137" fmla="*/ 262400 w 1300645"/>
                    <a:gd name="connsiteY137" fmla="*/ 356095 h 1590423"/>
                    <a:gd name="connsiteX138" fmla="*/ 257604 w 1300645"/>
                    <a:gd name="connsiteY138" fmla="*/ 357868 h 1590423"/>
                    <a:gd name="connsiteX139" fmla="*/ 257572 w 1300645"/>
                    <a:gd name="connsiteY139" fmla="*/ 357882 h 1590423"/>
                    <a:gd name="connsiteX140" fmla="*/ 621835 w 1300645"/>
                    <a:gd name="connsiteY140" fmla="*/ 271465 h 1590423"/>
                    <a:gd name="connsiteX141" fmla="*/ 617564 w 1300645"/>
                    <a:gd name="connsiteY141" fmla="*/ 266449 h 1590423"/>
                    <a:gd name="connsiteX142" fmla="*/ 619362 w 1300645"/>
                    <a:gd name="connsiteY142" fmla="*/ 269542 h 1590423"/>
                    <a:gd name="connsiteX143" fmla="*/ 617583 w 1300645"/>
                    <a:gd name="connsiteY143" fmla="*/ 269278 h 1590423"/>
                    <a:gd name="connsiteX144" fmla="*/ 617508 w 1300645"/>
                    <a:gd name="connsiteY144" fmla="*/ 270710 h 1590423"/>
                    <a:gd name="connsiteX145" fmla="*/ 621835 w 1300645"/>
                    <a:gd name="connsiteY145" fmla="*/ 271465 h 1590423"/>
                    <a:gd name="connsiteX146" fmla="*/ 581090 w 1300645"/>
                    <a:gd name="connsiteY146" fmla="*/ 287267 h 1590423"/>
                    <a:gd name="connsiteX147" fmla="*/ 581259 w 1300645"/>
                    <a:gd name="connsiteY147" fmla="*/ 286588 h 1590423"/>
                    <a:gd name="connsiteX148" fmla="*/ 577756 w 1300645"/>
                    <a:gd name="connsiteY148" fmla="*/ 284174 h 1590423"/>
                    <a:gd name="connsiteX149" fmla="*/ 576332 w 1300645"/>
                    <a:gd name="connsiteY149" fmla="*/ 285759 h 1590423"/>
                    <a:gd name="connsiteX150" fmla="*/ 581090 w 1300645"/>
                    <a:gd name="connsiteY150" fmla="*/ 287267 h 1590423"/>
                    <a:gd name="connsiteX151" fmla="*/ 618632 w 1300645"/>
                    <a:gd name="connsiteY151" fmla="*/ 277763 h 1590423"/>
                    <a:gd name="connsiteX152" fmla="*/ 620562 w 1300645"/>
                    <a:gd name="connsiteY152" fmla="*/ 275387 h 1590423"/>
                    <a:gd name="connsiteX153" fmla="*/ 606455 w 1300645"/>
                    <a:gd name="connsiteY153" fmla="*/ 270182 h 1590423"/>
                    <a:gd name="connsiteX154" fmla="*/ 604544 w 1300645"/>
                    <a:gd name="connsiteY154" fmla="*/ 275161 h 1590423"/>
                    <a:gd name="connsiteX155" fmla="*/ 604994 w 1300645"/>
                    <a:gd name="connsiteY155" fmla="*/ 276103 h 1590423"/>
                    <a:gd name="connsiteX156" fmla="*/ 607448 w 1300645"/>
                    <a:gd name="connsiteY156" fmla="*/ 272332 h 1590423"/>
                    <a:gd name="connsiteX157" fmla="*/ 611120 w 1300645"/>
                    <a:gd name="connsiteY157" fmla="*/ 274293 h 1590423"/>
                    <a:gd name="connsiteX158" fmla="*/ 612207 w 1300645"/>
                    <a:gd name="connsiteY158" fmla="*/ 274256 h 1590423"/>
                    <a:gd name="connsiteX159" fmla="*/ 614829 w 1300645"/>
                    <a:gd name="connsiteY159" fmla="*/ 276971 h 1590423"/>
                    <a:gd name="connsiteX160" fmla="*/ 618632 w 1300645"/>
                    <a:gd name="connsiteY160" fmla="*/ 277763 h 1590423"/>
                    <a:gd name="connsiteX161" fmla="*/ 631221 w 1300645"/>
                    <a:gd name="connsiteY161" fmla="*/ 275953 h 1590423"/>
                    <a:gd name="connsiteX162" fmla="*/ 631370 w 1300645"/>
                    <a:gd name="connsiteY162" fmla="*/ 274859 h 1590423"/>
                    <a:gd name="connsiteX163" fmla="*/ 626013 w 1300645"/>
                    <a:gd name="connsiteY163" fmla="*/ 270711 h 1590423"/>
                    <a:gd name="connsiteX164" fmla="*/ 626669 w 1300645"/>
                    <a:gd name="connsiteY164" fmla="*/ 268448 h 1590423"/>
                    <a:gd name="connsiteX165" fmla="*/ 624645 w 1300645"/>
                    <a:gd name="connsiteY165" fmla="*/ 268146 h 1590423"/>
                    <a:gd name="connsiteX166" fmla="*/ 624908 w 1300645"/>
                    <a:gd name="connsiteY166" fmla="*/ 269013 h 1590423"/>
                    <a:gd name="connsiteX167" fmla="*/ 623053 w 1300645"/>
                    <a:gd name="connsiteY167" fmla="*/ 272257 h 1590423"/>
                    <a:gd name="connsiteX168" fmla="*/ 631221 w 1300645"/>
                    <a:gd name="connsiteY168" fmla="*/ 275953 h 1590423"/>
                    <a:gd name="connsiteX169" fmla="*/ 645420 w 1300645"/>
                    <a:gd name="connsiteY169" fmla="*/ 278668 h 1590423"/>
                    <a:gd name="connsiteX170" fmla="*/ 646076 w 1300645"/>
                    <a:gd name="connsiteY170" fmla="*/ 274482 h 1590423"/>
                    <a:gd name="connsiteX171" fmla="*/ 644016 w 1300645"/>
                    <a:gd name="connsiteY171" fmla="*/ 276292 h 1590423"/>
                    <a:gd name="connsiteX172" fmla="*/ 642985 w 1300645"/>
                    <a:gd name="connsiteY172" fmla="*/ 274482 h 1590423"/>
                    <a:gd name="connsiteX173" fmla="*/ 642517 w 1300645"/>
                    <a:gd name="connsiteY173" fmla="*/ 275425 h 1590423"/>
                    <a:gd name="connsiteX174" fmla="*/ 645420 w 1300645"/>
                    <a:gd name="connsiteY174" fmla="*/ 278668 h 1590423"/>
                    <a:gd name="connsiteX175" fmla="*/ 620243 w 1300645"/>
                    <a:gd name="connsiteY175" fmla="*/ 292698 h 1590423"/>
                    <a:gd name="connsiteX176" fmla="*/ 619306 w 1300645"/>
                    <a:gd name="connsiteY176" fmla="*/ 290925 h 1590423"/>
                    <a:gd name="connsiteX177" fmla="*/ 619429 w 1300645"/>
                    <a:gd name="connsiteY177" fmla="*/ 290942 h 1590423"/>
                    <a:gd name="connsiteX178" fmla="*/ 644297 w 1300645"/>
                    <a:gd name="connsiteY178" fmla="*/ 289303 h 1590423"/>
                    <a:gd name="connsiteX179" fmla="*/ 644296 w 1300645"/>
                    <a:gd name="connsiteY179" fmla="*/ 284061 h 1590423"/>
                    <a:gd name="connsiteX180" fmla="*/ 648268 w 1300645"/>
                    <a:gd name="connsiteY180" fmla="*/ 287380 h 1590423"/>
                    <a:gd name="connsiteX181" fmla="*/ 648605 w 1300645"/>
                    <a:gd name="connsiteY181" fmla="*/ 282930 h 1590423"/>
                    <a:gd name="connsiteX182" fmla="*/ 644990 w 1300645"/>
                    <a:gd name="connsiteY182" fmla="*/ 282930 h 1590423"/>
                    <a:gd name="connsiteX183" fmla="*/ 638320 w 1300645"/>
                    <a:gd name="connsiteY183" fmla="*/ 277009 h 1590423"/>
                    <a:gd name="connsiteX184" fmla="*/ 639819 w 1300645"/>
                    <a:gd name="connsiteY184" fmla="*/ 270371 h 1590423"/>
                    <a:gd name="connsiteX185" fmla="*/ 636148 w 1300645"/>
                    <a:gd name="connsiteY185" fmla="*/ 264186 h 1590423"/>
                    <a:gd name="connsiteX186" fmla="*/ 636110 w 1300645"/>
                    <a:gd name="connsiteY186" fmla="*/ 263997 h 1590423"/>
                    <a:gd name="connsiteX187" fmla="*/ 636260 w 1300645"/>
                    <a:gd name="connsiteY187" fmla="*/ 263809 h 1590423"/>
                    <a:gd name="connsiteX188" fmla="*/ 637084 w 1300645"/>
                    <a:gd name="connsiteY188" fmla="*/ 262451 h 1590423"/>
                    <a:gd name="connsiteX189" fmla="*/ 635979 w 1300645"/>
                    <a:gd name="connsiteY189" fmla="*/ 258190 h 1590423"/>
                    <a:gd name="connsiteX190" fmla="*/ 632850 w 1300645"/>
                    <a:gd name="connsiteY190" fmla="*/ 258001 h 1590423"/>
                    <a:gd name="connsiteX191" fmla="*/ 632813 w 1300645"/>
                    <a:gd name="connsiteY191" fmla="*/ 259245 h 1590423"/>
                    <a:gd name="connsiteX192" fmla="*/ 635417 w 1300645"/>
                    <a:gd name="connsiteY192" fmla="*/ 262112 h 1590423"/>
                    <a:gd name="connsiteX193" fmla="*/ 635286 w 1300645"/>
                    <a:gd name="connsiteY193" fmla="*/ 263017 h 1590423"/>
                    <a:gd name="connsiteX194" fmla="*/ 629385 w 1300645"/>
                    <a:gd name="connsiteY194" fmla="*/ 261470 h 1590423"/>
                    <a:gd name="connsiteX195" fmla="*/ 629479 w 1300645"/>
                    <a:gd name="connsiteY195" fmla="*/ 260113 h 1590423"/>
                    <a:gd name="connsiteX196" fmla="*/ 630715 w 1300645"/>
                    <a:gd name="connsiteY196" fmla="*/ 260414 h 1590423"/>
                    <a:gd name="connsiteX197" fmla="*/ 630378 w 1300645"/>
                    <a:gd name="connsiteY197" fmla="*/ 255813 h 1590423"/>
                    <a:gd name="connsiteX198" fmla="*/ 626949 w 1300645"/>
                    <a:gd name="connsiteY198" fmla="*/ 255814 h 1590423"/>
                    <a:gd name="connsiteX199" fmla="*/ 628973 w 1300645"/>
                    <a:gd name="connsiteY199" fmla="*/ 263771 h 1590423"/>
                    <a:gd name="connsiteX200" fmla="*/ 629872 w 1300645"/>
                    <a:gd name="connsiteY200" fmla="*/ 263432 h 1590423"/>
                    <a:gd name="connsiteX201" fmla="*/ 631202 w 1300645"/>
                    <a:gd name="connsiteY201" fmla="*/ 265845 h 1590423"/>
                    <a:gd name="connsiteX202" fmla="*/ 633187 w 1300645"/>
                    <a:gd name="connsiteY202" fmla="*/ 266223 h 1590423"/>
                    <a:gd name="connsiteX203" fmla="*/ 632157 w 1300645"/>
                    <a:gd name="connsiteY203" fmla="*/ 264638 h 1590423"/>
                    <a:gd name="connsiteX204" fmla="*/ 632457 w 1300645"/>
                    <a:gd name="connsiteY204" fmla="*/ 263582 h 1590423"/>
                    <a:gd name="connsiteX205" fmla="*/ 634630 w 1300645"/>
                    <a:gd name="connsiteY205" fmla="*/ 266222 h 1590423"/>
                    <a:gd name="connsiteX206" fmla="*/ 636710 w 1300645"/>
                    <a:gd name="connsiteY206" fmla="*/ 271955 h 1590423"/>
                    <a:gd name="connsiteX207" fmla="*/ 634930 w 1300645"/>
                    <a:gd name="connsiteY207" fmla="*/ 273049 h 1590423"/>
                    <a:gd name="connsiteX208" fmla="*/ 634967 w 1300645"/>
                    <a:gd name="connsiteY208" fmla="*/ 273841 h 1590423"/>
                    <a:gd name="connsiteX209" fmla="*/ 638039 w 1300645"/>
                    <a:gd name="connsiteY209" fmla="*/ 274406 h 1590423"/>
                    <a:gd name="connsiteX210" fmla="*/ 633581 w 1300645"/>
                    <a:gd name="connsiteY210" fmla="*/ 274633 h 1590423"/>
                    <a:gd name="connsiteX211" fmla="*/ 635154 w 1300645"/>
                    <a:gd name="connsiteY211" fmla="*/ 279649 h 1590423"/>
                    <a:gd name="connsiteX212" fmla="*/ 630602 w 1300645"/>
                    <a:gd name="connsiteY212" fmla="*/ 282100 h 1590423"/>
                    <a:gd name="connsiteX213" fmla="*/ 631183 w 1300645"/>
                    <a:gd name="connsiteY213" fmla="*/ 285080 h 1590423"/>
                    <a:gd name="connsiteX214" fmla="*/ 635098 w 1300645"/>
                    <a:gd name="connsiteY214" fmla="*/ 284401 h 1590423"/>
                    <a:gd name="connsiteX215" fmla="*/ 637964 w 1300645"/>
                    <a:gd name="connsiteY215" fmla="*/ 285834 h 1590423"/>
                    <a:gd name="connsiteX216" fmla="*/ 643041 w 1300645"/>
                    <a:gd name="connsiteY216" fmla="*/ 285117 h 1590423"/>
                    <a:gd name="connsiteX217" fmla="*/ 644297 w 1300645"/>
                    <a:gd name="connsiteY217" fmla="*/ 289303 h 1590423"/>
                    <a:gd name="connsiteX218" fmla="*/ 677192 w 1300645"/>
                    <a:gd name="connsiteY218" fmla="*/ 291453 h 1590423"/>
                    <a:gd name="connsiteX219" fmla="*/ 677155 w 1300645"/>
                    <a:gd name="connsiteY219" fmla="*/ 291076 h 1590423"/>
                    <a:gd name="connsiteX220" fmla="*/ 677292 w 1300645"/>
                    <a:gd name="connsiteY220" fmla="*/ 291201 h 1590423"/>
                    <a:gd name="connsiteX221" fmla="*/ 632500 w 1300645"/>
                    <a:gd name="connsiteY221" fmla="*/ 1589731 h 1590423"/>
                    <a:gd name="connsiteX222" fmla="*/ 384029 w 1300645"/>
                    <a:gd name="connsiteY222" fmla="*/ 1509644 h 1590423"/>
                    <a:gd name="connsiteX223" fmla="*/ 328791 w 1300645"/>
                    <a:gd name="connsiteY223" fmla="*/ 1370128 h 1590423"/>
                    <a:gd name="connsiteX224" fmla="*/ 325238 w 1300645"/>
                    <a:gd name="connsiteY224" fmla="*/ 1318790 h 1590423"/>
                    <a:gd name="connsiteX225" fmla="*/ 327043 w 1300645"/>
                    <a:gd name="connsiteY225" fmla="*/ 1301727 h 1590423"/>
                    <a:gd name="connsiteX226" fmla="*/ 87300 w 1300645"/>
                    <a:gd name="connsiteY226" fmla="*/ 426035 h 1590423"/>
                    <a:gd name="connsiteX227" fmla="*/ 1533 w 1300645"/>
                    <a:gd name="connsiteY227" fmla="*/ 105948 h 1590423"/>
                    <a:gd name="connsiteX228" fmla="*/ 28833 w 1300645"/>
                    <a:gd name="connsiteY228" fmla="*/ 41243 h 1590423"/>
                    <a:gd name="connsiteX229" fmla="*/ 172174 w 1300645"/>
                    <a:gd name="connsiteY229" fmla="*/ 284 h 1590423"/>
                    <a:gd name="connsiteX230" fmla="*/ 344087 w 1300645"/>
                    <a:gd name="connsiteY230" fmla="*/ 94509 h 1590423"/>
                    <a:gd name="connsiteX231" fmla="*/ 472159 w 1300645"/>
                    <a:gd name="connsiteY231" fmla="*/ 158392 h 1590423"/>
                    <a:gd name="connsiteX232" fmla="*/ 505994 w 1300645"/>
                    <a:gd name="connsiteY232" fmla="*/ 173858 h 1590423"/>
                    <a:gd name="connsiteX233" fmla="*/ 509473 w 1300645"/>
                    <a:gd name="connsiteY233" fmla="*/ 173559 h 1590423"/>
                    <a:gd name="connsiteX234" fmla="*/ 506992 w 1300645"/>
                    <a:gd name="connsiteY234" fmla="*/ 174313 h 1590423"/>
                    <a:gd name="connsiteX235" fmla="*/ 512514 w 1300645"/>
                    <a:gd name="connsiteY235" fmla="*/ 176838 h 1590423"/>
                    <a:gd name="connsiteX236" fmla="*/ 520413 w 1300645"/>
                    <a:gd name="connsiteY236" fmla="*/ 178613 h 1590423"/>
                    <a:gd name="connsiteX237" fmla="*/ 522193 w 1300645"/>
                    <a:gd name="connsiteY237" fmla="*/ 178235 h 1590423"/>
                    <a:gd name="connsiteX238" fmla="*/ 527420 w 1300645"/>
                    <a:gd name="connsiteY238" fmla="*/ 176123 h 1590423"/>
                    <a:gd name="connsiteX239" fmla="*/ 533864 w 1300645"/>
                    <a:gd name="connsiteY239" fmla="*/ 175972 h 1590423"/>
                    <a:gd name="connsiteX240" fmla="*/ 534931 w 1300645"/>
                    <a:gd name="connsiteY240" fmla="*/ 177783 h 1590423"/>
                    <a:gd name="connsiteX241" fmla="*/ 535756 w 1300645"/>
                    <a:gd name="connsiteY241" fmla="*/ 183855 h 1590423"/>
                    <a:gd name="connsiteX242" fmla="*/ 536224 w 1300645"/>
                    <a:gd name="connsiteY242" fmla="*/ 183666 h 1590423"/>
                    <a:gd name="connsiteX243" fmla="*/ 536561 w 1300645"/>
                    <a:gd name="connsiteY243" fmla="*/ 179970 h 1590423"/>
                    <a:gd name="connsiteX244" fmla="*/ 538397 w 1300645"/>
                    <a:gd name="connsiteY244" fmla="*/ 183855 h 1590423"/>
                    <a:gd name="connsiteX245" fmla="*/ 538397 w 1300645"/>
                    <a:gd name="connsiteY245" fmla="*/ 179819 h 1590423"/>
                    <a:gd name="connsiteX246" fmla="*/ 540214 w 1300645"/>
                    <a:gd name="connsiteY246" fmla="*/ 179367 h 1590423"/>
                    <a:gd name="connsiteX247" fmla="*/ 544766 w 1300645"/>
                    <a:gd name="connsiteY247" fmla="*/ 179254 h 1590423"/>
                    <a:gd name="connsiteX248" fmla="*/ 546359 w 1300645"/>
                    <a:gd name="connsiteY248" fmla="*/ 176161 h 1590423"/>
                    <a:gd name="connsiteX249" fmla="*/ 550855 w 1300645"/>
                    <a:gd name="connsiteY249" fmla="*/ 178537 h 1590423"/>
                    <a:gd name="connsiteX250" fmla="*/ 550518 w 1300645"/>
                    <a:gd name="connsiteY250" fmla="*/ 180234 h 1590423"/>
                    <a:gd name="connsiteX251" fmla="*/ 553047 w 1300645"/>
                    <a:gd name="connsiteY251" fmla="*/ 182158 h 1590423"/>
                    <a:gd name="connsiteX252" fmla="*/ 555782 w 1300645"/>
                    <a:gd name="connsiteY252" fmla="*/ 180272 h 1590423"/>
                    <a:gd name="connsiteX253" fmla="*/ 555557 w 1300645"/>
                    <a:gd name="connsiteY253" fmla="*/ 176764 h 1590423"/>
                    <a:gd name="connsiteX254" fmla="*/ 558198 w 1300645"/>
                    <a:gd name="connsiteY254" fmla="*/ 180913 h 1590423"/>
                    <a:gd name="connsiteX255" fmla="*/ 562095 w 1300645"/>
                    <a:gd name="connsiteY255" fmla="*/ 177519 h 1590423"/>
                    <a:gd name="connsiteX256" fmla="*/ 563130 w 1300645"/>
                    <a:gd name="connsiteY256" fmla="*/ 180110 h 1590423"/>
                    <a:gd name="connsiteX257" fmla="*/ 562638 w 1300645"/>
                    <a:gd name="connsiteY257" fmla="*/ 181630 h 1590423"/>
                    <a:gd name="connsiteX258" fmla="*/ 564099 w 1300645"/>
                    <a:gd name="connsiteY258" fmla="*/ 182535 h 1590423"/>
                    <a:gd name="connsiteX259" fmla="*/ 563130 w 1300645"/>
                    <a:gd name="connsiteY259" fmla="*/ 180110 h 1590423"/>
                    <a:gd name="connsiteX260" fmla="*/ 563200 w 1300645"/>
                    <a:gd name="connsiteY260" fmla="*/ 179895 h 1590423"/>
                    <a:gd name="connsiteX261" fmla="*/ 565748 w 1300645"/>
                    <a:gd name="connsiteY261" fmla="*/ 182421 h 1590423"/>
                    <a:gd name="connsiteX262" fmla="*/ 567434 w 1300645"/>
                    <a:gd name="connsiteY262" fmla="*/ 187589 h 1590423"/>
                    <a:gd name="connsiteX263" fmla="*/ 573972 w 1300645"/>
                    <a:gd name="connsiteY263" fmla="*/ 186306 h 1590423"/>
                    <a:gd name="connsiteX264" fmla="*/ 572529 w 1300645"/>
                    <a:gd name="connsiteY264" fmla="*/ 188230 h 1590423"/>
                    <a:gd name="connsiteX265" fmla="*/ 575733 w 1300645"/>
                    <a:gd name="connsiteY265" fmla="*/ 189135 h 1590423"/>
                    <a:gd name="connsiteX266" fmla="*/ 578355 w 1300645"/>
                    <a:gd name="connsiteY266" fmla="*/ 187515 h 1590423"/>
                    <a:gd name="connsiteX267" fmla="*/ 577906 w 1300645"/>
                    <a:gd name="connsiteY267" fmla="*/ 190983 h 1590423"/>
                    <a:gd name="connsiteX268" fmla="*/ 586842 w 1300645"/>
                    <a:gd name="connsiteY268" fmla="*/ 194377 h 1590423"/>
                    <a:gd name="connsiteX269" fmla="*/ 589388 w 1300645"/>
                    <a:gd name="connsiteY269" fmla="*/ 192364 h 1590423"/>
                    <a:gd name="connsiteX270" fmla="*/ 588453 w 1300645"/>
                    <a:gd name="connsiteY270" fmla="*/ 193321 h 1590423"/>
                    <a:gd name="connsiteX271" fmla="*/ 592630 w 1300645"/>
                    <a:gd name="connsiteY271" fmla="*/ 197960 h 1590423"/>
                    <a:gd name="connsiteX272" fmla="*/ 592930 w 1300645"/>
                    <a:gd name="connsiteY272" fmla="*/ 196866 h 1590423"/>
                    <a:gd name="connsiteX273" fmla="*/ 591188 w 1300645"/>
                    <a:gd name="connsiteY273" fmla="*/ 194792 h 1590423"/>
                    <a:gd name="connsiteX274" fmla="*/ 591056 w 1300645"/>
                    <a:gd name="connsiteY274" fmla="*/ 193736 h 1590423"/>
                    <a:gd name="connsiteX275" fmla="*/ 594859 w 1300645"/>
                    <a:gd name="connsiteY275" fmla="*/ 192152 h 1590423"/>
                    <a:gd name="connsiteX276" fmla="*/ 599936 w 1300645"/>
                    <a:gd name="connsiteY276" fmla="*/ 192340 h 1590423"/>
                    <a:gd name="connsiteX277" fmla="*/ 601191 w 1300645"/>
                    <a:gd name="connsiteY277" fmla="*/ 193208 h 1590423"/>
                    <a:gd name="connsiteX278" fmla="*/ 600292 w 1300645"/>
                    <a:gd name="connsiteY278" fmla="*/ 197092 h 1590423"/>
                    <a:gd name="connsiteX279" fmla="*/ 603907 w 1300645"/>
                    <a:gd name="connsiteY279" fmla="*/ 198601 h 1590423"/>
                    <a:gd name="connsiteX280" fmla="*/ 605444 w 1300645"/>
                    <a:gd name="connsiteY280" fmla="*/ 196074 h 1590423"/>
                    <a:gd name="connsiteX281" fmla="*/ 608066 w 1300645"/>
                    <a:gd name="connsiteY281" fmla="*/ 200901 h 1590423"/>
                    <a:gd name="connsiteX282" fmla="*/ 603552 w 1300645"/>
                    <a:gd name="connsiteY282" fmla="*/ 200901 h 1590423"/>
                    <a:gd name="connsiteX283" fmla="*/ 603552 w 1300645"/>
                    <a:gd name="connsiteY283" fmla="*/ 202033 h 1590423"/>
                    <a:gd name="connsiteX284" fmla="*/ 610431 w 1300645"/>
                    <a:gd name="connsiteY284" fmla="*/ 204106 h 1590423"/>
                    <a:gd name="connsiteX285" fmla="*/ 610576 w 1300645"/>
                    <a:gd name="connsiteY285" fmla="*/ 204183 h 1590423"/>
                    <a:gd name="connsiteX286" fmla="*/ 610578 w 1300645"/>
                    <a:gd name="connsiteY286" fmla="*/ 204151 h 1590423"/>
                    <a:gd name="connsiteX287" fmla="*/ 612937 w 1300645"/>
                    <a:gd name="connsiteY287" fmla="*/ 204862 h 1590423"/>
                    <a:gd name="connsiteX288" fmla="*/ 610708 w 1300645"/>
                    <a:gd name="connsiteY288" fmla="*/ 201769 h 1590423"/>
                    <a:gd name="connsiteX289" fmla="*/ 610578 w 1300645"/>
                    <a:gd name="connsiteY289" fmla="*/ 204151 h 1590423"/>
                    <a:gd name="connsiteX290" fmla="*/ 610431 w 1300645"/>
                    <a:gd name="connsiteY290" fmla="*/ 204106 h 1590423"/>
                    <a:gd name="connsiteX291" fmla="*/ 608572 w 1300645"/>
                    <a:gd name="connsiteY291" fmla="*/ 203127 h 1590423"/>
                    <a:gd name="connsiteX292" fmla="*/ 610033 w 1300645"/>
                    <a:gd name="connsiteY292" fmla="*/ 198978 h 1590423"/>
                    <a:gd name="connsiteX293" fmla="*/ 612525 w 1300645"/>
                    <a:gd name="connsiteY293" fmla="*/ 198940 h 1590423"/>
                    <a:gd name="connsiteX294" fmla="*/ 615504 w 1300645"/>
                    <a:gd name="connsiteY294" fmla="*/ 201995 h 1590423"/>
                    <a:gd name="connsiteX295" fmla="*/ 616983 w 1300645"/>
                    <a:gd name="connsiteY295" fmla="*/ 204145 h 1590423"/>
                    <a:gd name="connsiteX296" fmla="*/ 615878 w 1300645"/>
                    <a:gd name="connsiteY296" fmla="*/ 206596 h 1590423"/>
                    <a:gd name="connsiteX297" fmla="*/ 619437 w 1300645"/>
                    <a:gd name="connsiteY297" fmla="*/ 207162 h 1590423"/>
                    <a:gd name="connsiteX298" fmla="*/ 618463 w 1300645"/>
                    <a:gd name="connsiteY298" fmla="*/ 210255 h 1590423"/>
                    <a:gd name="connsiteX299" fmla="*/ 618744 w 1300645"/>
                    <a:gd name="connsiteY299" fmla="*/ 211235 h 1590423"/>
                    <a:gd name="connsiteX300" fmla="*/ 621236 w 1300645"/>
                    <a:gd name="connsiteY300" fmla="*/ 210858 h 1590423"/>
                    <a:gd name="connsiteX301" fmla="*/ 623334 w 1300645"/>
                    <a:gd name="connsiteY301" fmla="*/ 212329 h 1590423"/>
                    <a:gd name="connsiteX302" fmla="*/ 630153 w 1300645"/>
                    <a:gd name="connsiteY302" fmla="*/ 215686 h 1590423"/>
                    <a:gd name="connsiteX303" fmla="*/ 632439 w 1300645"/>
                    <a:gd name="connsiteY303" fmla="*/ 216930 h 1590423"/>
                    <a:gd name="connsiteX304" fmla="*/ 633581 w 1300645"/>
                    <a:gd name="connsiteY304" fmla="*/ 221531 h 1590423"/>
                    <a:gd name="connsiteX305" fmla="*/ 636035 w 1300645"/>
                    <a:gd name="connsiteY305" fmla="*/ 222059 h 1590423"/>
                    <a:gd name="connsiteX306" fmla="*/ 636110 w 1300645"/>
                    <a:gd name="connsiteY306" fmla="*/ 223304 h 1590423"/>
                    <a:gd name="connsiteX307" fmla="*/ 632420 w 1300645"/>
                    <a:gd name="connsiteY307" fmla="*/ 223379 h 1590423"/>
                    <a:gd name="connsiteX308" fmla="*/ 628036 w 1300645"/>
                    <a:gd name="connsiteY308" fmla="*/ 218099 h 1590423"/>
                    <a:gd name="connsiteX309" fmla="*/ 627605 w 1300645"/>
                    <a:gd name="connsiteY309" fmla="*/ 220739 h 1590423"/>
                    <a:gd name="connsiteX310" fmla="*/ 625900 w 1300645"/>
                    <a:gd name="connsiteY310" fmla="*/ 219042 h 1590423"/>
                    <a:gd name="connsiteX311" fmla="*/ 626238 w 1300645"/>
                    <a:gd name="connsiteY311" fmla="*/ 221984 h 1590423"/>
                    <a:gd name="connsiteX312" fmla="*/ 624777 w 1300645"/>
                    <a:gd name="connsiteY312" fmla="*/ 219910 h 1590423"/>
                    <a:gd name="connsiteX313" fmla="*/ 621967 w 1300645"/>
                    <a:gd name="connsiteY313" fmla="*/ 218514 h 1590423"/>
                    <a:gd name="connsiteX314" fmla="*/ 620224 w 1300645"/>
                    <a:gd name="connsiteY314" fmla="*/ 217458 h 1590423"/>
                    <a:gd name="connsiteX315" fmla="*/ 616796 w 1300645"/>
                    <a:gd name="connsiteY315" fmla="*/ 215006 h 1590423"/>
                    <a:gd name="connsiteX316" fmla="*/ 616290 w 1300645"/>
                    <a:gd name="connsiteY316" fmla="*/ 210406 h 1590423"/>
                    <a:gd name="connsiteX317" fmla="*/ 615878 w 1300645"/>
                    <a:gd name="connsiteY317" fmla="*/ 210519 h 1590423"/>
                    <a:gd name="connsiteX318" fmla="*/ 615822 w 1300645"/>
                    <a:gd name="connsiteY318" fmla="*/ 212895 h 1590423"/>
                    <a:gd name="connsiteX319" fmla="*/ 604863 w 1300645"/>
                    <a:gd name="connsiteY319" fmla="*/ 209991 h 1590423"/>
                    <a:gd name="connsiteX320" fmla="*/ 593660 w 1300645"/>
                    <a:gd name="connsiteY320" fmla="*/ 204824 h 1590423"/>
                    <a:gd name="connsiteX321" fmla="*/ 591843 w 1300645"/>
                    <a:gd name="connsiteY321" fmla="*/ 206106 h 1590423"/>
                    <a:gd name="connsiteX322" fmla="*/ 594166 w 1300645"/>
                    <a:gd name="connsiteY322" fmla="*/ 209311 h 1590423"/>
                    <a:gd name="connsiteX323" fmla="*/ 587272 w 1300645"/>
                    <a:gd name="connsiteY323" fmla="*/ 206294 h 1590423"/>
                    <a:gd name="connsiteX324" fmla="*/ 588902 w 1300645"/>
                    <a:gd name="connsiteY324" fmla="*/ 205088 h 1590423"/>
                    <a:gd name="connsiteX325" fmla="*/ 587834 w 1300645"/>
                    <a:gd name="connsiteY325" fmla="*/ 203617 h 1590423"/>
                    <a:gd name="connsiteX326" fmla="*/ 580978 w 1300645"/>
                    <a:gd name="connsiteY326" fmla="*/ 202033 h 1590423"/>
                    <a:gd name="connsiteX327" fmla="*/ 579067 w 1300645"/>
                    <a:gd name="connsiteY327" fmla="*/ 204522 h 1590423"/>
                    <a:gd name="connsiteX328" fmla="*/ 577194 w 1300645"/>
                    <a:gd name="connsiteY328" fmla="*/ 200185 h 1590423"/>
                    <a:gd name="connsiteX329" fmla="*/ 575302 w 1300645"/>
                    <a:gd name="connsiteY329" fmla="*/ 199921 h 1590423"/>
                    <a:gd name="connsiteX330" fmla="*/ 572417 w 1300645"/>
                    <a:gd name="connsiteY330" fmla="*/ 199468 h 1590423"/>
                    <a:gd name="connsiteX331" fmla="*/ 572042 w 1300645"/>
                    <a:gd name="connsiteY331" fmla="*/ 200298 h 1590423"/>
                    <a:gd name="connsiteX332" fmla="*/ 572810 w 1300645"/>
                    <a:gd name="connsiteY332" fmla="*/ 202900 h 1590423"/>
                    <a:gd name="connsiteX333" fmla="*/ 577175 w 1300645"/>
                    <a:gd name="connsiteY333" fmla="*/ 205578 h 1590423"/>
                    <a:gd name="connsiteX334" fmla="*/ 578243 w 1300645"/>
                    <a:gd name="connsiteY334" fmla="*/ 205088 h 1590423"/>
                    <a:gd name="connsiteX335" fmla="*/ 575995 w 1300645"/>
                    <a:gd name="connsiteY335" fmla="*/ 210217 h 1590423"/>
                    <a:gd name="connsiteX336" fmla="*/ 571874 w 1300645"/>
                    <a:gd name="connsiteY336" fmla="*/ 208406 h 1590423"/>
                    <a:gd name="connsiteX337" fmla="*/ 568576 w 1300645"/>
                    <a:gd name="connsiteY337" fmla="*/ 207803 h 1590423"/>
                    <a:gd name="connsiteX338" fmla="*/ 567902 w 1300645"/>
                    <a:gd name="connsiteY338" fmla="*/ 205993 h 1590423"/>
                    <a:gd name="connsiteX339" fmla="*/ 570281 w 1300645"/>
                    <a:gd name="connsiteY339" fmla="*/ 206710 h 1590423"/>
                    <a:gd name="connsiteX340" fmla="*/ 569701 w 1300645"/>
                    <a:gd name="connsiteY340" fmla="*/ 205729 h 1590423"/>
                    <a:gd name="connsiteX341" fmla="*/ 571480 w 1300645"/>
                    <a:gd name="connsiteY341" fmla="*/ 203617 h 1590423"/>
                    <a:gd name="connsiteX342" fmla="*/ 568726 w 1300645"/>
                    <a:gd name="connsiteY342" fmla="*/ 200638 h 1590423"/>
                    <a:gd name="connsiteX343" fmla="*/ 568089 w 1300645"/>
                    <a:gd name="connsiteY343" fmla="*/ 198639 h 1590423"/>
                    <a:gd name="connsiteX344" fmla="*/ 565992 w 1300645"/>
                    <a:gd name="connsiteY344" fmla="*/ 196300 h 1590423"/>
                    <a:gd name="connsiteX345" fmla="*/ 564661 w 1300645"/>
                    <a:gd name="connsiteY345" fmla="*/ 195773 h 1590423"/>
                    <a:gd name="connsiteX346" fmla="*/ 562975 w 1300645"/>
                    <a:gd name="connsiteY346" fmla="*/ 193698 h 1590423"/>
                    <a:gd name="connsiteX347" fmla="*/ 563219 w 1300645"/>
                    <a:gd name="connsiteY347" fmla="*/ 198036 h 1590423"/>
                    <a:gd name="connsiteX348" fmla="*/ 562619 w 1300645"/>
                    <a:gd name="connsiteY348" fmla="*/ 198752 h 1590423"/>
                    <a:gd name="connsiteX349" fmla="*/ 562057 w 1300645"/>
                    <a:gd name="connsiteY349" fmla="*/ 195433 h 1590423"/>
                    <a:gd name="connsiteX350" fmla="*/ 561439 w 1300645"/>
                    <a:gd name="connsiteY350" fmla="*/ 195923 h 1590423"/>
                    <a:gd name="connsiteX351" fmla="*/ 559922 w 1300645"/>
                    <a:gd name="connsiteY351" fmla="*/ 201015 h 1590423"/>
                    <a:gd name="connsiteX352" fmla="*/ 559903 w 1300645"/>
                    <a:gd name="connsiteY352" fmla="*/ 204183 h 1590423"/>
                    <a:gd name="connsiteX353" fmla="*/ 558648 w 1300645"/>
                    <a:gd name="connsiteY353" fmla="*/ 203391 h 1590423"/>
                    <a:gd name="connsiteX354" fmla="*/ 558367 w 1300645"/>
                    <a:gd name="connsiteY354" fmla="*/ 199657 h 1590423"/>
                    <a:gd name="connsiteX355" fmla="*/ 559959 w 1300645"/>
                    <a:gd name="connsiteY355" fmla="*/ 193811 h 1590423"/>
                    <a:gd name="connsiteX356" fmla="*/ 556774 w 1300645"/>
                    <a:gd name="connsiteY356" fmla="*/ 196715 h 1590423"/>
                    <a:gd name="connsiteX357" fmla="*/ 554133 w 1300645"/>
                    <a:gd name="connsiteY357" fmla="*/ 196527 h 1590423"/>
                    <a:gd name="connsiteX358" fmla="*/ 550790 w 1300645"/>
                    <a:gd name="connsiteY358" fmla="*/ 197194 h 1590423"/>
                    <a:gd name="connsiteX359" fmla="*/ 551132 w 1300645"/>
                    <a:gd name="connsiteY359" fmla="*/ 197546 h 1590423"/>
                    <a:gd name="connsiteX360" fmla="*/ 553122 w 1300645"/>
                    <a:gd name="connsiteY360" fmla="*/ 197470 h 1590423"/>
                    <a:gd name="connsiteX361" fmla="*/ 554451 w 1300645"/>
                    <a:gd name="connsiteY361" fmla="*/ 200962 h 1590423"/>
                    <a:gd name="connsiteX362" fmla="*/ 554844 w 1300645"/>
                    <a:gd name="connsiteY362" fmla="*/ 201366 h 1590423"/>
                    <a:gd name="connsiteX363" fmla="*/ 557224 w 1300645"/>
                    <a:gd name="connsiteY363" fmla="*/ 199582 h 1590423"/>
                    <a:gd name="connsiteX364" fmla="*/ 556293 w 1300645"/>
                    <a:gd name="connsiteY364" fmla="*/ 202857 h 1590423"/>
                    <a:gd name="connsiteX365" fmla="*/ 558710 w 1300645"/>
                    <a:gd name="connsiteY365" fmla="*/ 205345 h 1590423"/>
                    <a:gd name="connsiteX366" fmla="*/ 563188 w 1300645"/>
                    <a:gd name="connsiteY366" fmla="*/ 211182 h 1590423"/>
                    <a:gd name="connsiteX367" fmla="*/ 566703 w 1300645"/>
                    <a:gd name="connsiteY367" fmla="*/ 212404 h 1590423"/>
                    <a:gd name="connsiteX368" fmla="*/ 566722 w 1300645"/>
                    <a:gd name="connsiteY368" fmla="*/ 213234 h 1590423"/>
                    <a:gd name="connsiteX369" fmla="*/ 565534 w 1300645"/>
                    <a:gd name="connsiteY369" fmla="*/ 214239 h 1590423"/>
                    <a:gd name="connsiteX370" fmla="*/ 565650 w 1300645"/>
                    <a:gd name="connsiteY370" fmla="*/ 214391 h 1590423"/>
                    <a:gd name="connsiteX371" fmla="*/ 569494 w 1300645"/>
                    <a:gd name="connsiteY371" fmla="*/ 215497 h 1590423"/>
                    <a:gd name="connsiteX372" fmla="*/ 569832 w 1300645"/>
                    <a:gd name="connsiteY372" fmla="*/ 215233 h 1590423"/>
                    <a:gd name="connsiteX373" fmla="*/ 573765 w 1300645"/>
                    <a:gd name="connsiteY373" fmla="*/ 213121 h 1590423"/>
                    <a:gd name="connsiteX374" fmla="*/ 577400 w 1300645"/>
                    <a:gd name="connsiteY374" fmla="*/ 213083 h 1590423"/>
                    <a:gd name="connsiteX375" fmla="*/ 574740 w 1300645"/>
                    <a:gd name="connsiteY375" fmla="*/ 217156 h 1590423"/>
                    <a:gd name="connsiteX376" fmla="*/ 572379 w 1300645"/>
                    <a:gd name="connsiteY376" fmla="*/ 219193 h 1590423"/>
                    <a:gd name="connsiteX377" fmla="*/ 572304 w 1300645"/>
                    <a:gd name="connsiteY377" fmla="*/ 220173 h 1590423"/>
                    <a:gd name="connsiteX378" fmla="*/ 575508 w 1300645"/>
                    <a:gd name="connsiteY378" fmla="*/ 221720 h 1590423"/>
                    <a:gd name="connsiteX379" fmla="*/ 579685 w 1300645"/>
                    <a:gd name="connsiteY379" fmla="*/ 223341 h 1590423"/>
                    <a:gd name="connsiteX380" fmla="*/ 583282 w 1300645"/>
                    <a:gd name="connsiteY380" fmla="*/ 222172 h 1590423"/>
                    <a:gd name="connsiteX381" fmla="*/ 582926 w 1300645"/>
                    <a:gd name="connsiteY381" fmla="*/ 219457 h 1590423"/>
                    <a:gd name="connsiteX382" fmla="*/ 584425 w 1300645"/>
                    <a:gd name="connsiteY382" fmla="*/ 219721 h 1590423"/>
                    <a:gd name="connsiteX383" fmla="*/ 586205 w 1300645"/>
                    <a:gd name="connsiteY383" fmla="*/ 219834 h 1590423"/>
                    <a:gd name="connsiteX384" fmla="*/ 589801 w 1300645"/>
                    <a:gd name="connsiteY384" fmla="*/ 221418 h 1590423"/>
                    <a:gd name="connsiteX385" fmla="*/ 592667 w 1300645"/>
                    <a:gd name="connsiteY385" fmla="*/ 222701 h 1590423"/>
                    <a:gd name="connsiteX386" fmla="*/ 599336 w 1300645"/>
                    <a:gd name="connsiteY386" fmla="*/ 224624 h 1590423"/>
                    <a:gd name="connsiteX387" fmla="*/ 604376 w 1300645"/>
                    <a:gd name="connsiteY387" fmla="*/ 229376 h 1590423"/>
                    <a:gd name="connsiteX388" fmla="*/ 604348 w 1300645"/>
                    <a:gd name="connsiteY388" fmla="*/ 229385 h 1590423"/>
                    <a:gd name="connsiteX389" fmla="*/ 604320 w 1300645"/>
                    <a:gd name="connsiteY389" fmla="*/ 229376 h 1590423"/>
                    <a:gd name="connsiteX390" fmla="*/ 604342 w 1300645"/>
                    <a:gd name="connsiteY390" fmla="*/ 229387 h 1590423"/>
                    <a:gd name="connsiteX391" fmla="*/ 600892 w 1300645"/>
                    <a:gd name="connsiteY391" fmla="*/ 230583 h 1590423"/>
                    <a:gd name="connsiteX392" fmla="*/ 600929 w 1300645"/>
                    <a:gd name="connsiteY392" fmla="*/ 232091 h 1590423"/>
                    <a:gd name="connsiteX393" fmla="*/ 608235 w 1300645"/>
                    <a:gd name="connsiteY393" fmla="*/ 232959 h 1590423"/>
                    <a:gd name="connsiteX394" fmla="*/ 608366 w 1300645"/>
                    <a:gd name="connsiteY394" fmla="*/ 231525 h 1590423"/>
                    <a:gd name="connsiteX395" fmla="*/ 604342 w 1300645"/>
                    <a:gd name="connsiteY395" fmla="*/ 229387 h 1590423"/>
                    <a:gd name="connsiteX396" fmla="*/ 604348 w 1300645"/>
                    <a:gd name="connsiteY396" fmla="*/ 229385 h 1590423"/>
                    <a:gd name="connsiteX397" fmla="*/ 617377 w 1300645"/>
                    <a:gd name="connsiteY397" fmla="*/ 233600 h 1590423"/>
                    <a:gd name="connsiteX398" fmla="*/ 618332 w 1300645"/>
                    <a:gd name="connsiteY398" fmla="*/ 234316 h 1590423"/>
                    <a:gd name="connsiteX399" fmla="*/ 621554 w 1300645"/>
                    <a:gd name="connsiteY399" fmla="*/ 237899 h 1590423"/>
                    <a:gd name="connsiteX400" fmla="*/ 631502 w 1300645"/>
                    <a:gd name="connsiteY400" fmla="*/ 241030 h 1590423"/>
                    <a:gd name="connsiteX401" fmla="*/ 633019 w 1300645"/>
                    <a:gd name="connsiteY401" fmla="*/ 242199 h 1590423"/>
                    <a:gd name="connsiteX402" fmla="*/ 637028 w 1300645"/>
                    <a:gd name="connsiteY402" fmla="*/ 244687 h 1590423"/>
                    <a:gd name="connsiteX403" fmla="*/ 637496 w 1300645"/>
                    <a:gd name="connsiteY403" fmla="*/ 245178 h 1590423"/>
                    <a:gd name="connsiteX404" fmla="*/ 636785 w 1300645"/>
                    <a:gd name="connsiteY404" fmla="*/ 248836 h 1590423"/>
                    <a:gd name="connsiteX405" fmla="*/ 635155 w 1300645"/>
                    <a:gd name="connsiteY405" fmla="*/ 247780 h 1590423"/>
                    <a:gd name="connsiteX406" fmla="*/ 633132 w 1300645"/>
                    <a:gd name="connsiteY406" fmla="*/ 249402 h 1590423"/>
                    <a:gd name="connsiteX407" fmla="*/ 635604 w 1300645"/>
                    <a:gd name="connsiteY407" fmla="*/ 251212 h 1590423"/>
                    <a:gd name="connsiteX408" fmla="*/ 639182 w 1300645"/>
                    <a:gd name="connsiteY408" fmla="*/ 254380 h 1590423"/>
                    <a:gd name="connsiteX409" fmla="*/ 641861 w 1300645"/>
                    <a:gd name="connsiteY409" fmla="*/ 254946 h 1590423"/>
                    <a:gd name="connsiteX410" fmla="*/ 641599 w 1300645"/>
                    <a:gd name="connsiteY410" fmla="*/ 248949 h 1590423"/>
                    <a:gd name="connsiteX411" fmla="*/ 641299 w 1300645"/>
                    <a:gd name="connsiteY411" fmla="*/ 247290 h 1590423"/>
                    <a:gd name="connsiteX412" fmla="*/ 641168 w 1300645"/>
                    <a:gd name="connsiteY412" fmla="*/ 244311 h 1590423"/>
                    <a:gd name="connsiteX413" fmla="*/ 642329 w 1300645"/>
                    <a:gd name="connsiteY413" fmla="*/ 244462 h 1590423"/>
                    <a:gd name="connsiteX414" fmla="*/ 643135 w 1300645"/>
                    <a:gd name="connsiteY414" fmla="*/ 247554 h 1590423"/>
                    <a:gd name="connsiteX415" fmla="*/ 642948 w 1300645"/>
                    <a:gd name="connsiteY415" fmla="*/ 249779 h 1590423"/>
                    <a:gd name="connsiteX416" fmla="*/ 647743 w 1300645"/>
                    <a:gd name="connsiteY416" fmla="*/ 255323 h 1590423"/>
                    <a:gd name="connsiteX417" fmla="*/ 651434 w 1300645"/>
                    <a:gd name="connsiteY417" fmla="*/ 256945 h 1590423"/>
                    <a:gd name="connsiteX418" fmla="*/ 655536 w 1300645"/>
                    <a:gd name="connsiteY418" fmla="*/ 258076 h 1590423"/>
                    <a:gd name="connsiteX419" fmla="*/ 655742 w 1300645"/>
                    <a:gd name="connsiteY419" fmla="*/ 259509 h 1590423"/>
                    <a:gd name="connsiteX420" fmla="*/ 653307 w 1300645"/>
                    <a:gd name="connsiteY420" fmla="*/ 262979 h 1590423"/>
                    <a:gd name="connsiteX421" fmla="*/ 654244 w 1300645"/>
                    <a:gd name="connsiteY421" fmla="*/ 264601 h 1590423"/>
                    <a:gd name="connsiteX422" fmla="*/ 657372 w 1300645"/>
                    <a:gd name="connsiteY422" fmla="*/ 261734 h 1590423"/>
                    <a:gd name="connsiteX423" fmla="*/ 657728 w 1300645"/>
                    <a:gd name="connsiteY423" fmla="*/ 261583 h 1590423"/>
                    <a:gd name="connsiteX424" fmla="*/ 662955 w 1300645"/>
                    <a:gd name="connsiteY424" fmla="*/ 265430 h 1590423"/>
                    <a:gd name="connsiteX425" fmla="*/ 665952 w 1300645"/>
                    <a:gd name="connsiteY425" fmla="*/ 266863 h 1590423"/>
                    <a:gd name="connsiteX426" fmla="*/ 668687 w 1300645"/>
                    <a:gd name="connsiteY426" fmla="*/ 268447 h 1590423"/>
                    <a:gd name="connsiteX427" fmla="*/ 664959 w 1300645"/>
                    <a:gd name="connsiteY427" fmla="*/ 271163 h 1590423"/>
                    <a:gd name="connsiteX428" fmla="*/ 670354 w 1300645"/>
                    <a:gd name="connsiteY428" fmla="*/ 272143 h 1590423"/>
                    <a:gd name="connsiteX429" fmla="*/ 669886 w 1300645"/>
                    <a:gd name="connsiteY429" fmla="*/ 273162 h 1590423"/>
                    <a:gd name="connsiteX430" fmla="*/ 673933 w 1300645"/>
                    <a:gd name="connsiteY430" fmla="*/ 276254 h 1590423"/>
                    <a:gd name="connsiteX431" fmla="*/ 672958 w 1300645"/>
                    <a:gd name="connsiteY431" fmla="*/ 278668 h 1590423"/>
                    <a:gd name="connsiteX432" fmla="*/ 674570 w 1300645"/>
                    <a:gd name="connsiteY432" fmla="*/ 279234 h 1590423"/>
                    <a:gd name="connsiteX433" fmla="*/ 676705 w 1300645"/>
                    <a:gd name="connsiteY433" fmla="*/ 278329 h 1590423"/>
                    <a:gd name="connsiteX434" fmla="*/ 681951 w 1300645"/>
                    <a:gd name="connsiteY434" fmla="*/ 284438 h 1590423"/>
                    <a:gd name="connsiteX435" fmla="*/ 684967 w 1300645"/>
                    <a:gd name="connsiteY435" fmla="*/ 285419 h 1590423"/>
                    <a:gd name="connsiteX436" fmla="*/ 685229 w 1300645"/>
                    <a:gd name="connsiteY436" fmla="*/ 284401 h 1590423"/>
                    <a:gd name="connsiteX437" fmla="*/ 685510 w 1300645"/>
                    <a:gd name="connsiteY437" fmla="*/ 287116 h 1590423"/>
                    <a:gd name="connsiteX438" fmla="*/ 681613 w 1300645"/>
                    <a:gd name="connsiteY438" fmla="*/ 286701 h 1590423"/>
                    <a:gd name="connsiteX439" fmla="*/ 680396 w 1300645"/>
                    <a:gd name="connsiteY439" fmla="*/ 284816 h 1590423"/>
                    <a:gd name="connsiteX440" fmla="*/ 672827 w 1300645"/>
                    <a:gd name="connsiteY440" fmla="*/ 281120 h 1590423"/>
                    <a:gd name="connsiteX441" fmla="*/ 669437 w 1300645"/>
                    <a:gd name="connsiteY441" fmla="*/ 280328 h 1590423"/>
                    <a:gd name="connsiteX442" fmla="*/ 670411 w 1300645"/>
                    <a:gd name="connsiteY442" fmla="*/ 283118 h 1590423"/>
                    <a:gd name="connsiteX443" fmla="*/ 678747 w 1300645"/>
                    <a:gd name="connsiteY443" fmla="*/ 289681 h 1590423"/>
                    <a:gd name="connsiteX444" fmla="*/ 680115 w 1300645"/>
                    <a:gd name="connsiteY444" fmla="*/ 292547 h 1590423"/>
                    <a:gd name="connsiteX445" fmla="*/ 679759 w 1300645"/>
                    <a:gd name="connsiteY445" fmla="*/ 293452 h 1590423"/>
                    <a:gd name="connsiteX446" fmla="*/ 677292 w 1300645"/>
                    <a:gd name="connsiteY446" fmla="*/ 291201 h 1590423"/>
                    <a:gd name="connsiteX447" fmla="*/ 677417 w 1300645"/>
                    <a:gd name="connsiteY447" fmla="*/ 290888 h 1590423"/>
                    <a:gd name="connsiteX448" fmla="*/ 676817 w 1300645"/>
                    <a:gd name="connsiteY448" fmla="*/ 290020 h 1590423"/>
                    <a:gd name="connsiteX449" fmla="*/ 670542 w 1300645"/>
                    <a:gd name="connsiteY449" fmla="*/ 284514 h 1590423"/>
                    <a:gd name="connsiteX450" fmla="*/ 667544 w 1300645"/>
                    <a:gd name="connsiteY450" fmla="*/ 281421 h 1590423"/>
                    <a:gd name="connsiteX451" fmla="*/ 665016 w 1300645"/>
                    <a:gd name="connsiteY451" fmla="*/ 278253 h 1590423"/>
                    <a:gd name="connsiteX452" fmla="*/ 663404 w 1300645"/>
                    <a:gd name="connsiteY452" fmla="*/ 276292 h 1590423"/>
                    <a:gd name="connsiteX453" fmla="*/ 660407 w 1300645"/>
                    <a:gd name="connsiteY453" fmla="*/ 276179 h 1590423"/>
                    <a:gd name="connsiteX454" fmla="*/ 653794 w 1300645"/>
                    <a:gd name="connsiteY454" fmla="*/ 271653 h 1590423"/>
                    <a:gd name="connsiteX455" fmla="*/ 652651 w 1300645"/>
                    <a:gd name="connsiteY455" fmla="*/ 276518 h 1590423"/>
                    <a:gd name="connsiteX456" fmla="*/ 652052 w 1300645"/>
                    <a:gd name="connsiteY456" fmla="*/ 271050 h 1590423"/>
                    <a:gd name="connsiteX457" fmla="*/ 649320 w 1300645"/>
                    <a:gd name="connsiteY457" fmla="*/ 271301 h 1590423"/>
                    <a:gd name="connsiteX458" fmla="*/ 649261 w 1300645"/>
                    <a:gd name="connsiteY458" fmla="*/ 271125 h 1590423"/>
                    <a:gd name="connsiteX459" fmla="*/ 649132 w 1300645"/>
                    <a:gd name="connsiteY459" fmla="*/ 271121 h 1590423"/>
                    <a:gd name="connsiteX460" fmla="*/ 647856 w 1300645"/>
                    <a:gd name="connsiteY460" fmla="*/ 266524 h 1590423"/>
                    <a:gd name="connsiteX461" fmla="*/ 648043 w 1300645"/>
                    <a:gd name="connsiteY461" fmla="*/ 266109 h 1590423"/>
                    <a:gd name="connsiteX462" fmla="*/ 652745 w 1300645"/>
                    <a:gd name="connsiteY462" fmla="*/ 269202 h 1590423"/>
                    <a:gd name="connsiteX463" fmla="*/ 653738 w 1300645"/>
                    <a:gd name="connsiteY463" fmla="*/ 265393 h 1590423"/>
                    <a:gd name="connsiteX464" fmla="*/ 644390 w 1300645"/>
                    <a:gd name="connsiteY464" fmla="*/ 265393 h 1590423"/>
                    <a:gd name="connsiteX465" fmla="*/ 645945 w 1300645"/>
                    <a:gd name="connsiteY465" fmla="*/ 271276 h 1590423"/>
                    <a:gd name="connsiteX466" fmla="*/ 649036 w 1300645"/>
                    <a:gd name="connsiteY466" fmla="*/ 273237 h 1590423"/>
                    <a:gd name="connsiteX467" fmla="*/ 647725 w 1300645"/>
                    <a:gd name="connsiteY467" fmla="*/ 271465 h 1590423"/>
                    <a:gd name="connsiteX468" fmla="*/ 647987 w 1300645"/>
                    <a:gd name="connsiteY468" fmla="*/ 271088 h 1590423"/>
                    <a:gd name="connsiteX469" fmla="*/ 649132 w 1300645"/>
                    <a:gd name="connsiteY469" fmla="*/ 271121 h 1590423"/>
                    <a:gd name="connsiteX470" fmla="*/ 649186 w 1300645"/>
                    <a:gd name="connsiteY470" fmla="*/ 271314 h 1590423"/>
                    <a:gd name="connsiteX471" fmla="*/ 649320 w 1300645"/>
                    <a:gd name="connsiteY471" fmla="*/ 271301 h 1590423"/>
                    <a:gd name="connsiteX472" fmla="*/ 650253 w 1300645"/>
                    <a:gd name="connsiteY472" fmla="*/ 274105 h 1590423"/>
                    <a:gd name="connsiteX473" fmla="*/ 646713 w 1300645"/>
                    <a:gd name="connsiteY473" fmla="*/ 275500 h 1590423"/>
                    <a:gd name="connsiteX474" fmla="*/ 653307 w 1300645"/>
                    <a:gd name="connsiteY474" fmla="*/ 284287 h 1590423"/>
                    <a:gd name="connsiteX475" fmla="*/ 650272 w 1300645"/>
                    <a:gd name="connsiteY475" fmla="*/ 282251 h 1590423"/>
                    <a:gd name="connsiteX476" fmla="*/ 649860 w 1300645"/>
                    <a:gd name="connsiteY476" fmla="*/ 283043 h 1590423"/>
                    <a:gd name="connsiteX477" fmla="*/ 651902 w 1300645"/>
                    <a:gd name="connsiteY477" fmla="*/ 292962 h 1590423"/>
                    <a:gd name="connsiteX478" fmla="*/ 651734 w 1300645"/>
                    <a:gd name="connsiteY478" fmla="*/ 298016 h 1590423"/>
                    <a:gd name="connsiteX479" fmla="*/ 649860 w 1300645"/>
                    <a:gd name="connsiteY479" fmla="*/ 297261 h 1590423"/>
                    <a:gd name="connsiteX480" fmla="*/ 645477 w 1300645"/>
                    <a:gd name="connsiteY480" fmla="*/ 294584 h 1590423"/>
                    <a:gd name="connsiteX481" fmla="*/ 638995 w 1300645"/>
                    <a:gd name="connsiteY481" fmla="*/ 287606 h 1590423"/>
                    <a:gd name="connsiteX482" fmla="*/ 637309 w 1300645"/>
                    <a:gd name="connsiteY482" fmla="*/ 292245 h 1590423"/>
                    <a:gd name="connsiteX483" fmla="*/ 635492 w 1300645"/>
                    <a:gd name="connsiteY483" fmla="*/ 289417 h 1590423"/>
                    <a:gd name="connsiteX484" fmla="*/ 633281 w 1300645"/>
                    <a:gd name="connsiteY484" fmla="*/ 288399 h 1590423"/>
                    <a:gd name="connsiteX485" fmla="*/ 630059 w 1300645"/>
                    <a:gd name="connsiteY485" fmla="*/ 287531 h 1590423"/>
                    <a:gd name="connsiteX486" fmla="*/ 627362 w 1300645"/>
                    <a:gd name="connsiteY486" fmla="*/ 285117 h 1590423"/>
                    <a:gd name="connsiteX487" fmla="*/ 626069 w 1300645"/>
                    <a:gd name="connsiteY487" fmla="*/ 281044 h 1590423"/>
                    <a:gd name="connsiteX488" fmla="*/ 628729 w 1300645"/>
                    <a:gd name="connsiteY488" fmla="*/ 282478 h 1590423"/>
                    <a:gd name="connsiteX489" fmla="*/ 628954 w 1300645"/>
                    <a:gd name="connsiteY489" fmla="*/ 281006 h 1590423"/>
                    <a:gd name="connsiteX490" fmla="*/ 624739 w 1300645"/>
                    <a:gd name="connsiteY490" fmla="*/ 277235 h 1590423"/>
                    <a:gd name="connsiteX491" fmla="*/ 625638 w 1300645"/>
                    <a:gd name="connsiteY491" fmla="*/ 275311 h 1590423"/>
                    <a:gd name="connsiteX492" fmla="*/ 622716 w 1300645"/>
                    <a:gd name="connsiteY492" fmla="*/ 275010 h 1590423"/>
                    <a:gd name="connsiteX493" fmla="*/ 622585 w 1300645"/>
                    <a:gd name="connsiteY493" fmla="*/ 275990 h 1590423"/>
                    <a:gd name="connsiteX494" fmla="*/ 623652 w 1300645"/>
                    <a:gd name="connsiteY494" fmla="*/ 277688 h 1590423"/>
                    <a:gd name="connsiteX495" fmla="*/ 622959 w 1300645"/>
                    <a:gd name="connsiteY495" fmla="*/ 279951 h 1590423"/>
                    <a:gd name="connsiteX496" fmla="*/ 624420 w 1300645"/>
                    <a:gd name="connsiteY496" fmla="*/ 282477 h 1590423"/>
                    <a:gd name="connsiteX497" fmla="*/ 624271 w 1300645"/>
                    <a:gd name="connsiteY497" fmla="*/ 283043 h 1590423"/>
                    <a:gd name="connsiteX498" fmla="*/ 623090 w 1300645"/>
                    <a:gd name="connsiteY498" fmla="*/ 282628 h 1590423"/>
                    <a:gd name="connsiteX499" fmla="*/ 622154 w 1300645"/>
                    <a:gd name="connsiteY499" fmla="*/ 287305 h 1590423"/>
                    <a:gd name="connsiteX500" fmla="*/ 623222 w 1300645"/>
                    <a:gd name="connsiteY500" fmla="*/ 291453 h 1590423"/>
                    <a:gd name="connsiteX501" fmla="*/ 619429 w 1300645"/>
                    <a:gd name="connsiteY501" fmla="*/ 290942 h 1590423"/>
                    <a:gd name="connsiteX502" fmla="*/ 617114 w 1300645"/>
                    <a:gd name="connsiteY502" fmla="*/ 285947 h 1590423"/>
                    <a:gd name="connsiteX503" fmla="*/ 614380 w 1300645"/>
                    <a:gd name="connsiteY503" fmla="*/ 287305 h 1590423"/>
                    <a:gd name="connsiteX504" fmla="*/ 614305 w 1300645"/>
                    <a:gd name="connsiteY504" fmla="*/ 289794 h 1590423"/>
                    <a:gd name="connsiteX505" fmla="*/ 614661 w 1300645"/>
                    <a:gd name="connsiteY505" fmla="*/ 296997 h 1590423"/>
                    <a:gd name="connsiteX506" fmla="*/ 613087 w 1300645"/>
                    <a:gd name="connsiteY506" fmla="*/ 296205 h 1590423"/>
                    <a:gd name="connsiteX507" fmla="*/ 612862 w 1300645"/>
                    <a:gd name="connsiteY507" fmla="*/ 292434 h 1590423"/>
                    <a:gd name="connsiteX508" fmla="*/ 612956 w 1300645"/>
                    <a:gd name="connsiteY508" fmla="*/ 287720 h 1590423"/>
                    <a:gd name="connsiteX509" fmla="*/ 611607 w 1300645"/>
                    <a:gd name="connsiteY509" fmla="*/ 289341 h 1590423"/>
                    <a:gd name="connsiteX510" fmla="*/ 610651 w 1300645"/>
                    <a:gd name="connsiteY510" fmla="*/ 284476 h 1590423"/>
                    <a:gd name="connsiteX511" fmla="*/ 611401 w 1300645"/>
                    <a:gd name="connsiteY511" fmla="*/ 281346 h 1590423"/>
                    <a:gd name="connsiteX512" fmla="*/ 609471 w 1300645"/>
                    <a:gd name="connsiteY512" fmla="*/ 282779 h 1590423"/>
                    <a:gd name="connsiteX513" fmla="*/ 604882 w 1300645"/>
                    <a:gd name="connsiteY513" fmla="*/ 280931 h 1590423"/>
                    <a:gd name="connsiteX514" fmla="*/ 604957 w 1300645"/>
                    <a:gd name="connsiteY514" fmla="*/ 279913 h 1590423"/>
                    <a:gd name="connsiteX515" fmla="*/ 607205 w 1300645"/>
                    <a:gd name="connsiteY515" fmla="*/ 278517 h 1590423"/>
                    <a:gd name="connsiteX516" fmla="*/ 603870 w 1300645"/>
                    <a:gd name="connsiteY516" fmla="*/ 276896 h 1590423"/>
                    <a:gd name="connsiteX517" fmla="*/ 605687 w 1300645"/>
                    <a:gd name="connsiteY517" fmla="*/ 271541 h 1590423"/>
                    <a:gd name="connsiteX518" fmla="*/ 604113 w 1300645"/>
                    <a:gd name="connsiteY518" fmla="*/ 265393 h 1590423"/>
                    <a:gd name="connsiteX519" fmla="*/ 606755 w 1300645"/>
                    <a:gd name="connsiteY519" fmla="*/ 264488 h 1590423"/>
                    <a:gd name="connsiteX520" fmla="*/ 602802 w 1300645"/>
                    <a:gd name="connsiteY520" fmla="*/ 256719 h 1590423"/>
                    <a:gd name="connsiteX521" fmla="*/ 599786 w 1300645"/>
                    <a:gd name="connsiteY521" fmla="*/ 256115 h 1590423"/>
                    <a:gd name="connsiteX522" fmla="*/ 595478 w 1300645"/>
                    <a:gd name="connsiteY522" fmla="*/ 250647 h 1590423"/>
                    <a:gd name="connsiteX523" fmla="*/ 590757 w 1300645"/>
                    <a:gd name="connsiteY523" fmla="*/ 251854 h 1590423"/>
                    <a:gd name="connsiteX524" fmla="*/ 591356 w 1300645"/>
                    <a:gd name="connsiteY524" fmla="*/ 256153 h 1590423"/>
                    <a:gd name="connsiteX525" fmla="*/ 593585 w 1300645"/>
                    <a:gd name="connsiteY525" fmla="*/ 253287 h 1590423"/>
                    <a:gd name="connsiteX526" fmla="*/ 594990 w 1300645"/>
                    <a:gd name="connsiteY526" fmla="*/ 255700 h 1590423"/>
                    <a:gd name="connsiteX527" fmla="*/ 594391 w 1300645"/>
                    <a:gd name="connsiteY527" fmla="*/ 259623 h 1590423"/>
                    <a:gd name="connsiteX528" fmla="*/ 595159 w 1300645"/>
                    <a:gd name="connsiteY528" fmla="*/ 262413 h 1590423"/>
                    <a:gd name="connsiteX529" fmla="*/ 598381 w 1300645"/>
                    <a:gd name="connsiteY529" fmla="*/ 261546 h 1590423"/>
                    <a:gd name="connsiteX530" fmla="*/ 596021 w 1300645"/>
                    <a:gd name="connsiteY530" fmla="*/ 255361 h 1590423"/>
                    <a:gd name="connsiteX531" fmla="*/ 598962 w 1300645"/>
                    <a:gd name="connsiteY531" fmla="*/ 257473 h 1590423"/>
                    <a:gd name="connsiteX532" fmla="*/ 600292 w 1300645"/>
                    <a:gd name="connsiteY532" fmla="*/ 260414 h 1590423"/>
                    <a:gd name="connsiteX533" fmla="*/ 604151 w 1300645"/>
                    <a:gd name="connsiteY533" fmla="*/ 261055 h 1590423"/>
                    <a:gd name="connsiteX534" fmla="*/ 604151 w 1300645"/>
                    <a:gd name="connsiteY534" fmla="*/ 261998 h 1590423"/>
                    <a:gd name="connsiteX535" fmla="*/ 600667 w 1300645"/>
                    <a:gd name="connsiteY535" fmla="*/ 264525 h 1590423"/>
                    <a:gd name="connsiteX536" fmla="*/ 602596 w 1300645"/>
                    <a:gd name="connsiteY536" fmla="*/ 269315 h 1590423"/>
                    <a:gd name="connsiteX537" fmla="*/ 594803 w 1300645"/>
                    <a:gd name="connsiteY537" fmla="*/ 266562 h 1590423"/>
                    <a:gd name="connsiteX538" fmla="*/ 595290 w 1300645"/>
                    <a:gd name="connsiteY538" fmla="*/ 271729 h 1590423"/>
                    <a:gd name="connsiteX539" fmla="*/ 601378 w 1300645"/>
                    <a:gd name="connsiteY539" fmla="*/ 271993 h 1590423"/>
                    <a:gd name="connsiteX540" fmla="*/ 604207 w 1300645"/>
                    <a:gd name="connsiteY540" fmla="*/ 279460 h 1590423"/>
                    <a:gd name="connsiteX541" fmla="*/ 600667 w 1300645"/>
                    <a:gd name="connsiteY541" fmla="*/ 286211 h 1590423"/>
                    <a:gd name="connsiteX542" fmla="*/ 594859 w 1300645"/>
                    <a:gd name="connsiteY542" fmla="*/ 283458 h 1590423"/>
                    <a:gd name="connsiteX543" fmla="*/ 592649 w 1300645"/>
                    <a:gd name="connsiteY543" fmla="*/ 277311 h 1590423"/>
                    <a:gd name="connsiteX544" fmla="*/ 597257 w 1300645"/>
                    <a:gd name="connsiteY544" fmla="*/ 277310 h 1590423"/>
                    <a:gd name="connsiteX545" fmla="*/ 597407 w 1300645"/>
                    <a:gd name="connsiteY545" fmla="*/ 276896 h 1590423"/>
                    <a:gd name="connsiteX546" fmla="*/ 592124 w 1300645"/>
                    <a:gd name="connsiteY546" fmla="*/ 273011 h 1590423"/>
                    <a:gd name="connsiteX547" fmla="*/ 593867 w 1300645"/>
                    <a:gd name="connsiteY547" fmla="*/ 269202 h 1590423"/>
                    <a:gd name="connsiteX548" fmla="*/ 592031 w 1300645"/>
                    <a:gd name="connsiteY548" fmla="*/ 268146 h 1590423"/>
                    <a:gd name="connsiteX549" fmla="*/ 591356 w 1300645"/>
                    <a:gd name="connsiteY549" fmla="*/ 264186 h 1590423"/>
                    <a:gd name="connsiteX550" fmla="*/ 589295 w 1300645"/>
                    <a:gd name="connsiteY550" fmla="*/ 265581 h 1590423"/>
                    <a:gd name="connsiteX551" fmla="*/ 590344 w 1300645"/>
                    <a:gd name="connsiteY551" fmla="*/ 269956 h 1590423"/>
                    <a:gd name="connsiteX552" fmla="*/ 589614 w 1300645"/>
                    <a:gd name="connsiteY552" fmla="*/ 269730 h 1590423"/>
                    <a:gd name="connsiteX553" fmla="*/ 588453 w 1300645"/>
                    <a:gd name="connsiteY553" fmla="*/ 270069 h 1590423"/>
                    <a:gd name="connsiteX554" fmla="*/ 588715 w 1300645"/>
                    <a:gd name="connsiteY554" fmla="*/ 272710 h 1590423"/>
                    <a:gd name="connsiteX555" fmla="*/ 592012 w 1300645"/>
                    <a:gd name="connsiteY555" fmla="*/ 280931 h 1590423"/>
                    <a:gd name="connsiteX556" fmla="*/ 593529 w 1300645"/>
                    <a:gd name="connsiteY556" fmla="*/ 283194 h 1590423"/>
                    <a:gd name="connsiteX557" fmla="*/ 595290 w 1300645"/>
                    <a:gd name="connsiteY557" fmla="*/ 288700 h 1590423"/>
                    <a:gd name="connsiteX558" fmla="*/ 598456 w 1300645"/>
                    <a:gd name="connsiteY558" fmla="*/ 290699 h 1590423"/>
                    <a:gd name="connsiteX559" fmla="*/ 602933 w 1300645"/>
                    <a:gd name="connsiteY559" fmla="*/ 290096 h 1590423"/>
                    <a:gd name="connsiteX560" fmla="*/ 605163 w 1300645"/>
                    <a:gd name="connsiteY560" fmla="*/ 290737 h 1590423"/>
                    <a:gd name="connsiteX561" fmla="*/ 605687 w 1300645"/>
                    <a:gd name="connsiteY561" fmla="*/ 287078 h 1590423"/>
                    <a:gd name="connsiteX562" fmla="*/ 607336 w 1300645"/>
                    <a:gd name="connsiteY562" fmla="*/ 292660 h 1590423"/>
                    <a:gd name="connsiteX563" fmla="*/ 600573 w 1300645"/>
                    <a:gd name="connsiteY563" fmla="*/ 291755 h 1590423"/>
                    <a:gd name="connsiteX564" fmla="*/ 600386 w 1300645"/>
                    <a:gd name="connsiteY564" fmla="*/ 292962 h 1590423"/>
                    <a:gd name="connsiteX565" fmla="*/ 598812 w 1300645"/>
                    <a:gd name="connsiteY565" fmla="*/ 293641 h 1590423"/>
                    <a:gd name="connsiteX566" fmla="*/ 598662 w 1300645"/>
                    <a:gd name="connsiteY566" fmla="*/ 295489 h 1590423"/>
                    <a:gd name="connsiteX567" fmla="*/ 600967 w 1300645"/>
                    <a:gd name="connsiteY567" fmla="*/ 295413 h 1590423"/>
                    <a:gd name="connsiteX568" fmla="*/ 602521 w 1300645"/>
                    <a:gd name="connsiteY568" fmla="*/ 294848 h 1590423"/>
                    <a:gd name="connsiteX569" fmla="*/ 604751 w 1300645"/>
                    <a:gd name="connsiteY569" fmla="*/ 301711 h 1590423"/>
                    <a:gd name="connsiteX570" fmla="*/ 605313 w 1300645"/>
                    <a:gd name="connsiteY570" fmla="*/ 301033 h 1590423"/>
                    <a:gd name="connsiteX571" fmla="*/ 604900 w 1300645"/>
                    <a:gd name="connsiteY571" fmla="*/ 297940 h 1590423"/>
                    <a:gd name="connsiteX572" fmla="*/ 602521 w 1300645"/>
                    <a:gd name="connsiteY572" fmla="*/ 294810 h 1590423"/>
                    <a:gd name="connsiteX573" fmla="*/ 608685 w 1300645"/>
                    <a:gd name="connsiteY573" fmla="*/ 298015 h 1590423"/>
                    <a:gd name="connsiteX574" fmla="*/ 613818 w 1300645"/>
                    <a:gd name="connsiteY574" fmla="*/ 300052 h 1590423"/>
                    <a:gd name="connsiteX575" fmla="*/ 615447 w 1300645"/>
                    <a:gd name="connsiteY575" fmla="*/ 302767 h 1590423"/>
                    <a:gd name="connsiteX576" fmla="*/ 616309 w 1300645"/>
                    <a:gd name="connsiteY576" fmla="*/ 305408 h 1590423"/>
                    <a:gd name="connsiteX577" fmla="*/ 616871 w 1300645"/>
                    <a:gd name="connsiteY577" fmla="*/ 304842 h 1590423"/>
                    <a:gd name="connsiteX578" fmla="*/ 616290 w 1300645"/>
                    <a:gd name="connsiteY578" fmla="*/ 300505 h 1590423"/>
                    <a:gd name="connsiteX579" fmla="*/ 618014 w 1300645"/>
                    <a:gd name="connsiteY579" fmla="*/ 302881 h 1590423"/>
                    <a:gd name="connsiteX580" fmla="*/ 617564 w 1300645"/>
                    <a:gd name="connsiteY580" fmla="*/ 304880 h 1590423"/>
                    <a:gd name="connsiteX581" fmla="*/ 620805 w 1300645"/>
                    <a:gd name="connsiteY581" fmla="*/ 305408 h 1590423"/>
                    <a:gd name="connsiteX582" fmla="*/ 620524 w 1300645"/>
                    <a:gd name="connsiteY582" fmla="*/ 299637 h 1590423"/>
                    <a:gd name="connsiteX583" fmla="*/ 620168 w 1300645"/>
                    <a:gd name="connsiteY583" fmla="*/ 299750 h 1590423"/>
                    <a:gd name="connsiteX584" fmla="*/ 621367 w 1300645"/>
                    <a:gd name="connsiteY584" fmla="*/ 295413 h 1590423"/>
                    <a:gd name="connsiteX585" fmla="*/ 621873 w 1300645"/>
                    <a:gd name="connsiteY585" fmla="*/ 303145 h 1590423"/>
                    <a:gd name="connsiteX586" fmla="*/ 631933 w 1300645"/>
                    <a:gd name="connsiteY586" fmla="*/ 309028 h 1590423"/>
                    <a:gd name="connsiteX587" fmla="*/ 637646 w 1300645"/>
                    <a:gd name="connsiteY587" fmla="*/ 315440 h 1590423"/>
                    <a:gd name="connsiteX588" fmla="*/ 641318 w 1300645"/>
                    <a:gd name="connsiteY588" fmla="*/ 316382 h 1590423"/>
                    <a:gd name="connsiteX589" fmla="*/ 642929 w 1300645"/>
                    <a:gd name="connsiteY589" fmla="*/ 318570 h 1590423"/>
                    <a:gd name="connsiteX590" fmla="*/ 643790 w 1300645"/>
                    <a:gd name="connsiteY590" fmla="*/ 320569 h 1590423"/>
                    <a:gd name="connsiteX591" fmla="*/ 646994 w 1300645"/>
                    <a:gd name="connsiteY591" fmla="*/ 316911 h 1590423"/>
                    <a:gd name="connsiteX592" fmla="*/ 647462 w 1300645"/>
                    <a:gd name="connsiteY592" fmla="*/ 317476 h 1590423"/>
                    <a:gd name="connsiteX593" fmla="*/ 646601 w 1300645"/>
                    <a:gd name="connsiteY593" fmla="*/ 322681 h 1590423"/>
                    <a:gd name="connsiteX594" fmla="*/ 672509 w 1300645"/>
                    <a:gd name="connsiteY594" fmla="*/ 341500 h 1590423"/>
                    <a:gd name="connsiteX595" fmla="*/ 672153 w 1300645"/>
                    <a:gd name="connsiteY595" fmla="*/ 344178 h 1590423"/>
                    <a:gd name="connsiteX596" fmla="*/ 670036 w 1300645"/>
                    <a:gd name="connsiteY596" fmla="*/ 343310 h 1590423"/>
                    <a:gd name="connsiteX597" fmla="*/ 658740 w 1300645"/>
                    <a:gd name="connsiteY597" fmla="*/ 336560 h 1590423"/>
                    <a:gd name="connsiteX598" fmla="*/ 652371 w 1300645"/>
                    <a:gd name="connsiteY598" fmla="*/ 331430 h 1590423"/>
                    <a:gd name="connsiteX599" fmla="*/ 639444 w 1300645"/>
                    <a:gd name="connsiteY599" fmla="*/ 323887 h 1590423"/>
                    <a:gd name="connsiteX600" fmla="*/ 627736 w 1300645"/>
                    <a:gd name="connsiteY600" fmla="*/ 317514 h 1590423"/>
                    <a:gd name="connsiteX601" fmla="*/ 610914 w 1300645"/>
                    <a:gd name="connsiteY601" fmla="*/ 310914 h 1590423"/>
                    <a:gd name="connsiteX602" fmla="*/ 609134 w 1300645"/>
                    <a:gd name="connsiteY602" fmla="*/ 309066 h 1590423"/>
                    <a:gd name="connsiteX603" fmla="*/ 604807 w 1300645"/>
                    <a:gd name="connsiteY603" fmla="*/ 307067 h 1590423"/>
                    <a:gd name="connsiteX604" fmla="*/ 598662 w 1300645"/>
                    <a:gd name="connsiteY604" fmla="*/ 304691 h 1590423"/>
                    <a:gd name="connsiteX605" fmla="*/ 594503 w 1300645"/>
                    <a:gd name="connsiteY605" fmla="*/ 301485 h 1590423"/>
                    <a:gd name="connsiteX606" fmla="*/ 589558 w 1300645"/>
                    <a:gd name="connsiteY606" fmla="*/ 299826 h 1590423"/>
                    <a:gd name="connsiteX607" fmla="*/ 582514 w 1300645"/>
                    <a:gd name="connsiteY607" fmla="*/ 298129 h 1590423"/>
                    <a:gd name="connsiteX608" fmla="*/ 580247 w 1300645"/>
                    <a:gd name="connsiteY608" fmla="*/ 295451 h 1590423"/>
                    <a:gd name="connsiteX609" fmla="*/ 577437 w 1300645"/>
                    <a:gd name="connsiteY609" fmla="*/ 294961 h 1590423"/>
                    <a:gd name="connsiteX610" fmla="*/ 573035 w 1300645"/>
                    <a:gd name="connsiteY610" fmla="*/ 294282 h 1590423"/>
                    <a:gd name="connsiteX611" fmla="*/ 561683 w 1300645"/>
                    <a:gd name="connsiteY611" fmla="*/ 294772 h 1590423"/>
                    <a:gd name="connsiteX612" fmla="*/ 557374 w 1300645"/>
                    <a:gd name="connsiteY612" fmla="*/ 294621 h 1590423"/>
                    <a:gd name="connsiteX613" fmla="*/ 555538 w 1300645"/>
                    <a:gd name="connsiteY613" fmla="*/ 296884 h 1590423"/>
                    <a:gd name="connsiteX614" fmla="*/ 553665 w 1300645"/>
                    <a:gd name="connsiteY614" fmla="*/ 299373 h 1590423"/>
                    <a:gd name="connsiteX615" fmla="*/ 552916 w 1300645"/>
                    <a:gd name="connsiteY615" fmla="*/ 297563 h 1590423"/>
                    <a:gd name="connsiteX616" fmla="*/ 554377 w 1300645"/>
                    <a:gd name="connsiteY616" fmla="*/ 295262 h 1590423"/>
                    <a:gd name="connsiteX617" fmla="*/ 546434 w 1300645"/>
                    <a:gd name="connsiteY617" fmla="*/ 295262 h 1590423"/>
                    <a:gd name="connsiteX618" fmla="*/ 546958 w 1300645"/>
                    <a:gd name="connsiteY618" fmla="*/ 297073 h 1590423"/>
                    <a:gd name="connsiteX619" fmla="*/ 544036 w 1300645"/>
                    <a:gd name="connsiteY619" fmla="*/ 301976 h 1590423"/>
                    <a:gd name="connsiteX620" fmla="*/ 546528 w 1300645"/>
                    <a:gd name="connsiteY620" fmla="*/ 305294 h 1590423"/>
                    <a:gd name="connsiteX621" fmla="*/ 544429 w 1300645"/>
                    <a:gd name="connsiteY621" fmla="*/ 307218 h 1590423"/>
                    <a:gd name="connsiteX622" fmla="*/ 539165 w 1300645"/>
                    <a:gd name="connsiteY622" fmla="*/ 307142 h 1590423"/>
                    <a:gd name="connsiteX623" fmla="*/ 537985 w 1300645"/>
                    <a:gd name="connsiteY623" fmla="*/ 305445 h 1590423"/>
                    <a:gd name="connsiteX624" fmla="*/ 539671 w 1300645"/>
                    <a:gd name="connsiteY624" fmla="*/ 304502 h 1590423"/>
                    <a:gd name="connsiteX625" fmla="*/ 538678 w 1300645"/>
                    <a:gd name="connsiteY625" fmla="*/ 301900 h 1590423"/>
                    <a:gd name="connsiteX626" fmla="*/ 531635 w 1300645"/>
                    <a:gd name="connsiteY626" fmla="*/ 298355 h 1590423"/>
                    <a:gd name="connsiteX627" fmla="*/ 533096 w 1300645"/>
                    <a:gd name="connsiteY627" fmla="*/ 298242 h 1590423"/>
                    <a:gd name="connsiteX628" fmla="*/ 534033 w 1300645"/>
                    <a:gd name="connsiteY628" fmla="*/ 299336 h 1590423"/>
                    <a:gd name="connsiteX629" fmla="*/ 542443 w 1300645"/>
                    <a:gd name="connsiteY629" fmla="*/ 301108 h 1590423"/>
                    <a:gd name="connsiteX630" fmla="*/ 541751 w 1300645"/>
                    <a:gd name="connsiteY630" fmla="*/ 295376 h 1590423"/>
                    <a:gd name="connsiteX631" fmla="*/ 535138 w 1300645"/>
                    <a:gd name="connsiteY631" fmla="*/ 294320 h 1590423"/>
                    <a:gd name="connsiteX632" fmla="*/ 534032 w 1300645"/>
                    <a:gd name="connsiteY632" fmla="*/ 294244 h 1590423"/>
                    <a:gd name="connsiteX633" fmla="*/ 532496 w 1300645"/>
                    <a:gd name="connsiteY633" fmla="*/ 293716 h 1590423"/>
                    <a:gd name="connsiteX634" fmla="*/ 529030 w 1300645"/>
                    <a:gd name="connsiteY634" fmla="*/ 293377 h 1590423"/>
                    <a:gd name="connsiteX635" fmla="*/ 526576 w 1300645"/>
                    <a:gd name="connsiteY635" fmla="*/ 293829 h 1590423"/>
                    <a:gd name="connsiteX636" fmla="*/ 523055 w 1300645"/>
                    <a:gd name="connsiteY636" fmla="*/ 297488 h 1590423"/>
                    <a:gd name="connsiteX637" fmla="*/ 526951 w 1300645"/>
                    <a:gd name="connsiteY637" fmla="*/ 298883 h 1590423"/>
                    <a:gd name="connsiteX638" fmla="*/ 522736 w 1300645"/>
                    <a:gd name="connsiteY638" fmla="*/ 301523 h 1590423"/>
                    <a:gd name="connsiteX639" fmla="*/ 520825 w 1300645"/>
                    <a:gd name="connsiteY639" fmla="*/ 304842 h 1590423"/>
                    <a:gd name="connsiteX640" fmla="*/ 521968 w 1300645"/>
                    <a:gd name="connsiteY640" fmla="*/ 297337 h 1590423"/>
                    <a:gd name="connsiteX641" fmla="*/ 520844 w 1300645"/>
                    <a:gd name="connsiteY641" fmla="*/ 294320 h 1590423"/>
                    <a:gd name="connsiteX642" fmla="*/ 518315 w 1300645"/>
                    <a:gd name="connsiteY642" fmla="*/ 293678 h 1590423"/>
                    <a:gd name="connsiteX643" fmla="*/ 512527 w 1300645"/>
                    <a:gd name="connsiteY643" fmla="*/ 292095 h 1590423"/>
                    <a:gd name="connsiteX644" fmla="*/ 513276 w 1300645"/>
                    <a:gd name="connsiteY644" fmla="*/ 294659 h 1590423"/>
                    <a:gd name="connsiteX645" fmla="*/ 513295 w 1300645"/>
                    <a:gd name="connsiteY645" fmla="*/ 297336 h 1590423"/>
                    <a:gd name="connsiteX646" fmla="*/ 512527 w 1300645"/>
                    <a:gd name="connsiteY646" fmla="*/ 297902 h 1590423"/>
                    <a:gd name="connsiteX647" fmla="*/ 511909 w 1300645"/>
                    <a:gd name="connsiteY647" fmla="*/ 295639 h 1590423"/>
                    <a:gd name="connsiteX648" fmla="*/ 511009 w 1300645"/>
                    <a:gd name="connsiteY648" fmla="*/ 293150 h 1590423"/>
                    <a:gd name="connsiteX649" fmla="*/ 510204 w 1300645"/>
                    <a:gd name="connsiteY649" fmla="*/ 293414 h 1590423"/>
                    <a:gd name="connsiteX650" fmla="*/ 509904 w 1300645"/>
                    <a:gd name="connsiteY650" fmla="*/ 296206 h 1590423"/>
                    <a:gd name="connsiteX651" fmla="*/ 510035 w 1300645"/>
                    <a:gd name="connsiteY651" fmla="*/ 297525 h 1590423"/>
                    <a:gd name="connsiteX652" fmla="*/ 505745 w 1300645"/>
                    <a:gd name="connsiteY652" fmla="*/ 303295 h 1590423"/>
                    <a:gd name="connsiteX653" fmla="*/ 505745 w 1300645"/>
                    <a:gd name="connsiteY653" fmla="*/ 292585 h 1590423"/>
                    <a:gd name="connsiteX654" fmla="*/ 498289 w 1300645"/>
                    <a:gd name="connsiteY654" fmla="*/ 296809 h 1590423"/>
                    <a:gd name="connsiteX655" fmla="*/ 500743 w 1300645"/>
                    <a:gd name="connsiteY655" fmla="*/ 299072 h 1590423"/>
                    <a:gd name="connsiteX656" fmla="*/ 498814 w 1300645"/>
                    <a:gd name="connsiteY656" fmla="*/ 302541 h 1590423"/>
                    <a:gd name="connsiteX657" fmla="*/ 494655 w 1300645"/>
                    <a:gd name="connsiteY657" fmla="*/ 306313 h 1590423"/>
                    <a:gd name="connsiteX658" fmla="*/ 496603 w 1300645"/>
                    <a:gd name="connsiteY658" fmla="*/ 297035 h 1590423"/>
                    <a:gd name="connsiteX659" fmla="*/ 495348 w 1300645"/>
                    <a:gd name="connsiteY659" fmla="*/ 296356 h 1590423"/>
                    <a:gd name="connsiteX660" fmla="*/ 488885 w 1300645"/>
                    <a:gd name="connsiteY660" fmla="*/ 302428 h 1590423"/>
                    <a:gd name="connsiteX661" fmla="*/ 483659 w 1300645"/>
                    <a:gd name="connsiteY661" fmla="*/ 304917 h 1590423"/>
                    <a:gd name="connsiteX662" fmla="*/ 484014 w 1300645"/>
                    <a:gd name="connsiteY662" fmla="*/ 300882 h 1590423"/>
                    <a:gd name="connsiteX663" fmla="*/ 481355 w 1300645"/>
                    <a:gd name="connsiteY663" fmla="*/ 300920 h 1590423"/>
                    <a:gd name="connsiteX664" fmla="*/ 480549 w 1300645"/>
                    <a:gd name="connsiteY664" fmla="*/ 301976 h 1590423"/>
                    <a:gd name="connsiteX665" fmla="*/ 478694 w 1300645"/>
                    <a:gd name="connsiteY665" fmla="*/ 304993 h 1590423"/>
                    <a:gd name="connsiteX666" fmla="*/ 476521 w 1300645"/>
                    <a:gd name="connsiteY666" fmla="*/ 303899 h 1590423"/>
                    <a:gd name="connsiteX667" fmla="*/ 474142 w 1300645"/>
                    <a:gd name="connsiteY667" fmla="*/ 302655 h 1590423"/>
                    <a:gd name="connsiteX668" fmla="*/ 469627 w 1300645"/>
                    <a:gd name="connsiteY668" fmla="*/ 309028 h 1590423"/>
                    <a:gd name="connsiteX669" fmla="*/ 469627 w 1300645"/>
                    <a:gd name="connsiteY669" fmla="*/ 303183 h 1590423"/>
                    <a:gd name="connsiteX670" fmla="*/ 467979 w 1300645"/>
                    <a:gd name="connsiteY670" fmla="*/ 306200 h 1590423"/>
                    <a:gd name="connsiteX671" fmla="*/ 462921 w 1300645"/>
                    <a:gd name="connsiteY671" fmla="*/ 309594 h 1590423"/>
                    <a:gd name="connsiteX672" fmla="*/ 461478 w 1300645"/>
                    <a:gd name="connsiteY672" fmla="*/ 308349 h 1590423"/>
                    <a:gd name="connsiteX673" fmla="*/ 464644 w 1300645"/>
                    <a:gd name="connsiteY673" fmla="*/ 303258 h 1590423"/>
                    <a:gd name="connsiteX674" fmla="*/ 464382 w 1300645"/>
                    <a:gd name="connsiteY674" fmla="*/ 301976 h 1590423"/>
                    <a:gd name="connsiteX675" fmla="*/ 457844 w 1300645"/>
                    <a:gd name="connsiteY675" fmla="*/ 304691 h 1590423"/>
                    <a:gd name="connsiteX676" fmla="*/ 452093 w 1300645"/>
                    <a:gd name="connsiteY676" fmla="*/ 311404 h 1590423"/>
                    <a:gd name="connsiteX677" fmla="*/ 444543 w 1300645"/>
                    <a:gd name="connsiteY677" fmla="*/ 310612 h 1590423"/>
                    <a:gd name="connsiteX678" fmla="*/ 434559 w 1300645"/>
                    <a:gd name="connsiteY678" fmla="*/ 314723 h 1590423"/>
                    <a:gd name="connsiteX679" fmla="*/ 429220 w 1300645"/>
                    <a:gd name="connsiteY679" fmla="*/ 314006 h 1590423"/>
                    <a:gd name="connsiteX680" fmla="*/ 422719 w 1300645"/>
                    <a:gd name="connsiteY680" fmla="*/ 318419 h 1590423"/>
                    <a:gd name="connsiteX681" fmla="*/ 421127 w 1300645"/>
                    <a:gd name="connsiteY681" fmla="*/ 317627 h 1590423"/>
                    <a:gd name="connsiteX682" fmla="*/ 427009 w 1300645"/>
                    <a:gd name="connsiteY682" fmla="*/ 313969 h 1590423"/>
                    <a:gd name="connsiteX683" fmla="*/ 426934 w 1300645"/>
                    <a:gd name="connsiteY683" fmla="*/ 312611 h 1590423"/>
                    <a:gd name="connsiteX684" fmla="*/ 422232 w 1300645"/>
                    <a:gd name="connsiteY684" fmla="*/ 312611 h 1590423"/>
                    <a:gd name="connsiteX685" fmla="*/ 421989 w 1300645"/>
                    <a:gd name="connsiteY685" fmla="*/ 311328 h 1590423"/>
                    <a:gd name="connsiteX686" fmla="*/ 424049 w 1300645"/>
                    <a:gd name="connsiteY686" fmla="*/ 308085 h 1590423"/>
                    <a:gd name="connsiteX687" fmla="*/ 421558 w 1300645"/>
                    <a:gd name="connsiteY687" fmla="*/ 308085 h 1590423"/>
                    <a:gd name="connsiteX688" fmla="*/ 420340 w 1300645"/>
                    <a:gd name="connsiteY688" fmla="*/ 316722 h 1590423"/>
                    <a:gd name="connsiteX689" fmla="*/ 418411 w 1300645"/>
                    <a:gd name="connsiteY689" fmla="*/ 316722 h 1590423"/>
                    <a:gd name="connsiteX690" fmla="*/ 419160 w 1300645"/>
                    <a:gd name="connsiteY690" fmla="*/ 313931 h 1590423"/>
                    <a:gd name="connsiteX691" fmla="*/ 416125 w 1300645"/>
                    <a:gd name="connsiteY691" fmla="*/ 312913 h 1590423"/>
                    <a:gd name="connsiteX692" fmla="*/ 413390 w 1300645"/>
                    <a:gd name="connsiteY692" fmla="*/ 315817 h 1590423"/>
                    <a:gd name="connsiteX693" fmla="*/ 411329 w 1300645"/>
                    <a:gd name="connsiteY693" fmla="*/ 321549 h 1590423"/>
                    <a:gd name="connsiteX694" fmla="*/ 415226 w 1300645"/>
                    <a:gd name="connsiteY694" fmla="*/ 324906 h 1590423"/>
                    <a:gd name="connsiteX695" fmla="*/ 408238 w 1300645"/>
                    <a:gd name="connsiteY695" fmla="*/ 329054 h 1590423"/>
                    <a:gd name="connsiteX696" fmla="*/ 409475 w 1300645"/>
                    <a:gd name="connsiteY696" fmla="*/ 314044 h 1590423"/>
                    <a:gd name="connsiteX697" fmla="*/ 407657 w 1300645"/>
                    <a:gd name="connsiteY697" fmla="*/ 320644 h 1590423"/>
                    <a:gd name="connsiteX698" fmla="*/ 402206 w 1300645"/>
                    <a:gd name="connsiteY698" fmla="*/ 324378 h 1590423"/>
                    <a:gd name="connsiteX699" fmla="*/ 403742 w 1300645"/>
                    <a:gd name="connsiteY699" fmla="*/ 320871 h 1590423"/>
                    <a:gd name="connsiteX700" fmla="*/ 396980 w 1300645"/>
                    <a:gd name="connsiteY700" fmla="*/ 330110 h 1590423"/>
                    <a:gd name="connsiteX701" fmla="*/ 394807 w 1300645"/>
                    <a:gd name="connsiteY701" fmla="*/ 325924 h 1590423"/>
                    <a:gd name="connsiteX702" fmla="*/ 393607 w 1300645"/>
                    <a:gd name="connsiteY702" fmla="*/ 323850 h 1590423"/>
                    <a:gd name="connsiteX703" fmla="*/ 391903 w 1300645"/>
                    <a:gd name="connsiteY703" fmla="*/ 319965 h 1590423"/>
                    <a:gd name="connsiteX704" fmla="*/ 391715 w 1300645"/>
                    <a:gd name="connsiteY704" fmla="*/ 316043 h 1590423"/>
                    <a:gd name="connsiteX705" fmla="*/ 388774 w 1300645"/>
                    <a:gd name="connsiteY705" fmla="*/ 322794 h 1590423"/>
                    <a:gd name="connsiteX706" fmla="*/ 390648 w 1300645"/>
                    <a:gd name="connsiteY706" fmla="*/ 323510 h 1590423"/>
                    <a:gd name="connsiteX707" fmla="*/ 390479 w 1300645"/>
                    <a:gd name="connsiteY707" fmla="*/ 324830 h 1590423"/>
                    <a:gd name="connsiteX708" fmla="*/ 387707 w 1300645"/>
                    <a:gd name="connsiteY708" fmla="*/ 324642 h 1590423"/>
                    <a:gd name="connsiteX709" fmla="*/ 388793 w 1300645"/>
                    <a:gd name="connsiteY709" fmla="*/ 321247 h 1590423"/>
                    <a:gd name="connsiteX710" fmla="*/ 388569 w 1300645"/>
                    <a:gd name="connsiteY710" fmla="*/ 320720 h 1590423"/>
                    <a:gd name="connsiteX711" fmla="*/ 383642 w 1300645"/>
                    <a:gd name="connsiteY711" fmla="*/ 326565 h 1590423"/>
                    <a:gd name="connsiteX712" fmla="*/ 377422 w 1300645"/>
                    <a:gd name="connsiteY712" fmla="*/ 327093 h 1590423"/>
                    <a:gd name="connsiteX713" fmla="*/ 377778 w 1300645"/>
                    <a:gd name="connsiteY713" fmla="*/ 323359 h 1590423"/>
                    <a:gd name="connsiteX714" fmla="*/ 374893 w 1300645"/>
                    <a:gd name="connsiteY714" fmla="*/ 330073 h 1590423"/>
                    <a:gd name="connsiteX715" fmla="*/ 372608 w 1300645"/>
                    <a:gd name="connsiteY715" fmla="*/ 334749 h 1590423"/>
                    <a:gd name="connsiteX716" fmla="*/ 368973 w 1300645"/>
                    <a:gd name="connsiteY716" fmla="*/ 336107 h 1590423"/>
                    <a:gd name="connsiteX717" fmla="*/ 367868 w 1300645"/>
                    <a:gd name="connsiteY717" fmla="*/ 335692 h 1590423"/>
                    <a:gd name="connsiteX718" fmla="*/ 368599 w 1300645"/>
                    <a:gd name="connsiteY718" fmla="*/ 333580 h 1590423"/>
                    <a:gd name="connsiteX719" fmla="*/ 370884 w 1300645"/>
                    <a:gd name="connsiteY719" fmla="*/ 333241 h 1590423"/>
                    <a:gd name="connsiteX720" fmla="*/ 372926 w 1300645"/>
                    <a:gd name="connsiteY720" fmla="*/ 331920 h 1590423"/>
                    <a:gd name="connsiteX721" fmla="*/ 372814 w 1300645"/>
                    <a:gd name="connsiteY721" fmla="*/ 330563 h 1590423"/>
                    <a:gd name="connsiteX722" fmla="*/ 369329 w 1300645"/>
                    <a:gd name="connsiteY722" fmla="*/ 330563 h 1590423"/>
                    <a:gd name="connsiteX723" fmla="*/ 370322 w 1300645"/>
                    <a:gd name="connsiteY723" fmla="*/ 328262 h 1590423"/>
                    <a:gd name="connsiteX724" fmla="*/ 367587 w 1300645"/>
                    <a:gd name="connsiteY724" fmla="*/ 327018 h 1590423"/>
                    <a:gd name="connsiteX725" fmla="*/ 368748 w 1300645"/>
                    <a:gd name="connsiteY725" fmla="*/ 325359 h 1590423"/>
                    <a:gd name="connsiteX726" fmla="*/ 366426 w 1300645"/>
                    <a:gd name="connsiteY726" fmla="*/ 327320 h 1590423"/>
                    <a:gd name="connsiteX727" fmla="*/ 357771 w 1300645"/>
                    <a:gd name="connsiteY727" fmla="*/ 328564 h 1590423"/>
                    <a:gd name="connsiteX728" fmla="*/ 360693 w 1300645"/>
                    <a:gd name="connsiteY728" fmla="*/ 330714 h 1590423"/>
                    <a:gd name="connsiteX729" fmla="*/ 360019 w 1300645"/>
                    <a:gd name="connsiteY729" fmla="*/ 331845 h 1590423"/>
                    <a:gd name="connsiteX730" fmla="*/ 353032 w 1300645"/>
                    <a:gd name="connsiteY730" fmla="*/ 335880 h 1590423"/>
                    <a:gd name="connsiteX731" fmla="*/ 347037 w 1300645"/>
                    <a:gd name="connsiteY731" fmla="*/ 336710 h 1590423"/>
                    <a:gd name="connsiteX732" fmla="*/ 345688 w 1300645"/>
                    <a:gd name="connsiteY732" fmla="*/ 336371 h 1590423"/>
                    <a:gd name="connsiteX733" fmla="*/ 345632 w 1300645"/>
                    <a:gd name="connsiteY733" fmla="*/ 335013 h 1590423"/>
                    <a:gd name="connsiteX734" fmla="*/ 349135 w 1300645"/>
                    <a:gd name="connsiteY734" fmla="*/ 333467 h 1590423"/>
                    <a:gd name="connsiteX735" fmla="*/ 353087 w 1300645"/>
                    <a:gd name="connsiteY735" fmla="*/ 332411 h 1590423"/>
                    <a:gd name="connsiteX736" fmla="*/ 353556 w 1300645"/>
                    <a:gd name="connsiteY736" fmla="*/ 331959 h 1590423"/>
                    <a:gd name="connsiteX737" fmla="*/ 355692 w 1300645"/>
                    <a:gd name="connsiteY737" fmla="*/ 329507 h 1590423"/>
                    <a:gd name="connsiteX738" fmla="*/ 350428 w 1300645"/>
                    <a:gd name="connsiteY738" fmla="*/ 327470 h 1590423"/>
                    <a:gd name="connsiteX739" fmla="*/ 346381 w 1300645"/>
                    <a:gd name="connsiteY739" fmla="*/ 330073 h 1590423"/>
                    <a:gd name="connsiteX740" fmla="*/ 345500 w 1300645"/>
                    <a:gd name="connsiteY740" fmla="*/ 331317 h 1590423"/>
                    <a:gd name="connsiteX741" fmla="*/ 342597 w 1300645"/>
                    <a:gd name="connsiteY741" fmla="*/ 335390 h 1590423"/>
                    <a:gd name="connsiteX742" fmla="*/ 342035 w 1300645"/>
                    <a:gd name="connsiteY742" fmla="*/ 337238 h 1590423"/>
                    <a:gd name="connsiteX743" fmla="*/ 337801 w 1300645"/>
                    <a:gd name="connsiteY743" fmla="*/ 337615 h 1590423"/>
                    <a:gd name="connsiteX744" fmla="*/ 335965 w 1300645"/>
                    <a:gd name="connsiteY744" fmla="*/ 337992 h 1590423"/>
                    <a:gd name="connsiteX745" fmla="*/ 335029 w 1300645"/>
                    <a:gd name="connsiteY745" fmla="*/ 338181 h 1590423"/>
                    <a:gd name="connsiteX746" fmla="*/ 329446 w 1300645"/>
                    <a:gd name="connsiteY746" fmla="*/ 340633 h 1590423"/>
                    <a:gd name="connsiteX747" fmla="*/ 323245 w 1300645"/>
                    <a:gd name="connsiteY747" fmla="*/ 343989 h 1590423"/>
                    <a:gd name="connsiteX748" fmla="*/ 316239 w 1300645"/>
                    <a:gd name="connsiteY748" fmla="*/ 348364 h 1590423"/>
                    <a:gd name="connsiteX749" fmla="*/ 311313 w 1300645"/>
                    <a:gd name="connsiteY749" fmla="*/ 354285 h 1590423"/>
                    <a:gd name="connsiteX750" fmla="*/ 304231 w 1300645"/>
                    <a:gd name="connsiteY750" fmla="*/ 361149 h 1590423"/>
                    <a:gd name="connsiteX751" fmla="*/ 301140 w 1300645"/>
                    <a:gd name="connsiteY751" fmla="*/ 362582 h 1590423"/>
                    <a:gd name="connsiteX752" fmla="*/ 293722 w 1300645"/>
                    <a:gd name="connsiteY752" fmla="*/ 364468 h 1590423"/>
                    <a:gd name="connsiteX753" fmla="*/ 291043 w 1300645"/>
                    <a:gd name="connsiteY753" fmla="*/ 362733 h 1590423"/>
                    <a:gd name="connsiteX754" fmla="*/ 289469 w 1300645"/>
                    <a:gd name="connsiteY754" fmla="*/ 362243 h 1590423"/>
                    <a:gd name="connsiteX755" fmla="*/ 284542 w 1300645"/>
                    <a:gd name="connsiteY755" fmla="*/ 365901 h 1590423"/>
                    <a:gd name="connsiteX756" fmla="*/ 279166 w 1300645"/>
                    <a:gd name="connsiteY756" fmla="*/ 366052 h 1590423"/>
                    <a:gd name="connsiteX757" fmla="*/ 277667 w 1300645"/>
                    <a:gd name="connsiteY757" fmla="*/ 364581 h 1590423"/>
                    <a:gd name="connsiteX758" fmla="*/ 277031 w 1300645"/>
                    <a:gd name="connsiteY758" fmla="*/ 367523 h 1590423"/>
                    <a:gd name="connsiteX759" fmla="*/ 272572 w 1300645"/>
                    <a:gd name="connsiteY759" fmla="*/ 373067 h 1590423"/>
                    <a:gd name="connsiteX760" fmla="*/ 267870 w 1300645"/>
                    <a:gd name="connsiteY760" fmla="*/ 379855 h 1590423"/>
                    <a:gd name="connsiteX761" fmla="*/ 264142 w 1300645"/>
                    <a:gd name="connsiteY761" fmla="*/ 377690 h 1590423"/>
                    <a:gd name="connsiteX762" fmla="*/ 269324 w 1300645"/>
                    <a:gd name="connsiteY762" fmla="*/ 393316 h 1590423"/>
                    <a:gd name="connsiteX763" fmla="*/ 411483 w 1300645"/>
                    <a:gd name="connsiteY763" fmla="*/ 779166 h 1590423"/>
                    <a:gd name="connsiteX764" fmla="*/ 519842 w 1300645"/>
                    <a:gd name="connsiteY764" fmla="*/ 1145489 h 1590423"/>
                    <a:gd name="connsiteX765" fmla="*/ 607203 w 1300645"/>
                    <a:gd name="connsiteY765" fmla="*/ 1471526 h 1590423"/>
                    <a:gd name="connsiteX766" fmla="*/ 649036 w 1300645"/>
                    <a:gd name="connsiteY766" fmla="*/ 1151682 h 1590423"/>
                    <a:gd name="connsiteX767" fmla="*/ 645649 w 1300645"/>
                    <a:gd name="connsiteY767" fmla="*/ 1039084 h 1590423"/>
                    <a:gd name="connsiteX768" fmla="*/ 680366 w 1300645"/>
                    <a:gd name="connsiteY768" fmla="*/ 1006826 h 1590423"/>
                    <a:gd name="connsiteX769" fmla="*/ 869940 w 1300645"/>
                    <a:gd name="connsiteY769" fmla="*/ 1138403 h 1590423"/>
                    <a:gd name="connsiteX770" fmla="*/ 924768 w 1300645"/>
                    <a:gd name="connsiteY770" fmla="*/ 1200233 h 1590423"/>
                    <a:gd name="connsiteX771" fmla="*/ 978166 w 1300645"/>
                    <a:gd name="connsiteY771" fmla="*/ 1194854 h 1590423"/>
                    <a:gd name="connsiteX772" fmla="*/ 976315 w 1300645"/>
                    <a:gd name="connsiteY772" fmla="*/ 1173667 h 1590423"/>
                    <a:gd name="connsiteX773" fmla="*/ 972996 w 1300645"/>
                    <a:gd name="connsiteY773" fmla="*/ 1118443 h 1590423"/>
                    <a:gd name="connsiteX774" fmla="*/ 1035605 w 1300645"/>
                    <a:gd name="connsiteY774" fmla="*/ 985610 h 1590423"/>
                    <a:gd name="connsiteX775" fmla="*/ 1086539 w 1300645"/>
                    <a:gd name="connsiteY775" fmla="*/ 975788 h 1590423"/>
                    <a:gd name="connsiteX776" fmla="*/ 1098458 w 1300645"/>
                    <a:gd name="connsiteY776" fmla="*/ 974256 h 1590423"/>
                    <a:gd name="connsiteX777" fmla="*/ 1107631 w 1300645"/>
                    <a:gd name="connsiteY777" fmla="*/ 982292 h 1590423"/>
                    <a:gd name="connsiteX778" fmla="*/ 1200901 w 1300645"/>
                    <a:gd name="connsiteY778" fmla="*/ 1042678 h 1590423"/>
                    <a:gd name="connsiteX779" fmla="*/ 1258460 w 1300645"/>
                    <a:gd name="connsiteY779" fmla="*/ 1123063 h 1590423"/>
                    <a:gd name="connsiteX780" fmla="*/ 1262418 w 1300645"/>
                    <a:gd name="connsiteY780" fmla="*/ 1144341 h 1590423"/>
                    <a:gd name="connsiteX781" fmla="*/ 1284605 w 1300645"/>
                    <a:gd name="connsiteY781" fmla="*/ 1165670 h 1590423"/>
                    <a:gd name="connsiteX782" fmla="*/ 1291675 w 1300645"/>
                    <a:gd name="connsiteY782" fmla="*/ 1216091 h 1590423"/>
                    <a:gd name="connsiteX783" fmla="*/ 1300524 w 1300645"/>
                    <a:gd name="connsiteY783" fmla="*/ 1248339 h 1590423"/>
                    <a:gd name="connsiteX784" fmla="*/ 1282431 w 1300645"/>
                    <a:gd name="connsiteY784" fmla="*/ 1288996 h 1590423"/>
                    <a:gd name="connsiteX785" fmla="*/ 1192317 w 1300645"/>
                    <a:gd name="connsiteY785" fmla="*/ 1342980 h 1590423"/>
                    <a:gd name="connsiteX786" fmla="*/ 1044122 w 1300645"/>
                    <a:gd name="connsiteY786" fmla="*/ 1228122 h 1590423"/>
                    <a:gd name="connsiteX787" fmla="*/ 949676 w 1300645"/>
                    <a:gd name="connsiteY787" fmla="*/ 1259878 h 1590423"/>
                    <a:gd name="connsiteX788" fmla="*/ 872987 w 1300645"/>
                    <a:gd name="connsiteY788" fmla="*/ 1230688 h 1590423"/>
                    <a:gd name="connsiteX789" fmla="*/ 823049 w 1300645"/>
                    <a:gd name="connsiteY789" fmla="*/ 1210909 h 1590423"/>
                    <a:gd name="connsiteX790" fmla="*/ 784728 w 1300645"/>
                    <a:gd name="connsiteY790" fmla="*/ 1348711 h 1590423"/>
                    <a:gd name="connsiteX791" fmla="*/ 719403 w 1300645"/>
                    <a:gd name="connsiteY791" fmla="*/ 1533287 h 1590423"/>
                    <a:gd name="connsiteX792" fmla="*/ 632500 w 1300645"/>
                    <a:gd name="connsiteY792" fmla="*/ 1589731 h 1590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</a:cxnLst>
                  <a:rect l="l" t="t" r="r" b="b"/>
                  <a:pathLst>
                    <a:path w="1300645" h="1590423">
                      <a:moveTo>
                        <a:pt x="578355" y="187515"/>
                      </a:moveTo>
                      <a:lnTo>
                        <a:pt x="578355" y="187513"/>
                      </a:lnTo>
                      <a:lnTo>
                        <a:pt x="578358" y="187513"/>
                      </a:lnTo>
                      <a:close/>
                      <a:moveTo>
                        <a:pt x="581502" y="188456"/>
                      </a:moveTo>
                      <a:lnTo>
                        <a:pt x="578358" y="187513"/>
                      </a:lnTo>
                      <a:lnTo>
                        <a:pt x="580678" y="186080"/>
                      </a:lnTo>
                      <a:cubicBezTo>
                        <a:pt x="581053" y="186344"/>
                        <a:pt x="581353" y="187098"/>
                        <a:pt x="581502" y="188456"/>
                      </a:cubicBezTo>
                      <a:close/>
                      <a:moveTo>
                        <a:pt x="589388" y="192364"/>
                      </a:moveTo>
                      <a:lnTo>
                        <a:pt x="589633" y="192114"/>
                      </a:lnTo>
                      <a:cubicBezTo>
                        <a:pt x="589989" y="191926"/>
                        <a:pt x="590326" y="191586"/>
                        <a:pt x="590850" y="191209"/>
                      </a:cubicBezTo>
                      <a:close/>
                      <a:moveTo>
                        <a:pt x="589335" y="228650"/>
                      </a:moveTo>
                      <a:cubicBezTo>
                        <a:pt x="590560" y="228575"/>
                        <a:pt x="591365" y="226906"/>
                        <a:pt x="592143" y="224586"/>
                      </a:cubicBezTo>
                      <a:cubicBezTo>
                        <a:pt x="589502" y="224134"/>
                        <a:pt x="586879" y="223681"/>
                        <a:pt x="584013" y="223153"/>
                      </a:cubicBezTo>
                      <a:cubicBezTo>
                        <a:pt x="586466" y="227207"/>
                        <a:pt x="588110" y="228725"/>
                        <a:pt x="589335" y="228650"/>
                      </a:cubicBezTo>
                      <a:close/>
                      <a:moveTo>
                        <a:pt x="599344" y="232675"/>
                      </a:moveTo>
                      <a:lnTo>
                        <a:pt x="599374" y="232657"/>
                      </a:lnTo>
                      <a:cubicBezTo>
                        <a:pt x="599486" y="231299"/>
                        <a:pt x="599580" y="229942"/>
                        <a:pt x="599693" y="228470"/>
                      </a:cubicBezTo>
                      <a:cubicBezTo>
                        <a:pt x="599112" y="228056"/>
                        <a:pt x="598606" y="227717"/>
                        <a:pt x="598119" y="227415"/>
                      </a:cubicBezTo>
                      <a:cubicBezTo>
                        <a:pt x="597969" y="227679"/>
                        <a:pt x="597819" y="227905"/>
                        <a:pt x="597669" y="228169"/>
                      </a:cubicBezTo>
                      <a:lnTo>
                        <a:pt x="598674" y="232413"/>
                      </a:lnTo>
                      <a:lnTo>
                        <a:pt x="599122" y="232559"/>
                      </a:lnTo>
                      <a:close/>
                      <a:moveTo>
                        <a:pt x="574646" y="248195"/>
                      </a:moveTo>
                      <a:cubicBezTo>
                        <a:pt x="575452" y="247252"/>
                        <a:pt x="575826" y="246913"/>
                        <a:pt x="576145" y="246422"/>
                      </a:cubicBezTo>
                      <a:cubicBezTo>
                        <a:pt x="576501" y="245857"/>
                        <a:pt x="577119" y="245103"/>
                        <a:pt x="577082" y="244537"/>
                      </a:cubicBezTo>
                      <a:cubicBezTo>
                        <a:pt x="577044" y="243443"/>
                        <a:pt x="576744" y="241784"/>
                        <a:pt x="576332" y="241444"/>
                      </a:cubicBezTo>
                      <a:cubicBezTo>
                        <a:pt x="575489" y="240727"/>
                        <a:pt x="574478" y="240690"/>
                        <a:pt x="573035" y="240237"/>
                      </a:cubicBezTo>
                      <a:cubicBezTo>
                        <a:pt x="573634" y="243217"/>
                        <a:pt x="574103" y="245517"/>
                        <a:pt x="574646" y="248195"/>
                      </a:cubicBezTo>
                      <a:close/>
                      <a:moveTo>
                        <a:pt x="618782" y="241067"/>
                      </a:moveTo>
                      <a:cubicBezTo>
                        <a:pt x="618857" y="240765"/>
                        <a:pt x="618950" y="240502"/>
                        <a:pt x="619025" y="240200"/>
                      </a:cubicBezTo>
                      <a:cubicBezTo>
                        <a:pt x="617957" y="238842"/>
                        <a:pt x="616403" y="235862"/>
                        <a:pt x="615916" y="236466"/>
                      </a:cubicBezTo>
                      <a:cubicBezTo>
                        <a:pt x="614829" y="237786"/>
                        <a:pt x="614398" y="236579"/>
                        <a:pt x="613686" y="235938"/>
                      </a:cubicBezTo>
                      <a:cubicBezTo>
                        <a:pt x="612356" y="234656"/>
                        <a:pt x="610970" y="233599"/>
                        <a:pt x="609284" y="232242"/>
                      </a:cubicBezTo>
                      <a:cubicBezTo>
                        <a:pt x="609565" y="233487"/>
                        <a:pt x="609640" y="234354"/>
                        <a:pt x="609883" y="234731"/>
                      </a:cubicBezTo>
                      <a:cubicBezTo>
                        <a:pt x="610633" y="235863"/>
                        <a:pt x="611419" y="237069"/>
                        <a:pt x="612300" y="237711"/>
                      </a:cubicBezTo>
                      <a:cubicBezTo>
                        <a:pt x="612881" y="238163"/>
                        <a:pt x="613686" y="237409"/>
                        <a:pt x="614305" y="237786"/>
                      </a:cubicBezTo>
                      <a:cubicBezTo>
                        <a:pt x="615822" y="238691"/>
                        <a:pt x="617302" y="239936"/>
                        <a:pt x="618782" y="241067"/>
                      </a:cubicBezTo>
                      <a:close/>
                      <a:moveTo>
                        <a:pt x="587459" y="256869"/>
                      </a:moveTo>
                      <a:cubicBezTo>
                        <a:pt x="587647" y="256719"/>
                        <a:pt x="587834" y="256568"/>
                        <a:pt x="588003" y="256379"/>
                      </a:cubicBezTo>
                      <a:cubicBezTo>
                        <a:pt x="587497" y="251966"/>
                        <a:pt x="588996" y="247101"/>
                        <a:pt x="587122" y="242915"/>
                      </a:cubicBezTo>
                      <a:cubicBezTo>
                        <a:pt x="586598" y="243330"/>
                        <a:pt x="586073" y="243745"/>
                        <a:pt x="585137" y="244424"/>
                      </a:cubicBezTo>
                      <a:cubicBezTo>
                        <a:pt x="586729" y="246875"/>
                        <a:pt x="587029" y="249741"/>
                        <a:pt x="586654" y="253136"/>
                      </a:cubicBezTo>
                      <a:cubicBezTo>
                        <a:pt x="586542" y="254229"/>
                        <a:pt x="587160" y="255587"/>
                        <a:pt x="587459" y="256869"/>
                      </a:cubicBezTo>
                      <a:close/>
                      <a:moveTo>
                        <a:pt x="629122" y="246159"/>
                      </a:moveTo>
                      <a:cubicBezTo>
                        <a:pt x="629029" y="245970"/>
                        <a:pt x="628935" y="245631"/>
                        <a:pt x="628860" y="245668"/>
                      </a:cubicBezTo>
                      <a:lnTo>
                        <a:pt x="628142" y="245922"/>
                      </a:lnTo>
                      <a:lnTo>
                        <a:pt x="627571" y="245785"/>
                      </a:lnTo>
                      <a:lnTo>
                        <a:pt x="627699" y="245291"/>
                      </a:lnTo>
                      <a:cubicBezTo>
                        <a:pt x="625807" y="243254"/>
                        <a:pt x="623896" y="241218"/>
                        <a:pt x="621910" y="239068"/>
                      </a:cubicBezTo>
                      <a:cubicBezTo>
                        <a:pt x="621741" y="239521"/>
                        <a:pt x="621461" y="240162"/>
                        <a:pt x="620749" y="241746"/>
                      </a:cubicBezTo>
                      <a:cubicBezTo>
                        <a:pt x="621985" y="242198"/>
                        <a:pt x="622791" y="242312"/>
                        <a:pt x="623521" y="242802"/>
                      </a:cubicBezTo>
                      <a:cubicBezTo>
                        <a:pt x="624551" y="243519"/>
                        <a:pt x="625713" y="244122"/>
                        <a:pt x="626462" y="245517"/>
                      </a:cubicBezTo>
                      <a:lnTo>
                        <a:pt x="627571" y="245785"/>
                      </a:lnTo>
                      <a:lnTo>
                        <a:pt x="627474" y="246159"/>
                      </a:lnTo>
                      <a:lnTo>
                        <a:pt x="628142" y="245922"/>
                      </a:lnTo>
                      <a:close/>
                      <a:moveTo>
                        <a:pt x="444188" y="309292"/>
                      </a:moveTo>
                      <a:cubicBezTo>
                        <a:pt x="445668" y="308500"/>
                        <a:pt x="447147" y="307670"/>
                        <a:pt x="448627" y="306840"/>
                      </a:cubicBezTo>
                      <a:cubicBezTo>
                        <a:pt x="448571" y="306275"/>
                        <a:pt x="448515" y="305672"/>
                        <a:pt x="448459" y="305106"/>
                      </a:cubicBezTo>
                      <a:cubicBezTo>
                        <a:pt x="446979" y="306238"/>
                        <a:pt x="445499" y="307406"/>
                        <a:pt x="444019" y="308538"/>
                      </a:cubicBezTo>
                      <a:cubicBezTo>
                        <a:pt x="444075" y="308802"/>
                        <a:pt x="444131" y="309066"/>
                        <a:pt x="444188" y="309292"/>
                      </a:cubicBezTo>
                      <a:close/>
                      <a:moveTo>
                        <a:pt x="625226" y="263960"/>
                      </a:moveTo>
                      <a:cubicBezTo>
                        <a:pt x="625582" y="263469"/>
                        <a:pt x="626294" y="262489"/>
                        <a:pt x="627099" y="261357"/>
                      </a:cubicBezTo>
                      <a:cubicBezTo>
                        <a:pt x="625451" y="259321"/>
                        <a:pt x="623727" y="257171"/>
                        <a:pt x="621910" y="254946"/>
                      </a:cubicBezTo>
                      <a:cubicBezTo>
                        <a:pt x="619887" y="257020"/>
                        <a:pt x="618444" y="256605"/>
                        <a:pt x="617039" y="253060"/>
                      </a:cubicBezTo>
                      <a:cubicBezTo>
                        <a:pt x="616440" y="251552"/>
                        <a:pt x="615991" y="249854"/>
                        <a:pt x="615466" y="248233"/>
                      </a:cubicBezTo>
                      <a:cubicBezTo>
                        <a:pt x="614979" y="246725"/>
                        <a:pt x="613743" y="246837"/>
                        <a:pt x="613368" y="248497"/>
                      </a:cubicBezTo>
                      <a:cubicBezTo>
                        <a:pt x="613124" y="249553"/>
                        <a:pt x="612974" y="250722"/>
                        <a:pt x="612956" y="250873"/>
                      </a:cubicBezTo>
                      <a:cubicBezTo>
                        <a:pt x="610614" y="249326"/>
                        <a:pt x="608441" y="247894"/>
                        <a:pt x="606193" y="246422"/>
                      </a:cubicBezTo>
                      <a:cubicBezTo>
                        <a:pt x="606343" y="245178"/>
                        <a:pt x="607973" y="243028"/>
                        <a:pt x="606024" y="241180"/>
                      </a:cubicBezTo>
                      <a:cubicBezTo>
                        <a:pt x="606324" y="240275"/>
                        <a:pt x="606567" y="239521"/>
                        <a:pt x="606830" y="238767"/>
                      </a:cubicBezTo>
                      <a:cubicBezTo>
                        <a:pt x="606736" y="238465"/>
                        <a:pt x="606661" y="238201"/>
                        <a:pt x="606568" y="237899"/>
                      </a:cubicBezTo>
                      <a:cubicBezTo>
                        <a:pt x="605762" y="238578"/>
                        <a:pt x="604957" y="239257"/>
                        <a:pt x="604095" y="239974"/>
                      </a:cubicBezTo>
                      <a:lnTo>
                        <a:pt x="603464" y="240520"/>
                      </a:lnTo>
                      <a:lnTo>
                        <a:pt x="603383" y="239408"/>
                      </a:lnTo>
                      <a:cubicBezTo>
                        <a:pt x="602840" y="240237"/>
                        <a:pt x="602465" y="240879"/>
                        <a:pt x="601791" y="241972"/>
                      </a:cubicBezTo>
                      <a:lnTo>
                        <a:pt x="603464" y="240520"/>
                      </a:lnTo>
                      <a:lnTo>
                        <a:pt x="603683" y="243518"/>
                      </a:lnTo>
                      <a:cubicBezTo>
                        <a:pt x="602371" y="242764"/>
                        <a:pt x="601360" y="242048"/>
                        <a:pt x="600330" y="241558"/>
                      </a:cubicBezTo>
                      <a:cubicBezTo>
                        <a:pt x="598943" y="240916"/>
                        <a:pt x="597370" y="241482"/>
                        <a:pt x="596470" y="238276"/>
                      </a:cubicBezTo>
                      <a:cubicBezTo>
                        <a:pt x="596377" y="237899"/>
                        <a:pt x="595496" y="238427"/>
                        <a:pt x="594990" y="238503"/>
                      </a:cubicBezTo>
                      <a:cubicBezTo>
                        <a:pt x="594972" y="238955"/>
                        <a:pt x="594953" y="239446"/>
                        <a:pt x="594915" y="239898"/>
                      </a:cubicBezTo>
                      <a:cubicBezTo>
                        <a:pt x="596152" y="240765"/>
                        <a:pt x="597388" y="241595"/>
                        <a:pt x="598625" y="242463"/>
                      </a:cubicBezTo>
                      <a:cubicBezTo>
                        <a:pt x="598418" y="242953"/>
                        <a:pt x="598138" y="243594"/>
                        <a:pt x="597894" y="244235"/>
                      </a:cubicBezTo>
                      <a:cubicBezTo>
                        <a:pt x="598718" y="245103"/>
                        <a:pt x="599430" y="245857"/>
                        <a:pt x="600161" y="246611"/>
                      </a:cubicBezTo>
                      <a:cubicBezTo>
                        <a:pt x="600086" y="246988"/>
                        <a:pt x="600011" y="247403"/>
                        <a:pt x="599955" y="247780"/>
                      </a:cubicBezTo>
                      <a:cubicBezTo>
                        <a:pt x="598531" y="247026"/>
                        <a:pt x="597126" y="246234"/>
                        <a:pt x="595459" y="245329"/>
                      </a:cubicBezTo>
                      <a:cubicBezTo>
                        <a:pt x="596396" y="251250"/>
                        <a:pt x="596770" y="251590"/>
                        <a:pt x="598662" y="249477"/>
                      </a:cubicBezTo>
                      <a:cubicBezTo>
                        <a:pt x="599936" y="251287"/>
                        <a:pt x="601153" y="253022"/>
                        <a:pt x="602427" y="254833"/>
                      </a:cubicBezTo>
                      <a:cubicBezTo>
                        <a:pt x="603589" y="253475"/>
                        <a:pt x="603383" y="248610"/>
                        <a:pt x="605631" y="249855"/>
                      </a:cubicBezTo>
                      <a:cubicBezTo>
                        <a:pt x="605331" y="251061"/>
                        <a:pt x="605031" y="252268"/>
                        <a:pt x="604620" y="253965"/>
                      </a:cubicBezTo>
                      <a:cubicBezTo>
                        <a:pt x="605875" y="255436"/>
                        <a:pt x="607186" y="256907"/>
                        <a:pt x="608535" y="258491"/>
                      </a:cubicBezTo>
                      <a:cubicBezTo>
                        <a:pt x="608703" y="257209"/>
                        <a:pt x="608816" y="256341"/>
                        <a:pt x="609003" y="254870"/>
                      </a:cubicBezTo>
                      <a:cubicBezTo>
                        <a:pt x="611045" y="262527"/>
                        <a:pt x="612806" y="255436"/>
                        <a:pt x="614679" y="255059"/>
                      </a:cubicBezTo>
                      <a:cubicBezTo>
                        <a:pt x="614623" y="257020"/>
                        <a:pt x="614586" y="258868"/>
                        <a:pt x="614529" y="261131"/>
                      </a:cubicBezTo>
                      <a:cubicBezTo>
                        <a:pt x="615410" y="260113"/>
                        <a:pt x="616103" y="259321"/>
                        <a:pt x="616871" y="258453"/>
                      </a:cubicBezTo>
                      <a:cubicBezTo>
                        <a:pt x="617096" y="259811"/>
                        <a:pt x="617302" y="261169"/>
                        <a:pt x="617620" y="263168"/>
                      </a:cubicBezTo>
                      <a:cubicBezTo>
                        <a:pt x="617526" y="263055"/>
                        <a:pt x="617770" y="263394"/>
                        <a:pt x="618070" y="263620"/>
                      </a:cubicBezTo>
                      <a:cubicBezTo>
                        <a:pt x="618370" y="263884"/>
                        <a:pt x="618707" y="264035"/>
                        <a:pt x="619138" y="264299"/>
                      </a:cubicBezTo>
                      <a:cubicBezTo>
                        <a:pt x="618239" y="259283"/>
                        <a:pt x="618370" y="258718"/>
                        <a:pt x="620637" y="259773"/>
                      </a:cubicBezTo>
                      <a:cubicBezTo>
                        <a:pt x="622210" y="260528"/>
                        <a:pt x="623653" y="262489"/>
                        <a:pt x="625226" y="263960"/>
                      </a:cubicBezTo>
                      <a:close/>
                      <a:moveTo>
                        <a:pt x="578355" y="277160"/>
                      </a:moveTo>
                      <a:cubicBezTo>
                        <a:pt x="578917" y="275048"/>
                        <a:pt x="579442" y="273087"/>
                        <a:pt x="579966" y="271125"/>
                      </a:cubicBezTo>
                      <a:cubicBezTo>
                        <a:pt x="579741" y="270937"/>
                        <a:pt x="579536" y="270748"/>
                        <a:pt x="579311" y="270597"/>
                      </a:cubicBezTo>
                      <a:cubicBezTo>
                        <a:pt x="579217" y="271277"/>
                        <a:pt x="579105" y="272030"/>
                        <a:pt x="578917" y="273464"/>
                      </a:cubicBezTo>
                      <a:cubicBezTo>
                        <a:pt x="576239" y="271239"/>
                        <a:pt x="573934" y="266034"/>
                        <a:pt x="570656" y="270522"/>
                      </a:cubicBezTo>
                      <a:cubicBezTo>
                        <a:pt x="573203" y="272709"/>
                        <a:pt x="575751" y="274897"/>
                        <a:pt x="578355" y="277160"/>
                      </a:cubicBezTo>
                      <a:close/>
                      <a:moveTo>
                        <a:pt x="612450" y="269390"/>
                      </a:moveTo>
                      <a:cubicBezTo>
                        <a:pt x="613593" y="268976"/>
                        <a:pt x="614810" y="268523"/>
                        <a:pt x="616103" y="268070"/>
                      </a:cubicBezTo>
                      <a:cubicBezTo>
                        <a:pt x="615897" y="266939"/>
                        <a:pt x="615710" y="265883"/>
                        <a:pt x="615503" y="264789"/>
                      </a:cubicBezTo>
                      <a:cubicBezTo>
                        <a:pt x="614024" y="264676"/>
                        <a:pt x="611682" y="261622"/>
                        <a:pt x="612450" y="269390"/>
                      </a:cubicBezTo>
                      <a:close/>
                      <a:moveTo>
                        <a:pt x="586036" y="277725"/>
                      </a:moveTo>
                      <a:cubicBezTo>
                        <a:pt x="586055" y="277348"/>
                        <a:pt x="586036" y="276933"/>
                        <a:pt x="586111" y="276632"/>
                      </a:cubicBezTo>
                      <a:cubicBezTo>
                        <a:pt x="587516" y="270296"/>
                        <a:pt x="586729" y="267580"/>
                        <a:pt x="583600" y="265242"/>
                      </a:cubicBezTo>
                      <a:cubicBezTo>
                        <a:pt x="582233" y="264224"/>
                        <a:pt x="581240" y="261093"/>
                        <a:pt x="580079" y="258906"/>
                      </a:cubicBezTo>
                      <a:cubicBezTo>
                        <a:pt x="580210" y="258567"/>
                        <a:pt x="580341" y="258265"/>
                        <a:pt x="580472" y="257925"/>
                      </a:cubicBezTo>
                      <a:cubicBezTo>
                        <a:pt x="581334" y="258227"/>
                        <a:pt x="582196" y="258529"/>
                        <a:pt x="583020" y="258793"/>
                      </a:cubicBezTo>
                      <a:cubicBezTo>
                        <a:pt x="583282" y="257209"/>
                        <a:pt x="583488" y="255964"/>
                        <a:pt x="583788" y="254192"/>
                      </a:cubicBezTo>
                      <a:cubicBezTo>
                        <a:pt x="582608" y="252457"/>
                        <a:pt x="581353" y="250646"/>
                        <a:pt x="580098" y="248799"/>
                      </a:cubicBezTo>
                      <a:cubicBezTo>
                        <a:pt x="579985" y="249063"/>
                        <a:pt x="579891" y="249327"/>
                        <a:pt x="579779" y="249591"/>
                      </a:cubicBezTo>
                      <a:cubicBezTo>
                        <a:pt x="581203" y="254305"/>
                        <a:pt x="579067" y="253550"/>
                        <a:pt x="578074" y="254041"/>
                      </a:cubicBezTo>
                      <a:lnTo>
                        <a:pt x="580289" y="263892"/>
                      </a:lnTo>
                      <a:lnTo>
                        <a:pt x="580285" y="263884"/>
                      </a:lnTo>
                      <a:lnTo>
                        <a:pt x="580284" y="263922"/>
                      </a:lnTo>
                      <a:lnTo>
                        <a:pt x="577625" y="258793"/>
                      </a:lnTo>
                      <a:cubicBezTo>
                        <a:pt x="577550" y="259019"/>
                        <a:pt x="577475" y="259245"/>
                        <a:pt x="577400" y="259434"/>
                      </a:cubicBezTo>
                      <a:cubicBezTo>
                        <a:pt x="578187" y="262225"/>
                        <a:pt x="578974" y="265016"/>
                        <a:pt x="579779" y="267806"/>
                      </a:cubicBezTo>
                      <a:cubicBezTo>
                        <a:pt x="579910" y="267731"/>
                        <a:pt x="580041" y="267694"/>
                        <a:pt x="580191" y="267618"/>
                      </a:cubicBezTo>
                      <a:lnTo>
                        <a:pt x="580284" y="263922"/>
                      </a:lnTo>
                      <a:lnTo>
                        <a:pt x="580304" y="263959"/>
                      </a:lnTo>
                      <a:lnTo>
                        <a:pt x="580289" y="263892"/>
                      </a:lnTo>
                      <a:lnTo>
                        <a:pt x="584612" y="273690"/>
                      </a:lnTo>
                      <a:cubicBezTo>
                        <a:pt x="584500" y="273954"/>
                        <a:pt x="584387" y="274218"/>
                        <a:pt x="584294" y="274520"/>
                      </a:cubicBezTo>
                      <a:cubicBezTo>
                        <a:pt x="583376" y="273426"/>
                        <a:pt x="582458" y="272332"/>
                        <a:pt x="581634" y="271352"/>
                      </a:cubicBezTo>
                      <a:cubicBezTo>
                        <a:pt x="581053" y="276217"/>
                        <a:pt x="581165" y="276406"/>
                        <a:pt x="586036" y="277725"/>
                      </a:cubicBezTo>
                      <a:close/>
                      <a:moveTo>
                        <a:pt x="260465" y="366603"/>
                      </a:moveTo>
                      <a:lnTo>
                        <a:pt x="264048" y="362733"/>
                      </a:lnTo>
                      <a:cubicBezTo>
                        <a:pt x="264891" y="361828"/>
                        <a:pt x="265791" y="361111"/>
                        <a:pt x="266896" y="360093"/>
                      </a:cubicBezTo>
                      <a:cubicBezTo>
                        <a:pt x="265678" y="358283"/>
                        <a:pt x="264779" y="356737"/>
                        <a:pt x="263767" y="355568"/>
                      </a:cubicBezTo>
                      <a:cubicBezTo>
                        <a:pt x="263449" y="355190"/>
                        <a:pt x="262737" y="355567"/>
                        <a:pt x="262400" y="356095"/>
                      </a:cubicBezTo>
                      <a:cubicBezTo>
                        <a:pt x="260920" y="358358"/>
                        <a:pt x="259515" y="358358"/>
                        <a:pt x="257604" y="357868"/>
                      </a:cubicBezTo>
                      <a:lnTo>
                        <a:pt x="257572" y="357882"/>
                      </a:lnTo>
                      <a:close/>
                      <a:moveTo>
                        <a:pt x="621835" y="271465"/>
                      </a:moveTo>
                      <a:cubicBezTo>
                        <a:pt x="621180" y="265921"/>
                        <a:pt x="620786" y="265506"/>
                        <a:pt x="617564" y="266449"/>
                      </a:cubicBezTo>
                      <a:cubicBezTo>
                        <a:pt x="618183" y="267505"/>
                        <a:pt x="618707" y="268410"/>
                        <a:pt x="619362" y="269542"/>
                      </a:cubicBezTo>
                      <a:cubicBezTo>
                        <a:pt x="618651" y="269428"/>
                        <a:pt x="618126" y="269352"/>
                        <a:pt x="617583" y="269278"/>
                      </a:cubicBezTo>
                      <a:cubicBezTo>
                        <a:pt x="617564" y="269768"/>
                        <a:pt x="617545" y="270258"/>
                        <a:pt x="617508" y="270710"/>
                      </a:cubicBezTo>
                      <a:cubicBezTo>
                        <a:pt x="618894" y="270937"/>
                        <a:pt x="620281" y="271201"/>
                        <a:pt x="621835" y="271465"/>
                      </a:cubicBezTo>
                      <a:close/>
                      <a:moveTo>
                        <a:pt x="581090" y="287267"/>
                      </a:moveTo>
                      <a:cubicBezTo>
                        <a:pt x="581147" y="287041"/>
                        <a:pt x="581203" y="286815"/>
                        <a:pt x="581259" y="286588"/>
                      </a:cubicBezTo>
                      <a:cubicBezTo>
                        <a:pt x="580098" y="285759"/>
                        <a:pt x="578955" y="284740"/>
                        <a:pt x="577756" y="284174"/>
                      </a:cubicBezTo>
                      <a:cubicBezTo>
                        <a:pt x="577400" y="284024"/>
                        <a:pt x="576913" y="285080"/>
                        <a:pt x="576332" y="285759"/>
                      </a:cubicBezTo>
                      <a:cubicBezTo>
                        <a:pt x="578149" y="286324"/>
                        <a:pt x="579610" y="286815"/>
                        <a:pt x="581090" y="287267"/>
                      </a:cubicBezTo>
                      <a:close/>
                      <a:moveTo>
                        <a:pt x="618632" y="277763"/>
                      </a:moveTo>
                      <a:cubicBezTo>
                        <a:pt x="619325" y="277650"/>
                        <a:pt x="619943" y="276179"/>
                        <a:pt x="620562" y="275387"/>
                      </a:cubicBezTo>
                      <a:cubicBezTo>
                        <a:pt x="615803" y="273614"/>
                        <a:pt x="611082" y="271880"/>
                        <a:pt x="606455" y="270182"/>
                      </a:cubicBezTo>
                      <a:cubicBezTo>
                        <a:pt x="605743" y="272031"/>
                        <a:pt x="605144" y="273577"/>
                        <a:pt x="604544" y="275161"/>
                      </a:cubicBezTo>
                      <a:cubicBezTo>
                        <a:pt x="604695" y="275463"/>
                        <a:pt x="604844" y="275802"/>
                        <a:pt x="604994" y="276103"/>
                      </a:cubicBezTo>
                      <a:cubicBezTo>
                        <a:pt x="605818" y="274821"/>
                        <a:pt x="606661" y="273539"/>
                        <a:pt x="607448" y="272332"/>
                      </a:cubicBezTo>
                      <a:cubicBezTo>
                        <a:pt x="608160" y="275161"/>
                        <a:pt x="609584" y="275915"/>
                        <a:pt x="611120" y="274293"/>
                      </a:cubicBezTo>
                      <a:cubicBezTo>
                        <a:pt x="611420" y="273992"/>
                        <a:pt x="612206" y="274142"/>
                        <a:pt x="612207" y="274256"/>
                      </a:cubicBezTo>
                      <a:cubicBezTo>
                        <a:pt x="612412" y="277688"/>
                        <a:pt x="613968" y="276330"/>
                        <a:pt x="614829" y="276971"/>
                      </a:cubicBezTo>
                      <a:cubicBezTo>
                        <a:pt x="615990" y="277838"/>
                        <a:pt x="617377" y="277989"/>
                        <a:pt x="618632" y="277763"/>
                      </a:cubicBezTo>
                      <a:close/>
                      <a:moveTo>
                        <a:pt x="631221" y="275953"/>
                      </a:moveTo>
                      <a:cubicBezTo>
                        <a:pt x="631277" y="275575"/>
                        <a:pt x="631314" y="275236"/>
                        <a:pt x="631370" y="274859"/>
                      </a:cubicBezTo>
                      <a:cubicBezTo>
                        <a:pt x="629629" y="273501"/>
                        <a:pt x="627868" y="272143"/>
                        <a:pt x="626013" y="270711"/>
                      </a:cubicBezTo>
                      <a:cubicBezTo>
                        <a:pt x="626238" y="269918"/>
                        <a:pt x="626425" y="269353"/>
                        <a:pt x="626669" y="268448"/>
                      </a:cubicBezTo>
                      <a:cubicBezTo>
                        <a:pt x="625844" y="268334"/>
                        <a:pt x="625245" y="268259"/>
                        <a:pt x="624645" y="268146"/>
                      </a:cubicBezTo>
                      <a:cubicBezTo>
                        <a:pt x="624739" y="268448"/>
                        <a:pt x="624814" y="268712"/>
                        <a:pt x="624908" y="269013"/>
                      </a:cubicBezTo>
                      <a:cubicBezTo>
                        <a:pt x="624327" y="270032"/>
                        <a:pt x="623727" y="271050"/>
                        <a:pt x="623053" y="272257"/>
                      </a:cubicBezTo>
                      <a:cubicBezTo>
                        <a:pt x="625769" y="273275"/>
                        <a:pt x="628317" y="276292"/>
                        <a:pt x="631221" y="275953"/>
                      </a:cubicBezTo>
                      <a:close/>
                      <a:moveTo>
                        <a:pt x="645420" y="278668"/>
                      </a:moveTo>
                      <a:cubicBezTo>
                        <a:pt x="645627" y="277348"/>
                        <a:pt x="645776" y="276330"/>
                        <a:pt x="646076" y="274482"/>
                      </a:cubicBezTo>
                      <a:cubicBezTo>
                        <a:pt x="645177" y="275274"/>
                        <a:pt x="644615" y="275764"/>
                        <a:pt x="644016" y="276292"/>
                      </a:cubicBezTo>
                      <a:cubicBezTo>
                        <a:pt x="643697" y="275764"/>
                        <a:pt x="643341" y="275123"/>
                        <a:pt x="642985" y="274482"/>
                      </a:cubicBezTo>
                      <a:cubicBezTo>
                        <a:pt x="642835" y="274783"/>
                        <a:pt x="642667" y="275085"/>
                        <a:pt x="642517" y="275425"/>
                      </a:cubicBezTo>
                      <a:cubicBezTo>
                        <a:pt x="642461" y="279460"/>
                        <a:pt x="644446" y="277311"/>
                        <a:pt x="645420" y="278668"/>
                      </a:cubicBezTo>
                      <a:close/>
                      <a:moveTo>
                        <a:pt x="620243" y="292698"/>
                      </a:moveTo>
                      <a:cubicBezTo>
                        <a:pt x="619887" y="292019"/>
                        <a:pt x="619624" y="291529"/>
                        <a:pt x="619306" y="290925"/>
                      </a:cubicBezTo>
                      <a:lnTo>
                        <a:pt x="619429" y="290942"/>
                      </a:lnTo>
                      <a:close/>
                      <a:moveTo>
                        <a:pt x="644297" y="289303"/>
                      </a:moveTo>
                      <a:cubicBezTo>
                        <a:pt x="644297" y="287493"/>
                        <a:pt x="644296" y="285796"/>
                        <a:pt x="644296" y="284061"/>
                      </a:cubicBezTo>
                      <a:cubicBezTo>
                        <a:pt x="645814" y="285306"/>
                        <a:pt x="647088" y="286400"/>
                        <a:pt x="648268" y="287380"/>
                      </a:cubicBezTo>
                      <a:cubicBezTo>
                        <a:pt x="648399" y="285645"/>
                        <a:pt x="648511" y="284325"/>
                        <a:pt x="648605" y="282930"/>
                      </a:cubicBezTo>
                      <a:cubicBezTo>
                        <a:pt x="647444" y="282930"/>
                        <a:pt x="646245" y="282930"/>
                        <a:pt x="644990" y="282930"/>
                      </a:cubicBezTo>
                      <a:cubicBezTo>
                        <a:pt x="643753" y="277160"/>
                        <a:pt x="640381" y="280365"/>
                        <a:pt x="638320" y="277009"/>
                      </a:cubicBezTo>
                      <a:cubicBezTo>
                        <a:pt x="638808" y="274859"/>
                        <a:pt x="639295" y="272710"/>
                        <a:pt x="639819" y="270371"/>
                      </a:cubicBezTo>
                      <a:cubicBezTo>
                        <a:pt x="638733" y="268523"/>
                        <a:pt x="637459" y="266411"/>
                        <a:pt x="636148" y="264186"/>
                      </a:cubicBezTo>
                      <a:cubicBezTo>
                        <a:pt x="636147" y="264224"/>
                        <a:pt x="636091" y="264073"/>
                        <a:pt x="636110" y="263997"/>
                      </a:cubicBezTo>
                      <a:cubicBezTo>
                        <a:pt x="636129" y="263922"/>
                        <a:pt x="636204" y="263884"/>
                        <a:pt x="636260" y="263809"/>
                      </a:cubicBezTo>
                      <a:cubicBezTo>
                        <a:pt x="636541" y="263356"/>
                        <a:pt x="636934" y="263055"/>
                        <a:pt x="637084" y="262451"/>
                      </a:cubicBezTo>
                      <a:cubicBezTo>
                        <a:pt x="637628" y="260151"/>
                        <a:pt x="636616" y="258642"/>
                        <a:pt x="635979" y="258190"/>
                      </a:cubicBezTo>
                      <a:cubicBezTo>
                        <a:pt x="635061" y="257510"/>
                        <a:pt x="633899" y="258001"/>
                        <a:pt x="632850" y="258001"/>
                      </a:cubicBezTo>
                      <a:cubicBezTo>
                        <a:pt x="632832" y="258416"/>
                        <a:pt x="632832" y="258830"/>
                        <a:pt x="632813" y="259245"/>
                      </a:cubicBezTo>
                      <a:cubicBezTo>
                        <a:pt x="633675" y="260188"/>
                        <a:pt x="634555" y="261169"/>
                        <a:pt x="635417" y="262112"/>
                      </a:cubicBezTo>
                      <a:cubicBezTo>
                        <a:pt x="635379" y="262414"/>
                        <a:pt x="635323" y="262715"/>
                        <a:pt x="635286" y="263017"/>
                      </a:cubicBezTo>
                      <a:cubicBezTo>
                        <a:pt x="633318" y="262489"/>
                        <a:pt x="631352" y="261998"/>
                        <a:pt x="629385" y="261470"/>
                      </a:cubicBezTo>
                      <a:cubicBezTo>
                        <a:pt x="629422" y="261018"/>
                        <a:pt x="629441" y="260566"/>
                        <a:pt x="629479" y="260113"/>
                      </a:cubicBezTo>
                      <a:cubicBezTo>
                        <a:pt x="629872" y="260226"/>
                        <a:pt x="630284" y="260301"/>
                        <a:pt x="630715" y="260414"/>
                      </a:cubicBezTo>
                      <a:cubicBezTo>
                        <a:pt x="630584" y="258604"/>
                        <a:pt x="630471" y="257058"/>
                        <a:pt x="630378" y="255813"/>
                      </a:cubicBezTo>
                      <a:cubicBezTo>
                        <a:pt x="629066" y="255813"/>
                        <a:pt x="627905" y="255813"/>
                        <a:pt x="626949" y="255814"/>
                      </a:cubicBezTo>
                      <a:cubicBezTo>
                        <a:pt x="627586" y="258265"/>
                        <a:pt x="628223" y="260792"/>
                        <a:pt x="628973" y="263771"/>
                      </a:cubicBezTo>
                      <a:cubicBezTo>
                        <a:pt x="629085" y="263733"/>
                        <a:pt x="629741" y="263469"/>
                        <a:pt x="629872" y="263432"/>
                      </a:cubicBezTo>
                      <a:cubicBezTo>
                        <a:pt x="630490" y="264601"/>
                        <a:pt x="630790" y="265544"/>
                        <a:pt x="631202" y="265845"/>
                      </a:cubicBezTo>
                      <a:cubicBezTo>
                        <a:pt x="631727" y="266222"/>
                        <a:pt x="632326" y="266109"/>
                        <a:pt x="633187" y="266223"/>
                      </a:cubicBezTo>
                      <a:cubicBezTo>
                        <a:pt x="632663" y="265393"/>
                        <a:pt x="632419" y="265016"/>
                        <a:pt x="632157" y="264638"/>
                      </a:cubicBezTo>
                      <a:cubicBezTo>
                        <a:pt x="632251" y="264299"/>
                        <a:pt x="632363" y="263922"/>
                        <a:pt x="632457" y="263582"/>
                      </a:cubicBezTo>
                      <a:cubicBezTo>
                        <a:pt x="633188" y="264450"/>
                        <a:pt x="634068" y="265053"/>
                        <a:pt x="634630" y="266222"/>
                      </a:cubicBezTo>
                      <a:cubicBezTo>
                        <a:pt x="635435" y="267882"/>
                        <a:pt x="636016" y="269994"/>
                        <a:pt x="636710" y="271955"/>
                      </a:cubicBezTo>
                      <a:cubicBezTo>
                        <a:pt x="635885" y="272483"/>
                        <a:pt x="635398" y="272785"/>
                        <a:pt x="634930" y="273049"/>
                      </a:cubicBezTo>
                      <a:cubicBezTo>
                        <a:pt x="634948" y="273313"/>
                        <a:pt x="634948" y="273577"/>
                        <a:pt x="634967" y="273841"/>
                      </a:cubicBezTo>
                      <a:cubicBezTo>
                        <a:pt x="635885" y="274029"/>
                        <a:pt x="636803" y="274180"/>
                        <a:pt x="638039" y="274406"/>
                      </a:cubicBezTo>
                      <a:cubicBezTo>
                        <a:pt x="636241" y="278970"/>
                        <a:pt x="634986" y="273162"/>
                        <a:pt x="633581" y="274633"/>
                      </a:cubicBezTo>
                      <a:cubicBezTo>
                        <a:pt x="634049" y="276104"/>
                        <a:pt x="634518" y="277650"/>
                        <a:pt x="635154" y="279649"/>
                      </a:cubicBezTo>
                      <a:cubicBezTo>
                        <a:pt x="633600" y="280479"/>
                        <a:pt x="632157" y="281271"/>
                        <a:pt x="630602" y="282100"/>
                      </a:cubicBezTo>
                      <a:cubicBezTo>
                        <a:pt x="630809" y="283156"/>
                        <a:pt x="630958" y="283910"/>
                        <a:pt x="631183" y="285080"/>
                      </a:cubicBezTo>
                      <a:cubicBezTo>
                        <a:pt x="632476" y="281987"/>
                        <a:pt x="633937" y="282402"/>
                        <a:pt x="635098" y="284401"/>
                      </a:cubicBezTo>
                      <a:cubicBezTo>
                        <a:pt x="636035" y="285985"/>
                        <a:pt x="636897" y="286098"/>
                        <a:pt x="637964" y="285834"/>
                      </a:cubicBezTo>
                      <a:cubicBezTo>
                        <a:pt x="639594" y="285457"/>
                        <a:pt x="641262" y="285343"/>
                        <a:pt x="643041" y="285117"/>
                      </a:cubicBezTo>
                      <a:cubicBezTo>
                        <a:pt x="642910" y="287078"/>
                        <a:pt x="642329" y="289832"/>
                        <a:pt x="644297" y="289303"/>
                      </a:cubicBezTo>
                      <a:close/>
                      <a:moveTo>
                        <a:pt x="677192" y="291453"/>
                      </a:moveTo>
                      <a:cubicBezTo>
                        <a:pt x="677173" y="291302"/>
                        <a:pt x="677174" y="291189"/>
                        <a:pt x="677155" y="291076"/>
                      </a:cubicBezTo>
                      <a:lnTo>
                        <a:pt x="677292" y="291201"/>
                      </a:lnTo>
                      <a:close/>
                      <a:moveTo>
                        <a:pt x="632500" y="1589731"/>
                      </a:moveTo>
                      <a:cubicBezTo>
                        <a:pt x="579421" y="1596302"/>
                        <a:pt x="452328" y="1555111"/>
                        <a:pt x="384029" y="1509644"/>
                      </a:cubicBezTo>
                      <a:cubicBezTo>
                        <a:pt x="332965" y="1476138"/>
                        <a:pt x="322933" y="1448219"/>
                        <a:pt x="328791" y="1370128"/>
                      </a:cubicBezTo>
                      <a:cubicBezTo>
                        <a:pt x="331296" y="1341399"/>
                        <a:pt x="329997" y="1317515"/>
                        <a:pt x="325238" y="1318790"/>
                      </a:cubicBezTo>
                      <a:cubicBezTo>
                        <a:pt x="321669" y="1319747"/>
                        <a:pt x="322134" y="1311970"/>
                        <a:pt x="327043" y="1301727"/>
                      </a:cubicBezTo>
                      <a:cubicBezTo>
                        <a:pt x="363372" y="1223124"/>
                        <a:pt x="211543" y="670770"/>
                        <a:pt x="87300" y="426035"/>
                      </a:cubicBezTo>
                      <a:cubicBezTo>
                        <a:pt x="35996" y="325002"/>
                        <a:pt x="-8960" y="157223"/>
                        <a:pt x="1533" y="105948"/>
                      </a:cubicBezTo>
                      <a:cubicBezTo>
                        <a:pt x="6589" y="86739"/>
                        <a:pt x="18060" y="58158"/>
                        <a:pt x="28833" y="41243"/>
                      </a:cubicBezTo>
                      <a:cubicBezTo>
                        <a:pt x="46892" y="13447"/>
                        <a:pt x="55222" y="11215"/>
                        <a:pt x="172174" y="284"/>
                      </a:cubicBezTo>
                      <a:cubicBezTo>
                        <a:pt x="200818" y="-2291"/>
                        <a:pt x="226148" y="11328"/>
                        <a:pt x="344087" y="94509"/>
                      </a:cubicBezTo>
                      <a:cubicBezTo>
                        <a:pt x="369183" y="112014"/>
                        <a:pt x="427939" y="140909"/>
                        <a:pt x="472159" y="158392"/>
                      </a:cubicBezTo>
                      <a:lnTo>
                        <a:pt x="505994" y="173858"/>
                      </a:lnTo>
                      <a:lnTo>
                        <a:pt x="509473" y="173559"/>
                      </a:lnTo>
                      <a:lnTo>
                        <a:pt x="506992" y="174313"/>
                      </a:lnTo>
                      <a:lnTo>
                        <a:pt x="512514" y="176838"/>
                      </a:lnTo>
                      <a:lnTo>
                        <a:pt x="520413" y="178613"/>
                      </a:lnTo>
                      <a:cubicBezTo>
                        <a:pt x="520882" y="179065"/>
                        <a:pt x="521631" y="178650"/>
                        <a:pt x="522193" y="178235"/>
                      </a:cubicBezTo>
                      <a:cubicBezTo>
                        <a:pt x="523879" y="177066"/>
                        <a:pt x="525284" y="175067"/>
                        <a:pt x="527420" y="176123"/>
                      </a:cubicBezTo>
                      <a:cubicBezTo>
                        <a:pt x="529424" y="177141"/>
                        <a:pt x="531709" y="175935"/>
                        <a:pt x="533864" y="175972"/>
                      </a:cubicBezTo>
                      <a:cubicBezTo>
                        <a:pt x="534238" y="175972"/>
                        <a:pt x="534782" y="176991"/>
                        <a:pt x="534931" y="177783"/>
                      </a:cubicBezTo>
                      <a:cubicBezTo>
                        <a:pt x="535306" y="179744"/>
                        <a:pt x="535494" y="181818"/>
                        <a:pt x="535756" y="183855"/>
                      </a:cubicBezTo>
                      <a:cubicBezTo>
                        <a:pt x="535906" y="183779"/>
                        <a:pt x="536074" y="183742"/>
                        <a:pt x="536224" y="183666"/>
                      </a:cubicBezTo>
                      <a:cubicBezTo>
                        <a:pt x="536299" y="182761"/>
                        <a:pt x="536393" y="181894"/>
                        <a:pt x="536561" y="179970"/>
                      </a:cubicBezTo>
                      <a:cubicBezTo>
                        <a:pt x="537311" y="181554"/>
                        <a:pt x="537835" y="182648"/>
                        <a:pt x="538397" y="183855"/>
                      </a:cubicBezTo>
                      <a:cubicBezTo>
                        <a:pt x="538397" y="182723"/>
                        <a:pt x="538397" y="181517"/>
                        <a:pt x="538397" y="179819"/>
                      </a:cubicBezTo>
                      <a:cubicBezTo>
                        <a:pt x="538941" y="179668"/>
                        <a:pt x="539577" y="179367"/>
                        <a:pt x="540214" y="179367"/>
                      </a:cubicBezTo>
                      <a:cubicBezTo>
                        <a:pt x="541732" y="179329"/>
                        <a:pt x="543268" y="179668"/>
                        <a:pt x="544766" y="179254"/>
                      </a:cubicBezTo>
                      <a:cubicBezTo>
                        <a:pt x="545347" y="179103"/>
                        <a:pt x="545816" y="177255"/>
                        <a:pt x="546359" y="176161"/>
                      </a:cubicBezTo>
                      <a:cubicBezTo>
                        <a:pt x="547539" y="176802"/>
                        <a:pt x="549150" y="177632"/>
                        <a:pt x="550855" y="178537"/>
                      </a:cubicBezTo>
                      <a:cubicBezTo>
                        <a:pt x="550817" y="178726"/>
                        <a:pt x="550668" y="179442"/>
                        <a:pt x="550518" y="180234"/>
                      </a:cubicBezTo>
                      <a:cubicBezTo>
                        <a:pt x="551454" y="180951"/>
                        <a:pt x="552410" y="181667"/>
                        <a:pt x="553047" y="182158"/>
                      </a:cubicBezTo>
                      <a:cubicBezTo>
                        <a:pt x="554058" y="181441"/>
                        <a:pt x="554883" y="180875"/>
                        <a:pt x="555782" y="180272"/>
                      </a:cubicBezTo>
                      <a:cubicBezTo>
                        <a:pt x="555726" y="179442"/>
                        <a:pt x="555650" y="178273"/>
                        <a:pt x="555557" y="176764"/>
                      </a:cubicBezTo>
                      <a:cubicBezTo>
                        <a:pt x="557000" y="177368"/>
                        <a:pt x="558535" y="177066"/>
                        <a:pt x="558198" y="180913"/>
                      </a:cubicBezTo>
                      <a:cubicBezTo>
                        <a:pt x="559285" y="179970"/>
                        <a:pt x="560446" y="178952"/>
                        <a:pt x="562095" y="177519"/>
                      </a:cubicBezTo>
                      <a:lnTo>
                        <a:pt x="563130" y="180110"/>
                      </a:lnTo>
                      <a:lnTo>
                        <a:pt x="562638" y="181630"/>
                      </a:lnTo>
                      <a:cubicBezTo>
                        <a:pt x="563125" y="181931"/>
                        <a:pt x="563612" y="182233"/>
                        <a:pt x="564099" y="182535"/>
                      </a:cubicBezTo>
                      <a:lnTo>
                        <a:pt x="563130" y="180110"/>
                      </a:lnTo>
                      <a:lnTo>
                        <a:pt x="563200" y="179895"/>
                      </a:lnTo>
                      <a:cubicBezTo>
                        <a:pt x="564062" y="180687"/>
                        <a:pt x="565074" y="181177"/>
                        <a:pt x="565748" y="182421"/>
                      </a:cubicBezTo>
                      <a:cubicBezTo>
                        <a:pt x="566478" y="183779"/>
                        <a:pt x="566872" y="185816"/>
                        <a:pt x="567434" y="187589"/>
                      </a:cubicBezTo>
                      <a:cubicBezTo>
                        <a:pt x="569982" y="183742"/>
                        <a:pt x="572585" y="183252"/>
                        <a:pt x="573972" y="186306"/>
                      </a:cubicBezTo>
                      <a:cubicBezTo>
                        <a:pt x="573485" y="186947"/>
                        <a:pt x="573016" y="187588"/>
                        <a:pt x="572529" y="188230"/>
                      </a:cubicBezTo>
                      <a:cubicBezTo>
                        <a:pt x="573429" y="191133"/>
                        <a:pt x="574253" y="191134"/>
                        <a:pt x="575733" y="189135"/>
                      </a:cubicBezTo>
                      <a:lnTo>
                        <a:pt x="578355" y="187515"/>
                      </a:lnTo>
                      <a:lnTo>
                        <a:pt x="577906" y="190983"/>
                      </a:lnTo>
                      <a:cubicBezTo>
                        <a:pt x="580940" y="192114"/>
                        <a:pt x="583900" y="193246"/>
                        <a:pt x="586842" y="194377"/>
                      </a:cubicBezTo>
                      <a:lnTo>
                        <a:pt x="589388" y="192364"/>
                      </a:lnTo>
                      <a:lnTo>
                        <a:pt x="588453" y="193321"/>
                      </a:lnTo>
                      <a:cubicBezTo>
                        <a:pt x="589839" y="194867"/>
                        <a:pt x="591244" y="196413"/>
                        <a:pt x="592630" y="197960"/>
                      </a:cubicBezTo>
                      <a:cubicBezTo>
                        <a:pt x="592724" y="197583"/>
                        <a:pt x="592836" y="197206"/>
                        <a:pt x="592930" y="196866"/>
                      </a:cubicBezTo>
                      <a:cubicBezTo>
                        <a:pt x="592349" y="196187"/>
                        <a:pt x="591768" y="195471"/>
                        <a:pt x="591188" y="194792"/>
                      </a:cubicBezTo>
                      <a:cubicBezTo>
                        <a:pt x="591150" y="194452"/>
                        <a:pt x="591094" y="194113"/>
                        <a:pt x="591056" y="193736"/>
                      </a:cubicBezTo>
                      <a:cubicBezTo>
                        <a:pt x="592330" y="193246"/>
                        <a:pt x="593717" y="193245"/>
                        <a:pt x="594859" y="192152"/>
                      </a:cubicBezTo>
                      <a:cubicBezTo>
                        <a:pt x="596620" y="190455"/>
                        <a:pt x="598212" y="195433"/>
                        <a:pt x="599936" y="192340"/>
                      </a:cubicBezTo>
                      <a:cubicBezTo>
                        <a:pt x="600104" y="192038"/>
                        <a:pt x="600760" y="192906"/>
                        <a:pt x="601191" y="193208"/>
                      </a:cubicBezTo>
                      <a:cubicBezTo>
                        <a:pt x="600966" y="194189"/>
                        <a:pt x="600741" y="195131"/>
                        <a:pt x="600292" y="197092"/>
                      </a:cubicBezTo>
                      <a:cubicBezTo>
                        <a:pt x="601659" y="197658"/>
                        <a:pt x="603008" y="198224"/>
                        <a:pt x="603907" y="198601"/>
                      </a:cubicBezTo>
                      <a:cubicBezTo>
                        <a:pt x="604619" y="197394"/>
                        <a:pt x="605200" y="195886"/>
                        <a:pt x="605444" y="196074"/>
                      </a:cubicBezTo>
                      <a:cubicBezTo>
                        <a:pt x="606493" y="196866"/>
                        <a:pt x="608666" y="194830"/>
                        <a:pt x="608066" y="200901"/>
                      </a:cubicBezTo>
                      <a:cubicBezTo>
                        <a:pt x="606643" y="200901"/>
                        <a:pt x="605107" y="200901"/>
                        <a:pt x="603552" y="200901"/>
                      </a:cubicBezTo>
                      <a:cubicBezTo>
                        <a:pt x="603551" y="201279"/>
                        <a:pt x="603552" y="201656"/>
                        <a:pt x="603552" y="202033"/>
                      </a:cubicBezTo>
                      <a:lnTo>
                        <a:pt x="610431" y="204106"/>
                      </a:lnTo>
                      <a:lnTo>
                        <a:pt x="610576" y="204183"/>
                      </a:lnTo>
                      <a:lnTo>
                        <a:pt x="610578" y="204151"/>
                      </a:lnTo>
                      <a:lnTo>
                        <a:pt x="612937" y="204862"/>
                      </a:lnTo>
                      <a:cubicBezTo>
                        <a:pt x="612113" y="203730"/>
                        <a:pt x="611495" y="202863"/>
                        <a:pt x="610708" y="201769"/>
                      </a:cubicBezTo>
                      <a:lnTo>
                        <a:pt x="610578" y="204151"/>
                      </a:lnTo>
                      <a:lnTo>
                        <a:pt x="610431" y="204106"/>
                      </a:lnTo>
                      <a:lnTo>
                        <a:pt x="608572" y="203127"/>
                      </a:lnTo>
                      <a:cubicBezTo>
                        <a:pt x="609115" y="201505"/>
                        <a:pt x="609471" y="200034"/>
                        <a:pt x="610033" y="198978"/>
                      </a:cubicBezTo>
                      <a:cubicBezTo>
                        <a:pt x="610783" y="197583"/>
                        <a:pt x="611588" y="197469"/>
                        <a:pt x="612525" y="198940"/>
                      </a:cubicBezTo>
                      <a:cubicBezTo>
                        <a:pt x="613387" y="200298"/>
                        <a:pt x="614510" y="200939"/>
                        <a:pt x="615504" y="201995"/>
                      </a:cubicBezTo>
                      <a:cubicBezTo>
                        <a:pt x="616028" y="202561"/>
                        <a:pt x="616496" y="203391"/>
                        <a:pt x="616983" y="204145"/>
                      </a:cubicBezTo>
                      <a:cubicBezTo>
                        <a:pt x="616627" y="204937"/>
                        <a:pt x="616253" y="205767"/>
                        <a:pt x="615878" y="206596"/>
                      </a:cubicBezTo>
                      <a:cubicBezTo>
                        <a:pt x="617021" y="206785"/>
                        <a:pt x="618220" y="206974"/>
                        <a:pt x="619437" y="207162"/>
                      </a:cubicBezTo>
                      <a:cubicBezTo>
                        <a:pt x="619100" y="208218"/>
                        <a:pt x="618782" y="209236"/>
                        <a:pt x="618463" y="210255"/>
                      </a:cubicBezTo>
                      <a:cubicBezTo>
                        <a:pt x="618557" y="210594"/>
                        <a:pt x="618651" y="210933"/>
                        <a:pt x="618744" y="211235"/>
                      </a:cubicBezTo>
                      <a:cubicBezTo>
                        <a:pt x="619644" y="208633"/>
                        <a:pt x="620374" y="207426"/>
                        <a:pt x="621236" y="210858"/>
                      </a:cubicBezTo>
                      <a:cubicBezTo>
                        <a:pt x="621479" y="211838"/>
                        <a:pt x="622641" y="212517"/>
                        <a:pt x="623334" y="212329"/>
                      </a:cubicBezTo>
                      <a:cubicBezTo>
                        <a:pt x="625844" y="211725"/>
                        <a:pt x="627923" y="214215"/>
                        <a:pt x="630153" y="215686"/>
                      </a:cubicBezTo>
                      <a:cubicBezTo>
                        <a:pt x="630902" y="216176"/>
                        <a:pt x="631651" y="216742"/>
                        <a:pt x="632439" y="216930"/>
                      </a:cubicBezTo>
                      <a:cubicBezTo>
                        <a:pt x="634349" y="217383"/>
                        <a:pt x="634555" y="218099"/>
                        <a:pt x="633581" y="221531"/>
                      </a:cubicBezTo>
                      <a:cubicBezTo>
                        <a:pt x="634424" y="221720"/>
                        <a:pt x="635230" y="221908"/>
                        <a:pt x="636035" y="222059"/>
                      </a:cubicBezTo>
                      <a:cubicBezTo>
                        <a:pt x="636054" y="222474"/>
                        <a:pt x="636073" y="222889"/>
                        <a:pt x="636110" y="223304"/>
                      </a:cubicBezTo>
                      <a:cubicBezTo>
                        <a:pt x="634874" y="223379"/>
                        <a:pt x="633506" y="224171"/>
                        <a:pt x="632420" y="223379"/>
                      </a:cubicBezTo>
                      <a:cubicBezTo>
                        <a:pt x="630902" y="222286"/>
                        <a:pt x="628504" y="223492"/>
                        <a:pt x="628036" y="218099"/>
                      </a:cubicBezTo>
                      <a:cubicBezTo>
                        <a:pt x="627905" y="218929"/>
                        <a:pt x="627774" y="219759"/>
                        <a:pt x="627605" y="220739"/>
                      </a:cubicBezTo>
                      <a:cubicBezTo>
                        <a:pt x="627081" y="220211"/>
                        <a:pt x="626612" y="219759"/>
                        <a:pt x="625900" y="219042"/>
                      </a:cubicBezTo>
                      <a:cubicBezTo>
                        <a:pt x="626031" y="220136"/>
                        <a:pt x="626088" y="220702"/>
                        <a:pt x="626238" y="221984"/>
                      </a:cubicBezTo>
                      <a:cubicBezTo>
                        <a:pt x="625638" y="221154"/>
                        <a:pt x="625207" y="220550"/>
                        <a:pt x="624777" y="219910"/>
                      </a:cubicBezTo>
                      <a:cubicBezTo>
                        <a:pt x="623952" y="218702"/>
                        <a:pt x="623297" y="216515"/>
                        <a:pt x="621967" y="218514"/>
                      </a:cubicBezTo>
                      <a:cubicBezTo>
                        <a:pt x="621648" y="218967"/>
                        <a:pt x="620374" y="218212"/>
                        <a:pt x="620224" y="217458"/>
                      </a:cubicBezTo>
                      <a:cubicBezTo>
                        <a:pt x="619512" y="213800"/>
                        <a:pt x="617995" y="215384"/>
                        <a:pt x="616796" y="215006"/>
                      </a:cubicBezTo>
                      <a:cubicBezTo>
                        <a:pt x="616627" y="213460"/>
                        <a:pt x="616459" y="211952"/>
                        <a:pt x="616290" y="210406"/>
                      </a:cubicBezTo>
                      <a:cubicBezTo>
                        <a:pt x="616159" y="210443"/>
                        <a:pt x="616009" y="210481"/>
                        <a:pt x="615878" y="210519"/>
                      </a:cubicBezTo>
                      <a:cubicBezTo>
                        <a:pt x="615859" y="211386"/>
                        <a:pt x="615841" y="212216"/>
                        <a:pt x="615822" y="212895"/>
                      </a:cubicBezTo>
                      <a:cubicBezTo>
                        <a:pt x="611981" y="214403"/>
                        <a:pt x="608310" y="211838"/>
                        <a:pt x="604863" y="209991"/>
                      </a:cubicBezTo>
                      <a:cubicBezTo>
                        <a:pt x="601154" y="207992"/>
                        <a:pt x="597276" y="207539"/>
                        <a:pt x="593660" y="204824"/>
                      </a:cubicBezTo>
                      <a:cubicBezTo>
                        <a:pt x="593154" y="204447"/>
                        <a:pt x="592443" y="205239"/>
                        <a:pt x="591843" y="206106"/>
                      </a:cubicBezTo>
                      <a:cubicBezTo>
                        <a:pt x="592761" y="207087"/>
                        <a:pt x="594466" y="204975"/>
                        <a:pt x="594166" y="209311"/>
                      </a:cubicBezTo>
                      <a:cubicBezTo>
                        <a:pt x="591993" y="208369"/>
                        <a:pt x="589895" y="207426"/>
                        <a:pt x="587272" y="206294"/>
                      </a:cubicBezTo>
                      <a:cubicBezTo>
                        <a:pt x="588134" y="205653"/>
                        <a:pt x="588434" y="205427"/>
                        <a:pt x="588902" y="205088"/>
                      </a:cubicBezTo>
                      <a:cubicBezTo>
                        <a:pt x="588490" y="204485"/>
                        <a:pt x="588096" y="203466"/>
                        <a:pt x="587834" y="203617"/>
                      </a:cubicBezTo>
                      <a:cubicBezTo>
                        <a:pt x="585436" y="204711"/>
                        <a:pt x="583282" y="201693"/>
                        <a:pt x="580978" y="202033"/>
                      </a:cubicBezTo>
                      <a:cubicBezTo>
                        <a:pt x="580266" y="202146"/>
                        <a:pt x="579629" y="203768"/>
                        <a:pt x="579067" y="204522"/>
                      </a:cubicBezTo>
                      <a:cubicBezTo>
                        <a:pt x="578449" y="203051"/>
                        <a:pt x="577943" y="201279"/>
                        <a:pt x="577194" y="200185"/>
                      </a:cubicBezTo>
                      <a:cubicBezTo>
                        <a:pt x="576744" y="199506"/>
                        <a:pt x="575526" y="199318"/>
                        <a:pt x="575302" y="199921"/>
                      </a:cubicBezTo>
                      <a:cubicBezTo>
                        <a:pt x="574234" y="202750"/>
                        <a:pt x="573354" y="201731"/>
                        <a:pt x="572417" y="199468"/>
                      </a:cubicBezTo>
                      <a:cubicBezTo>
                        <a:pt x="572286" y="199732"/>
                        <a:pt x="572173" y="199996"/>
                        <a:pt x="572042" y="200298"/>
                      </a:cubicBezTo>
                      <a:cubicBezTo>
                        <a:pt x="572286" y="201203"/>
                        <a:pt x="572435" y="202636"/>
                        <a:pt x="572810" y="202900"/>
                      </a:cubicBezTo>
                      <a:cubicBezTo>
                        <a:pt x="574234" y="203994"/>
                        <a:pt x="575714" y="204824"/>
                        <a:pt x="577175" y="205578"/>
                      </a:cubicBezTo>
                      <a:cubicBezTo>
                        <a:pt x="577494" y="205729"/>
                        <a:pt x="577887" y="205276"/>
                        <a:pt x="578243" y="205088"/>
                      </a:cubicBezTo>
                      <a:cubicBezTo>
                        <a:pt x="578562" y="209387"/>
                        <a:pt x="578074" y="210670"/>
                        <a:pt x="575995" y="210217"/>
                      </a:cubicBezTo>
                      <a:cubicBezTo>
                        <a:pt x="574609" y="209915"/>
                        <a:pt x="573260" y="208859"/>
                        <a:pt x="571874" y="208406"/>
                      </a:cubicBezTo>
                      <a:cubicBezTo>
                        <a:pt x="570787" y="208029"/>
                        <a:pt x="569663" y="208105"/>
                        <a:pt x="568576" y="207803"/>
                      </a:cubicBezTo>
                      <a:cubicBezTo>
                        <a:pt x="568296" y="207728"/>
                        <a:pt x="568033" y="207049"/>
                        <a:pt x="567902" y="205993"/>
                      </a:cubicBezTo>
                      <a:cubicBezTo>
                        <a:pt x="568689" y="206219"/>
                        <a:pt x="569494" y="206483"/>
                        <a:pt x="570281" y="206710"/>
                      </a:cubicBezTo>
                      <a:cubicBezTo>
                        <a:pt x="570094" y="206370"/>
                        <a:pt x="569888" y="206031"/>
                        <a:pt x="569701" y="205729"/>
                      </a:cubicBezTo>
                      <a:cubicBezTo>
                        <a:pt x="570356" y="204975"/>
                        <a:pt x="571012" y="204183"/>
                        <a:pt x="571480" y="203617"/>
                      </a:cubicBezTo>
                      <a:cubicBezTo>
                        <a:pt x="570731" y="202825"/>
                        <a:pt x="569700" y="201806"/>
                        <a:pt x="568726" y="200638"/>
                      </a:cubicBezTo>
                      <a:cubicBezTo>
                        <a:pt x="568426" y="200260"/>
                        <a:pt x="568164" y="199355"/>
                        <a:pt x="568089" y="198639"/>
                      </a:cubicBezTo>
                      <a:cubicBezTo>
                        <a:pt x="567752" y="195471"/>
                        <a:pt x="567453" y="195169"/>
                        <a:pt x="565992" y="196300"/>
                      </a:cubicBezTo>
                      <a:cubicBezTo>
                        <a:pt x="565635" y="196564"/>
                        <a:pt x="565073" y="196150"/>
                        <a:pt x="564661" y="195773"/>
                      </a:cubicBezTo>
                      <a:cubicBezTo>
                        <a:pt x="564156" y="195320"/>
                        <a:pt x="563706" y="194641"/>
                        <a:pt x="562975" y="193698"/>
                      </a:cubicBezTo>
                      <a:cubicBezTo>
                        <a:pt x="563088" y="195697"/>
                        <a:pt x="563163" y="196866"/>
                        <a:pt x="563219" y="198036"/>
                      </a:cubicBezTo>
                      <a:cubicBezTo>
                        <a:pt x="563013" y="198262"/>
                        <a:pt x="562825" y="198488"/>
                        <a:pt x="562619" y="198752"/>
                      </a:cubicBezTo>
                      <a:cubicBezTo>
                        <a:pt x="562432" y="197658"/>
                        <a:pt x="562244" y="196527"/>
                        <a:pt x="562057" y="195433"/>
                      </a:cubicBezTo>
                      <a:cubicBezTo>
                        <a:pt x="561852" y="195584"/>
                        <a:pt x="561645" y="195773"/>
                        <a:pt x="561439" y="195923"/>
                      </a:cubicBezTo>
                      <a:cubicBezTo>
                        <a:pt x="560915" y="197620"/>
                        <a:pt x="560315" y="199242"/>
                        <a:pt x="559922" y="201015"/>
                      </a:cubicBezTo>
                      <a:cubicBezTo>
                        <a:pt x="559716" y="201882"/>
                        <a:pt x="559903" y="203127"/>
                        <a:pt x="559903" y="204183"/>
                      </a:cubicBezTo>
                      <a:cubicBezTo>
                        <a:pt x="559472" y="203919"/>
                        <a:pt x="558779" y="203919"/>
                        <a:pt x="558648" y="203391"/>
                      </a:cubicBezTo>
                      <a:cubicBezTo>
                        <a:pt x="558367" y="202297"/>
                        <a:pt x="558142" y="200638"/>
                        <a:pt x="558367" y="199657"/>
                      </a:cubicBezTo>
                      <a:cubicBezTo>
                        <a:pt x="558779" y="197809"/>
                        <a:pt x="559547" y="196300"/>
                        <a:pt x="559959" y="193811"/>
                      </a:cubicBezTo>
                      <a:cubicBezTo>
                        <a:pt x="558910" y="194792"/>
                        <a:pt x="557899" y="196112"/>
                        <a:pt x="556774" y="196715"/>
                      </a:cubicBezTo>
                      <a:cubicBezTo>
                        <a:pt x="555950" y="197168"/>
                        <a:pt x="554864" y="197281"/>
                        <a:pt x="554133" y="196527"/>
                      </a:cubicBezTo>
                      <a:lnTo>
                        <a:pt x="550790" y="197194"/>
                      </a:lnTo>
                      <a:lnTo>
                        <a:pt x="551132" y="197546"/>
                      </a:lnTo>
                      <a:lnTo>
                        <a:pt x="553122" y="197470"/>
                      </a:lnTo>
                      <a:lnTo>
                        <a:pt x="554451" y="200962"/>
                      </a:lnTo>
                      <a:lnTo>
                        <a:pt x="554844" y="201366"/>
                      </a:lnTo>
                      <a:lnTo>
                        <a:pt x="557224" y="199582"/>
                      </a:lnTo>
                      <a:lnTo>
                        <a:pt x="556293" y="202857"/>
                      </a:lnTo>
                      <a:lnTo>
                        <a:pt x="558710" y="205345"/>
                      </a:lnTo>
                      <a:lnTo>
                        <a:pt x="563188" y="211182"/>
                      </a:lnTo>
                      <a:lnTo>
                        <a:pt x="566703" y="212404"/>
                      </a:lnTo>
                      <a:cubicBezTo>
                        <a:pt x="566703" y="212668"/>
                        <a:pt x="566722" y="212970"/>
                        <a:pt x="566722" y="213234"/>
                      </a:cubicBezTo>
                      <a:lnTo>
                        <a:pt x="565534" y="214239"/>
                      </a:lnTo>
                      <a:lnTo>
                        <a:pt x="565650" y="214391"/>
                      </a:lnTo>
                      <a:lnTo>
                        <a:pt x="569494" y="215497"/>
                      </a:lnTo>
                      <a:cubicBezTo>
                        <a:pt x="569607" y="215534"/>
                        <a:pt x="569813" y="215384"/>
                        <a:pt x="569832" y="215233"/>
                      </a:cubicBezTo>
                      <a:cubicBezTo>
                        <a:pt x="570544" y="210104"/>
                        <a:pt x="572417" y="213347"/>
                        <a:pt x="573765" y="213121"/>
                      </a:cubicBezTo>
                      <a:cubicBezTo>
                        <a:pt x="574965" y="212895"/>
                        <a:pt x="576163" y="213083"/>
                        <a:pt x="577400" y="213083"/>
                      </a:cubicBezTo>
                      <a:cubicBezTo>
                        <a:pt x="577344" y="217496"/>
                        <a:pt x="575976" y="217118"/>
                        <a:pt x="574740" y="217156"/>
                      </a:cubicBezTo>
                      <a:cubicBezTo>
                        <a:pt x="574759" y="221342"/>
                        <a:pt x="573466" y="219834"/>
                        <a:pt x="572379" y="219193"/>
                      </a:cubicBezTo>
                      <a:cubicBezTo>
                        <a:pt x="572361" y="219532"/>
                        <a:pt x="572323" y="219834"/>
                        <a:pt x="572304" y="220173"/>
                      </a:cubicBezTo>
                      <a:cubicBezTo>
                        <a:pt x="573372" y="220702"/>
                        <a:pt x="574440" y="221267"/>
                        <a:pt x="575508" y="221720"/>
                      </a:cubicBezTo>
                      <a:cubicBezTo>
                        <a:pt x="576894" y="222323"/>
                        <a:pt x="578299" y="223228"/>
                        <a:pt x="579685" y="223341"/>
                      </a:cubicBezTo>
                      <a:cubicBezTo>
                        <a:pt x="580922" y="223417"/>
                        <a:pt x="582158" y="222587"/>
                        <a:pt x="583282" y="222172"/>
                      </a:cubicBezTo>
                      <a:cubicBezTo>
                        <a:pt x="583189" y="221531"/>
                        <a:pt x="583057" y="220475"/>
                        <a:pt x="582926" y="219457"/>
                      </a:cubicBezTo>
                      <a:cubicBezTo>
                        <a:pt x="583432" y="219532"/>
                        <a:pt x="583919" y="219683"/>
                        <a:pt x="584425" y="219721"/>
                      </a:cubicBezTo>
                      <a:cubicBezTo>
                        <a:pt x="585024" y="219796"/>
                        <a:pt x="585624" y="219646"/>
                        <a:pt x="586205" y="219834"/>
                      </a:cubicBezTo>
                      <a:cubicBezTo>
                        <a:pt x="587422" y="220249"/>
                        <a:pt x="588602" y="220852"/>
                        <a:pt x="589801" y="221418"/>
                      </a:cubicBezTo>
                      <a:cubicBezTo>
                        <a:pt x="590757" y="221833"/>
                        <a:pt x="591712" y="222399"/>
                        <a:pt x="592667" y="222701"/>
                      </a:cubicBezTo>
                      <a:cubicBezTo>
                        <a:pt x="594897" y="223379"/>
                        <a:pt x="597182" y="223493"/>
                        <a:pt x="599336" y="224624"/>
                      </a:cubicBezTo>
                      <a:cubicBezTo>
                        <a:pt x="601097" y="225566"/>
                        <a:pt x="602689" y="227716"/>
                        <a:pt x="604376" y="229376"/>
                      </a:cubicBezTo>
                      <a:lnTo>
                        <a:pt x="604348" y="229385"/>
                      </a:lnTo>
                      <a:lnTo>
                        <a:pt x="604320" y="229376"/>
                      </a:lnTo>
                      <a:lnTo>
                        <a:pt x="604342" y="229387"/>
                      </a:lnTo>
                      <a:lnTo>
                        <a:pt x="600892" y="230583"/>
                      </a:lnTo>
                      <a:cubicBezTo>
                        <a:pt x="600910" y="231073"/>
                        <a:pt x="600910" y="231601"/>
                        <a:pt x="600929" y="232091"/>
                      </a:cubicBezTo>
                      <a:cubicBezTo>
                        <a:pt x="603364" y="232393"/>
                        <a:pt x="605800" y="232657"/>
                        <a:pt x="608235" y="232959"/>
                      </a:cubicBezTo>
                      <a:cubicBezTo>
                        <a:pt x="608272" y="232469"/>
                        <a:pt x="608328" y="232016"/>
                        <a:pt x="608366" y="231525"/>
                      </a:cubicBezTo>
                      <a:lnTo>
                        <a:pt x="604342" y="229387"/>
                      </a:lnTo>
                      <a:lnTo>
                        <a:pt x="604348" y="229385"/>
                      </a:lnTo>
                      <a:lnTo>
                        <a:pt x="617377" y="233600"/>
                      </a:lnTo>
                      <a:cubicBezTo>
                        <a:pt x="617714" y="233713"/>
                        <a:pt x="618313" y="233977"/>
                        <a:pt x="618332" y="234316"/>
                      </a:cubicBezTo>
                      <a:cubicBezTo>
                        <a:pt x="618632" y="238390"/>
                        <a:pt x="620430" y="237446"/>
                        <a:pt x="621554" y="237899"/>
                      </a:cubicBezTo>
                      <a:cubicBezTo>
                        <a:pt x="624832" y="239257"/>
                        <a:pt x="628186" y="239973"/>
                        <a:pt x="631502" y="241030"/>
                      </a:cubicBezTo>
                      <a:cubicBezTo>
                        <a:pt x="632026" y="241180"/>
                        <a:pt x="632738" y="241482"/>
                        <a:pt x="633019" y="242199"/>
                      </a:cubicBezTo>
                      <a:cubicBezTo>
                        <a:pt x="634087" y="245027"/>
                        <a:pt x="635454" y="245291"/>
                        <a:pt x="637028" y="244687"/>
                      </a:cubicBezTo>
                      <a:cubicBezTo>
                        <a:pt x="637159" y="244650"/>
                        <a:pt x="637347" y="244989"/>
                        <a:pt x="637496" y="245178"/>
                      </a:cubicBezTo>
                      <a:cubicBezTo>
                        <a:pt x="637272" y="246385"/>
                        <a:pt x="637047" y="247479"/>
                        <a:pt x="636785" y="248836"/>
                      </a:cubicBezTo>
                      <a:cubicBezTo>
                        <a:pt x="636298" y="248497"/>
                        <a:pt x="635791" y="248195"/>
                        <a:pt x="635155" y="247780"/>
                      </a:cubicBezTo>
                      <a:cubicBezTo>
                        <a:pt x="635211" y="251891"/>
                        <a:pt x="633787" y="248572"/>
                        <a:pt x="633132" y="249402"/>
                      </a:cubicBezTo>
                      <a:cubicBezTo>
                        <a:pt x="633487" y="251476"/>
                        <a:pt x="634668" y="252344"/>
                        <a:pt x="635604" y="251212"/>
                      </a:cubicBezTo>
                      <a:cubicBezTo>
                        <a:pt x="637253" y="249251"/>
                        <a:pt x="638658" y="250571"/>
                        <a:pt x="639182" y="254380"/>
                      </a:cubicBezTo>
                      <a:cubicBezTo>
                        <a:pt x="640063" y="254569"/>
                        <a:pt x="640905" y="254757"/>
                        <a:pt x="641861" y="254946"/>
                      </a:cubicBezTo>
                      <a:cubicBezTo>
                        <a:pt x="641393" y="253173"/>
                        <a:pt x="640381" y="251212"/>
                        <a:pt x="641599" y="248949"/>
                      </a:cubicBezTo>
                      <a:cubicBezTo>
                        <a:pt x="641674" y="248799"/>
                        <a:pt x="641355" y="247894"/>
                        <a:pt x="641299" y="247290"/>
                      </a:cubicBezTo>
                      <a:cubicBezTo>
                        <a:pt x="641224" y="246309"/>
                        <a:pt x="641206" y="245291"/>
                        <a:pt x="641168" y="244311"/>
                      </a:cubicBezTo>
                      <a:cubicBezTo>
                        <a:pt x="641561" y="244348"/>
                        <a:pt x="642123" y="244047"/>
                        <a:pt x="642329" y="244462"/>
                      </a:cubicBezTo>
                      <a:cubicBezTo>
                        <a:pt x="642723" y="245291"/>
                        <a:pt x="643042" y="246423"/>
                        <a:pt x="643135" y="247554"/>
                      </a:cubicBezTo>
                      <a:cubicBezTo>
                        <a:pt x="643229" y="248535"/>
                        <a:pt x="642948" y="249628"/>
                        <a:pt x="642948" y="249779"/>
                      </a:cubicBezTo>
                      <a:cubicBezTo>
                        <a:pt x="644653" y="251778"/>
                        <a:pt x="646132" y="253852"/>
                        <a:pt x="647743" y="255323"/>
                      </a:cubicBezTo>
                      <a:cubicBezTo>
                        <a:pt x="648867" y="256341"/>
                        <a:pt x="650197" y="256530"/>
                        <a:pt x="651434" y="256945"/>
                      </a:cubicBezTo>
                      <a:cubicBezTo>
                        <a:pt x="652802" y="257397"/>
                        <a:pt x="654169" y="257699"/>
                        <a:pt x="655536" y="258076"/>
                      </a:cubicBezTo>
                      <a:cubicBezTo>
                        <a:pt x="655611" y="258567"/>
                        <a:pt x="655667" y="259019"/>
                        <a:pt x="655742" y="259509"/>
                      </a:cubicBezTo>
                      <a:cubicBezTo>
                        <a:pt x="654937" y="260679"/>
                        <a:pt x="654113" y="261810"/>
                        <a:pt x="653307" y="262979"/>
                      </a:cubicBezTo>
                      <a:cubicBezTo>
                        <a:pt x="653401" y="263130"/>
                        <a:pt x="653832" y="263884"/>
                        <a:pt x="654244" y="264601"/>
                      </a:cubicBezTo>
                      <a:cubicBezTo>
                        <a:pt x="655312" y="263620"/>
                        <a:pt x="656342" y="262640"/>
                        <a:pt x="657372" y="261734"/>
                      </a:cubicBezTo>
                      <a:cubicBezTo>
                        <a:pt x="657485" y="261621"/>
                        <a:pt x="657635" y="261508"/>
                        <a:pt x="657728" y="261583"/>
                      </a:cubicBezTo>
                      <a:cubicBezTo>
                        <a:pt x="659470" y="262866"/>
                        <a:pt x="661194" y="264261"/>
                        <a:pt x="662955" y="265430"/>
                      </a:cubicBezTo>
                      <a:cubicBezTo>
                        <a:pt x="663929" y="266072"/>
                        <a:pt x="664959" y="266335"/>
                        <a:pt x="665952" y="266863"/>
                      </a:cubicBezTo>
                      <a:cubicBezTo>
                        <a:pt x="666833" y="267316"/>
                        <a:pt x="667713" y="267882"/>
                        <a:pt x="668687" y="268447"/>
                      </a:cubicBezTo>
                      <a:cubicBezTo>
                        <a:pt x="667900" y="272898"/>
                        <a:pt x="666271" y="268297"/>
                        <a:pt x="664959" y="271163"/>
                      </a:cubicBezTo>
                      <a:cubicBezTo>
                        <a:pt x="667057" y="271540"/>
                        <a:pt x="668781" y="271842"/>
                        <a:pt x="670354" y="272143"/>
                      </a:cubicBezTo>
                      <a:cubicBezTo>
                        <a:pt x="670336" y="272182"/>
                        <a:pt x="670036" y="272822"/>
                        <a:pt x="669886" y="273162"/>
                      </a:cubicBezTo>
                      <a:cubicBezTo>
                        <a:pt x="671216" y="274180"/>
                        <a:pt x="672471" y="275161"/>
                        <a:pt x="673933" y="276254"/>
                      </a:cubicBezTo>
                      <a:cubicBezTo>
                        <a:pt x="673595" y="277122"/>
                        <a:pt x="673389" y="277612"/>
                        <a:pt x="672958" y="278668"/>
                      </a:cubicBezTo>
                      <a:cubicBezTo>
                        <a:pt x="673614" y="278894"/>
                        <a:pt x="674551" y="279347"/>
                        <a:pt x="674570" y="279234"/>
                      </a:cubicBezTo>
                      <a:cubicBezTo>
                        <a:pt x="675019" y="276292"/>
                        <a:pt x="676162" y="277725"/>
                        <a:pt x="676705" y="278329"/>
                      </a:cubicBezTo>
                      <a:cubicBezTo>
                        <a:pt x="678447" y="280290"/>
                        <a:pt x="680714" y="280290"/>
                        <a:pt x="681951" y="284438"/>
                      </a:cubicBezTo>
                      <a:cubicBezTo>
                        <a:pt x="682287" y="285570"/>
                        <a:pt x="683917" y="285117"/>
                        <a:pt x="684967" y="285419"/>
                      </a:cubicBezTo>
                      <a:cubicBezTo>
                        <a:pt x="685060" y="285080"/>
                        <a:pt x="685135" y="284740"/>
                        <a:pt x="685229" y="284401"/>
                      </a:cubicBezTo>
                      <a:cubicBezTo>
                        <a:pt x="685304" y="285155"/>
                        <a:pt x="685397" y="285947"/>
                        <a:pt x="685510" y="287116"/>
                      </a:cubicBezTo>
                      <a:cubicBezTo>
                        <a:pt x="684124" y="286965"/>
                        <a:pt x="682869" y="286852"/>
                        <a:pt x="681613" y="286701"/>
                      </a:cubicBezTo>
                      <a:cubicBezTo>
                        <a:pt x="681314" y="286211"/>
                        <a:pt x="680920" y="285117"/>
                        <a:pt x="680396" y="284816"/>
                      </a:cubicBezTo>
                      <a:cubicBezTo>
                        <a:pt x="677885" y="283458"/>
                        <a:pt x="675357" y="282213"/>
                        <a:pt x="672827" y="281120"/>
                      </a:cubicBezTo>
                      <a:cubicBezTo>
                        <a:pt x="671759" y="280667"/>
                        <a:pt x="670654" y="280592"/>
                        <a:pt x="669437" y="280328"/>
                      </a:cubicBezTo>
                      <a:cubicBezTo>
                        <a:pt x="669680" y="281082"/>
                        <a:pt x="669924" y="282704"/>
                        <a:pt x="670411" y="283118"/>
                      </a:cubicBezTo>
                      <a:cubicBezTo>
                        <a:pt x="673164" y="285457"/>
                        <a:pt x="675993" y="287380"/>
                        <a:pt x="678747" y="289681"/>
                      </a:cubicBezTo>
                      <a:cubicBezTo>
                        <a:pt x="679309" y="290133"/>
                        <a:pt x="679665" y="291566"/>
                        <a:pt x="680115" y="292547"/>
                      </a:cubicBezTo>
                      <a:cubicBezTo>
                        <a:pt x="680002" y="292849"/>
                        <a:pt x="679871" y="293150"/>
                        <a:pt x="679759" y="293452"/>
                      </a:cubicBezTo>
                      <a:lnTo>
                        <a:pt x="677292" y="291201"/>
                      </a:lnTo>
                      <a:lnTo>
                        <a:pt x="677417" y="290888"/>
                      </a:lnTo>
                      <a:cubicBezTo>
                        <a:pt x="677211" y="290586"/>
                        <a:pt x="677042" y="290247"/>
                        <a:pt x="676817" y="290020"/>
                      </a:cubicBezTo>
                      <a:cubicBezTo>
                        <a:pt x="674719" y="288172"/>
                        <a:pt x="672621" y="286400"/>
                        <a:pt x="670542" y="284514"/>
                      </a:cubicBezTo>
                      <a:cubicBezTo>
                        <a:pt x="669624" y="283684"/>
                        <a:pt x="668762" y="282666"/>
                        <a:pt x="667544" y="281421"/>
                      </a:cubicBezTo>
                      <a:cubicBezTo>
                        <a:pt x="666589" y="281949"/>
                        <a:pt x="665034" y="283496"/>
                        <a:pt x="665016" y="278253"/>
                      </a:cubicBezTo>
                      <a:cubicBezTo>
                        <a:pt x="665015" y="277537"/>
                        <a:pt x="663891" y="276141"/>
                        <a:pt x="663404" y="276292"/>
                      </a:cubicBezTo>
                      <a:cubicBezTo>
                        <a:pt x="662336" y="276669"/>
                        <a:pt x="661288" y="276028"/>
                        <a:pt x="660407" y="276179"/>
                      </a:cubicBezTo>
                      <a:cubicBezTo>
                        <a:pt x="657747" y="276556"/>
                        <a:pt x="655986" y="273162"/>
                        <a:pt x="653794" y="271653"/>
                      </a:cubicBezTo>
                      <a:cubicBezTo>
                        <a:pt x="653438" y="273124"/>
                        <a:pt x="653064" y="274746"/>
                        <a:pt x="652651" y="276518"/>
                      </a:cubicBezTo>
                      <a:cubicBezTo>
                        <a:pt x="651734" y="275462"/>
                        <a:pt x="650441" y="274897"/>
                        <a:pt x="652052" y="271050"/>
                      </a:cubicBezTo>
                      <a:lnTo>
                        <a:pt x="649320" y="271301"/>
                      </a:lnTo>
                      <a:lnTo>
                        <a:pt x="649261" y="271125"/>
                      </a:lnTo>
                      <a:lnTo>
                        <a:pt x="649132" y="271121"/>
                      </a:lnTo>
                      <a:lnTo>
                        <a:pt x="647856" y="266524"/>
                      </a:lnTo>
                      <a:cubicBezTo>
                        <a:pt x="647819" y="266600"/>
                        <a:pt x="647968" y="266072"/>
                        <a:pt x="648043" y="266109"/>
                      </a:cubicBezTo>
                      <a:cubicBezTo>
                        <a:pt x="649579" y="267052"/>
                        <a:pt x="651097" y="268108"/>
                        <a:pt x="652745" y="269202"/>
                      </a:cubicBezTo>
                      <a:cubicBezTo>
                        <a:pt x="653007" y="268184"/>
                        <a:pt x="653270" y="267165"/>
                        <a:pt x="653738" y="265393"/>
                      </a:cubicBezTo>
                      <a:cubicBezTo>
                        <a:pt x="650385" y="265393"/>
                        <a:pt x="647369" y="265393"/>
                        <a:pt x="644390" y="265393"/>
                      </a:cubicBezTo>
                      <a:cubicBezTo>
                        <a:pt x="645008" y="267769"/>
                        <a:pt x="645458" y="269541"/>
                        <a:pt x="645945" y="271276"/>
                      </a:cubicBezTo>
                      <a:cubicBezTo>
                        <a:pt x="646563" y="273539"/>
                        <a:pt x="647500" y="273841"/>
                        <a:pt x="649036" y="273237"/>
                      </a:cubicBezTo>
                      <a:cubicBezTo>
                        <a:pt x="648362" y="272332"/>
                        <a:pt x="648062" y="271918"/>
                        <a:pt x="647725" y="271465"/>
                      </a:cubicBezTo>
                      <a:cubicBezTo>
                        <a:pt x="647893" y="271201"/>
                        <a:pt x="647931" y="271088"/>
                        <a:pt x="647987" y="271088"/>
                      </a:cubicBezTo>
                      <a:lnTo>
                        <a:pt x="649132" y="271121"/>
                      </a:lnTo>
                      <a:lnTo>
                        <a:pt x="649186" y="271314"/>
                      </a:lnTo>
                      <a:lnTo>
                        <a:pt x="649320" y="271301"/>
                      </a:lnTo>
                      <a:lnTo>
                        <a:pt x="650253" y="274105"/>
                      </a:lnTo>
                      <a:cubicBezTo>
                        <a:pt x="649148" y="274557"/>
                        <a:pt x="648156" y="274934"/>
                        <a:pt x="646713" y="275500"/>
                      </a:cubicBezTo>
                      <a:cubicBezTo>
                        <a:pt x="649186" y="278102"/>
                        <a:pt x="652202" y="277952"/>
                        <a:pt x="653307" y="284287"/>
                      </a:cubicBezTo>
                      <a:cubicBezTo>
                        <a:pt x="652183" y="283533"/>
                        <a:pt x="651228" y="282892"/>
                        <a:pt x="650272" y="282251"/>
                      </a:cubicBezTo>
                      <a:cubicBezTo>
                        <a:pt x="650141" y="282515"/>
                        <a:pt x="650010" y="282779"/>
                        <a:pt x="649860" y="283043"/>
                      </a:cubicBezTo>
                      <a:cubicBezTo>
                        <a:pt x="650497" y="286173"/>
                        <a:pt x="651153" y="289303"/>
                        <a:pt x="651902" y="292962"/>
                      </a:cubicBezTo>
                      <a:cubicBezTo>
                        <a:pt x="651865" y="293829"/>
                        <a:pt x="651808" y="295677"/>
                        <a:pt x="651734" y="298016"/>
                      </a:cubicBezTo>
                      <a:cubicBezTo>
                        <a:pt x="651284" y="297865"/>
                        <a:pt x="650478" y="297902"/>
                        <a:pt x="649860" y="297261"/>
                      </a:cubicBezTo>
                      <a:cubicBezTo>
                        <a:pt x="648474" y="295753"/>
                        <a:pt x="647219" y="294659"/>
                        <a:pt x="645477" y="294584"/>
                      </a:cubicBezTo>
                      <a:cubicBezTo>
                        <a:pt x="642929" y="294470"/>
                        <a:pt x="640081" y="293943"/>
                        <a:pt x="638995" y="287606"/>
                      </a:cubicBezTo>
                      <a:cubicBezTo>
                        <a:pt x="638302" y="289530"/>
                        <a:pt x="637796" y="290887"/>
                        <a:pt x="637309" y="292245"/>
                      </a:cubicBezTo>
                      <a:cubicBezTo>
                        <a:pt x="636691" y="291303"/>
                        <a:pt x="636054" y="290473"/>
                        <a:pt x="635492" y="289417"/>
                      </a:cubicBezTo>
                      <a:cubicBezTo>
                        <a:pt x="634855" y="288210"/>
                        <a:pt x="634630" y="285495"/>
                        <a:pt x="633281" y="288399"/>
                      </a:cubicBezTo>
                      <a:cubicBezTo>
                        <a:pt x="632850" y="289341"/>
                        <a:pt x="631127" y="288135"/>
                        <a:pt x="630059" y="287531"/>
                      </a:cubicBezTo>
                      <a:cubicBezTo>
                        <a:pt x="629123" y="287003"/>
                        <a:pt x="628167" y="286211"/>
                        <a:pt x="627362" y="285117"/>
                      </a:cubicBezTo>
                      <a:cubicBezTo>
                        <a:pt x="626706" y="284212"/>
                        <a:pt x="626237" y="282741"/>
                        <a:pt x="626069" y="281044"/>
                      </a:cubicBezTo>
                      <a:cubicBezTo>
                        <a:pt x="626949" y="281535"/>
                        <a:pt x="627849" y="281987"/>
                        <a:pt x="628729" y="282478"/>
                      </a:cubicBezTo>
                      <a:cubicBezTo>
                        <a:pt x="628804" y="281987"/>
                        <a:pt x="628879" y="281497"/>
                        <a:pt x="628954" y="281006"/>
                      </a:cubicBezTo>
                      <a:cubicBezTo>
                        <a:pt x="627587" y="279799"/>
                        <a:pt x="626200" y="278555"/>
                        <a:pt x="624739" y="277235"/>
                      </a:cubicBezTo>
                      <a:cubicBezTo>
                        <a:pt x="624870" y="276971"/>
                        <a:pt x="625095" y="276481"/>
                        <a:pt x="625638" y="275311"/>
                      </a:cubicBezTo>
                      <a:cubicBezTo>
                        <a:pt x="624477" y="275199"/>
                        <a:pt x="623596" y="275123"/>
                        <a:pt x="622716" y="275010"/>
                      </a:cubicBezTo>
                      <a:cubicBezTo>
                        <a:pt x="622678" y="275349"/>
                        <a:pt x="622622" y="275689"/>
                        <a:pt x="622585" y="275990"/>
                      </a:cubicBezTo>
                      <a:cubicBezTo>
                        <a:pt x="622941" y="276556"/>
                        <a:pt x="623296" y="277122"/>
                        <a:pt x="623652" y="277688"/>
                      </a:cubicBezTo>
                      <a:cubicBezTo>
                        <a:pt x="623428" y="278404"/>
                        <a:pt x="623222" y="279121"/>
                        <a:pt x="622959" y="279951"/>
                      </a:cubicBezTo>
                      <a:cubicBezTo>
                        <a:pt x="623465" y="280856"/>
                        <a:pt x="623952" y="281648"/>
                        <a:pt x="624420" y="282477"/>
                      </a:cubicBezTo>
                      <a:cubicBezTo>
                        <a:pt x="624364" y="282666"/>
                        <a:pt x="624327" y="282854"/>
                        <a:pt x="624271" y="283043"/>
                      </a:cubicBezTo>
                      <a:cubicBezTo>
                        <a:pt x="623840" y="282892"/>
                        <a:pt x="623390" y="282741"/>
                        <a:pt x="623090" y="282628"/>
                      </a:cubicBezTo>
                      <a:cubicBezTo>
                        <a:pt x="622791" y="284137"/>
                        <a:pt x="622510" y="285570"/>
                        <a:pt x="622154" y="287305"/>
                      </a:cubicBezTo>
                      <a:cubicBezTo>
                        <a:pt x="622397" y="288285"/>
                        <a:pt x="622753" y="289643"/>
                        <a:pt x="623222" y="291453"/>
                      </a:cubicBezTo>
                      <a:lnTo>
                        <a:pt x="619429" y="290942"/>
                      </a:lnTo>
                      <a:lnTo>
                        <a:pt x="617114" y="285947"/>
                      </a:lnTo>
                      <a:cubicBezTo>
                        <a:pt x="616140" y="286437"/>
                        <a:pt x="615110" y="286928"/>
                        <a:pt x="614380" y="287305"/>
                      </a:cubicBezTo>
                      <a:cubicBezTo>
                        <a:pt x="614361" y="288210"/>
                        <a:pt x="614361" y="289002"/>
                        <a:pt x="614305" y="289794"/>
                      </a:cubicBezTo>
                      <a:cubicBezTo>
                        <a:pt x="614155" y="292057"/>
                        <a:pt x="613649" y="294357"/>
                        <a:pt x="614661" y="296997"/>
                      </a:cubicBezTo>
                      <a:cubicBezTo>
                        <a:pt x="614117" y="296771"/>
                        <a:pt x="613293" y="296884"/>
                        <a:pt x="613087" y="296205"/>
                      </a:cubicBezTo>
                      <a:cubicBezTo>
                        <a:pt x="612787" y="295225"/>
                        <a:pt x="612881" y="293716"/>
                        <a:pt x="612862" y="292434"/>
                      </a:cubicBezTo>
                      <a:cubicBezTo>
                        <a:pt x="612843" y="291000"/>
                        <a:pt x="612918" y="289606"/>
                        <a:pt x="612956" y="287720"/>
                      </a:cubicBezTo>
                      <a:cubicBezTo>
                        <a:pt x="612281" y="288512"/>
                        <a:pt x="611982" y="288888"/>
                        <a:pt x="611607" y="289341"/>
                      </a:cubicBezTo>
                      <a:cubicBezTo>
                        <a:pt x="611251" y="287644"/>
                        <a:pt x="610820" y="286135"/>
                        <a:pt x="610651" y="284476"/>
                      </a:cubicBezTo>
                      <a:cubicBezTo>
                        <a:pt x="610577" y="283722"/>
                        <a:pt x="611045" y="282779"/>
                        <a:pt x="611401" y="281346"/>
                      </a:cubicBezTo>
                      <a:cubicBezTo>
                        <a:pt x="610895" y="281723"/>
                        <a:pt x="610370" y="282100"/>
                        <a:pt x="609471" y="282779"/>
                      </a:cubicBezTo>
                      <a:cubicBezTo>
                        <a:pt x="608272" y="282289"/>
                        <a:pt x="606587" y="281610"/>
                        <a:pt x="604882" y="280931"/>
                      </a:cubicBezTo>
                      <a:cubicBezTo>
                        <a:pt x="604900" y="280592"/>
                        <a:pt x="604938" y="280252"/>
                        <a:pt x="604957" y="279913"/>
                      </a:cubicBezTo>
                      <a:cubicBezTo>
                        <a:pt x="605519" y="279573"/>
                        <a:pt x="606081" y="279196"/>
                        <a:pt x="607205" y="278517"/>
                      </a:cubicBezTo>
                      <a:cubicBezTo>
                        <a:pt x="605725" y="277801"/>
                        <a:pt x="604788" y="277348"/>
                        <a:pt x="603870" y="276896"/>
                      </a:cubicBezTo>
                      <a:cubicBezTo>
                        <a:pt x="603439" y="273954"/>
                        <a:pt x="603570" y="271691"/>
                        <a:pt x="605687" y="271541"/>
                      </a:cubicBezTo>
                      <a:cubicBezTo>
                        <a:pt x="605125" y="269315"/>
                        <a:pt x="604676" y="267543"/>
                        <a:pt x="604113" y="265393"/>
                      </a:cubicBezTo>
                      <a:cubicBezTo>
                        <a:pt x="604882" y="265129"/>
                        <a:pt x="605556" y="264902"/>
                        <a:pt x="606755" y="264488"/>
                      </a:cubicBezTo>
                      <a:cubicBezTo>
                        <a:pt x="605294" y="261508"/>
                        <a:pt x="604189" y="258680"/>
                        <a:pt x="602802" y="256719"/>
                      </a:cubicBezTo>
                      <a:cubicBezTo>
                        <a:pt x="602072" y="255700"/>
                        <a:pt x="600817" y="256002"/>
                        <a:pt x="599786" y="256115"/>
                      </a:cubicBezTo>
                      <a:cubicBezTo>
                        <a:pt x="597632" y="256266"/>
                        <a:pt x="596508" y="253475"/>
                        <a:pt x="595478" y="250647"/>
                      </a:cubicBezTo>
                      <a:cubicBezTo>
                        <a:pt x="593941" y="251023"/>
                        <a:pt x="592462" y="251401"/>
                        <a:pt x="590757" y="251854"/>
                      </a:cubicBezTo>
                      <a:cubicBezTo>
                        <a:pt x="590888" y="252796"/>
                        <a:pt x="591075" y="254154"/>
                        <a:pt x="591356" y="256153"/>
                      </a:cubicBezTo>
                      <a:cubicBezTo>
                        <a:pt x="592199" y="255059"/>
                        <a:pt x="592930" y="254116"/>
                        <a:pt x="593585" y="253287"/>
                      </a:cubicBezTo>
                      <a:cubicBezTo>
                        <a:pt x="593848" y="253739"/>
                        <a:pt x="594241" y="254418"/>
                        <a:pt x="594990" y="255700"/>
                      </a:cubicBezTo>
                      <a:cubicBezTo>
                        <a:pt x="594878" y="256341"/>
                        <a:pt x="594466" y="257963"/>
                        <a:pt x="594391" y="259623"/>
                      </a:cubicBezTo>
                      <a:cubicBezTo>
                        <a:pt x="594353" y="260565"/>
                        <a:pt x="594878" y="262376"/>
                        <a:pt x="595159" y="262413"/>
                      </a:cubicBezTo>
                      <a:cubicBezTo>
                        <a:pt x="596152" y="262489"/>
                        <a:pt x="597164" y="261923"/>
                        <a:pt x="598381" y="261546"/>
                      </a:cubicBezTo>
                      <a:cubicBezTo>
                        <a:pt x="597463" y="259132"/>
                        <a:pt x="596770" y="257360"/>
                        <a:pt x="596021" y="255361"/>
                      </a:cubicBezTo>
                      <a:cubicBezTo>
                        <a:pt x="597239" y="256191"/>
                        <a:pt x="598157" y="256605"/>
                        <a:pt x="598962" y="257473"/>
                      </a:cubicBezTo>
                      <a:cubicBezTo>
                        <a:pt x="599486" y="258038"/>
                        <a:pt x="599824" y="259321"/>
                        <a:pt x="600292" y="260414"/>
                      </a:cubicBezTo>
                      <a:cubicBezTo>
                        <a:pt x="601622" y="257020"/>
                        <a:pt x="602709" y="261848"/>
                        <a:pt x="604151" y="261055"/>
                      </a:cubicBezTo>
                      <a:cubicBezTo>
                        <a:pt x="604151" y="261358"/>
                        <a:pt x="604151" y="261697"/>
                        <a:pt x="604151" y="261998"/>
                      </a:cubicBezTo>
                      <a:cubicBezTo>
                        <a:pt x="603008" y="262828"/>
                        <a:pt x="601884" y="263658"/>
                        <a:pt x="600667" y="264525"/>
                      </a:cubicBezTo>
                      <a:cubicBezTo>
                        <a:pt x="601247" y="265996"/>
                        <a:pt x="601753" y="267203"/>
                        <a:pt x="602596" y="269315"/>
                      </a:cubicBezTo>
                      <a:cubicBezTo>
                        <a:pt x="599749" y="268297"/>
                        <a:pt x="597388" y="267467"/>
                        <a:pt x="594803" y="266562"/>
                      </a:cubicBezTo>
                      <a:cubicBezTo>
                        <a:pt x="594916" y="267807"/>
                        <a:pt x="595084" y="269428"/>
                        <a:pt x="595290" y="271729"/>
                      </a:cubicBezTo>
                      <a:cubicBezTo>
                        <a:pt x="597707" y="265732"/>
                        <a:pt x="599318" y="274406"/>
                        <a:pt x="601378" y="271993"/>
                      </a:cubicBezTo>
                      <a:cubicBezTo>
                        <a:pt x="602390" y="274671"/>
                        <a:pt x="603327" y="277160"/>
                        <a:pt x="604207" y="279460"/>
                      </a:cubicBezTo>
                      <a:cubicBezTo>
                        <a:pt x="602933" y="281874"/>
                        <a:pt x="601847" y="283948"/>
                        <a:pt x="600667" y="286211"/>
                      </a:cubicBezTo>
                      <a:cubicBezTo>
                        <a:pt x="599393" y="281233"/>
                        <a:pt x="596883" y="282892"/>
                        <a:pt x="594859" y="283458"/>
                      </a:cubicBezTo>
                      <a:cubicBezTo>
                        <a:pt x="594073" y="281308"/>
                        <a:pt x="593473" y="279611"/>
                        <a:pt x="592649" y="277311"/>
                      </a:cubicBezTo>
                      <a:cubicBezTo>
                        <a:pt x="594241" y="277311"/>
                        <a:pt x="595758" y="277310"/>
                        <a:pt x="597257" y="277310"/>
                      </a:cubicBezTo>
                      <a:cubicBezTo>
                        <a:pt x="597313" y="277160"/>
                        <a:pt x="597351" y="277047"/>
                        <a:pt x="597407" y="276896"/>
                      </a:cubicBezTo>
                      <a:cubicBezTo>
                        <a:pt x="595721" y="275651"/>
                        <a:pt x="594016" y="274406"/>
                        <a:pt x="592124" y="273011"/>
                      </a:cubicBezTo>
                      <a:cubicBezTo>
                        <a:pt x="592761" y="271653"/>
                        <a:pt x="593211" y="270673"/>
                        <a:pt x="593867" y="269202"/>
                      </a:cubicBezTo>
                      <a:cubicBezTo>
                        <a:pt x="593192" y="268825"/>
                        <a:pt x="592649" y="268523"/>
                        <a:pt x="592031" y="268146"/>
                      </a:cubicBezTo>
                      <a:cubicBezTo>
                        <a:pt x="591843" y="267014"/>
                        <a:pt x="591600" y="265694"/>
                        <a:pt x="591356" y="264186"/>
                      </a:cubicBezTo>
                      <a:cubicBezTo>
                        <a:pt x="590607" y="264676"/>
                        <a:pt x="590045" y="265054"/>
                        <a:pt x="589295" y="265581"/>
                      </a:cubicBezTo>
                      <a:cubicBezTo>
                        <a:pt x="589652" y="267052"/>
                        <a:pt x="589989" y="268486"/>
                        <a:pt x="590344" y="269956"/>
                      </a:cubicBezTo>
                      <a:cubicBezTo>
                        <a:pt x="590214" y="269919"/>
                        <a:pt x="589914" y="269730"/>
                        <a:pt x="589614" y="269730"/>
                      </a:cubicBezTo>
                      <a:cubicBezTo>
                        <a:pt x="589221" y="269767"/>
                        <a:pt x="588827" y="269956"/>
                        <a:pt x="588453" y="270069"/>
                      </a:cubicBezTo>
                      <a:cubicBezTo>
                        <a:pt x="588528" y="270974"/>
                        <a:pt x="588490" y="272068"/>
                        <a:pt x="588715" y="272710"/>
                      </a:cubicBezTo>
                      <a:cubicBezTo>
                        <a:pt x="589764" y="275538"/>
                        <a:pt x="590850" y="278291"/>
                        <a:pt x="592012" y="280931"/>
                      </a:cubicBezTo>
                      <a:cubicBezTo>
                        <a:pt x="592424" y="281874"/>
                        <a:pt x="593155" y="282251"/>
                        <a:pt x="593529" y="283194"/>
                      </a:cubicBezTo>
                      <a:cubicBezTo>
                        <a:pt x="594204" y="284891"/>
                        <a:pt x="594747" y="286814"/>
                        <a:pt x="595290" y="288700"/>
                      </a:cubicBezTo>
                      <a:cubicBezTo>
                        <a:pt x="595815" y="290511"/>
                        <a:pt x="597519" y="291114"/>
                        <a:pt x="598456" y="290699"/>
                      </a:cubicBezTo>
                      <a:cubicBezTo>
                        <a:pt x="599899" y="290058"/>
                        <a:pt x="601434" y="290133"/>
                        <a:pt x="602933" y="290096"/>
                      </a:cubicBezTo>
                      <a:cubicBezTo>
                        <a:pt x="603645" y="290096"/>
                        <a:pt x="604376" y="290510"/>
                        <a:pt x="605163" y="290737"/>
                      </a:cubicBezTo>
                      <a:cubicBezTo>
                        <a:pt x="605369" y="289342"/>
                        <a:pt x="605519" y="288247"/>
                        <a:pt x="605687" y="287078"/>
                      </a:cubicBezTo>
                      <a:cubicBezTo>
                        <a:pt x="606268" y="289002"/>
                        <a:pt x="606774" y="290737"/>
                        <a:pt x="607336" y="292660"/>
                      </a:cubicBezTo>
                      <a:cubicBezTo>
                        <a:pt x="605088" y="292358"/>
                        <a:pt x="602915" y="292057"/>
                        <a:pt x="600573" y="291755"/>
                      </a:cubicBezTo>
                      <a:cubicBezTo>
                        <a:pt x="600517" y="292095"/>
                        <a:pt x="600404" y="292849"/>
                        <a:pt x="600386" y="292962"/>
                      </a:cubicBezTo>
                      <a:cubicBezTo>
                        <a:pt x="599749" y="293188"/>
                        <a:pt x="599224" y="293226"/>
                        <a:pt x="598812" y="293641"/>
                      </a:cubicBezTo>
                      <a:cubicBezTo>
                        <a:pt x="598662" y="293791"/>
                        <a:pt x="598719" y="294848"/>
                        <a:pt x="598662" y="295489"/>
                      </a:cubicBezTo>
                      <a:cubicBezTo>
                        <a:pt x="599430" y="295451"/>
                        <a:pt x="600198" y="295526"/>
                        <a:pt x="600967" y="295413"/>
                      </a:cubicBezTo>
                      <a:cubicBezTo>
                        <a:pt x="601491" y="295338"/>
                        <a:pt x="601997" y="295036"/>
                        <a:pt x="602521" y="294848"/>
                      </a:cubicBezTo>
                      <a:cubicBezTo>
                        <a:pt x="603271" y="297148"/>
                        <a:pt x="604001" y="299411"/>
                        <a:pt x="604751" y="301711"/>
                      </a:cubicBezTo>
                      <a:cubicBezTo>
                        <a:pt x="604938" y="301485"/>
                        <a:pt x="605125" y="301259"/>
                        <a:pt x="605313" y="301033"/>
                      </a:cubicBezTo>
                      <a:cubicBezTo>
                        <a:pt x="605144" y="299750"/>
                        <a:pt x="604975" y="298468"/>
                        <a:pt x="604900" y="297940"/>
                      </a:cubicBezTo>
                      <a:cubicBezTo>
                        <a:pt x="603926" y="296658"/>
                        <a:pt x="603233" y="295753"/>
                        <a:pt x="602521" y="294810"/>
                      </a:cubicBezTo>
                      <a:cubicBezTo>
                        <a:pt x="604675" y="295036"/>
                        <a:pt x="606699" y="295715"/>
                        <a:pt x="608685" y="298015"/>
                      </a:cubicBezTo>
                      <a:cubicBezTo>
                        <a:pt x="610127" y="299713"/>
                        <a:pt x="612131" y="300354"/>
                        <a:pt x="613818" y="300052"/>
                      </a:cubicBezTo>
                      <a:cubicBezTo>
                        <a:pt x="615241" y="299826"/>
                        <a:pt x="615016" y="301674"/>
                        <a:pt x="615447" y="302767"/>
                      </a:cubicBezTo>
                      <a:cubicBezTo>
                        <a:pt x="615766" y="303597"/>
                        <a:pt x="616028" y="304503"/>
                        <a:pt x="616309" y="305408"/>
                      </a:cubicBezTo>
                      <a:cubicBezTo>
                        <a:pt x="616496" y="305219"/>
                        <a:pt x="616684" y="305030"/>
                        <a:pt x="616871" y="304842"/>
                      </a:cubicBezTo>
                      <a:cubicBezTo>
                        <a:pt x="616721" y="303786"/>
                        <a:pt x="616590" y="302692"/>
                        <a:pt x="616290" y="300505"/>
                      </a:cubicBezTo>
                      <a:cubicBezTo>
                        <a:pt x="617115" y="301598"/>
                        <a:pt x="617602" y="302164"/>
                        <a:pt x="618014" y="302881"/>
                      </a:cubicBezTo>
                      <a:cubicBezTo>
                        <a:pt x="618070" y="302994"/>
                        <a:pt x="617789" y="303824"/>
                        <a:pt x="617564" y="304880"/>
                      </a:cubicBezTo>
                      <a:cubicBezTo>
                        <a:pt x="618613" y="305068"/>
                        <a:pt x="619550" y="305219"/>
                        <a:pt x="620805" y="305408"/>
                      </a:cubicBezTo>
                      <a:cubicBezTo>
                        <a:pt x="620692" y="303220"/>
                        <a:pt x="620618" y="301410"/>
                        <a:pt x="620524" y="299637"/>
                      </a:cubicBezTo>
                      <a:cubicBezTo>
                        <a:pt x="620412" y="299675"/>
                        <a:pt x="620280" y="299713"/>
                        <a:pt x="620168" y="299750"/>
                      </a:cubicBezTo>
                      <a:cubicBezTo>
                        <a:pt x="620561" y="298317"/>
                        <a:pt x="620955" y="296884"/>
                        <a:pt x="621367" y="295413"/>
                      </a:cubicBezTo>
                      <a:cubicBezTo>
                        <a:pt x="622884" y="296394"/>
                        <a:pt x="623221" y="299751"/>
                        <a:pt x="621873" y="303145"/>
                      </a:cubicBezTo>
                      <a:cubicBezTo>
                        <a:pt x="625151" y="305068"/>
                        <a:pt x="628354" y="306916"/>
                        <a:pt x="631933" y="309028"/>
                      </a:cubicBezTo>
                      <a:cubicBezTo>
                        <a:pt x="632869" y="313026"/>
                        <a:pt x="635436" y="313780"/>
                        <a:pt x="637646" y="315440"/>
                      </a:cubicBezTo>
                      <a:cubicBezTo>
                        <a:pt x="638770" y="316269"/>
                        <a:pt x="640119" y="315854"/>
                        <a:pt x="641318" y="316382"/>
                      </a:cubicBezTo>
                      <a:cubicBezTo>
                        <a:pt x="641917" y="316646"/>
                        <a:pt x="642442" y="317740"/>
                        <a:pt x="642929" y="318570"/>
                      </a:cubicBezTo>
                      <a:cubicBezTo>
                        <a:pt x="643322" y="319249"/>
                        <a:pt x="643622" y="320154"/>
                        <a:pt x="643790" y="320569"/>
                      </a:cubicBezTo>
                      <a:cubicBezTo>
                        <a:pt x="644989" y="319211"/>
                        <a:pt x="645982" y="318080"/>
                        <a:pt x="646994" y="316911"/>
                      </a:cubicBezTo>
                      <a:cubicBezTo>
                        <a:pt x="647144" y="317099"/>
                        <a:pt x="647294" y="317288"/>
                        <a:pt x="647462" y="317476"/>
                      </a:cubicBezTo>
                      <a:cubicBezTo>
                        <a:pt x="647181" y="319211"/>
                        <a:pt x="646882" y="320946"/>
                        <a:pt x="646601" y="322681"/>
                      </a:cubicBezTo>
                      <a:cubicBezTo>
                        <a:pt x="654993" y="329658"/>
                        <a:pt x="663648" y="335654"/>
                        <a:pt x="672509" y="341500"/>
                      </a:cubicBezTo>
                      <a:cubicBezTo>
                        <a:pt x="672434" y="342066"/>
                        <a:pt x="672303" y="343009"/>
                        <a:pt x="672153" y="344178"/>
                      </a:cubicBezTo>
                      <a:cubicBezTo>
                        <a:pt x="671460" y="343914"/>
                        <a:pt x="670673" y="343914"/>
                        <a:pt x="670036" y="343310"/>
                      </a:cubicBezTo>
                      <a:cubicBezTo>
                        <a:pt x="666439" y="339878"/>
                        <a:pt x="662449" y="339124"/>
                        <a:pt x="658740" y="336560"/>
                      </a:cubicBezTo>
                      <a:cubicBezTo>
                        <a:pt x="656586" y="335051"/>
                        <a:pt x="654544" y="332826"/>
                        <a:pt x="652371" y="331430"/>
                      </a:cubicBezTo>
                      <a:cubicBezTo>
                        <a:pt x="648099" y="328715"/>
                        <a:pt x="643772" y="326301"/>
                        <a:pt x="639444" y="323887"/>
                      </a:cubicBezTo>
                      <a:cubicBezTo>
                        <a:pt x="635548" y="321662"/>
                        <a:pt x="631670" y="319249"/>
                        <a:pt x="627736" y="317514"/>
                      </a:cubicBezTo>
                      <a:cubicBezTo>
                        <a:pt x="622154" y="315062"/>
                        <a:pt x="616515" y="313139"/>
                        <a:pt x="610914" y="310914"/>
                      </a:cubicBezTo>
                      <a:cubicBezTo>
                        <a:pt x="610277" y="310650"/>
                        <a:pt x="609546" y="310009"/>
                        <a:pt x="609134" y="309066"/>
                      </a:cubicBezTo>
                      <a:cubicBezTo>
                        <a:pt x="607879" y="306200"/>
                        <a:pt x="606436" y="307029"/>
                        <a:pt x="604807" y="307067"/>
                      </a:cubicBezTo>
                      <a:cubicBezTo>
                        <a:pt x="602765" y="307143"/>
                        <a:pt x="600666" y="305822"/>
                        <a:pt x="598662" y="304691"/>
                      </a:cubicBezTo>
                      <a:cubicBezTo>
                        <a:pt x="597220" y="303899"/>
                        <a:pt x="595833" y="301297"/>
                        <a:pt x="594503" y="301485"/>
                      </a:cubicBezTo>
                      <a:cubicBezTo>
                        <a:pt x="592686" y="301787"/>
                        <a:pt x="591206" y="300316"/>
                        <a:pt x="589558" y="299826"/>
                      </a:cubicBezTo>
                      <a:cubicBezTo>
                        <a:pt x="587216" y="299109"/>
                        <a:pt x="584837" y="298958"/>
                        <a:pt x="582514" y="298129"/>
                      </a:cubicBezTo>
                      <a:cubicBezTo>
                        <a:pt x="581708" y="297865"/>
                        <a:pt x="581072" y="295979"/>
                        <a:pt x="580247" y="295451"/>
                      </a:cubicBezTo>
                      <a:cubicBezTo>
                        <a:pt x="579367" y="294885"/>
                        <a:pt x="578374" y="295112"/>
                        <a:pt x="577437" y="294961"/>
                      </a:cubicBezTo>
                      <a:cubicBezTo>
                        <a:pt x="575976" y="294735"/>
                        <a:pt x="574496" y="294244"/>
                        <a:pt x="573035" y="294282"/>
                      </a:cubicBezTo>
                      <a:cubicBezTo>
                        <a:pt x="569251" y="294357"/>
                        <a:pt x="565467" y="294659"/>
                        <a:pt x="561683" y="294772"/>
                      </a:cubicBezTo>
                      <a:cubicBezTo>
                        <a:pt x="560240" y="294810"/>
                        <a:pt x="558798" y="294357"/>
                        <a:pt x="557374" y="294621"/>
                      </a:cubicBezTo>
                      <a:cubicBezTo>
                        <a:pt x="556737" y="294734"/>
                        <a:pt x="556138" y="296092"/>
                        <a:pt x="555538" y="296884"/>
                      </a:cubicBezTo>
                      <a:cubicBezTo>
                        <a:pt x="554901" y="297714"/>
                        <a:pt x="554283" y="298543"/>
                        <a:pt x="553665" y="299373"/>
                      </a:cubicBezTo>
                      <a:cubicBezTo>
                        <a:pt x="553421" y="298770"/>
                        <a:pt x="553159" y="298167"/>
                        <a:pt x="552916" y="297563"/>
                      </a:cubicBezTo>
                      <a:cubicBezTo>
                        <a:pt x="553290" y="296959"/>
                        <a:pt x="553684" y="296394"/>
                        <a:pt x="554377" y="295262"/>
                      </a:cubicBezTo>
                      <a:cubicBezTo>
                        <a:pt x="551698" y="295262"/>
                        <a:pt x="549150" y="295262"/>
                        <a:pt x="546434" y="295262"/>
                      </a:cubicBezTo>
                      <a:cubicBezTo>
                        <a:pt x="546696" y="296130"/>
                        <a:pt x="546902" y="296884"/>
                        <a:pt x="546958" y="297073"/>
                      </a:cubicBezTo>
                      <a:cubicBezTo>
                        <a:pt x="545965" y="298732"/>
                        <a:pt x="545066" y="300241"/>
                        <a:pt x="544036" y="301976"/>
                      </a:cubicBezTo>
                      <a:cubicBezTo>
                        <a:pt x="544879" y="303107"/>
                        <a:pt x="545497" y="303899"/>
                        <a:pt x="546528" y="305294"/>
                      </a:cubicBezTo>
                      <a:cubicBezTo>
                        <a:pt x="545647" y="306162"/>
                        <a:pt x="544972" y="307444"/>
                        <a:pt x="544429" y="307218"/>
                      </a:cubicBezTo>
                      <a:cubicBezTo>
                        <a:pt x="542668" y="306577"/>
                        <a:pt x="540945" y="306124"/>
                        <a:pt x="539165" y="307142"/>
                      </a:cubicBezTo>
                      <a:cubicBezTo>
                        <a:pt x="538809" y="307331"/>
                        <a:pt x="538322" y="306577"/>
                        <a:pt x="537985" y="305445"/>
                      </a:cubicBezTo>
                      <a:cubicBezTo>
                        <a:pt x="538491" y="305181"/>
                        <a:pt x="538997" y="304880"/>
                        <a:pt x="539671" y="304502"/>
                      </a:cubicBezTo>
                      <a:cubicBezTo>
                        <a:pt x="539315" y="303559"/>
                        <a:pt x="538996" y="302767"/>
                        <a:pt x="538678" y="301900"/>
                      </a:cubicBezTo>
                      <a:cubicBezTo>
                        <a:pt x="536898" y="305935"/>
                        <a:pt x="534276" y="304729"/>
                        <a:pt x="531635" y="298355"/>
                      </a:cubicBezTo>
                      <a:cubicBezTo>
                        <a:pt x="532271" y="298280"/>
                        <a:pt x="532702" y="298091"/>
                        <a:pt x="533096" y="298242"/>
                      </a:cubicBezTo>
                      <a:cubicBezTo>
                        <a:pt x="533433" y="298393"/>
                        <a:pt x="533770" y="299449"/>
                        <a:pt x="534033" y="299336"/>
                      </a:cubicBezTo>
                      <a:cubicBezTo>
                        <a:pt x="536767" y="298279"/>
                        <a:pt x="539334" y="301108"/>
                        <a:pt x="542443" y="301108"/>
                      </a:cubicBezTo>
                      <a:cubicBezTo>
                        <a:pt x="540720" y="299524"/>
                        <a:pt x="540495" y="297903"/>
                        <a:pt x="541751" y="295376"/>
                      </a:cubicBezTo>
                      <a:cubicBezTo>
                        <a:pt x="539447" y="294357"/>
                        <a:pt x="537461" y="291491"/>
                        <a:pt x="535138" y="294320"/>
                      </a:cubicBezTo>
                      <a:cubicBezTo>
                        <a:pt x="534875" y="294659"/>
                        <a:pt x="534388" y="294358"/>
                        <a:pt x="534032" y="294244"/>
                      </a:cubicBezTo>
                      <a:cubicBezTo>
                        <a:pt x="533526" y="294093"/>
                        <a:pt x="533002" y="293792"/>
                        <a:pt x="532496" y="293716"/>
                      </a:cubicBezTo>
                      <a:cubicBezTo>
                        <a:pt x="531335" y="293527"/>
                        <a:pt x="530192" y="293377"/>
                        <a:pt x="529030" y="293377"/>
                      </a:cubicBezTo>
                      <a:cubicBezTo>
                        <a:pt x="528206" y="293377"/>
                        <a:pt x="527326" y="293264"/>
                        <a:pt x="526576" y="293829"/>
                      </a:cubicBezTo>
                      <a:cubicBezTo>
                        <a:pt x="525415" y="294696"/>
                        <a:pt x="524329" y="296130"/>
                        <a:pt x="523055" y="297488"/>
                      </a:cubicBezTo>
                      <a:cubicBezTo>
                        <a:pt x="524553" y="298016"/>
                        <a:pt x="525733" y="298430"/>
                        <a:pt x="526951" y="298883"/>
                      </a:cubicBezTo>
                      <a:cubicBezTo>
                        <a:pt x="525265" y="303748"/>
                        <a:pt x="524478" y="304239"/>
                        <a:pt x="522736" y="301523"/>
                      </a:cubicBezTo>
                      <a:cubicBezTo>
                        <a:pt x="522211" y="302466"/>
                        <a:pt x="521668" y="303409"/>
                        <a:pt x="520825" y="304842"/>
                      </a:cubicBezTo>
                      <a:cubicBezTo>
                        <a:pt x="521275" y="301825"/>
                        <a:pt x="521556" y="299524"/>
                        <a:pt x="521968" y="297337"/>
                      </a:cubicBezTo>
                      <a:cubicBezTo>
                        <a:pt x="522399" y="294961"/>
                        <a:pt x="521818" y="294508"/>
                        <a:pt x="520844" y="294320"/>
                      </a:cubicBezTo>
                      <a:cubicBezTo>
                        <a:pt x="519982" y="294169"/>
                        <a:pt x="519009" y="293113"/>
                        <a:pt x="518315" y="293678"/>
                      </a:cubicBezTo>
                      <a:cubicBezTo>
                        <a:pt x="516423" y="295187"/>
                        <a:pt x="514718" y="294320"/>
                        <a:pt x="512527" y="292095"/>
                      </a:cubicBezTo>
                      <a:cubicBezTo>
                        <a:pt x="513013" y="293716"/>
                        <a:pt x="513238" y="294169"/>
                        <a:pt x="513276" y="294659"/>
                      </a:cubicBezTo>
                      <a:cubicBezTo>
                        <a:pt x="513351" y="295526"/>
                        <a:pt x="513407" y="296469"/>
                        <a:pt x="513295" y="297336"/>
                      </a:cubicBezTo>
                      <a:cubicBezTo>
                        <a:pt x="513257" y="297638"/>
                        <a:pt x="512583" y="298053"/>
                        <a:pt x="512527" y="297902"/>
                      </a:cubicBezTo>
                      <a:cubicBezTo>
                        <a:pt x="512264" y="297261"/>
                        <a:pt x="512133" y="296356"/>
                        <a:pt x="511909" y="295639"/>
                      </a:cubicBezTo>
                      <a:cubicBezTo>
                        <a:pt x="511646" y="294772"/>
                        <a:pt x="511384" y="293829"/>
                        <a:pt x="511009" y="293150"/>
                      </a:cubicBezTo>
                      <a:cubicBezTo>
                        <a:pt x="510878" y="292886"/>
                        <a:pt x="510260" y="293112"/>
                        <a:pt x="510204" y="293414"/>
                      </a:cubicBezTo>
                      <a:cubicBezTo>
                        <a:pt x="510016" y="294244"/>
                        <a:pt x="509941" y="295262"/>
                        <a:pt x="509904" y="296206"/>
                      </a:cubicBezTo>
                      <a:cubicBezTo>
                        <a:pt x="509885" y="296809"/>
                        <a:pt x="510035" y="297412"/>
                        <a:pt x="510035" y="297525"/>
                      </a:cubicBezTo>
                      <a:cubicBezTo>
                        <a:pt x="508649" y="299373"/>
                        <a:pt x="507375" y="301070"/>
                        <a:pt x="505745" y="303295"/>
                      </a:cubicBezTo>
                      <a:cubicBezTo>
                        <a:pt x="505745" y="299147"/>
                        <a:pt x="505745" y="295979"/>
                        <a:pt x="505745" y="292585"/>
                      </a:cubicBezTo>
                      <a:cubicBezTo>
                        <a:pt x="503197" y="294018"/>
                        <a:pt x="500893" y="295338"/>
                        <a:pt x="498289" y="296809"/>
                      </a:cubicBezTo>
                      <a:cubicBezTo>
                        <a:pt x="499451" y="297902"/>
                        <a:pt x="500107" y="298468"/>
                        <a:pt x="500743" y="299072"/>
                      </a:cubicBezTo>
                      <a:cubicBezTo>
                        <a:pt x="500106" y="300241"/>
                        <a:pt x="499544" y="301712"/>
                        <a:pt x="498814" y="302541"/>
                      </a:cubicBezTo>
                      <a:cubicBezTo>
                        <a:pt x="497577" y="303937"/>
                        <a:pt x="496229" y="304917"/>
                        <a:pt x="494655" y="306313"/>
                      </a:cubicBezTo>
                      <a:cubicBezTo>
                        <a:pt x="495311" y="303182"/>
                        <a:pt x="495910" y="300354"/>
                        <a:pt x="496603" y="297035"/>
                      </a:cubicBezTo>
                      <a:cubicBezTo>
                        <a:pt x="496266" y="296847"/>
                        <a:pt x="495704" y="296092"/>
                        <a:pt x="495348" y="296356"/>
                      </a:cubicBezTo>
                      <a:cubicBezTo>
                        <a:pt x="493138" y="298204"/>
                        <a:pt x="490777" y="299675"/>
                        <a:pt x="488885" y="302428"/>
                      </a:cubicBezTo>
                      <a:cubicBezTo>
                        <a:pt x="487180" y="304917"/>
                        <a:pt x="485420" y="303446"/>
                        <a:pt x="483659" y="304917"/>
                      </a:cubicBezTo>
                      <a:cubicBezTo>
                        <a:pt x="483809" y="303296"/>
                        <a:pt x="483921" y="302089"/>
                        <a:pt x="484014" y="300882"/>
                      </a:cubicBezTo>
                      <a:cubicBezTo>
                        <a:pt x="483115" y="300882"/>
                        <a:pt x="482235" y="300807"/>
                        <a:pt x="481355" y="300920"/>
                      </a:cubicBezTo>
                      <a:cubicBezTo>
                        <a:pt x="481073" y="300957"/>
                        <a:pt x="480811" y="301561"/>
                        <a:pt x="480549" y="301976"/>
                      </a:cubicBezTo>
                      <a:cubicBezTo>
                        <a:pt x="479931" y="302994"/>
                        <a:pt x="479388" y="304314"/>
                        <a:pt x="478694" y="304993"/>
                      </a:cubicBezTo>
                      <a:cubicBezTo>
                        <a:pt x="477702" y="305898"/>
                        <a:pt x="476521" y="306728"/>
                        <a:pt x="476521" y="303899"/>
                      </a:cubicBezTo>
                      <a:cubicBezTo>
                        <a:pt x="475547" y="303409"/>
                        <a:pt x="474816" y="303031"/>
                        <a:pt x="474142" y="302655"/>
                      </a:cubicBezTo>
                      <a:cubicBezTo>
                        <a:pt x="474067" y="306577"/>
                        <a:pt x="472006" y="309632"/>
                        <a:pt x="469627" y="309028"/>
                      </a:cubicBezTo>
                      <a:cubicBezTo>
                        <a:pt x="469627" y="307444"/>
                        <a:pt x="469627" y="305860"/>
                        <a:pt x="469627" y="303183"/>
                      </a:cubicBezTo>
                      <a:cubicBezTo>
                        <a:pt x="468784" y="304691"/>
                        <a:pt x="468185" y="305257"/>
                        <a:pt x="467979" y="306200"/>
                      </a:cubicBezTo>
                      <a:cubicBezTo>
                        <a:pt x="466630" y="312008"/>
                        <a:pt x="465824" y="312611"/>
                        <a:pt x="462921" y="309594"/>
                      </a:cubicBezTo>
                      <a:cubicBezTo>
                        <a:pt x="462546" y="309217"/>
                        <a:pt x="462153" y="308953"/>
                        <a:pt x="461478" y="308349"/>
                      </a:cubicBezTo>
                      <a:cubicBezTo>
                        <a:pt x="462565" y="306614"/>
                        <a:pt x="463595" y="304917"/>
                        <a:pt x="464644" y="303258"/>
                      </a:cubicBezTo>
                      <a:cubicBezTo>
                        <a:pt x="464551" y="302843"/>
                        <a:pt x="464476" y="302390"/>
                        <a:pt x="464382" y="301976"/>
                      </a:cubicBezTo>
                      <a:cubicBezTo>
                        <a:pt x="462209" y="302881"/>
                        <a:pt x="460017" y="303786"/>
                        <a:pt x="457844" y="304691"/>
                      </a:cubicBezTo>
                      <a:cubicBezTo>
                        <a:pt x="457207" y="311517"/>
                        <a:pt x="454734" y="310801"/>
                        <a:pt x="452093" y="311404"/>
                      </a:cubicBezTo>
                      <a:cubicBezTo>
                        <a:pt x="449452" y="311970"/>
                        <a:pt x="446960" y="309669"/>
                        <a:pt x="444543" y="310612"/>
                      </a:cubicBezTo>
                      <a:cubicBezTo>
                        <a:pt x="441190" y="311932"/>
                        <a:pt x="437387" y="308802"/>
                        <a:pt x="434559" y="314723"/>
                      </a:cubicBezTo>
                      <a:cubicBezTo>
                        <a:pt x="433060" y="311253"/>
                        <a:pt x="431674" y="311479"/>
                        <a:pt x="429220" y="314006"/>
                      </a:cubicBezTo>
                      <a:cubicBezTo>
                        <a:pt x="427196" y="316118"/>
                        <a:pt x="425173" y="318683"/>
                        <a:pt x="422719" y="318419"/>
                      </a:cubicBezTo>
                      <a:cubicBezTo>
                        <a:pt x="422326" y="318381"/>
                        <a:pt x="421951" y="318042"/>
                        <a:pt x="421127" y="317627"/>
                      </a:cubicBezTo>
                      <a:cubicBezTo>
                        <a:pt x="423394" y="316231"/>
                        <a:pt x="425211" y="315100"/>
                        <a:pt x="427009" y="313969"/>
                      </a:cubicBezTo>
                      <a:cubicBezTo>
                        <a:pt x="426990" y="313516"/>
                        <a:pt x="426972" y="313063"/>
                        <a:pt x="426934" y="312611"/>
                      </a:cubicBezTo>
                      <a:cubicBezTo>
                        <a:pt x="425361" y="312611"/>
                        <a:pt x="423806" y="312611"/>
                        <a:pt x="422232" y="312611"/>
                      </a:cubicBezTo>
                      <a:cubicBezTo>
                        <a:pt x="422157" y="312196"/>
                        <a:pt x="422082" y="311743"/>
                        <a:pt x="421989" y="311328"/>
                      </a:cubicBezTo>
                      <a:cubicBezTo>
                        <a:pt x="422513" y="310499"/>
                        <a:pt x="423038" y="309669"/>
                        <a:pt x="424049" y="308085"/>
                      </a:cubicBezTo>
                      <a:cubicBezTo>
                        <a:pt x="422944" y="308085"/>
                        <a:pt x="422251" y="308085"/>
                        <a:pt x="421558" y="308085"/>
                      </a:cubicBezTo>
                      <a:cubicBezTo>
                        <a:pt x="421146" y="310989"/>
                        <a:pt x="420771" y="313705"/>
                        <a:pt x="420340" y="316722"/>
                      </a:cubicBezTo>
                      <a:cubicBezTo>
                        <a:pt x="419871" y="316722"/>
                        <a:pt x="419216" y="316722"/>
                        <a:pt x="418411" y="316722"/>
                      </a:cubicBezTo>
                      <a:cubicBezTo>
                        <a:pt x="418729" y="315515"/>
                        <a:pt x="418954" y="314685"/>
                        <a:pt x="419160" y="313931"/>
                      </a:cubicBezTo>
                      <a:cubicBezTo>
                        <a:pt x="418092" y="313592"/>
                        <a:pt x="417099" y="313365"/>
                        <a:pt x="416125" y="312913"/>
                      </a:cubicBezTo>
                      <a:cubicBezTo>
                        <a:pt x="414757" y="312272"/>
                        <a:pt x="413990" y="313177"/>
                        <a:pt x="413390" y="315817"/>
                      </a:cubicBezTo>
                      <a:cubicBezTo>
                        <a:pt x="412903" y="317967"/>
                        <a:pt x="412004" y="319739"/>
                        <a:pt x="411329" y="321549"/>
                      </a:cubicBezTo>
                      <a:cubicBezTo>
                        <a:pt x="412360" y="322454"/>
                        <a:pt x="413746" y="323623"/>
                        <a:pt x="415226" y="324906"/>
                      </a:cubicBezTo>
                      <a:cubicBezTo>
                        <a:pt x="413203" y="331543"/>
                        <a:pt x="410336" y="327282"/>
                        <a:pt x="408238" y="329054"/>
                      </a:cubicBezTo>
                      <a:cubicBezTo>
                        <a:pt x="408650" y="324038"/>
                        <a:pt x="409044" y="319400"/>
                        <a:pt x="409475" y="314044"/>
                      </a:cubicBezTo>
                      <a:cubicBezTo>
                        <a:pt x="405766" y="318079"/>
                        <a:pt x="405765" y="318117"/>
                        <a:pt x="407657" y="320644"/>
                      </a:cubicBezTo>
                      <a:cubicBezTo>
                        <a:pt x="405840" y="326188"/>
                        <a:pt x="403761" y="327659"/>
                        <a:pt x="402206" y="324378"/>
                      </a:cubicBezTo>
                      <a:cubicBezTo>
                        <a:pt x="402712" y="323209"/>
                        <a:pt x="403218" y="322040"/>
                        <a:pt x="403742" y="320871"/>
                      </a:cubicBezTo>
                      <a:cubicBezTo>
                        <a:pt x="400801" y="321888"/>
                        <a:pt x="398179" y="323699"/>
                        <a:pt x="396980" y="330110"/>
                      </a:cubicBezTo>
                      <a:cubicBezTo>
                        <a:pt x="396905" y="326565"/>
                        <a:pt x="396136" y="325849"/>
                        <a:pt x="394807" y="325924"/>
                      </a:cubicBezTo>
                      <a:cubicBezTo>
                        <a:pt x="394394" y="325962"/>
                        <a:pt x="393552" y="324151"/>
                        <a:pt x="393607" y="323850"/>
                      </a:cubicBezTo>
                      <a:cubicBezTo>
                        <a:pt x="394526" y="320003"/>
                        <a:pt x="393458" y="319550"/>
                        <a:pt x="391903" y="319965"/>
                      </a:cubicBezTo>
                      <a:cubicBezTo>
                        <a:pt x="391847" y="318683"/>
                        <a:pt x="391791" y="317740"/>
                        <a:pt x="391715" y="316043"/>
                      </a:cubicBezTo>
                      <a:cubicBezTo>
                        <a:pt x="390648" y="318494"/>
                        <a:pt x="389768" y="320531"/>
                        <a:pt x="388774" y="322794"/>
                      </a:cubicBezTo>
                      <a:cubicBezTo>
                        <a:pt x="389711" y="323171"/>
                        <a:pt x="390179" y="323322"/>
                        <a:pt x="390648" y="323510"/>
                      </a:cubicBezTo>
                      <a:cubicBezTo>
                        <a:pt x="390591" y="323963"/>
                        <a:pt x="390535" y="324830"/>
                        <a:pt x="390479" y="324830"/>
                      </a:cubicBezTo>
                      <a:cubicBezTo>
                        <a:pt x="389636" y="324830"/>
                        <a:pt x="388812" y="324755"/>
                        <a:pt x="387707" y="324642"/>
                      </a:cubicBezTo>
                      <a:cubicBezTo>
                        <a:pt x="388194" y="323133"/>
                        <a:pt x="388494" y="322190"/>
                        <a:pt x="388793" y="321247"/>
                      </a:cubicBezTo>
                      <a:cubicBezTo>
                        <a:pt x="388718" y="321059"/>
                        <a:pt x="388643" y="320908"/>
                        <a:pt x="388569" y="320720"/>
                      </a:cubicBezTo>
                      <a:cubicBezTo>
                        <a:pt x="386957" y="322643"/>
                        <a:pt x="385328" y="324567"/>
                        <a:pt x="383642" y="326565"/>
                      </a:cubicBezTo>
                      <a:cubicBezTo>
                        <a:pt x="381581" y="320682"/>
                        <a:pt x="379707" y="327772"/>
                        <a:pt x="377422" y="327093"/>
                      </a:cubicBezTo>
                      <a:cubicBezTo>
                        <a:pt x="377535" y="325849"/>
                        <a:pt x="377665" y="324604"/>
                        <a:pt x="377778" y="323359"/>
                      </a:cubicBezTo>
                      <a:cubicBezTo>
                        <a:pt x="375961" y="323058"/>
                        <a:pt x="374519" y="326339"/>
                        <a:pt x="374893" y="330073"/>
                      </a:cubicBezTo>
                      <a:cubicBezTo>
                        <a:pt x="375062" y="331732"/>
                        <a:pt x="373469" y="334599"/>
                        <a:pt x="372608" y="334749"/>
                      </a:cubicBezTo>
                      <a:cubicBezTo>
                        <a:pt x="371390" y="334938"/>
                        <a:pt x="370191" y="335730"/>
                        <a:pt x="368973" y="336107"/>
                      </a:cubicBezTo>
                      <a:cubicBezTo>
                        <a:pt x="368618" y="336220"/>
                        <a:pt x="368243" y="335843"/>
                        <a:pt x="367868" y="335692"/>
                      </a:cubicBezTo>
                      <a:cubicBezTo>
                        <a:pt x="368111" y="334938"/>
                        <a:pt x="368280" y="333731"/>
                        <a:pt x="368599" y="333580"/>
                      </a:cubicBezTo>
                      <a:cubicBezTo>
                        <a:pt x="369329" y="333203"/>
                        <a:pt x="370135" y="333505"/>
                        <a:pt x="370884" y="333241"/>
                      </a:cubicBezTo>
                      <a:cubicBezTo>
                        <a:pt x="371577" y="332976"/>
                        <a:pt x="372252" y="332373"/>
                        <a:pt x="372926" y="331920"/>
                      </a:cubicBezTo>
                      <a:cubicBezTo>
                        <a:pt x="372889" y="331468"/>
                        <a:pt x="372851" y="331015"/>
                        <a:pt x="372814" y="330563"/>
                      </a:cubicBezTo>
                      <a:cubicBezTo>
                        <a:pt x="371671" y="330563"/>
                        <a:pt x="370528" y="330563"/>
                        <a:pt x="369329" y="330563"/>
                      </a:cubicBezTo>
                      <a:cubicBezTo>
                        <a:pt x="369591" y="329960"/>
                        <a:pt x="369929" y="329205"/>
                        <a:pt x="370322" y="328262"/>
                      </a:cubicBezTo>
                      <a:cubicBezTo>
                        <a:pt x="369498" y="327885"/>
                        <a:pt x="368692" y="327508"/>
                        <a:pt x="367587" y="327018"/>
                      </a:cubicBezTo>
                      <a:cubicBezTo>
                        <a:pt x="368093" y="326301"/>
                        <a:pt x="368430" y="325811"/>
                        <a:pt x="368748" y="325359"/>
                      </a:cubicBezTo>
                      <a:cubicBezTo>
                        <a:pt x="367512" y="322831"/>
                        <a:pt x="367044" y="323209"/>
                        <a:pt x="366426" y="327320"/>
                      </a:cubicBezTo>
                      <a:cubicBezTo>
                        <a:pt x="363766" y="324528"/>
                        <a:pt x="360075" y="325094"/>
                        <a:pt x="357771" y="328564"/>
                      </a:cubicBezTo>
                      <a:cubicBezTo>
                        <a:pt x="358708" y="329243"/>
                        <a:pt x="359663" y="329959"/>
                        <a:pt x="360693" y="330714"/>
                      </a:cubicBezTo>
                      <a:cubicBezTo>
                        <a:pt x="360450" y="331091"/>
                        <a:pt x="360131" y="331392"/>
                        <a:pt x="360019" y="331845"/>
                      </a:cubicBezTo>
                      <a:cubicBezTo>
                        <a:pt x="358520" y="339237"/>
                        <a:pt x="355654" y="336145"/>
                        <a:pt x="353032" y="335880"/>
                      </a:cubicBezTo>
                      <a:cubicBezTo>
                        <a:pt x="351046" y="335654"/>
                        <a:pt x="349041" y="336447"/>
                        <a:pt x="347037" y="336710"/>
                      </a:cubicBezTo>
                      <a:cubicBezTo>
                        <a:pt x="346587" y="336786"/>
                        <a:pt x="346137" y="336484"/>
                        <a:pt x="345688" y="336371"/>
                      </a:cubicBezTo>
                      <a:cubicBezTo>
                        <a:pt x="345669" y="335918"/>
                        <a:pt x="345650" y="335466"/>
                        <a:pt x="345632" y="335013"/>
                      </a:cubicBezTo>
                      <a:cubicBezTo>
                        <a:pt x="346793" y="334485"/>
                        <a:pt x="347955" y="333882"/>
                        <a:pt x="349135" y="333467"/>
                      </a:cubicBezTo>
                      <a:cubicBezTo>
                        <a:pt x="350446" y="333014"/>
                        <a:pt x="351776" y="332788"/>
                        <a:pt x="353087" y="332411"/>
                      </a:cubicBezTo>
                      <a:cubicBezTo>
                        <a:pt x="353256" y="332373"/>
                        <a:pt x="353556" y="332071"/>
                        <a:pt x="353556" y="331959"/>
                      </a:cubicBezTo>
                      <a:cubicBezTo>
                        <a:pt x="353387" y="328376"/>
                        <a:pt x="354736" y="329545"/>
                        <a:pt x="355692" y="329507"/>
                      </a:cubicBezTo>
                      <a:cubicBezTo>
                        <a:pt x="354792" y="326452"/>
                        <a:pt x="352188" y="325811"/>
                        <a:pt x="350428" y="327470"/>
                      </a:cubicBezTo>
                      <a:cubicBezTo>
                        <a:pt x="349154" y="328677"/>
                        <a:pt x="347730" y="329167"/>
                        <a:pt x="346381" y="330073"/>
                      </a:cubicBezTo>
                      <a:cubicBezTo>
                        <a:pt x="346044" y="330299"/>
                        <a:pt x="345557" y="330789"/>
                        <a:pt x="345500" y="331317"/>
                      </a:cubicBezTo>
                      <a:cubicBezTo>
                        <a:pt x="345126" y="334561"/>
                        <a:pt x="343815" y="334749"/>
                        <a:pt x="342597" y="335390"/>
                      </a:cubicBezTo>
                      <a:cubicBezTo>
                        <a:pt x="342372" y="335503"/>
                        <a:pt x="342260" y="336484"/>
                        <a:pt x="342035" y="337238"/>
                      </a:cubicBezTo>
                      <a:cubicBezTo>
                        <a:pt x="340480" y="334334"/>
                        <a:pt x="339187" y="336899"/>
                        <a:pt x="337801" y="337615"/>
                      </a:cubicBezTo>
                      <a:cubicBezTo>
                        <a:pt x="337220" y="337917"/>
                        <a:pt x="336584" y="337880"/>
                        <a:pt x="335965" y="337992"/>
                      </a:cubicBezTo>
                      <a:cubicBezTo>
                        <a:pt x="335647" y="338030"/>
                        <a:pt x="335216" y="337842"/>
                        <a:pt x="335029" y="338181"/>
                      </a:cubicBezTo>
                      <a:cubicBezTo>
                        <a:pt x="333361" y="340934"/>
                        <a:pt x="331357" y="340067"/>
                        <a:pt x="329446" y="340633"/>
                      </a:cubicBezTo>
                      <a:cubicBezTo>
                        <a:pt x="327348" y="341236"/>
                        <a:pt x="325325" y="343914"/>
                        <a:pt x="323245" y="343989"/>
                      </a:cubicBezTo>
                      <a:cubicBezTo>
                        <a:pt x="320585" y="344102"/>
                        <a:pt x="318656" y="347647"/>
                        <a:pt x="316239" y="348364"/>
                      </a:cubicBezTo>
                      <a:cubicBezTo>
                        <a:pt x="314160" y="349005"/>
                        <a:pt x="312848" y="351381"/>
                        <a:pt x="311313" y="354285"/>
                      </a:cubicBezTo>
                      <a:cubicBezTo>
                        <a:pt x="309495" y="357679"/>
                        <a:pt x="307528" y="362582"/>
                        <a:pt x="304231" y="361149"/>
                      </a:cubicBezTo>
                      <a:cubicBezTo>
                        <a:pt x="303294" y="360734"/>
                        <a:pt x="302189" y="362469"/>
                        <a:pt x="301140" y="362582"/>
                      </a:cubicBezTo>
                      <a:cubicBezTo>
                        <a:pt x="298630" y="362847"/>
                        <a:pt x="296195" y="364016"/>
                        <a:pt x="293722" y="364468"/>
                      </a:cubicBezTo>
                      <a:cubicBezTo>
                        <a:pt x="292860" y="364619"/>
                        <a:pt x="291942" y="363261"/>
                        <a:pt x="291043" y="362733"/>
                      </a:cubicBezTo>
                      <a:cubicBezTo>
                        <a:pt x="290518" y="362431"/>
                        <a:pt x="289525" y="361979"/>
                        <a:pt x="289469" y="362243"/>
                      </a:cubicBezTo>
                      <a:cubicBezTo>
                        <a:pt x="288439" y="366957"/>
                        <a:pt x="286303" y="365600"/>
                        <a:pt x="284542" y="365901"/>
                      </a:cubicBezTo>
                      <a:cubicBezTo>
                        <a:pt x="282763" y="366240"/>
                        <a:pt x="280964" y="366165"/>
                        <a:pt x="279166" y="366052"/>
                      </a:cubicBezTo>
                      <a:cubicBezTo>
                        <a:pt x="278717" y="366014"/>
                        <a:pt x="278267" y="365184"/>
                        <a:pt x="277667" y="364581"/>
                      </a:cubicBezTo>
                      <a:cubicBezTo>
                        <a:pt x="277480" y="365411"/>
                        <a:pt x="277255" y="366467"/>
                        <a:pt x="277031" y="367523"/>
                      </a:cubicBezTo>
                      <a:cubicBezTo>
                        <a:pt x="274220" y="365788"/>
                        <a:pt x="273097" y="367183"/>
                        <a:pt x="272572" y="373067"/>
                      </a:cubicBezTo>
                      <a:cubicBezTo>
                        <a:pt x="272235" y="376687"/>
                        <a:pt x="269930" y="380270"/>
                        <a:pt x="267870" y="379855"/>
                      </a:cubicBezTo>
                      <a:lnTo>
                        <a:pt x="264142" y="377690"/>
                      </a:lnTo>
                      <a:lnTo>
                        <a:pt x="269324" y="393316"/>
                      </a:lnTo>
                      <a:cubicBezTo>
                        <a:pt x="297030" y="474357"/>
                        <a:pt x="347403" y="611411"/>
                        <a:pt x="411483" y="779166"/>
                      </a:cubicBezTo>
                      <a:cubicBezTo>
                        <a:pt x="444278" y="863478"/>
                        <a:pt x="486427" y="1006502"/>
                        <a:pt x="519842" y="1145489"/>
                      </a:cubicBezTo>
                      <a:cubicBezTo>
                        <a:pt x="593050" y="1447260"/>
                        <a:pt x="591137" y="1440121"/>
                        <a:pt x="607203" y="1471526"/>
                      </a:cubicBezTo>
                      <a:cubicBezTo>
                        <a:pt x="662247" y="1581760"/>
                        <a:pt x="695353" y="1329298"/>
                        <a:pt x="649036" y="1151682"/>
                      </a:cubicBezTo>
                      <a:cubicBezTo>
                        <a:pt x="630225" y="1081477"/>
                        <a:pt x="629884" y="1061163"/>
                        <a:pt x="645649" y="1039084"/>
                      </a:cubicBezTo>
                      <a:cubicBezTo>
                        <a:pt x="655549" y="1023678"/>
                        <a:pt x="670847" y="1009376"/>
                        <a:pt x="680366" y="1006826"/>
                      </a:cubicBezTo>
                      <a:cubicBezTo>
                        <a:pt x="707734" y="999493"/>
                        <a:pt x="837743" y="1089640"/>
                        <a:pt x="869940" y="1138403"/>
                      </a:cubicBezTo>
                      <a:cubicBezTo>
                        <a:pt x="886793" y="1163222"/>
                        <a:pt x="910869" y="1191203"/>
                        <a:pt x="924768" y="1200233"/>
                      </a:cubicBezTo>
                      <a:cubicBezTo>
                        <a:pt x="951054" y="1217422"/>
                        <a:pt x="980886" y="1214529"/>
                        <a:pt x="978166" y="1194854"/>
                      </a:cubicBezTo>
                      <a:cubicBezTo>
                        <a:pt x="977762" y="1188585"/>
                        <a:pt x="976401" y="1178747"/>
                        <a:pt x="976315" y="1173667"/>
                      </a:cubicBezTo>
                      <a:cubicBezTo>
                        <a:pt x="975911" y="1167400"/>
                        <a:pt x="974612" y="1143516"/>
                        <a:pt x="972996" y="1118443"/>
                      </a:cubicBezTo>
                      <a:cubicBezTo>
                        <a:pt x="970166" y="1074563"/>
                        <a:pt x="1002776" y="1005884"/>
                        <a:pt x="1035605" y="985610"/>
                      </a:cubicBezTo>
                      <a:cubicBezTo>
                        <a:pt x="1044167" y="979490"/>
                        <a:pt x="1067413" y="975811"/>
                        <a:pt x="1086539" y="975788"/>
                      </a:cubicBezTo>
                      <a:lnTo>
                        <a:pt x="1098458" y="974256"/>
                      </a:lnTo>
                      <a:lnTo>
                        <a:pt x="1107631" y="982292"/>
                      </a:lnTo>
                      <a:cubicBezTo>
                        <a:pt x="1138168" y="1002235"/>
                        <a:pt x="1175763" y="1019216"/>
                        <a:pt x="1200901" y="1042678"/>
                      </a:cubicBezTo>
                      <a:cubicBezTo>
                        <a:pt x="1226040" y="1066140"/>
                        <a:pt x="1248372" y="1093541"/>
                        <a:pt x="1258460" y="1123063"/>
                      </a:cubicBezTo>
                      <a:cubicBezTo>
                        <a:pt x="1259779" y="1130156"/>
                        <a:pt x="1261099" y="1137248"/>
                        <a:pt x="1262418" y="1144341"/>
                      </a:cubicBezTo>
                      <a:cubicBezTo>
                        <a:pt x="1264091" y="1154628"/>
                        <a:pt x="1282931" y="1155384"/>
                        <a:pt x="1284605" y="1165670"/>
                      </a:cubicBezTo>
                      <a:cubicBezTo>
                        <a:pt x="1282506" y="1180731"/>
                        <a:pt x="1295005" y="1203175"/>
                        <a:pt x="1291675" y="1216091"/>
                      </a:cubicBezTo>
                      <a:cubicBezTo>
                        <a:pt x="1288345" y="1229007"/>
                        <a:pt x="1302064" y="1236188"/>
                        <a:pt x="1300524" y="1248339"/>
                      </a:cubicBezTo>
                      <a:cubicBezTo>
                        <a:pt x="1298983" y="1260489"/>
                        <a:pt x="1280664" y="1272889"/>
                        <a:pt x="1282431" y="1288996"/>
                      </a:cubicBezTo>
                      <a:cubicBezTo>
                        <a:pt x="1291147" y="1345325"/>
                        <a:pt x="1232034" y="1353126"/>
                        <a:pt x="1192317" y="1342980"/>
                      </a:cubicBezTo>
                      <a:cubicBezTo>
                        <a:pt x="1152599" y="1332834"/>
                        <a:pt x="1076475" y="1332354"/>
                        <a:pt x="1044122" y="1228122"/>
                      </a:cubicBezTo>
                      <a:cubicBezTo>
                        <a:pt x="1025123" y="1200054"/>
                        <a:pt x="978198" y="1259451"/>
                        <a:pt x="949676" y="1259878"/>
                      </a:cubicBezTo>
                      <a:cubicBezTo>
                        <a:pt x="921154" y="1260305"/>
                        <a:pt x="893237" y="1244392"/>
                        <a:pt x="872987" y="1230688"/>
                      </a:cubicBezTo>
                      <a:cubicBezTo>
                        <a:pt x="851864" y="1218493"/>
                        <a:pt x="830189" y="1208996"/>
                        <a:pt x="823049" y="1210909"/>
                      </a:cubicBezTo>
                      <a:cubicBezTo>
                        <a:pt x="816229" y="1214013"/>
                        <a:pt x="799638" y="1275848"/>
                        <a:pt x="784728" y="1348711"/>
                      </a:cubicBezTo>
                      <a:cubicBezTo>
                        <a:pt x="765018" y="1456021"/>
                        <a:pt x="751889" y="1492699"/>
                        <a:pt x="719403" y="1533287"/>
                      </a:cubicBezTo>
                      <a:cubicBezTo>
                        <a:pt x="686918" y="1573875"/>
                        <a:pt x="670662" y="1584607"/>
                        <a:pt x="632500" y="1589731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6A5E1AC6-AAB2-B0C6-4BFA-44BE9D72A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29655">
              <a:off x="3593422" y="1068219"/>
              <a:ext cx="1176612" cy="31023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BD665478-4C82-BC14-05CC-7C9DFFAD7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998080">
              <a:off x="5275252" y="1929846"/>
              <a:ext cx="2591285" cy="68323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FB88CBD-450C-5569-CBC8-1CFB72659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2157">
              <a:off x="7998183" y="2017840"/>
              <a:ext cx="2591285" cy="683239"/>
            </a:xfrm>
            <a:prstGeom prst="rect">
              <a:avLst/>
            </a:prstGeom>
          </p:spPr>
        </p:pic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F9640036-30DA-C943-D92B-ACC98ED4699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607" y="-358894"/>
            <a:ext cx="4004759" cy="2797294"/>
          </a:xfrm>
          <a:prstGeom prst="rect">
            <a:avLst/>
          </a:prstGeom>
        </p:spPr>
      </p:pic>
      <p:sp>
        <p:nvSpPr>
          <p:cNvPr id="84" name="文本框 83">
            <a:extLst>
              <a:ext uri="{FF2B5EF4-FFF2-40B4-BE49-F238E27FC236}">
                <a16:creationId xmlns:a16="http://schemas.microsoft.com/office/drawing/2014/main" id="{FE5AFC40-C734-DFE9-C382-C8B0CA79FF00}"/>
              </a:ext>
            </a:extLst>
          </p:cNvPr>
          <p:cNvSpPr txBox="1"/>
          <p:nvPr/>
        </p:nvSpPr>
        <p:spPr>
          <a:xfrm>
            <a:off x="4394630" y="5750555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gradFill>
                  <a:gsLst>
                    <a:gs pos="0">
                      <a:srgbClr val="D71E1D"/>
                    </a:gs>
                    <a:gs pos="100000">
                      <a:srgbClr val="DC0B00"/>
                    </a:gs>
                  </a:gsLst>
                  <a:lin ang="5400000" scaled="1"/>
                </a:gradFill>
                <a:sym typeface="+mn-lt"/>
              </a:rPr>
              <a:t>汇报人：</a:t>
            </a:r>
            <a:r>
              <a:rPr lang="en-US" altLang="zh-CN" sz="1400" dirty="0">
                <a:gradFill>
                  <a:gsLst>
                    <a:gs pos="0">
                      <a:srgbClr val="D71E1D"/>
                    </a:gs>
                    <a:gs pos="100000">
                      <a:srgbClr val="DC0B00"/>
                    </a:gs>
                  </a:gsLst>
                  <a:lin ang="5400000" scaled="1"/>
                </a:gradFill>
                <a:sym typeface="+mn-lt"/>
              </a:rPr>
              <a:t>51PPT</a:t>
            </a:r>
            <a:r>
              <a:rPr lang="zh-CN" altLang="en-US" sz="1400" dirty="0">
                <a:gradFill>
                  <a:gsLst>
                    <a:gs pos="0">
                      <a:srgbClr val="D71E1D"/>
                    </a:gs>
                    <a:gs pos="100000">
                      <a:srgbClr val="DC0B00"/>
                    </a:gs>
                  </a:gsLst>
                  <a:lin ang="5400000" scaled="1"/>
                </a:gradFill>
                <a:sym typeface="+mn-lt"/>
              </a:rPr>
              <a:t>模板网</a:t>
            </a:r>
          </a:p>
        </p:txBody>
      </p:sp>
      <p:sp>
        <p:nvSpPr>
          <p:cNvPr id="85" name="iconfont-10019-4889788">
            <a:extLst>
              <a:ext uri="{FF2B5EF4-FFF2-40B4-BE49-F238E27FC236}">
                <a16:creationId xmlns:a16="http://schemas.microsoft.com/office/drawing/2014/main" id="{786159FE-3979-8F1B-8358-DA1881190789}"/>
              </a:ext>
            </a:extLst>
          </p:cNvPr>
          <p:cNvSpPr/>
          <p:nvPr/>
        </p:nvSpPr>
        <p:spPr>
          <a:xfrm>
            <a:off x="4061162" y="5743278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gradFill>
            <a:gsLst>
              <a:gs pos="0">
                <a:srgbClr val="FF5A44"/>
              </a:gs>
              <a:gs pos="100000">
                <a:srgbClr val="DC0B00"/>
              </a:gs>
            </a:gsLst>
            <a:lin ang="5400000" scaled="1"/>
          </a:gradFill>
          <a:ln>
            <a:solidFill>
              <a:srgbClr val="FDF1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84EE59B1-FDEA-DB5C-25FA-40612F6B8EF0}"/>
              </a:ext>
            </a:extLst>
          </p:cNvPr>
          <p:cNvSpPr txBox="1"/>
          <p:nvPr/>
        </p:nvSpPr>
        <p:spPr>
          <a:xfrm>
            <a:off x="6771150" y="5743276"/>
            <a:ext cx="1668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gradFill>
                  <a:gsLst>
                    <a:gs pos="0">
                      <a:srgbClr val="D71E1D"/>
                    </a:gs>
                    <a:gs pos="100000">
                      <a:srgbClr val="DC0B00"/>
                    </a:gs>
                  </a:gsLst>
                  <a:lin ang="5400000" scaled="1"/>
                </a:gradFill>
                <a:sym typeface="+mn-lt"/>
              </a:rPr>
              <a:t>时间：</a:t>
            </a:r>
            <a:r>
              <a:rPr lang="en-US" altLang="zh-CN" sz="1400" dirty="0">
                <a:gradFill>
                  <a:gsLst>
                    <a:gs pos="0">
                      <a:srgbClr val="D71E1D"/>
                    </a:gs>
                    <a:gs pos="100000">
                      <a:srgbClr val="DC0B00"/>
                    </a:gs>
                  </a:gsLst>
                  <a:lin ang="5400000" scaled="1"/>
                </a:gradFill>
                <a:sym typeface="+mn-lt"/>
              </a:rPr>
              <a:t>2024.01.16</a:t>
            </a:r>
            <a:endParaRPr lang="zh-CN" altLang="en-US" sz="1400" dirty="0">
              <a:gradFill>
                <a:gsLst>
                  <a:gs pos="0">
                    <a:srgbClr val="D71E1D"/>
                  </a:gs>
                  <a:gs pos="100000">
                    <a:srgbClr val="DC0B00"/>
                  </a:gs>
                </a:gsLst>
                <a:lin ang="5400000" scaled="1"/>
              </a:gradFill>
              <a:sym typeface="+mn-lt"/>
            </a:endParaRPr>
          </a:p>
        </p:txBody>
      </p:sp>
      <p:sp>
        <p:nvSpPr>
          <p:cNvPr id="87" name="iconfont-11899-5651509">
            <a:extLst>
              <a:ext uri="{FF2B5EF4-FFF2-40B4-BE49-F238E27FC236}">
                <a16:creationId xmlns:a16="http://schemas.microsoft.com/office/drawing/2014/main" id="{E6BF6A07-01A9-FB1A-5847-E5955F06B483}"/>
              </a:ext>
            </a:extLst>
          </p:cNvPr>
          <p:cNvSpPr/>
          <p:nvPr/>
        </p:nvSpPr>
        <p:spPr>
          <a:xfrm>
            <a:off x="6442536" y="5743280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gradFill>
            <a:gsLst>
              <a:gs pos="0">
                <a:srgbClr val="FF5A44"/>
              </a:gs>
              <a:gs pos="100000">
                <a:srgbClr val="DC0B00"/>
              </a:gs>
            </a:gsLst>
            <a:lin ang="5400000" scaled="1"/>
          </a:gradFill>
          <a:ln>
            <a:solidFill>
              <a:srgbClr val="FDF1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577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34528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E07E4-AFFC-FE9F-131A-9EC67434DC24}"/>
              </a:ext>
            </a:extLst>
          </p:cNvPr>
          <p:cNvGrpSpPr/>
          <p:nvPr/>
        </p:nvGrpSpPr>
        <p:grpSpPr>
          <a:xfrm>
            <a:off x="6096000" y="2695938"/>
            <a:ext cx="5413154" cy="2044423"/>
            <a:chOff x="5864446" y="2755192"/>
            <a:chExt cx="5413154" cy="20444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08DB7DB-201D-185F-8343-D7D070C1256B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55477ED-19DF-721D-2AA7-D2EF4A20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3449EF40-80E5-B696-3FDC-47CCC4A5AA78}"/>
              </a:ext>
            </a:extLst>
          </p:cNvPr>
          <p:cNvSpPr txBox="1"/>
          <p:nvPr/>
        </p:nvSpPr>
        <p:spPr>
          <a:xfrm>
            <a:off x="3472658" y="1197465"/>
            <a:ext cx="5226842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99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199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72DFDE3-3E54-6E70-23F4-9B25C4DFD4D9}"/>
              </a:ext>
            </a:extLst>
          </p:cNvPr>
          <p:cNvGrpSpPr/>
          <p:nvPr/>
        </p:nvGrpSpPr>
        <p:grpSpPr>
          <a:xfrm>
            <a:off x="4661983" y="-239982"/>
            <a:ext cx="2884610" cy="1446213"/>
            <a:chOff x="3709045" y="-239982"/>
            <a:chExt cx="2884610" cy="1446213"/>
          </a:xfrm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9662B564-7F2E-8326-AB68-60263AEF2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0299" y="-239982"/>
              <a:ext cx="953356" cy="1446213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91E482A2-E082-94B3-4C3F-36E83B58C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4672" y="-239982"/>
              <a:ext cx="953356" cy="1446213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CE3EC1DD-E872-DEAE-305A-AFEC459FC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9045" y="-239982"/>
              <a:ext cx="953356" cy="1446213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0DC6F5A-4CB4-36F7-9E03-E38C9E9070F9}"/>
              </a:ext>
            </a:extLst>
          </p:cNvPr>
          <p:cNvGrpSpPr/>
          <p:nvPr/>
        </p:nvGrpSpPr>
        <p:grpSpPr>
          <a:xfrm>
            <a:off x="5138661" y="5357826"/>
            <a:ext cx="2464776" cy="946246"/>
            <a:chOff x="3062057" y="975823"/>
            <a:chExt cx="7527411" cy="288983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6946A0C-2606-F4B2-1E9C-F26476D670C8}"/>
                </a:ext>
              </a:extLst>
            </p:cNvPr>
            <p:cNvGrpSpPr/>
            <p:nvPr/>
          </p:nvGrpSpPr>
          <p:grpSpPr>
            <a:xfrm>
              <a:off x="3062057" y="976927"/>
              <a:ext cx="6910618" cy="2888726"/>
              <a:chOff x="3776292" y="2795542"/>
              <a:chExt cx="5534903" cy="2313660"/>
            </a:xfr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00"/>
                </a:gs>
              </a:gsLst>
              <a:lin ang="5400000" scaled="1"/>
              <a:tileRect/>
            </a:gradFill>
            <a:effectLst>
              <a:outerShdw blurRad="50800" dist="241300" dir="5400000" algn="t" rotWithShape="0">
                <a:prstClr val="black">
                  <a:alpha val="24000"/>
                </a:prstClr>
              </a:outerShdw>
            </a:effectLst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CDE7BF16-B4F4-0B59-6255-3D6A95E8BBDC}"/>
                  </a:ext>
                </a:extLst>
              </p:cNvPr>
              <p:cNvGrpSpPr/>
              <p:nvPr/>
            </p:nvGrpSpPr>
            <p:grpSpPr>
              <a:xfrm>
                <a:off x="6865172" y="2795542"/>
                <a:ext cx="2446023" cy="1715992"/>
                <a:chOff x="6865172" y="2795542"/>
                <a:chExt cx="2446023" cy="1715992"/>
              </a:xfrm>
              <a:grpFill/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2AD11B42-695B-680F-F616-09BA949EE36D}"/>
                    </a:ext>
                  </a:extLst>
                </p:cNvPr>
                <p:cNvSpPr/>
                <p:nvPr/>
              </p:nvSpPr>
              <p:spPr>
                <a:xfrm flipV="1">
                  <a:off x="6865172" y="2795542"/>
                  <a:ext cx="678190" cy="1715992"/>
                </a:xfrm>
                <a:custGeom>
                  <a:avLst/>
                  <a:gdLst>
                    <a:gd name="connsiteX0" fmla="*/ 284268 w 446983"/>
                    <a:gd name="connsiteY0" fmla="*/ 1100593 h 1130980"/>
                    <a:gd name="connsiteX1" fmla="*/ 214538 w 446983"/>
                    <a:gd name="connsiteY1" fmla="*/ 956031 h 1130980"/>
                    <a:gd name="connsiteX2" fmla="*/ 62324 w 446983"/>
                    <a:gd name="connsiteY2" fmla="*/ 781707 h 1130980"/>
                    <a:gd name="connsiteX3" fmla="*/ 60623 w 446983"/>
                    <a:gd name="connsiteY3" fmla="*/ 773203 h 1130980"/>
                    <a:gd name="connsiteX4" fmla="*/ 57222 w 446983"/>
                    <a:gd name="connsiteY4" fmla="*/ 764700 h 1130980"/>
                    <a:gd name="connsiteX5" fmla="*/ 47868 w 446983"/>
                    <a:gd name="connsiteY5" fmla="*/ 751094 h 1130980"/>
                    <a:gd name="connsiteX6" fmla="*/ 41065 w 446983"/>
                    <a:gd name="connsiteY6" fmla="*/ 742590 h 1130980"/>
                    <a:gd name="connsiteX7" fmla="*/ 13853 w 446983"/>
                    <a:gd name="connsiteY7" fmla="*/ 708576 h 1130980"/>
                    <a:gd name="connsiteX8" fmla="*/ 4499 w 446983"/>
                    <a:gd name="connsiteY8" fmla="*/ 651602 h 1130980"/>
                    <a:gd name="connsiteX9" fmla="*/ 22357 w 446983"/>
                    <a:gd name="connsiteY9" fmla="*/ 609934 h 1130980"/>
                    <a:gd name="connsiteX10" fmla="*/ 47868 w 446983"/>
                    <a:gd name="connsiteY10" fmla="*/ 586124 h 1130980"/>
                    <a:gd name="connsiteX11" fmla="*/ 64875 w 446983"/>
                    <a:gd name="connsiteY11" fmla="*/ 577620 h 1130980"/>
                    <a:gd name="connsiteX12" fmla="*/ 126101 w 446983"/>
                    <a:gd name="connsiteY12" fmla="*/ 628642 h 1130980"/>
                    <a:gd name="connsiteX13" fmla="*/ 194130 w 446983"/>
                    <a:gd name="connsiteY13" fmla="*/ 688167 h 1130980"/>
                    <a:gd name="connsiteX14" fmla="*/ 197531 w 446983"/>
                    <a:gd name="connsiteY14" fmla="*/ 694970 h 1130980"/>
                    <a:gd name="connsiteX15" fmla="*/ 214538 w 446983"/>
                    <a:gd name="connsiteY15" fmla="*/ 711127 h 1130980"/>
                    <a:gd name="connsiteX16" fmla="*/ 234947 w 446983"/>
                    <a:gd name="connsiteY16" fmla="*/ 708576 h 1130980"/>
                    <a:gd name="connsiteX17" fmla="*/ 173721 w 446983"/>
                    <a:gd name="connsiteY17" fmla="*/ 594628 h 1130980"/>
                    <a:gd name="connsiteX18" fmla="*/ 128652 w 446983"/>
                    <a:gd name="connsiteY18" fmla="*/ 539354 h 1130980"/>
                    <a:gd name="connsiteX19" fmla="*/ 61473 w 446983"/>
                    <a:gd name="connsiteY19" fmla="*/ 461121 h 1130980"/>
                    <a:gd name="connsiteX20" fmla="*/ 10452 w 446983"/>
                    <a:gd name="connsiteY20" fmla="*/ 370132 h 1130980"/>
                    <a:gd name="connsiteX21" fmla="*/ 25758 w 446983"/>
                    <a:gd name="connsiteY21" fmla="*/ 245979 h 1130980"/>
                    <a:gd name="connsiteX22" fmla="*/ 107393 w 446983"/>
                    <a:gd name="connsiteY22" fmla="*/ 307205 h 1130980"/>
                    <a:gd name="connsiteX23" fmla="*/ 197531 w 446983"/>
                    <a:gd name="connsiteY23" fmla="*/ 430508 h 1130980"/>
                    <a:gd name="connsiteX24" fmla="*/ 152462 w 446983"/>
                    <a:gd name="connsiteY24" fmla="*/ 315709 h 1130980"/>
                    <a:gd name="connsiteX25" fmla="*/ 124400 w 446983"/>
                    <a:gd name="connsiteY25" fmla="*/ 255333 h 1130980"/>
                    <a:gd name="connsiteX26" fmla="*/ 94637 w 446983"/>
                    <a:gd name="connsiteY26" fmla="*/ 196658 h 1130980"/>
                    <a:gd name="connsiteX27" fmla="*/ 68276 w 446983"/>
                    <a:gd name="connsiteY27" fmla="*/ 121827 h 1130980"/>
                    <a:gd name="connsiteX28" fmla="*/ 72528 w 446983"/>
                    <a:gd name="connsiteY28" fmla="*/ 65703 h 1130980"/>
                    <a:gd name="connsiteX29" fmla="*/ 86134 w 446983"/>
                    <a:gd name="connsiteY29" fmla="*/ 33389 h 1130980"/>
                    <a:gd name="connsiteX30" fmla="*/ 98889 w 446983"/>
                    <a:gd name="connsiteY30" fmla="*/ 16382 h 1130980"/>
                    <a:gd name="connsiteX31" fmla="*/ 129502 w 446983"/>
                    <a:gd name="connsiteY31" fmla="*/ -625 h 1130980"/>
                    <a:gd name="connsiteX32" fmla="*/ 189028 w 446983"/>
                    <a:gd name="connsiteY32" fmla="*/ 28287 h 1130980"/>
                    <a:gd name="connsiteX33" fmla="*/ 217940 w 446983"/>
                    <a:gd name="connsiteY33" fmla="*/ 71655 h 1130980"/>
                    <a:gd name="connsiteX34" fmla="*/ 226444 w 446983"/>
                    <a:gd name="connsiteY34" fmla="*/ 80159 h 1130980"/>
                    <a:gd name="connsiteX35" fmla="*/ 234947 w 446983"/>
                    <a:gd name="connsiteY35" fmla="*/ 87812 h 1130980"/>
                    <a:gd name="connsiteX36" fmla="*/ 241750 w 446983"/>
                    <a:gd name="connsiteY36" fmla="*/ 101418 h 1130980"/>
                    <a:gd name="connsiteX37" fmla="*/ 249403 w 446983"/>
                    <a:gd name="connsiteY37" fmla="*/ 120126 h 1130980"/>
                    <a:gd name="connsiteX38" fmla="*/ 265560 w 446983"/>
                    <a:gd name="connsiteY38" fmla="*/ 149889 h 1130980"/>
                    <a:gd name="connsiteX39" fmla="*/ 274064 w 446983"/>
                    <a:gd name="connsiteY39" fmla="*/ 160943 h 1130980"/>
                    <a:gd name="connsiteX40" fmla="*/ 284268 w 446983"/>
                    <a:gd name="connsiteY40" fmla="*/ 184753 h 1130980"/>
                    <a:gd name="connsiteX41" fmla="*/ 306377 w 446983"/>
                    <a:gd name="connsiteY41" fmla="*/ 225571 h 1130980"/>
                    <a:gd name="connsiteX42" fmla="*/ 328487 w 446983"/>
                    <a:gd name="connsiteY42" fmla="*/ 258735 h 1130980"/>
                    <a:gd name="connsiteX43" fmla="*/ 345494 w 446983"/>
                    <a:gd name="connsiteY43" fmla="*/ 283395 h 1130980"/>
                    <a:gd name="connsiteX44" fmla="*/ 336990 w 446983"/>
                    <a:gd name="connsiteY44" fmla="*/ 279994 h 1130980"/>
                    <a:gd name="connsiteX45" fmla="*/ 328487 w 446983"/>
                    <a:gd name="connsiteY45" fmla="*/ 279994 h 1130980"/>
                    <a:gd name="connsiteX46" fmla="*/ 341242 w 446983"/>
                    <a:gd name="connsiteY46" fmla="*/ 308906 h 1130980"/>
                    <a:gd name="connsiteX47" fmla="*/ 353998 w 446983"/>
                    <a:gd name="connsiteY47" fmla="*/ 349723 h 1130980"/>
                    <a:gd name="connsiteX48" fmla="*/ 362501 w 446983"/>
                    <a:gd name="connsiteY48" fmla="*/ 373534 h 1130980"/>
                    <a:gd name="connsiteX49" fmla="*/ 371005 w 446983"/>
                    <a:gd name="connsiteY49" fmla="*/ 393942 h 1130980"/>
                    <a:gd name="connsiteX50" fmla="*/ 382060 w 446983"/>
                    <a:gd name="connsiteY50" fmla="*/ 426256 h 1130980"/>
                    <a:gd name="connsiteX51" fmla="*/ 394815 w 446983"/>
                    <a:gd name="connsiteY51" fmla="*/ 454318 h 1130980"/>
                    <a:gd name="connsiteX52" fmla="*/ 415224 w 446983"/>
                    <a:gd name="connsiteY52" fmla="*/ 498537 h 1130980"/>
                    <a:gd name="connsiteX53" fmla="*/ 426278 w 446983"/>
                    <a:gd name="connsiteY53" fmla="*/ 535102 h 1130980"/>
                    <a:gd name="connsiteX54" fmla="*/ 434782 w 446983"/>
                    <a:gd name="connsiteY54" fmla="*/ 569967 h 1130980"/>
                    <a:gd name="connsiteX55" fmla="*/ 388863 w 446983"/>
                    <a:gd name="connsiteY55" fmla="*/ 522347 h 1130980"/>
                    <a:gd name="connsiteX56" fmla="*/ 329337 w 446983"/>
                    <a:gd name="connsiteY56" fmla="*/ 437311 h 1130980"/>
                    <a:gd name="connsiteX57" fmla="*/ 251954 w 446983"/>
                    <a:gd name="connsiteY57" fmla="*/ 501938 h 1130980"/>
                    <a:gd name="connsiteX58" fmla="*/ 285969 w 446983"/>
                    <a:gd name="connsiteY58" fmla="*/ 566566 h 1130980"/>
                    <a:gd name="connsiteX59" fmla="*/ 297874 w 446983"/>
                    <a:gd name="connsiteY59" fmla="*/ 728985 h 1130980"/>
                    <a:gd name="connsiteX60" fmla="*/ 275764 w 446983"/>
                    <a:gd name="connsiteY60" fmla="*/ 766401 h 1130980"/>
                    <a:gd name="connsiteX61" fmla="*/ 294472 w 446983"/>
                    <a:gd name="connsiteY61" fmla="*/ 783408 h 1130980"/>
                    <a:gd name="connsiteX62" fmla="*/ 378658 w 446983"/>
                    <a:gd name="connsiteY62" fmla="*/ 915214 h 1130980"/>
                    <a:gd name="connsiteX63" fmla="*/ 354848 w 446983"/>
                    <a:gd name="connsiteY63" fmla="*/ 1050421 h 1130980"/>
                    <a:gd name="connsiteX64" fmla="*/ 285969 w 446983"/>
                    <a:gd name="connsiteY64" fmla="*/ 1130355 h 1130980"/>
                    <a:gd name="connsiteX65" fmla="*/ 284268 w 446983"/>
                    <a:gd name="connsiteY65" fmla="*/ 1100593 h 1130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446983" h="1130980">
                      <a:moveTo>
                        <a:pt x="284268" y="1100593"/>
                      </a:moveTo>
                      <a:cubicBezTo>
                        <a:pt x="288520" y="1064877"/>
                        <a:pt x="267261" y="1021509"/>
                        <a:pt x="214538" y="956031"/>
                      </a:cubicBezTo>
                      <a:cubicBezTo>
                        <a:pt x="118448" y="838681"/>
                        <a:pt x="69127" y="781707"/>
                        <a:pt x="62324" y="781707"/>
                      </a:cubicBezTo>
                      <a:cubicBezTo>
                        <a:pt x="58922" y="781707"/>
                        <a:pt x="58072" y="778306"/>
                        <a:pt x="60623" y="773203"/>
                      </a:cubicBezTo>
                      <a:cubicBezTo>
                        <a:pt x="63174" y="768952"/>
                        <a:pt x="61473" y="764700"/>
                        <a:pt x="57222" y="764700"/>
                      </a:cubicBezTo>
                      <a:cubicBezTo>
                        <a:pt x="52119" y="764700"/>
                        <a:pt x="47868" y="758747"/>
                        <a:pt x="47868" y="751094"/>
                      </a:cubicBezTo>
                      <a:cubicBezTo>
                        <a:pt x="47868" y="744291"/>
                        <a:pt x="44466" y="740039"/>
                        <a:pt x="41065" y="742590"/>
                      </a:cubicBezTo>
                      <a:cubicBezTo>
                        <a:pt x="36813" y="745142"/>
                        <a:pt x="24908" y="729835"/>
                        <a:pt x="13853" y="708576"/>
                      </a:cubicBezTo>
                      <a:cubicBezTo>
                        <a:pt x="-1453" y="677113"/>
                        <a:pt x="-3154" y="666058"/>
                        <a:pt x="4499" y="651602"/>
                      </a:cubicBezTo>
                      <a:cubicBezTo>
                        <a:pt x="9601" y="641397"/>
                        <a:pt x="17255" y="622689"/>
                        <a:pt x="22357" y="609934"/>
                      </a:cubicBezTo>
                      <a:cubicBezTo>
                        <a:pt x="27459" y="594628"/>
                        <a:pt x="36813" y="586124"/>
                        <a:pt x="47868" y="586124"/>
                      </a:cubicBezTo>
                      <a:cubicBezTo>
                        <a:pt x="57222" y="586124"/>
                        <a:pt x="64875" y="581872"/>
                        <a:pt x="64875" y="577620"/>
                      </a:cubicBezTo>
                      <a:cubicBezTo>
                        <a:pt x="64875" y="572518"/>
                        <a:pt x="92086" y="595478"/>
                        <a:pt x="126101" y="628642"/>
                      </a:cubicBezTo>
                      <a:cubicBezTo>
                        <a:pt x="159265" y="660956"/>
                        <a:pt x="190728" y="688167"/>
                        <a:pt x="194130" y="688167"/>
                      </a:cubicBezTo>
                      <a:cubicBezTo>
                        <a:pt x="198382" y="688167"/>
                        <a:pt x="200082" y="690718"/>
                        <a:pt x="197531" y="694970"/>
                      </a:cubicBezTo>
                      <a:cubicBezTo>
                        <a:pt x="195830" y="698372"/>
                        <a:pt x="203484" y="705175"/>
                        <a:pt x="214538" y="711127"/>
                      </a:cubicBezTo>
                      <a:cubicBezTo>
                        <a:pt x="231546" y="718780"/>
                        <a:pt x="234947" y="717930"/>
                        <a:pt x="234947" y="708576"/>
                      </a:cubicBezTo>
                      <a:cubicBezTo>
                        <a:pt x="234947" y="689868"/>
                        <a:pt x="201783" y="628642"/>
                        <a:pt x="173721" y="594628"/>
                      </a:cubicBezTo>
                      <a:cubicBezTo>
                        <a:pt x="160115" y="578471"/>
                        <a:pt x="139707" y="553810"/>
                        <a:pt x="128652" y="539354"/>
                      </a:cubicBezTo>
                      <a:cubicBezTo>
                        <a:pt x="116747" y="525748"/>
                        <a:pt x="86984" y="490033"/>
                        <a:pt x="61473" y="461121"/>
                      </a:cubicBezTo>
                      <a:cubicBezTo>
                        <a:pt x="26609" y="420303"/>
                        <a:pt x="14704" y="399044"/>
                        <a:pt x="10452" y="370132"/>
                      </a:cubicBezTo>
                      <a:cubicBezTo>
                        <a:pt x="2798" y="323362"/>
                        <a:pt x="13003" y="245979"/>
                        <a:pt x="25758" y="245979"/>
                      </a:cubicBezTo>
                      <a:cubicBezTo>
                        <a:pt x="41915" y="245979"/>
                        <a:pt x="107393" y="295300"/>
                        <a:pt x="107393" y="307205"/>
                      </a:cubicBezTo>
                      <a:cubicBezTo>
                        <a:pt x="107393" y="317410"/>
                        <a:pt x="193279" y="434760"/>
                        <a:pt x="197531" y="430508"/>
                      </a:cubicBezTo>
                      <a:cubicBezTo>
                        <a:pt x="203484" y="425406"/>
                        <a:pt x="182225" y="372683"/>
                        <a:pt x="152462" y="315709"/>
                      </a:cubicBezTo>
                      <a:cubicBezTo>
                        <a:pt x="137156" y="286797"/>
                        <a:pt x="124400" y="259585"/>
                        <a:pt x="124400" y="255333"/>
                      </a:cubicBezTo>
                      <a:cubicBezTo>
                        <a:pt x="124400" y="251082"/>
                        <a:pt x="110794" y="224720"/>
                        <a:pt x="94637" y="196658"/>
                      </a:cubicBezTo>
                      <a:cubicBezTo>
                        <a:pt x="72528" y="160093"/>
                        <a:pt x="64875" y="138834"/>
                        <a:pt x="68276" y="121827"/>
                      </a:cubicBezTo>
                      <a:cubicBezTo>
                        <a:pt x="69977" y="108221"/>
                        <a:pt x="72528" y="82710"/>
                        <a:pt x="72528" y="65703"/>
                      </a:cubicBezTo>
                      <a:cubicBezTo>
                        <a:pt x="73378" y="42743"/>
                        <a:pt x="76780" y="33389"/>
                        <a:pt x="86134" y="33389"/>
                      </a:cubicBezTo>
                      <a:cubicBezTo>
                        <a:pt x="92937" y="33389"/>
                        <a:pt x="98889" y="25736"/>
                        <a:pt x="98889" y="16382"/>
                      </a:cubicBezTo>
                      <a:cubicBezTo>
                        <a:pt x="98889" y="2776"/>
                        <a:pt x="104842" y="-625"/>
                        <a:pt x="129502" y="-625"/>
                      </a:cubicBezTo>
                      <a:cubicBezTo>
                        <a:pt x="153312" y="-625"/>
                        <a:pt x="166918" y="6177"/>
                        <a:pt x="189028" y="28287"/>
                      </a:cubicBezTo>
                      <a:cubicBezTo>
                        <a:pt x="205184" y="44444"/>
                        <a:pt x="217940" y="63152"/>
                        <a:pt x="217940" y="71655"/>
                      </a:cubicBezTo>
                      <a:cubicBezTo>
                        <a:pt x="217940" y="79309"/>
                        <a:pt x="221341" y="82710"/>
                        <a:pt x="226444" y="80159"/>
                      </a:cubicBezTo>
                      <a:cubicBezTo>
                        <a:pt x="231546" y="77608"/>
                        <a:pt x="234947" y="81009"/>
                        <a:pt x="234947" y="87812"/>
                      </a:cubicBezTo>
                      <a:cubicBezTo>
                        <a:pt x="234947" y="95465"/>
                        <a:pt x="238349" y="101418"/>
                        <a:pt x="241750" y="101418"/>
                      </a:cubicBezTo>
                      <a:cubicBezTo>
                        <a:pt x="245151" y="101418"/>
                        <a:pt x="249403" y="109922"/>
                        <a:pt x="249403" y="120126"/>
                      </a:cubicBezTo>
                      <a:cubicBezTo>
                        <a:pt x="250254" y="131181"/>
                        <a:pt x="257907" y="143936"/>
                        <a:pt x="265560" y="149889"/>
                      </a:cubicBezTo>
                      <a:cubicBezTo>
                        <a:pt x="274064" y="155841"/>
                        <a:pt x="277465" y="160943"/>
                        <a:pt x="274064" y="160943"/>
                      </a:cubicBezTo>
                      <a:cubicBezTo>
                        <a:pt x="270662" y="160943"/>
                        <a:pt x="274914" y="171148"/>
                        <a:pt x="284268" y="184753"/>
                      </a:cubicBezTo>
                      <a:cubicBezTo>
                        <a:pt x="293622" y="197509"/>
                        <a:pt x="302976" y="216217"/>
                        <a:pt x="306377" y="225571"/>
                      </a:cubicBezTo>
                      <a:cubicBezTo>
                        <a:pt x="309779" y="235775"/>
                        <a:pt x="319133" y="250231"/>
                        <a:pt x="328487" y="258735"/>
                      </a:cubicBezTo>
                      <a:cubicBezTo>
                        <a:pt x="337841" y="267238"/>
                        <a:pt x="345494" y="278293"/>
                        <a:pt x="345494" y="283395"/>
                      </a:cubicBezTo>
                      <a:cubicBezTo>
                        <a:pt x="345494" y="288497"/>
                        <a:pt x="341242" y="286797"/>
                        <a:pt x="336990" y="279994"/>
                      </a:cubicBezTo>
                      <a:cubicBezTo>
                        <a:pt x="329337" y="268939"/>
                        <a:pt x="328487" y="268939"/>
                        <a:pt x="328487" y="279994"/>
                      </a:cubicBezTo>
                      <a:cubicBezTo>
                        <a:pt x="329337" y="286797"/>
                        <a:pt x="334439" y="300402"/>
                        <a:pt x="341242" y="308906"/>
                      </a:cubicBezTo>
                      <a:cubicBezTo>
                        <a:pt x="348045" y="318260"/>
                        <a:pt x="353998" y="336118"/>
                        <a:pt x="353998" y="349723"/>
                      </a:cubicBezTo>
                      <a:cubicBezTo>
                        <a:pt x="353998" y="362479"/>
                        <a:pt x="358250" y="373534"/>
                        <a:pt x="362501" y="373534"/>
                      </a:cubicBezTo>
                      <a:cubicBezTo>
                        <a:pt x="367603" y="373534"/>
                        <a:pt x="371005" y="382888"/>
                        <a:pt x="371005" y="393942"/>
                      </a:cubicBezTo>
                      <a:cubicBezTo>
                        <a:pt x="371005" y="405847"/>
                        <a:pt x="376107" y="420303"/>
                        <a:pt x="382060" y="426256"/>
                      </a:cubicBezTo>
                      <a:cubicBezTo>
                        <a:pt x="387162" y="432209"/>
                        <a:pt x="393965" y="444964"/>
                        <a:pt x="394815" y="454318"/>
                      </a:cubicBezTo>
                      <a:cubicBezTo>
                        <a:pt x="396516" y="463672"/>
                        <a:pt x="405870" y="484081"/>
                        <a:pt x="415224" y="498537"/>
                      </a:cubicBezTo>
                      <a:cubicBezTo>
                        <a:pt x="423727" y="513843"/>
                        <a:pt x="429680" y="530000"/>
                        <a:pt x="426278" y="535102"/>
                      </a:cubicBezTo>
                      <a:cubicBezTo>
                        <a:pt x="423727" y="539354"/>
                        <a:pt x="427129" y="554661"/>
                        <a:pt x="434782" y="569967"/>
                      </a:cubicBezTo>
                      <a:cubicBezTo>
                        <a:pt x="462844" y="623540"/>
                        <a:pt x="440735" y="600580"/>
                        <a:pt x="388863" y="522347"/>
                      </a:cubicBezTo>
                      <a:cubicBezTo>
                        <a:pt x="359950" y="478128"/>
                        <a:pt x="332739" y="439862"/>
                        <a:pt x="329337" y="437311"/>
                      </a:cubicBezTo>
                      <a:cubicBezTo>
                        <a:pt x="320834" y="433059"/>
                        <a:pt x="251954" y="490883"/>
                        <a:pt x="251954" y="501938"/>
                      </a:cubicBezTo>
                      <a:cubicBezTo>
                        <a:pt x="251954" y="507040"/>
                        <a:pt x="267261" y="535953"/>
                        <a:pt x="285969" y="566566"/>
                      </a:cubicBezTo>
                      <a:cubicBezTo>
                        <a:pt x="327637" y="635445"/>
                        <a:pt x="330188" y="673711"/>
                        <a:pt x="297874" y="728985"/>
                      </a:cubicBezTo>
                      <a:lnTo>
                        <a:pt x="275764" y="766401"/>
                      </a:lnTo>
                      <a:lnTo>
                        <a:pt x="294472" y="783408"/>
                      </a:lnTo>
                      <a:cubicBezTo>
                        <a:pt x="316582" y="804667"/>
                        <a:pt x="363352" y="877798"/>
                        <a:pt x="378658" y="915214"/>
                      </a:cubicBezTo>
                      <a:cubicBezTo>
                        <a:pt x="392264" y="950079"/>
                        <a:pt x="386311" y="983243"/>
                        <a:pt x="354848" y="1050421"/>
                      </a:cubicBezTo>
                      <a:cubicBezTo>
                        <a:pt x="333589" y="1095490"/>
                        <a:pt x="302976" y="1130355"/>
                        <a:pt x="285969" y="1130355"/>
                      </a:cubicBezTo>
                      <a:cubicBezTo>
                        <a:pt x="283418" y="1130355"/>
                        <a:pt x="282567" y="1116749"/>
                        <a:pt x="284268" y="1100593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AB43AE2-343F-1049-949D-DCD01C255894}"/>
                    </a:ext>
                  </a:extLst>
                </p:cNvPr>
                <p:cNvSpPr/>
                <p:nvPr/>
              </p:nvSpPr>
              <p:spPr>
                <a:xfrm rot="21049256">
                  <a:off x="7594423" y="3092156"/>
                  <a:ext cx="1716772" cy="988300"/>
                </a:xfrm>
                <a:custGeom>
                  <a:avLst/>
                  <a:gdLst>
                    <a:gd name="connsiteX0" fmla="*/ 763600 w 1716772"/>
                    <a:gd name="connsiteY0" fmla="*/ 2245 h 988300"/>
                    <a:gd name="connsiteX1" fmla="*/ 796680 w 1716772"/>
                    <a:gd name="connsiteY1" fmla="*/ 10857 h 988300"/>
                    <a:gd name="connsiteX2" fmla="*/ 930319 w 1716772"/>
                    <a:gd name="connsiteY2" fmla="*/ 227189 h 988300"/>
                    <a:gd name="connsiteX3" fmla="*/ 847020 w 1716772"/>
                    <a:gd name="connsiteY3" fmla="*/ 411080 h 988300"/>
                    <a:gd name="connsiteX4" fmla="*/ 779362 w 1716772"/>
                    <a:gd name="connsiteY4" fmla="*/ 498168 h 988300"/>
                    <a:gd name="connsiteX5" fmla="*/ 738258 w 1716772"/>
                    <a:gd name="connsiteY5" fmla="*/ 550339 h 988300"/>
                    <a:gd name="connsiteX6" fmla="*/ 721428 w 1716772"/>
                    <a:gd name="connsiteY6" fmla="*/ 564348 h 988300"/>
                    <a:gd name="connsiteX7" fmla="*/ 726788 w 1716772"/>
                    <a:gd name="connsiteY7" fmla="*/ 564677 h 988300"/>
                    <a:gd name="connsiteX8" fmla="*/ 768196 w 1716772"/>
                    <a:gd name="connsiteY8" fmla="*/ 567598 h 988300"/>
                    <a:gd name="connsiteX9" fmla="*/ 804544 w 1716772"/>
                    <a:gd name="connsiteY9" fmla="*/ 555482 h 988300"/>
                    <a:gd name="connsiteX10" fmla="*/ 856469 w 1716772"/>
                    <a:gd name="connsiteY10" fmla="*/ 555482 h 988300"/>
                    <a:gd name="connsiteX11" fmla="*/ 877240 w 1716772"/>
                    <a:gd name="connsiteY11" fmla="*/ 553751 h 988300"/>
                    <a:gd name="connsiteX12" fmla="*/ 908395 w 1716772"/>
                    <a:gd name="connsiteY12" fmla="*/ 560674 h 988300"/>
                    <a:gd name="connsiteX13" fmla="*/ 1046863 w 1716772"/>
                    <a:gd name="connsiteY13" fmla="*/ 574521 h 988300"/>
                    <a:gd name="connsiteX14" fmla="*/ 1091865 w 1716772"/>
                    <a:gd name="connsiteY14" fmla="*/ 571059 h 988300"/>
                    <a:gd name="connsiteX15" fmla="*/ 1143790 w 1716772"/>
                    <a:gd name="connsiteY15" fmla="*/ 579714 h 988300"/>
                    <a:gd name="connsiteX16" fmla="*/ 1443262 w 1716772"/>
                    <a:gd name="connsiteY16" fmla="*/ 642024 h 988300"/>
                    <a:gd name="connsiteX17" fmla="*/ 1448455 w 1716772"/>
                    <a:gd name="connsiteY17" fmla="*/ 647217 h 988300"/>
                    <a:gd name="connsiteX18" fmla="*/ 1534997 w 1716772"/>
                    <a:gd name="connsiteY18" fmla="*/ 673179 h 988300"/>
                    <a:gd name="connsiteX19" fmla="*/ 1521150 w 1716772"/>
                    <a:gd name="connsiteY19" fmla="*/ 673179 h 988300"/>
                    <a:gd name="connsiteX20" fmla="*/ 1519420 w 1716772"/>
                    <a:gd name="connsiteY20" fmla="*/ 676641 h 988300"/>
                    <a:gd name="connsiteX21" fmla="*/ 1526343 w 1716772"/>
                    <a:gd name="connsiteY21" fmla="*/ 683565 h 988300"/>
                    <a:gd name="connsiteX22" fmla="*/ 1564422 w 1716772"/>
                    <a:gd name="connsiteY22" fmla="*/ 699142 h 988300"/>
                    <a:gd name="connsiteX23" fmla="*/ 1550575 w 1716772"/>
                    <a:gd name="connsiteY23" fmla="*/ 711258 h 988300"/>
                    <a:gd name="connsiteX24" fmla="*/ 1560960 w 1716772"/>
                    <a:gd name="connsiteY24" fmla="*/ 730297 h 988300"/>
                    <a:gd name="connsiteX25" fmla="*/ 1557498 w 1716772"/>
                    <a:gd name="connsiteY25" fmla="*/ 735490 h 988300"/>
                    <a:gd name="connsiteX26" fmla="*/ 1607729 w 1716772"/>
                    <a:gd name="connsiteY26" fmla="*/ 763184 h 988300"/>
                    <a:gd name="connsiteX27" fmla="*/ 1593882 w 1716772"/>
                    <a:gd name="connsiteY27" fmla="*/ 768376 h 988300"/>
                    <a:gd name="connsiteX28" fmla="*/ 1716772 w 1716772"/>
                    <a:gd name="connsiteY28" fmla="*/ 818607 h 988300"/>
                    <a:gd name="connsiteX29" fmla="*/ 1706387 w 1716772"/>
                    <a:gd name="connsiteY29" fmla="*/ 818607 h 988300"/>
                    <a:gd name="connsiteX30" fmla="*/ 1702925 w 1716772"/>
                    <a:gd name="connsiteY30" fmla="*/ 822068 h 988300"/>
                    <a:gd name="connsiteX31" fmla="*/ 1709849 w 1716772"/>
                    <a:gd name="connsiteY31" fmla="*/ 827261 h 988300"/>
                    <a:gd name="connsiteX32" fmla="*/ 1654462 w 1716772"/>
                    <a:gd name="connsiteY32" fmla="*/ 818607 h 988300"/>
                    <a:gd name="connsiteX33" fmla="*/ 1642346 w 1716772"/>
                    <a:gd name="connsiteY33" fmla="*/ 820338 h 988300"/>
                    <a:gd name="connsiteX34" fmla="*/ 1638884 w 1716772"/>
                    <a:gd name="connsiteY34" fmla="*/ 825530 h 988300"/>
                    <a:gd name="connsiteX35" fmla="*/ 1645807 w 1716772"/>
                    <a:gd name="connsiteY35" fmla="*/ 828992 h 988300"/>
                    <a:gd name="connsiteX36" fmla="*/ 1618114 w 1716772"/>
                    <a:gd name="connsiteY36" fmla="*/ 827261 h 988300"/>
                    <a:gd name="connsiteX37" fmla="*/ 1579999 w 1716772"/>
                    <a:gd name="connsiteY37" fmla="*/ 834184 h 988300"/>
                    <a:gd name="connsiteX38" fmla="*/ 1616383 w 1716772"/>
                    <a:gd name="connsiteY38" fmla="*/ 848031 h 988300"/>
                    <a:gd name="connsiteX39" fmla="*/ 1588653 w 1716772"/>
                    <a:gd name="connsiteY39" fmla="*/ 853224 h 988300"/>
                    <a:gd name="connsiteX40" fmla="*/ 1526343 w 1716772"/>
                    <a:gd name="connsiteY40" fmla="*/ 846300 h 988300"/>
                    <a:gd name="connsiteX41" fmla="*/ 1528074 w 1716772"/>
                    <a:gd name="connsiteY41" fmla="*/ 853224 h 988300"/>
                    <a:gd name="connsiteX42" fmla="*/ 1514227 w 1716772"/>
                    <a:gd name="connsiteY42" fmla="*/ 854955 h 988300"/>
                    <a:gd name="connsiteX43" fmla="*/ 1510765 w 1716772"/>
                    <a:gd name="connsiteY43" fmla="*/ 858416 h 988300"/>
                    <a:gd name="connsiteX44" fmla="*/ 1536728 w 1716772"/>
                    <a:gd name="connsiteY44" fmla="*/ 872263 h 988300"/>
                    <a:gd name="connsiteX45" fmla="*/ 1308256 w 1716772"/>
                    <a:gd name="connsiteY45" fmla="*/ 846300 h 988300"/>
                    <a:gd name="connsiteX46" fmla="*/ 1296140 w 1716772"/>
                    <a:gd name="connsiteY46" fmla="*/ 853224 h 988300"/>
                    <a:gd name="connsiteX47" fmla="*/ 1393068 w 1716772"/>
                    <a:gd name="connsiteY47" fmla="*/ 875725 h 988300"/>
                    <a:gd name="connsiteX48" fmla="*/ 1380952 w 1716772"/>
                    <a:gd name="connsiteY48" fmla="*/ 879186 h 988300"/>
                    <a:gd name="connsiteX49" fmla="*/ 1349797 w 1716772"/>
                    <a:gd name="connsiteY49" fmla="*/ 884379 h 988300"/>
                    <a:gd name="connsiteX50" fmla="*/ 1408645 w 1716772"/>
                    <a:gd name="connsiteY50" fmla="*/ 896495 h 988300"/>
                    <a:gd name="connsiteX51" fmla="*/ 1505573 w 1716772"/>
                    <a:gd name="connsiteY51" fmla="*/ 925919 h 988300"/>
                    <a:gd name="connsiteX52" fmla="*/ 1457109 w 1716772"/>
                    <a:gd name="connsiteY52" fmla="*/ 927650 h 988300"/>
                    <a:gd name="connsiteX53" fmla="*/ 1500380 w 1716772"/>
                    <a:gd name="connsiteY53" fmla="*/ 939766 h 988300"/>
                    <a:gd name="connsiteX54" fmla="*/ 1519420 w 1716772"/>
                    <a:gd name="connsiteY54" fmla="*/ 943228 h 988300"/>
                    <a:gd name="connsiteX55" fmla="*/ 1519420 w 1716772"/>
                    <a:gd name="connsiteY55" fmla="*/ 946690 h 988300"/>
                    <a:gd name="connsiteX56" fmla="*/ 1581730 w 1716772"/>
                    <a:gd name="connsiteY56" fmla="*/ 965729 h 988300"/>
                    <a:gd name="connsiteX57" fmla="*/ 1626768 w 1716772"/>
                    <a:gd name="connsiteY57" fmla="*/ 983037 h 988300"/>
                    <a:gd name="connsiteX58" fmla="*/ 1038208 w 1716772"/>
                    <a:gd name="connsiteY58" fmla="*/ 905149 h 988300"/>
                    <a:gd name="connsiteX59" fmla="*/ 1045132 w 1716772"/>
                    <a:gd name="connsiteY59" fmla="*/ 899957 h 988300"/>
                    <a:gd name="connsiteX60" fmla="*/ 949935 w 1716772"/>
                    <a:gd name="connsiteY60" fmla="*/ 889572 h 988300"/>
                    <a:gd name="connsiteX61" fmla="*/ 910126 w 1716772"/>
                    <a:gd name="connsiteY61" fmla="*/ 891302 h 988300"/>
                    <a:gd name="connsiteX62" fmla="*/ 922242 w 1716772"/>
                    <a:gd name="connsiteY62" fmla="*/ 894764 h 988300"/>
                    <a:gd name="connsiteX63" fmla="*/ 686810 w 1716772"/>
                    <a:gd name="connsiteY63" fmla="*/ 875725 h 988300"/>
                    <a:gd name="connsiteX64" fmla="*/ 612384 w 1716772"/>
                    <a:gd name="connsiteY64" fmla="*/ 877456 h 988300"/>
                    <a:gd name="connsiteX65" fmla="*/ 368335 w 1716772"/>
                    <a:gd name="connsiteY65" fmla="*/ 898226 h 988300"/>
                    <a:gd name="connsiteX66" fmla="*/ 359681 w 1716772"/>
                    <a:gd name="connsiteY66" fmla="*/ 901687 h 988300"/>
                    <a:gd name="connsiteX67" fmla="*/ 331951 w 1716772"/>
                    <a:gd name="connsiteY67" fmla="*/ 903418 h 988300"/>
                    <a:gd name="connsiteX68" fmla="*/ 307482 w 1716772"/>
                    <a:gd name="connsiteY68" fmla="*/ 909163 h 988300"/>
                    <a:gd name="connsiteX69" fmla="*/ 260935 w 1716772"/>
                    <a:gd name="connsiteY69" fmla="*/ 928192 h 988300"/>
                    <a:gd name="connsiteX70" fmla="*/ 232136 w 1716772"/>
                    <a:gd name="connsiteY70" fmla="*/ 932524 h 988300"/>
                    <a:gd name="connsiteX71" fmla="*/ 224849 w 1716772"/>
                    <a:gd name="connsiteY71" fmla="*/ 929884 h 988300"/>
                    <a:gd name="connsiteX72" fmla="*/ 222302 w 1716772"/>
                    <a:gd name="connsiteY72" fmla="*/ 930483 h 988300"/>
                    <a:gd name="connsiteX73" fmla="*/ 218575 w 1716772"/>
                    <a:gd name="connsiteY73" fmla="*/ 935561 h 988300"/>
                    <a:gd name="connsiteX74" fmla="*/ 206738 w 1716772"/>
                    <a:gd name="connsiteY74" fmla="*/ 944105 h 988300"/>
                    <a:gd name="connsiteX75" fmla="*/ 159561 w 1716772"/>
                    <a:gd name="connsiteY75" fmla="*/ 969155 h 988300"/>
                    <a:gd name="connsiteX76" fmla="*/ 1825 w 1716772"/>
                    <a:gd name="connsiteY76" fmla="*/ 812971 h 988300"/>
                    <a:gd name="connsiteX77" fmla="*/ 103434 w 1716772"/>
                    <a:gd name="connsiteY77" fmla="*/ 685624 h 988300"/>
                    <a:gd name="connsiteX78" fmla="*/ 165202 w 1716772"/>
                    <a:gd name="connsiteY78" fmla="*/ 651168 h 988300"/>
                    <a:gd name="connsiteX79" fmla="*/ 170052 w 1716772"/>
                    <a:gd name="connsiteY79" fmla="*/ 645418 h 988300"/>
                    <a:gd name="connsiteX80" fmla="*/ 375588 w 1716772"/>
                    <a:gd name="connsiteY80" fmla="*/ 473438 h 988300"/>
                    <a:gd name="connsiteX81" fmla="*/ 378959 w 1716772"/>
                    <a:gd name="connsiteY81" fmla="*/ 468754 h 988300"/>
                    <a:gd name="connsiteX82" fmla="*/ 447595 w 1716772"/>
                    <a:gd name="connsiteY82" fmla="*/ 407963 h 988300"/>
                    <a:gd name="connsiteX83" fmla="*/ 508756 w 1716772"/>
                    <a:gd name="connsiteY83" fmla="*/ 336814 h 988300"/>
                    <a:gd name="connsiteX84" fmla="*/ 469027 w 1716772"/>
                    <a:gd name="connsiteY84" fmla="*/ 323859 h 988300"/>
                    <a:gd name="connsiteX85" fmla="*/ 298220 w 1716772"/>
                    <a:gd name="connsiteY85" fmla="*/ 183861 h 988300"/>
                    <a:gd name="connsiteX86" fmla="*/ 252622 w 1716772"/>
                    <a:gd name="connsiteY86" fmla="*/ 142512 h 988300"/>
                    <a:gd name="connsiteX87" fmla="*/ 334730 w 1716772"/>
                    <a:gd name="connsiteY87" fmla="*/ 103501 h 988300"/>
                    <a:gd name="connsiteX88" fmla="*/ 532177 w 1716772"/>
                    <a:gd name="connsiteY88" fmla="*/ 54376 h 988300"/>
                    <a:gd name="connsiteX89" fmla="*/ 722599 w 1716772"/>
                    <a:gd name="connsiteY89" fmla="*/ 195 h 988300"/>
                    <a:gd name="connsiteX90" fmla="*/ 763600 w 1716772"/>
                    <a:gd name="connsiteY90" fmla="*/ 2245 h 98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1716772" h="988300">
                      <a:moveTo>
                        <a:pt x="763600" y="2245"/>
                      </a:moveTo>
                      <a:cubicBezTo>
                        <a:pt x="777185" y="4113"/>
                        <a:pt x="789449" y="7075"/>
                        <a:pt x="796680" y="10857"/>
                      </a:cubicBezTo>
                      <a:cubicBezTo>
                        <a:pt x="830902" y="25537"/>
                        <a:pt x="926060" y="180756"/>
                        <a:pt x="930319" y="227189"/>
                      </a:cubicBezTo>
                      <a:cubicBezTo>
                        <a:pt x="933923" y="269594"/>
                        <a:pt x="893013" y="361006"/>
                        <a:pt x="847020" y="411080"/>
                      </a:cubicBezTo>
                      <a:cubicBezTo>
                        <a:pt x="826551" y="432603"/>
                        <a:pt x="796626" y="472205"/>
                        <a:pt x="779362" y="498168"/>
                      </a:cubicBezTo>
                      <a:cubicBezTo>
                        <a:pt x="760823" y="523926"/>
                        <a:pt x="743970" y="547341"/>
                        <a:pt x="738258" y="550339"/>
                      </a:cubicBezTo>
                      <a:lnTo>
                        <a:pt x="721428" y="564348"/>
                      </a:lnTo>
                      <a:lnTo>
                        <a:pt x="726788" y="564677"/>
                      </a:lnTo>
                      <a:cubicBezTo>
                        <a:pt x="740590" y="565650"/>
                        <a:pt x="765600" y="567598"/>
                        <a:pt x="768196" y="567598"/>
                      </a:cubicBezTo>
                      <a:cubicBezTo>
                        <a:pt x="778581" y="567598"/>
                        <a:pt x="790697" y="555482"/>
                        <a:pt x="804544" y="555482"/>
                      </a:cubicBezTo>
                      <a:cubicBezTo>
                        <a:pt x="846084" y="553751"/>
                        <a:pt x="851277" y="557213"/>
                        <a:pt x="856469" y="555482"/>
                      </a:cubicBezTo>
                      <a:cubicBezTo>
                        <a:pt x="863393" y="555482"/>
                        <a:pt x="872047" y="553751"/>
                        <a:pt x="877240" y="553751"/>
                      </a:cubicBezTo>
                      <a:cubicBezTo>
                        <a:pt x="880701" y="553751"/>
                        <a:pt x="898010" y="560674"/>
                        <a:pt x="908395" y="560674"/>
                      </a:cubicBezTo>
                      <a:cubicBezTo>
                        <a:pt x="951666" y="565867"/>
                        <a:pt x="1041670" y="574521"/>
                        <a:pt x="1046863" y="574521"/>
                      </a:cubicBezTo>
                      <a:cubicBezTo>
                        <a:pt x="1050324" y="574521"/>
                        <a:pt x="1088403" y="571059"/>
                        <a:pt x="1091865" y="571059"/>
                      </a:cubicBezTo>
                      <a:cubicBezTo>
                        <a:pt x="1097057" y="571059"/>
                        <a:pt x="1124751" y="579714"/>
                        <a:pt x="1143790" y="579714"/>
                      </a:cubicBezTo>
                      <a:cubicBezTo>
                        <a:pt x="1244215" y="583175"/>
                        <a:pt x="1346335" y="614331"/>
                        <a:pt x="1443262" y="642024"/>
                      </a:cubicBezTo>
                      <a:cubicBezTo>
                        <a:pt x="1444993" y="643755"/>
                        <a:pt x="1446724" y="647217"/>
                        <a:pt x="1448455" y="647217"/>
                      </a:cubicBezTo>
                      <a:cubicBezTo>
                        <a:pt x="1474418" y="659333"/>
                        <a:pt x="1505573" y="664525"/>
                        <a:pt x="1534997" y="673179"/>
                      </a:cubicBezTo>
                      <a:lnTo>
                        <a:pt x="1521150" y="673179"/>
                      </a:lnTo>
                      <a:cubicBezTo>
                        <a:pt x="1521150" y="673179"/>
                        <a:pt x="1519420" y="671449"/>
                        <a:pt x="1519420" y="676641"/>
                      </a:cubicBezTo>
                      <a:cubicBezTo>
                        <a:pt x="1519420" y="680103"/>
                        <a:pt x="1521150" y="681834"/>
                        <a:pt x="1526343" y="683565"/>
                      </a:cubicBezTo>
                      <a:cubicBezTo>
                        <a:pt x="1534997" y="687026"/>
                        <a:pt x="1554037" y="687026"/>
                        <a:pt x="1564422" y="699142"/>
                      </a:cubicBezTo>
                      <a:cubicBezTo>
                        <a:pt x="1562691" y="702604"/>
                        <a:pt x="1550575" y="707796"/>
                        <a:pt x="1550575" y="711258"/>
                      </a:cubicBezTo>
                      <a:cubicBezTo>
                        <a:pt x="1550575" y="716451"/>
                        <a:pt x="1560960" y="725105"/>
                        <a:pt x="1560960" y="730297"/>
                      </a:cubicBezTo>
                      <a:cubicBezTo>
                        <a:pt x="1560960" y="733759"/>
                        <a:pt x="1559229" y="733759"/>
                        <a:pt x="1557498" y="735490"/>
                      </a:cubicBezTo>
                      <a:cubicBezTo>
                        <a:pt x="1574807" y="744144"/>
                        <a:pt x="1592151" y="744144"/>
                        <a:pt x="1607729" y="763184"/>
                      </a:cubicBezTo>
                      <a:cubicBezTo>
                        <a:pt x="1604267" y="763184"/>
                        <a:pt x="1599075" y="764914"/>
                        <a:pt x="1593882" y="768376"/>
                      </a:cubicBezTo>
                      <a:cubicBezTo>
                        <a:pt x="1631961" y="789182"/>
                        <a:pt x="1675232" y="787452"/>
                        <a:pt x="1716772" y="818607"/>
                      </a:cubicBezTo>
                      <a:lnTo>
                        <a:pt x="1706387" y="818607"/>
                      </a:lnTo>
                      <a:lnTo>
                        <a:pt x="1702925" y="822068"/>
                      </a:lnTo>
                      <a:cubicBezTo>
                        <a:pt x="1704656" y="823799"/>
                        <a:pt x="1708118" y="825530"/>
                        <a:pt x="1709849" y="827261"/>
                      </a:cubicBezTo>
                      <a:cubicBezTo>
                        <a:pt x="1692540" y="823799"/>
                        <a:pt x="1657923" y="818607"/>
                        <a:pt x="1654462" y="818607"/>
                      </a:cubicBezTo>
                      <a:cubicBezTo>
                        <a:pt x="1649269" y="818607"/>
                        <a:pt x="1647538" y="820338"/>
                        <a:pt x="1642346" y="820338"/>
                      </a:cubicBezTo>
                      <a:cubicBezTo>
                        <a:pt x="1642346" y="822068"/>
                        <a:pt x="1640615" y="823799"/>
                        <a:pt x="1638884" y="825530"/>
                      </a:cubicBezTo>
                      <a:cubicBezTo>
                        <a:pt x="1640615" y="827261"/>
                        <a:pt x="1644076" y="828992"/>
                        <a:pt x="1645807" y="828992"/>
                      </a:cubicBezTo>
                      <a:cubicBezTo>
                        <a:pt x="1637153" y="827261"/>
                        <a:pt x="1623307" y="827261"/>
                        <a:pt x="1618114" y="827261"/>
                      </a:cubicBezTo>
                      <a:cubicBezTo>
                        <a:pt x="1605998" y="827261"/>
                        <a:pt x="1590384" y="825530"/>
                        <a:pt x="1579999" y="834184"/>
                      </a:cubicBezTo>
                      <a:cubicBezTo>
                        <a:pt x="1583461" y="846300"/>
                        <a:pt x="1604267" y="844569"/>
                        <a:pt x="1616383" y="848031"/>
                      </a:cubicBezTo>
                      <a:cubicBezTo>
                        <a:pt x="1607729" y="851493"/>
                        <a:pt x="1593882" y="853224"/>
                        <a:pt x="1588653" y="853224"/>
                      </a:cubicBezTo>
                      <a:lnTo>
                        <a:pt x="1526343" y="846300"/>
                      </a:lnTo>
                      <a:cubicBezTo>
                        <a:pt x="1526343" y="851493"/>
                        <a:pt x="1528074" y="851493"/>
                        <a:pt x="1528074" y="853224"/>
                      </a:cubicBezTo>
                      <a:cubicBezTo>
                        <a:pt x="1524612" y="853224"/>
                        <a:pt x="1519420" y="854955"/>
                        <a:pt x="1514227" y="854955"/>
                      </a:cubicBezTo>
                      <a:cubicBezTo>
                        <a:pt x="1514227" y="856685"/>
                        <a:pt x="1512496" y="856685"/>
                        <a:pt x="1510765" y="858416"/>
                      </a:cubicBezTo>
                      <a:cubicBezTo>
                        <a:pt x="1519420" y="865340"/>
                        <a:pt x="1528074" y="868801"/>
                        <a:pt x="1536728" y="872263"/>
                      </a:cubicBezTo>
                      <a:lnTo>
                        <a:pt x="1308256" y="846300"/>
                      </a:lnTo>
                      <a:cubicBezTo>
                        <a:pt x="1304795" y="848031"/>
                        <a:pt x="1299602" y="849762"/>
                        <a:pt x="1296140" y="853224"/>
                      </a:cubicBezTo>
                      <a:lnTo>
                        <a:pt x="1393068" y="875725"/>
                      </a:lnTo>
                      <a:cubicBezTo>
                        <a:pt x="1386144" y="873994"/>
                        <a:pt x="1386144" y="877456"/>
                        <a:pt x="1380952" y="879186"/>
                      </a:cubicBezTo>
                      <a:cubicBezTo>
                        <a:pt x="1374028" y="882648"/>
                        <a:pt x="1356720" y="877456"/>
                        <a:pt x="1349797" y="884379"/>
                      </a:cubicBezTo>
                      <a:cubicBezTo>
                        <a:pt x="1363643" y="894764"/>
                        <a:pt x="1389606" y="891302"/>
                        <a:pt x="1408645" y="896495"/>
                      </a:cubicBezTo>
                      <a:cubicBezTo>
                        <a:pt x="1439801" y="905149"/>
                        <a:pt x="1472687" y="915534"/>
                        <a:pt x="1505573" y="925919"/>
                      </a:cubicBezTo>
                      <a:cubicBezTo>
                        <a:pt x="1491726" y="925919"/>
                        <a:pt x="1469225" y="918996"/>
                        <a:pt x="1457109" y="927650"/>
                      </a:cubicBezTo>
                      <a:cubicBezTo>
                        <a:pt x="1470956" y="932843"/>
                        <a:pt x="1484803" y="936304"/>
                        <a:pt x="1500380" y="939766"/>
                      </a:cubicBezTo>
                      <a:cubicBezTo>
                        <a:pt x="1505573" y="941497"/>
                        <a:pt x="1514227" y="943228"/>
                        <a:pt x="1519420" y="943228"/>
                      </a:cubicBezTo>
                      <a:cubicBezTo>
                        <a:pt x="1519420" y="943228"/>
                        <a:pt x="1521150" y="944959"/>
                        <a:pt x="1519420" y="946690"/>
                      </a:cubicBezTo>
                      <a:cubicBezTo>
                        <a:pt x="1538459" y="958805"/>
                        <a:pt x="1560960" y="958805"/>
                        <a:pt x="1581730" y="965729"/>
                      </a:cubicBezTo>
                      <a:cubicBezTo>
                        <a:pt x="1595613" y="969191"/>
                        <a:pt x="1611190" y="977845"/>
                        <a:pt x="1626768" y="983037"/>
                      </a:cubicBezTo>
                      <a:cubicBezTo>
                        <a:pt x="1432877" y="941497"/>
                        <a:pt x="1230368" y="913803"/>
                        <a:pt x="1038208" y="905149"/>
                      </a:cubicBezTo>
                      <a:cubicBezTo>
                        <a:pt x="1039939" y="903418"/>
                        <a:pt x="1043401" y="901687"/>
                        <a:pt x="1045132" y="899957"/>
                      </a:cubicBezTo>
                      <a:cubicBezTo>
                        <a:pt x="1013976" y="894764"/>
                        <a:pt x="981090" y="891302"/>
                        <a:pt x="949935" y="889572"/>
                      </a:cubicBezTo>
                      <a:lnTo>
                        <a:pt x="910126" y="891302"/>
                      </a:lnTo>
                      <a:cubicBezTo>
                        <a:pt x="913587" y="893033"/>
                        <a:pt x="918780" y="894764"/>
                        <a:pt x="922242" y="894764"/>
                      </a:cubicBezTo>
                      <a:lnTo>
                        <a:pt x="686810" y="875725"/>
                      </a:lnTo>
                      <a:lnTo>
                        <a:pt x="612384" y="877456"/>
                      </a:lnTo>
                      <a:cubicBezTo>
                        <a:pt x="531034" y="884379"/>
                        <a:pt x="447954" y="889572"/>
                        <a:pt x="368335" y="898226"/>
                      </a:cubicBezTo>
                      <a:cubicBezTo>
                        <a:pt x="364873" y="898226"/>
                        <a:pt x="363142" y="901687"/>
                        <a:pt x="359681" y="901687"/>
                      </a:cubicBezTo>
                      <a:cubicBezTo>
                        <a:pt x="351026" y="903418"/>
                        <a:pt x="340605" y="901687"/>
                        <a:pt x="331951" y="903418"/>
                      </a:cubicBezTo>
                      <a:lnTo>
                        <a:pt x="307482" y="909163"/>
                      </a:lnTo>
                      <a:lnTo>
                        <a:pt x="260935" y="928192"/>
                      </a:lnTo>
                      <a:cubicBezTo>
                        <a:pt x="245767" y="933093"/>
                        <a:pt x="235012" y="934949"/>
                        <a:pt x="232136" y="932524"/>
                      </a:cubicBezTo>
                      <a:lnTo>
                        <a:pt x="224849" y="929884"/>
                      </a:lnTo>
                      <a:lnTo>
                        <a:pt x="222302" y="930483"/>
                      </a:lnTo>
                      <a:lnTo>
                        <a:pt x="218575" y="935561"/>
                      </a:lnTo>
                      <a:cubicBezTo>
                        <a:pt x="217340" y="943203"/>
                        <a:pt x="211422" y="947474"/>
                        <a:pt x="206738" y="944105"/>
                      </a:cubicBezTo>
                      <a:cubicBezTo>
                        <a:pt x="201850" y="942007"/>
                        <a:pt x="180481" y="952930"/>
                        <a:pt x="159561" y="969155"/>
                      </a:cubicBezTo>
                      <a:cubicBezTo>
                        <a:pt x="87927" y="1024234"/>
                        <a:pt x="19082" y="956911"/>
                        <a:pt x="1825" y="812971"/>
                      </a:cubicBezTo>
                      <a:cubicBezTo>
                        <a:pt x="-7028" y="738350"/>
                        <a:pt x="14676" y="709183"/>
                        <a:pt x="103434" y="685624"/>
                      </a:cubicBezTo>
                      <a:cubicBezTo>
                        <a:pt x="144527" y="673967"/>
                        <a:pt x="169061" y="659634"/>
                        <a:pt x="165202" y="651168"/>
                      </a:cubicBezTo>
                      <a:cubicBezTo>
                        <a:pt x="161341" y="642703"/>
                        <a:pt x="163027" y="640362"/>
                        <a:pt x="170052" y="645418"/>
                      </a:cubicBezTo>
                      <a:cubicBezTo>
                        <a:pt x="190713" y="663133"/>
                        <a:pt x="385688" y="499902"/>
                        <a:pt x="375588" y="473438"/>
                      </a:cubicBezTo>
                      <a:cubicBezTo>
                        <a:pt x="373002" y="465178"/>
                        <a:pt x="373413" y="462631"/>
                        <a:pt x="378959" y="468754"/>
                      </a:cubicBezTo>
                      <a:cubicBezTo>
                        <a:pt x="383230" y="474673"/>
                        <a:pt x="415123" y="447153"/>
                        <a:pt x="447595" y="407963"/>
                      </a:cubicBezTo>
                      <a:lnTo>
                        <a:pt x="508756" y="336814"/>
                      </a:lnTo>
                      <a:lnTo>
                        <a:pt x="469027" y="323859"/>
                      </a:lnTo>
                      <a:cubicBezTo>
                        <a:pt x="430571" y="311112"/>
                        <a:pt x="354328" y="249127"/>
                        <a:pt x="298220" y="183861"/>
                      </a:cubicBezTo>
                      <a:cubicBezTo>
                        <a:pt x="281584" y="165489"/>
                        <a:pt x="261128" y="146501"/>
                        <a:pt x="252622" y="142512"/>
                      </a:cubicBezTo>
                      <a:cubicBezTo>
                        <a:pt x="224974" y="127589"/>
                        <a:pt x="278727" y="102294"/>
                        <a:pt x="334730" y="103501"/>
                      </a:cubicBezTo>
                      <a:cubicBezTo>
                        <a:pt x="363369" y="104208"/>
                        <a:pt x="451923" y="81923"/>
                        <a:pt x="532177" y="54376"/>
                      </a:cubicBezTo>
                      <a:cubicBezTo>
                        <a:pt x="611364" y="25348"/>
                        <a:pt x="697576" y="1378"/>
                        <a:pt x="722599" y="195"/>
                      </a:cubicBezTo>
                      <a:cubicBezTo>
                        <a:pt x="735112" y="-398"/>
                        <a:pt x="750016" y="377"/>
                        <a:pt x="763600" y="2245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8C8184D-8743-E2B0-D50D-D76B141E362E}"/>
                  </a:ext>
                </a:extLst>
              </p:cNvPr>
              <p:cNvSpPr/>
              <p:nvPr/>
            </p:nvSpPr>
            <p:spPr>
              <a:xfrm rot="5825516">
                <a:off x="3380762" y="3290257"/>
                <a:ext cx="2214475" cy="1423415"/>
              </a:xfrm>
              <a:custGeom>
                <a:avLst/>
                <a:gdLst>
                  <a:gd name="connsiteX0" fmla="*/ 2071342 w 2214475"/>
                  <a:gd name="connsiteY0" fmla="*/ 218621 h 1423415"/>
                  <a:gd name="connsiteX1" fmla="*/ 2071559 w 2214475"/>
                  <a:gd name="connsiteY1" fmla="*/ 218403 h 1423415"/>
                  <a:gd name="connsiteX2" fmla="*/ 2071532 w 2214475"/>
                  <a:gd name="connsiteY2" fmla="*/ 218522 h 1423415"/>
                  <a:gd name="connsiteX3" fmla="*/ 2059464 w 2214475"/>
                  <a:gd name="connsiteY3" fmla="*/ 215402 h 1423415"/>
                  <a:gd name="connsiteX4" fmla="*/ 2059726 w 2214475"/>
                  <a:gd name="connsiteY4" fmla="*/ 215532 h 1423415"/>
                  <a:gd name="connsiteX5" fmla="*/ 2059554 w 2214475"/>
                  <a:gd name="connsiteY5" fmla="*/ 215597 h 1423415"/>
                  <a:gd name="connsiteX6" fmla="*/ 2059726 w 2214475"/>
                  <a:gd name="connsiteY6" fmla="*/ 319945 h 1423415"/>
                  <a:gd name="connsiteX7" fmla="*/ 2066773 w 2214475"/>
                  <a:gd name="connsiteY7" fmla="*/ 326080 h 1423415"/>
                  <a:gd name="connsiteX8" fmla="*/ 2067992 w 2214475"/>
                  <a:gd name="connsiteY8" fmla="*/ 324122 h 1423415"/>
                  <a:gd name="connsiteX9" fmla="*/ 2065251 w 2214475"/>
                  <a:gd name="connsiteY9" fmla="*/ 318553 h 1423415"/>
                  <a:gd name="connsiteX10" fmla="*/ 2061031 w 2214475"/>
                  <a:gd name="connsiteY10" fmla="*/ 316900 h 1423415"/>
                  <a:gd name="connsiteX11" fmla="*/ 2059726 w 2214475"/>
                  <a:gd name="connsiteY11" fmla="*/ 319945 h 1423415"/>
                  <a:gd name="connsiteX12" fmla="*/ 2058159 w 2214475"/>
                  <a:gd name="connsiteY12" fmla="*/ 348964 h 1423415"/>
                  <a:gd name="connsiteX13" fmla="*/ 2058513 w 2214475"/>
                  <a:gd name="connsiteY13" fmla="*/ 348115 h 1423415"/>
                  <a:gd name="connsiteX14" fmla="*/ 2062901 w 2214475"/>
                  <a:gd name="connsiteY14" fmla="*/ 352531 h 1423415"/>
                  <a:gd name="connsiteX15" fmla="*/ 2058159 w 2214475"/>
                  <a:gd name="connsiteY15" fmla="*/ 348964 h 1423415"/>
                  <a:gd name="connsiteX16" fmla="*/ 2022833 w 2214475"/>
                  <a:gd name="connsiteY16" fmla="*/ 214705 h 1423415"/>
                  <a:gd name="connsiteX17" fmla="*/ 2033579 w 2214475"/>
                  <a:gd name="connsiteY17" fmla="*/ 220622 h 1423415"/>
                  <a:gd name="connsiteX18" fmla="*/ 2035015 w 2214475"/>
                  <a:gd name="connsiteY18" fmla="*/ 215793 h 1423415"/>
                  <a:gd name="connsiteX19" fmla="*/ 2022833 w 2214475"/>
                  <a:gd name="connsiteY19" fmla="*/ 214705 h 1423415"/>
                  <a:gd name="connsiteX20" fmla="*/ 1999383 w 2214475"/>
                  <a:gd name="connsiteY20" fmla="*/ 210138 h 1423415"/>
                  <a:gd name="connsiteX21" fmla="*/ 2012870 w 2214475"/>
                  <a:gd name="connsiteY21" fmla="*/ 235371 h 1423415"/>
                  <a:gd name="connsiteX22" fmla="*/ 1999383 w 2214475"/>
                  <a:gd name="connsiteY22" fmla="*/ 210138 h 1423415"/>
                  <a:gd name="connsiteX23" fmla="*/ 1962882 w 2214475"/>
                  <a:gd name="connsiteY23" fmla="*/ 342829 h 1423415"/>
                  <a:gd name="connsiteX24" fmla="*/ 1975499 w 2214475"/>
                  <a:gd name="connsiteY24" fmla="*/ 347658 h 1423415"/>
                  <a:gd name="connsiteX25" fmla="*/ 1977283 w 2214475"/>
                  <a:gd name="connsiteY25" fmla="*/ 338044 h 1423415"/>
                  <a:gd name="connsiteX26" fmla="*/ 1962882 w 2214475"/>
                  <a:gd name="connsiteY26" fmla="*/ 342829 h 1423415"/>
                  <a:gd name="connsiteX27" fmla="*/ 1932690 w 2214475"/>
                  <a:gd name="connsiteY27" fmla="*/ 208745 h 1423415"/>
                  <a:gd name="connsiteX28" fmla="*/ 1942218 w 2214475"/>
                  <a:gd name="connsiteY28" fmla="*/ 216707 h 1423415"/>
                  <a:gd name="connsiteX29" fmla="*/ 1954051 w 2214475"/>
                  <a:gd name="connsiteY29" fmla="*/ 218969 h 1423415"/>
                  <a:gd name="connsiteX30" fmla="*/ 1961882 w 2214475"/>
                  <a:gd name="connsiteY30" fmla="*/ 234240 h 1423415"/>
                  <a:gd name="connsiteX31" fmla="*/ 1965537 w 2214475"/>
                  <a:gd name="connsiteY31" fmla="*/ 227322 h 1423415"/>
                  <a:gd name="connsiteX32" fmla="*/ 1976108 w 2214475"/>
                  <a:gd name="connsiteY32" fmla="*/ 218708 h 1423415"/>
                  <a:gd name="connsiteX33" fmla="*/ 1961012 w 2214475"/>
                  <a:gd name="connsiteY33" fmla="*/ 216968 h 1423415"/>
                  <a:gd name="connsiteX34" fmla="*/ 1957879 w 2214475"/>
                  <a:gd name="connsiteY34" fmla="*/ 212661 h 1423415"/>
                  <a:gd name="connsiteX35" fmla="*/ 1939259 w 2214475"/>
                  <a:gd name="connsiteY35" fmla="*/ 206614 h 1423415"/>
                  <a:gd name="connsiteX36" fmla="*/ 1932690 w 2214475"/>
                  <a:gd name="connsiteY36" fmla="*/ 208745 h 1423415"/>
                  <a:gd name="connsiteX37" fmla="*/ 1933734 w 2214475"/>
                  <a:gd name="connsiteY37" fmla="*/ 298975 h 1423415"/>
                  <a:gd name="connsiteX38" fmla="*/ 1944349 w 2214475"/>
                  <a:gd name="connsiteY38" fmla="*/ 303718 h 1423415"/>
                  <a:gd name="connsiteX39" fmla="*/ 1943174 w 2214475"/>
                  <a:gd name="connsiteY39" fmla="*/ 296844 h 1423415"/>
                  <a:gd name="connsiteX40" fmla="*/ 1945611 w 2214475"/>
                  <a:gd name="connsiteY40" fmla="*/ 292494 h 1423415"/>
                  <a:gd name="connsiteX41" fmla="*/ 1944697 w 2214475"/>
                  <a:gd name="connsiteY41" fmla="*/ 287273 h 1423415"/>
                  <a:gd name="connsiteX42" fmla="*/ 1940912 w 2214475"/>
                  <a:gd name="connsiteY42" fmla="*/ 288534 h 1423415"/>
                  <a:gd name="connsiteX43" fmla="*/ 1933734 w 2214475"/>
                  <a:gd name="connsiteY43" fmla="*/ 298975 h 1423415"/>
                  <a:gd name="connsiteX44" fmla="*/ 1927382 w 2214475"/>
                  <a:gd name="connsiteY44" fmla="*/ 315377 h 1423415"/>
                  <a:gd name="connsiteX45" fmla="*/ 1932124 w 2214475"/>
                  <a:gd name="connsiteY45" fmla="*/ 327167 h 1423415"/>
                  <a:gd name="connsiteX46" fmla="*/ 1937649 w 2214475"/>
                  <a:gd name="connsiteY46" fmla="*/ 334607 h 1423415"/>
                  <a:gd name="connsiteX47" fmla="*/ 1942652 w 2214475"/>
                  <a:gd name="connsiteY47" fmla="*/ 332519 h 1423415"/>
                  <a:gd name="connsiteX48" fmla="*/ 1939041 w 2214475"/>
                  <a:gd name="connsiteY48" fmla="*/ 324122 h 1423415"/>
                  <a:gd name="connsiteX49" fmla="*/ 1927382 w 2214475"/>
                  <a:gd name="connsiteY49" fmla="*/ 315377 h 1423415"/>
                  <a:gd name="connsiteX50" fmla="*/ 1872435 w 2214475"/>
                  <a:gd name="connsiteY50" fmla="*/ 202916 h 1423415"/>
                  <a:gd name="connsiteX51" fmla="*/ 1879308 w 2214475"/>
                  <a:gd name="connsiteY51" fmla="*/ 205265 h 1423415"/>
                  <a:gd name="connsiteX52" fmla="*/ 1882832 w 2214475"/>
                  <a:gd name="connsiteY52" fmla="*/ 215576 h 1423415"/>
                  <a:gd name="connsiteX53" fmla="*/ 1904411 w 2214475"/>
                  <a:gd name="connsiteY53" fmla="*/ 207397 h 1423415"/>
                  <a:gd name="connsiteX54" fmla="*/ 1902366 w 2214475"/>
                  <a:gd name="connsiteY54" fmla="*/ 196868 h 1423415"/>
                  <a:gd name="connsiteX55" fmla="*/ 1873087 w 2214475"/>
                  <a:gd name="connsiteY55" fmla="*/ 196868 h 1423415"/>
                  <a:gd name="connsiteX56" fmla="*/ 1872435 w 2214475"/>
                  <a:gd name="connsiteY56" fmla="*/ 202916 h 1423415"/>
                  <a:gd name="connsiteX57" fmla="*/ 1881179 w 2214475"/>
                  <a:gd name="connsiteY57" fmla="*/ 289100 h 1423415"/>
                  <a:gd name="connsiteX58" fmla="*/ 1889228 w 2214475"/>
                  <a:gd name="connsiteY58" fmla="*/ 298193 h 1423415"/>
                  <a:gd name="connsiteX59" fmla="*/ 1891577 w 2214475"/>
                  <a:gd name="connsiteY59" fmla="*/ 313115 h 1423415"/>
                  <a:gd name="connsiteX60" fmla="*/ 1898668 w 2214475"/>
                  <a:gd name="connsiteY60" fmla="*/ 291231 h 1423415"/>
                  <a:gd name="connsiteX61" fmla="*/ 1891533 w 2214475"/>
                  <a:gd name="connsiteY61" fmla="*/ 292581 h 1423415"/>
                  <a:gd name="connsiteX62" fmla="*/ 1890098 w 2214475"/>
                  <a:gd name="connsiteY62" fmla="*/ 291058 h 1423415"/>
                  <a:gd name="connsiteX63" fmla="*/ 1895971 w 2214475"/>
                  <a:gd name="connsiteY63" fmla="*/ 283488 h 1423415"/>
                  <a:gd name="connsiteX64" fmla="*/ 1887922 w 2214475"/>
                  <a:gd name="connsiteY64" fmla="*/ 276092 h 1423415"/>
                  <a:gd name="connsiteX65" fmla="*/ 1884268 w 2214475"/>
                  <a:gd name="connsiteY65" fmla="*/ 281878 h 1423415"/>
                  <a:gd name="connsiteX66" fmla="*/ 1881179 w 2214475"/>
                  <a:gd name="connsiteY66" fmla="*/ 289100 h 1423415"/>
                  <a:gd name="connsiteX67" fmla="*/ 1855903 w 2214475"/>
                  <a:gd name="connsiteY67" fmla="*/ 195606 h 1423415"/>
                  <a:gd name="connsiteX68" fmla="*/ 1867083 w 2214475"/>
                  <a:gd name="connsiteY68" fmla="*/ 198043 h 1423415"/>
                  <a:gd name="connsiteX69" fmla="*/ 1867997 w 2214475"/>
                  <a:gd name="connsiteY69" fmla="*/ 195868 h 1423415"/>
                  <a:gd name="connsiteX70" fmla="*/ 1864865 w 2214475"/>
                  <a:gd name="connsiteY70" fmla="*/ 190560 h 1423415"/>
                  <a:gd name="connsiteX71" fmla="*/ 1855903 w 2214475"/>
                  <a:gd name="connsiteY71" fmla="*/ 195606 h 1423415"/>
                  <a:gd name="connsiteX72" fmla="*/ 1855598 w 2214475"/>
                  <a:gd name="connsiteY72" fmla="*/ 241679 h 1423415"/>
                  <a:gd name="connsiteX73" fmla="*/ 1866866 w 2214475"/>
                  <a:gd name="connsiteY73" fmla="*/ 252294 h 1423415"/>
                  <a:gd name="connsiteX74" fmla="*/ 1855598 w 2214475"/>
                  <a:gd name="connsiteY74" fmla="*/ 241679 h 1423415"/>
                  <a:gd name="connsiteX75" fmla="*/ 1859774 w 2214475"/>
                  <a:gd name="connsiteY75" fmla="*/ 299280 h 1423415"/>
                  <a:gd name="connsiteX76" fmla="*/ 1862689 w 2214475"/>
                  <a:gd name="connsiteY76" fmla="*/ 300759 h 1423415"/>
                  <a:gd name="connsiteX77" fmla="*/ 1874001 w 2214475"/>
                  <a:gd name="connsiteY77" fmla="*/ 300020 h 1423415"/>
                  <a:gd name="connsiteX78" fmla="*/ 1871825 w 2214475"/>
                  <a:gd name="connsiteY78" fmla="*/ 291623 h 1423415"/>
                  <a:gd name="connsiteX79" fmla="*/ 1861384 w 2214475"/>
                  <a:gd name="connsiteY79" fmla="*/ 296670 h 1423415"/>
                  <a:gd name="connsiteX80" fmla="*/ 1859774 w 2214475"/>
                  <a:gd name="connsiteY80" fmla="*/ 299280 h 1423415"/>
                  <a:gd name="connsiteX81" fmla="*/ 1853814 w 2214475"/>
                  <a:gd name="connsiteY81" fmla="*/ 270306 h 1423415"/>
                  <a:gd name="connsiteX82" fmla="*/ 1854025 w 2214475"/>
                  <a:gd name="connsiteY82" fmla="*/ 270069 h 1423415"/>
                  <a:gd name="connsiteX83" fmla="*/ 1854075 w 2214475"/>
                  <a:gd name="connsiteY83" fmla="*/ 270088 h 1423415"/>
                  <a:gd name="connsiteX84" fmla="*/ 1853814 w 2214475"/>
                  <a:gd name="connsiteY84" fmla="*/ 270306 h 1423415"/>
                  <a:gd name="connsiteX85" fmla="*/ 1844069 w 2214475"/>
                  <a:gd name="connsiteY85" fmla="*/ 249423 h 1423415"/>
                  <a:gd name="connsiteX86" fmla="*/ 1851030 w 2214475"/>
                  <a:gd name="connsiteY86" fmla="*/ 251555 h 1423415"/>
                  <a:gd name="connsiteX87" fmla="*/ 1848985 w 2214475"/>
                  <a:gd name="connsiteY87" fmla="*/ 239765 h 1423415"/>
                  <a:gd name="connsiteX88" fmla="*/ 1844069 w 2214475"/>
                  <a:gd name="connsiteY88" fmla="*/ 249423 h 1423415"/>
                  <a:gd name="connsiteX89" fmla="*/ 1840849 w 2214475"/>
                  <a:gd name="connsiteY89" fmla="*/ 295713 h 1423415"/>
                  <a:gd name="connsiteX90" fmla="*/ 1846810 w 2214475"/>
                  <a:gd name="connsiteY90" fmla="*/ 303152 h 1423415"/>
                  <a:gd name="connsiteX91" fmla="*/ 1849028 w 2214475"/>
                  <a:gd name="connsiteY91" fmla="*/ 298758 h 1423415"/>
                  <a:gd name="connsiteX92" fmla="*/ 1853684 w 2214475"/>
                  <a:gd name="connsiteY92" fmla="*/ 302543 h 1423415"/>
                  <a:gd name="connsiteX93" fmla="*/ 1859905 w 2214475"/>
                  <a:gd name="connsiteY93" fmla="*/ 291232 h 1423415"/>
                  <a:gd name="connsiteX94" fmla="*/ 1851639 w 2214475"/>
                  <a:gd name="connsiteY94" fmla="*/ 295930 h 1423415"/>
                  <a:gd name="connsiteX95" fmla="*/ 1849116 w 2214475"/>
                  <a:gd name="connsiteY95" fmla="*/ 287577 h 1423415"/>
                  <a:gd name="connsiteX96" fmla="*/ 1840849 w 2214475"/>
                  <a:gd name="connsiteY96" fmla="*/ 295713 h 1423415"/>
                  <a:gd name="connsiteX97" fmla="*/ 1833019 w 2214475"/>
                  <a:gd name="connsiteY97" fmla="*/ 264171 h 1423415"/>
                  <a:gd name="connsiteX98" fmla="*/ 1850508 w 2214475"/>
                  <a:gd name="connsiteY98" fmla="*/ 272698 h 1423415"/>
                  <a:gd name="connsiteX99" fmla="*/ 1842329 w 2214475"/>
                  <a:gd name="connsiteY99" fmla="*/ 279311 h 1423415"/>
                  <a:gd name="connsiteX100" fmla="*/ 1856338 w 2214475"/>
                  <a:gd name="connsiteY100" fmla="*/ 283053 h 1423415"/>
                  <a:gd name="connsiteX101" fmla="*/ 1865082 w 2214475"/>
                  <a:gd name="connsiteY101" fmla="*/ 284923 h 1423415"/>
                  <a:gd name="connsiteX102" fmla="*/ 1872174 w 2214475"/>
                  <a:gd name="connsiteY102" fmla="*/ 278572 h 1423415"/>
                  <a:gd name="connsiteX103" fmla="*/ 1864343 w 2214475"/>
                  <a:gd name="connsiteY103" fmla="*/ 263562 h 1423415"/>
                  <a:gd name="connsiteX104" fmla="*/ 1867475 w 2214475"/>
                  <a:gd name="connsiteY104" fmla="*/ 259516 h 1423415"/>
                  <a:gd name="connsiteX105" fmla="*/ 1865256 w 2214475"/>
                  <a:gd name="connsiteY105" fmla="*/ 257428 h 1423415"/>
                  <a:gd name="connsiteX106" fmla="*/ 1854025 w 2214475"/>
                  <a:gd name="connsiteY106" fmla="*/ 270069 h 1423415"/>
                  <a:gd name="connsiteX107" fmla="*/ 1848985 w 2214475"/>
                  <a:gd name="connsiteY107" fmla="*/ 268174 h 1423415"/>
                  <a:gd name="connsiteX108" fmla="*/ 1846288 w 2214475"/>
                  <a:gd name="connsiteY108" fmla="*/ 265825 h 1423415"/>
                  <a:gd name="connsiteX109" fmla="*/ 1833019 w 2214475"/>
                  <a:gd name="connsiteY109" fmla="*/ 264171 h 1423415"/>
                  <a:gd name="connsiteX110" fmla="*/ 1829625 w 2214475"/>
                  <a:gd name="connsiteY110" fmla="*/ 250119 h 1423415"/>
                  <a:gd name="connsiteX111" fmla="*/ 1845374 w 2214475"/>
                  <a:gd name="connsiteY111" fmla="*/ 261648 h 1423415"/>
                  <a:gd name="connsiteX112" fmla="*/ 1851247 w 2214475"/>
                  <a:gd name="connsiteY112" fmla="*/ 258211 h 1423415"/>
                  <a:gd name="connsiteX113" fmla="*/ 1858643 w 2214475"/>
                  <a:gd name="connsiteY113" fmla="*/ 259255 h 1423415"/>
                  <a:gd name="connsiteX114" fmla="*/ 1858948 w 2214475"/>
                  <a:gd name="connsiteY114" fmla="*/ 256384 h 1423415"/>
                  <a:gd name="connsiteX115" fmla="*/ 1852248 w 2214475"/>
                  <a:gd name="connsiteY115" fmla="*/ 255992 h 1423415"/>
                  <a:gd name="connsiteX116" fmla="*/ 1839414 w 2214475"/>
                  <a:gd name="connsiteY116" fmla="*/ 249423 h 1423415"/>
                  <a:gd name="connsiteX117" fmla="*/ 1829625 w 2214475"/>
                  <a:gd name="connsiteY117" fmla="*/ 250119 h 1423415"/>
                  <a:gd name="connsiteX118" fmla="*/ 1783727 w 2214475"/>
                  <a:gd name="connsiteY118" fmla="*/ 279355 h 1423415"/>
                  <a:gd name="connsiteX119" fmla="*/ 1787164 w 2214475"/>
                  <a:gd name="connsiteY119" fmla="*/ 282922 h 1423415"/>
                  <a:gd name="connsiteX120" fmla="*/ 1794560 w 2214475"/>
                  <a:gd name="connsiteY120" fmla="*/ 277092 h 1423415"/>
                  <a:gd name="connsiteX121" fmla="*/ 1791819 w 2214475"/>
                  <a:gd name="connsiteY121" fmla="*/ 273569 h 1423415"/>
                  <a:gd name="connsiteX122" fmla="*/ 1783727 w 2214475"/>
                  <a:gd name="connsiteY122" fmla="*/ 279355 h 1423415"/>
                  <a:gd name="connsiteX123" fmla="*/ 1670047 w 2214475"/>
                  <a:gd name="connsiteY123" fmla="*/ 378460 h 1423415"/>
                  <a:gd name="connsiteX124" fmla="*/ 1683142 w 2214475"/>
                  <a:gd name="connsiteY124" fmla="*/ 375763 h 1423415"/>
                  <a:gd name="connsiteX125" fmla="*/ 1670047 w 2214475"/>
                  <a:gd name="connsiteY125" fmla="*/ 378460 h 1423415"/>
                  <a:gd name="connsiteX126" fmla="*/ 1628064 w 2214475"/>
                  <a:gd name="connsiteY126" fmla="*/ 399865 h 1423415"/>
                  <a:gd name="connsiteX127" fmla="*/ 1638244 w 2214475"/>
                  <a:gd name="connsiteY127" fmla="*/ 404390 h 1423415"/>
                  <a:gd name="connsiteX128" fmla="*/ 1644944 w 2214475"/>
                  <a:gd name="connsiteY128" fmla="*/ 398821 h 1423415"/>
                  <a:gd name="connsiteX129" fmla="*/ 1646946 w 2214475"/>
                  <a:gd name="connsiteY129" fmla="*/ 394775 h 1423415"/>
                  <a:gd name="connsiteX130" fmla="*/ 1642856 w 2214475"/>
                  <a:gd name="connsiteY130" fmla="*/ 391251 h 1423415"/>
                  <a:gd name="connsiteX131" fmla="*/ 1628064 w 2214475"/>
                  <a:gd name="connsiteY131" fmla="*/ 399865 h 1423415"/>
                  <a:gd name="connsiteX132" fmla="*/ 667458 w 2214475"/>
                  <a:gd name="connsiteY132" fmla="*/ 1024916 h 1423415"/>
                  <a:gd name="connsiteX133" fmla="*/ 679614 w 2214475"/>
                  <a:gd name="connsiteY133" fmla="*/ 1019972 h 1423415"/>
                  <a:gd name="connsiteX134" fmla="*/ 667458 w 2214475"/>
                  <a:gd name="connsiteY134" fmla="*/ 1024916 h 1423415"/>
                  <a:gd name="connsiteX135" fmla="*/ 0 w 2214475"/>
                  <a:gd name="connsiteY135" fmla="*/ 335951 h 1423415"/>
                  <a:gd name="connsiteX136" fmla="*/ 21186 w 2214475"/>
                  <a:gd name="connsiteY136" fmla="*/ 284186 h 1423415"/>
                  <a:gd name="connsiteX137" fmla="*/ 49756 w 2214475"/>
                  <a:gd name="connsiteY137" fmla="*/ 243927 h 1423415"/>
                  <a:gd name="connsiteX138" fmla="*/ 146802 w 2214475"/>
                  <a:gd name="connsiteY138" fmla="*/ 244668 h 1423415"/>
                  <a:gd name="connsiteX139" fmla="*/ 188745 w 2214475"/>
                  <a:gd name="connsiteY139" fmla="*/ 284321 h 1423415"/>
                  <a:gd name="connsiteX140" fmla="*/ 213315 w 2214475"/>
                  <a:gd name="connsiteY140" fmla="*/ 428390 h 1423415"/>
                  <a:gd name="connsiteX141" fmla="*/ 264489 w 2214475"/>
                  <a:gd name="connsiteY141" fmla="*/ 489874 h 1423415"/>
                  <a:gd name="connsiteX142" fmla="*/ 286167 w 2214475"/>
                  <a:gd name="connsiteY142" fmla="*/ 542604 h 1423415"/>
                  <a:gd name="connsiteX143" fmla="*/ 327684 w 2214475"/>
                  <a:gd name="connsiteY143" fmla="*/ 596645 h 1423415"/>
                  <a:gd name="connsiteX144" fmla="*/ 392232 w 2214475"/>
                  <a:gd name="connsiteY144" fmla="*/ 683919 h 1423415"/>
                  <a:gd name="connsiteX145" fmla="*/ 490497 w 2214475"/>
                  <a:gd name="connsiteY145" fmla="*/ 796405 h 1423415"/>
                  <a:gd name="connsiteX146" fmla="*/ 610732 w 2214475"/>
                  <a:gd name="connsiteY146" fmla="*/ 935347 h 1423415"/>
                  <a:gd name="connsiteX147" fmla="*/ 595625 w 2214475"/>
                  <a:gd name="connsiteY147" fmla="*/ 858257 h 1423415"/>
                  <a:gd name="connsiteX148" fmla="*/ 602715 w 2214475"/>
                  <a:gd name="connsiteY148" fmla="*/ 783963 h 1423415"/>
                  <a:gd name="connsiteX149" fmla="*/ 707436 w 2214475"/>
                  <a:gd name="connsiteY149" fmla="*/ 687880 h 1423415"/>
                  <a:gd name="connsiteX150" fmla="*/ 671593 w 2214475"/>
                  <a:gd name="connsiteY150" fmla="*/ 568063 h 1423415"/>
                  <a:gd name="connsiteX151" fmla="*/ 653632 w 2214475"/>
                  <a:gd name="connsiteY151" fmla="*/ 551488 h 1423415"/>
                  <a:gd name="connsiteX152" fmla="*/ 556447 w 2214475"/>
                  <a:gd name="connsiteY152" fmla="*/ 565013 h 1423415"/>
                  <a:gd name="connsiteX153" fmla="*/ 529597 w 2214475"/>
                  <a:gd name="connsiteY153" fmla="*/ 613139 h 1423415"/>
                  <a:gd name="connsiteX154" fmla="*/ 470024 w 2214475"/>
                  <a:gd name="connsiteY154" fmla="*/ 540016 h 1423415"/>
                  <a:gd name="connsiteX155" fmla="*/ 480538 w 2214475"/>
                  <a:gd name="connsiteY155" fmla="*/ 359176 h 1423415"/>
                  <a:gd name="connsiteX156" fmla="*/ 549918 w 2214475"/>
                  <a:gd name="connsiteY156" fmla="*/ 310016 h 1423415"/>
                  <a:gd name="connsiteX157" fmla="*/ 533089 w 2214475"/>
                  <a:gd name="connsiteY157" fmla="*/ 100739 h 1423415"/>
                  <a:gd name="connsiteX158" fmla="*/ 565254 w 2214475"/>
                  <a:gd name="connsiteY158" fmla="*/ 0 h 1423415"/>
                  <a:gd name="connsiteX159" fmla="*/ 699520 w 2214475"/>
                  <a:gd name="connsiteY159" fmla="*/ 35942 h 1423415"/>
                  <a:gd name="connsiteX160" fmla="*/ 745435 w 2214475"/>
                  <a:gd name="connsiteY160" fmla="*/ 221409 h 1423415"/>
                  <a:gd name="connsiteX161" fmla="*/ 758822 w 2214475"/>
                  <a:gd name="connsiteY161" fmla="*/ 277261 h 1423415"/>
                  <a:gd name="connsiteX162" fmla="*/ 764262 w 2214475"/>
                  <a:gd name="connsiteY162" fmla="*/ 274134 h 1423415"/>
                  <a:gd name="connsiteX163" fmla="*/ 785014 w 2214475"/>
                  <a:gd name="connsiteY163" fmla="*/ 261213 h 1423415"/>
                  <a:gd name="connsiteX164" fmla="*/ 800328 w 2214475"/>
                  <a:gd name="connsiteY164" fmla="*/ 259777 h 1423415"/>
                  <a:gd name="connsiteX165" fmla="*/ 809551 w 2214475"/>
                  <a:gd name="connsiteY165" fmla="*/ 255427 h 1423415"/>
                  <a:gd name="connsiteX166" fmla="*/ 825605 w 2214475"/>
                  <a:gd name="connsiteY166" fmla="*/ 251119 h 1423415"/>
                  <a:gd name="connsiteX167" fmla="*/ 826693 w 2214475"/>
                  <a:gd name="connsiteY167" fmla="*/ 253295 h 1423415"/>
                  <a:gd name="connsiteX168" fmla="*/ 830434 w 2214475"/>
                  <a:gd name="connsiteY168" fmla="*/ 248118 h 1423415"/>
                  <a:gd name="connsiteX169" fmla="*/ 838613 w 2214475"/>
                  <a:gd name="connsiteY169" fmla="*/ 248118 h 1423415"/>
                  <a:gd name="connsiteX170" fmla="*/ 845617 w 2214475"/>
                  <a:gd name="connsiteY170" fmla="*/ 250162 h 1423415"/>
                  <a:gd name="connsiteX171" fmla="*/ 856233 w 2214475"/>
                  <a:gd name="connsiteY171" fmla="*/ 243898 h 1423415"/>
                  <a:gd name="connsiteX172" fmla="*/ 869241 w 2214475"/>
                  <a:gd name="connsiteY172" fmla="*/ 247552 h 1423415"/>
                  <a:gd name="connsiteX173" fmla="*/ 878246 w 2214475"/>
                  <a:gd name="connsiteY173" fmla="*/ 240983 h 1423415"/>
                  <a:gd name="connsiteX174" fmla="*/ 889601 w 2214475"/>
                  <a:gd name="connsiteY174" fmla="*/ 240505 h 1423415"/>
                  <a:gd name="connsiteX175" fmla="*/ 893865 w 2214475"/>
                  <a:gd name="connsiteY175" fmla="*/ 240722 h 1423415"/>
                  <a:gd name="connsiteX176" fmla="*/ 917228 w 2214475"/>
                  <a:gd name="connsiteY176" fmla="*/ 237459 h 1423415"/>
                  <a:gd name="connsiteX177" fmla="*/ 921230 w 2214475"/>
                  <a:gd name="connsiteY177" fmla="*/ 235719 h 1423415"/>
                  <a:gd name="connsiteX178" fmla="*/ 930714 w 2214475"/>
                  <a:gd name="connsiteY178" fmla="*/ 234631 h 1423415"/>
                  <a:gd name="connsiteX179" fmla="*/ 947768 w 2214475"/>
                  <a:gd name="connsiteY179" fmla="*/ 230368 h 1423415"/>
                  <a:gd name="connsiteX180" fmla="*/ 954686 w 2214475"/>
                  <a:gd name="connsiteY180" fmla="*/ 227670 h 1423415"/>
                  <a:gd name="connsiteX181" fmla="*/ 966650 w 2214475"/>
                  <a:gd name="connsiteY181" fmla="*/ 223929 h 1423415"/>
                  <a:gd name="connsiteX182" fmla="*/ 975786 w 2214475"/>
                  <a:gd name="connsiteY182" fmla="*/ 221318 h 1423415"/>
                  <a:gd name="connsiteX183" fmla="*/ 981964 w 2214475"/>
                  <a:gd name="connsiteY183" fmla="*/ 211573 h 1423415"/>
                  <a:gd name="connsiteX184" fmla="*/ 983660 w 2214475"/>
                  <a:gd name="connsiteY184" fmla="*/ 217055 h 1423415"/>
                  <a:gd name="connsiteX185" fmla="*/ 990491 w 2214475"/>
                  <a:gd name="connsiteY185" fmla="*/ 213879 h 1423415"/>
                  <a:gd name="connsiteX186" fmla="*/ 985270 w 2214475"/>
                  <a:gd name="connsiteY186" fmla="*/ 207135 h 1423415"/>
                  <a:gd name="connsiteX187" fmla="*/ 996016 w 2214475"/>
                  <a:gd name="connsiteY187" fmla="*/ 205308 h 1423415"/>
                  <a:gd name="connsiteX188" fmla="*/ 993971 w 2214475"/>
                  <a:gd name="connsiteY188" fmla="*/ 199522 h 1423415"/>
                  <a:gd name="connsiteX189" fmla="*/ 1001976 w 2214475"/>
                  <a:gd name="connsiteY189" fmla="*/ 205352 h 1423415"/>
                  <a:gd name="connsiteX190" fmla="*/ 1015245 w 2214475"/>
                  <a:gd name="connsiteY190" fmla="*/ 206048 h 1423415"/>
                  <a:gd name="connsiteX191" fmla="*/ 1034083 w 2214475"/>
                  <a:gd name="connsiteY191" fmla="*/ 203698 h 1423415"/>
                  <a:gd name="connsiteX192" fmla="*/ 1081809 w 2214475"/>
                  <a:gd name="connsiteY192" fmla="*/ 192170 h 1423415"/>
                  <a:gd name="connsiteX193" fmla="*/ 1135930 w 2214475"/>
                  <a:gd name="connsiteY193" fmla="*/ 179423 h 1423415"/>
                  <a:gd name="connsiteX194" fmla="*/ 1168254 w 2214475"/>
                  <a:gd name="connsiteY194" fmla="*/ 174115 h 1423415"/>
                  <a:gd name="connsiteX195" fmla="*/ 1206800 w 2214475"/>
                  <a:gd name="connsiteY195" fmla="*/ 172331 h 1423415"/>
                  <a:gd name="connsiteX196" fmla="*/ 1228814 w 2214475"/>
                  <a:gd name="connsiteY196" fmla="*/ 174158 h 1423415"/>
                  <a:gd name="connsiteX197" fmla="*/ 1230815 w 2214475"/>
                  <a:gd name="connsiteY197" fmla="*/ 171983 h 1423415"/>
                  <a:gd name="connsiteX198" fmla="*/ 1252133 w 2214475"/>
                  <a:gd name="connsiteY198" fmla="*/ 171331 h 1423415"/>
                  <a:gd name="connsiteX199" fmla="*/ 1260181 w 2214475"/>
                  <a:gd name="connsiteY199" fmla="*/ 170504 h 1423415"/>
                  <a:gd name="connsiteX200" fmla="*/ 1286764 w 2214475"/>
                  <a:gd name="connsiteY200" fmla="*/ 173071 h 1423415"/>
                  <a:gd name="connsiteX201" fmla="*/ 1284893 w 2214475"/>
                  <a:gd name="connsiteY201" fmla="*/ 164674 h 1423415"/>
                  <a:gd name="connsiteX202" fmla="*/ 1300119 w 2214475"/>
                  <a:gd name="connsiteY202" fmla="*/ 171853 h 1423415"/>
                  <a:gd name="connsiteX203" fmla="*/ 1299510 w 2214475"/>
                  <a:gd name="connsiteY203" fmla="*/ 173288 h 1423415"/>
                  <a:gd name="connsiteX204" fmla="*/ 1312518 w 2214475"/>
                  <a:gd name="connsiteY204" fmla="*/ 169416 h 1423415"/>
                  <a:gd name="connsiteX205" fmla="*/ 1312040 w 2214475"/>
                  <a:gd name="connsiteY205" fmla="*/ 167850 h 1423415"/>
                  <a:gd name="connsiteX206" fmla="*/ 1338057 w 2214475"/>
                  <a:gd name="connsiteY206" fmla="*/ 171505 h 1423415"/>
                  <a:gd name="connsiteX207" fmla="*/ 1340188 w 2214475"/>
                  <a:gd name="connsiteY207" fmla="*/ 168720 h 1423415"/>
                  <a:gd name="connsiteX208" fmla="*/ 1342798 w 2214475"/>
                  <a:gd name="connsiteY208" fmla="*/ 172200 h 1423415"/>
                  <a:gd name="connsiteX209" fmla="*/ 1345670 w 2214475"/>
                  <a:gd name="connsiteY209" fmla="*/ 174507 h 1423415"/>
                  <a:gd name="connsiteX210" fmla="*/ 1393439 w 2214475"/>
                  <a:gd name="connsiteY210" fmla="*/ 178248 h 1423415"/>
                  <a:gd name="connsiteX211" fmla="*/ 1433247 w 2214475"/>
                  <a:gd name="connsiteY211" fmla="*/ 179553 h 1423415"/>
                  <a:gd name="connsiteX212" fmla="*/ 1449256 w 2214475"/>
                  <a:gd name="connsiteY212" fmla="*/ 177595 h 1423415"/>
                  <a:gd name="connsiteX213" fmla="*/ 1491892 w 2214475"/>
                  <a:gd name="connsiteY213" fmla="*/ 173767 h 1423415"/>
                  <a:gd name="connsiteX214" fmla="*/ 1524173 w 2214475"/>
                  <a:gd name="connsiteY214" fmla="*/ 174724 h 1423415"/>
                  <a:gd name="connsiteX215" fmla="*/ 1535919 w 2214475"/>
                  <a:gd name="connsiteY215" fmla="*/ 172375 h 1423415"/>
                  <a:gd name="connsiteX216" fmla="*/ 1546361 w 2214475"/>
                  <a:gd name="connsiteY216" fmla="*/ 174941 h 1423415"/>
                  <a:gd name="connsiteX217" fmla="*/ 1566025 w 2214475"/>
                  <a:gd name="connsiteY217" fmla="*/ 172288 h 1423415"/>
                  <a:gd name="connsiteX218" fmla="*/ 1577641 w 2214475"/>
                  <a:gd name="connsiteY218" fmla="*/ 168764 h 1423415"/>
                  <a:gd name="connsiteX219" fmla="*/ 1575422 w 2214475"/>
                  <a:gd name="connsiteY219" fmla="*/ 173767 h 1423415"/>
                  <a:gd name="connsiteX220" fmla="*/ 1581426 w 2214475"/>
                  <a:gd name="connsiteY220" fmla="*/ 174637 h 1423415"/>
                  <a:gd name="connsiteX221" fmla="*/ 1590997 w 2214475"/>
                  <a:gd name="connsiteY221" fmla="*/ 174724 h 1423415"/>
                  <a:gd name="connsiteX222" fmla="*/ 1606007 w 2214475"/>
                  <a:gd name="connsiteY222" fmla="*/ 166110 h 1423415"/>
                  <a:gd name="connsiteX223" fmla="*/ 1618145 w 2214475"/>
                  <a:gd name="connsiteY223" fmla="*/ 165414 h 1423415"/>
                  <a:gd name="connsiteX224" fmla="*/ 1619580 w 2214475"/>
                  <a:gd name="connsiteY224" fmla="*/ 172722 h 1423415"/>
                  <a:gd name="connsiteX225" fmla="*/ 1636809 w 2214475"/>
                  <a:gd name="connsiteY225" fmla="*/ 173549 h 1423415"/>
                  <a:gd name="connsiteX226" fmla="*/ 1640637 w 2214475"/>
                  <a:gd name="connsiteY226" fmla="*/ 173245 h 1423415"/>
                  <a:gd name="connsiteX227" fmla="*/ 1639593 w 2214475"/>
                  <a:gd name="connsiteY227" fmla="*/ 169764 h 1423415"/>
                  <a:gd name="connsiteX228" fmla="*/ 1644379 w 2214475"/>
                  <a:gd name="connsiteY228" fmla="*/ 161367 h 1423415"/>
                  <a:gd name="connsiteX229" fmla="*/ 1655124 w 2214475"/>
                  <a:gd name="connsiteY229" fmla="*/ 173332 h 1423415"/>
                  <a:gd name="connsiteX230" fmla="*/ 1679313 w 2214475"/>
                  <a:gd name="connsiteY230" fmla="*/ 171200 h 1423415"/>
                  <a:gd name="connsiteX231" fmla="*/ 1690364 w 2214475"/>
                  <a:gd name="connsiteY231" fmla="*/ 172983 h 1423415"/>
                  <a:gd name="connsiteX232" fmla="*/ 1689146 w 2214475"/>
                  <a:gd name="connsiteY232" fmla="*/ 159932 h 1423415"/>
                  <a:gd name="connsiteX233" fmla="*/ 1697151 w 2214475"/>
                  <a:gd name="connsiteY233" fmla="*/ 160758 h 1423415"/>
                  <a:gd name="connsiteX234" fmla="*/ 1701763 w 2214475"/>
                  <a:gd name="connsiteY234" fmla="*/ 166632 h 1423415"/>
                  <a:gd name="connsiteX235" fmla="*/ 1709158 w 2214475"/>
                  <a:gd name="connsiteY235" fmla="*/ 173898 h 1423415"/>
                  <a:gd name="connsiteX236" fmla="*/ 1725299 w 2214475"/>
                  <a:gd name="connsiteY236" fmla="*/ 163543 h 1423415"/>
                  <a:gd name="connsiteX237" fmla="*/ 1727953 w 2214475"/>
                  <a:gd name="connsiteY237" fmla="*/ 162151 h 1423415"/>
                  <a:gd name="connsiteX238" fmla="*/ 1729910 w 2214475"/>
                  <a:gd name="connsiteY238" fmla="*/ 172244 h 1423415"/>
                  <a:gd name="connsiteX239" fmla="*/ 1731651 w 2214475"/>
                  <a:gd name="connsiteY239" fmla="*/ 172070 h 1423415"/>
                  <a:gd name="connsiteX240" fmla="*/ 1731999 w 2214475"/>
                  <a:gd name="connsiteY240" fmla="*/ 166632 h 1423415"/>
                  <a:gd name="connsiteX241" fmla="*/ 1734174 w 2214475"/>
                  <a:gd name="connsiteY241" fmla="*/ 159497 h 1423415"/>
                  <a:gd name="connsiteX242" fmla="*/ 1737306 w 2214475"/>
                  <a:gd name="connsiteY242" fmla="*/ 160933 h 1423415"/>
                  <a:gd name="connsiteX243" fmla="*/ 1736828 w 2214475"/>
                  <a:gd name="connsiteY243" fmla="*/ 170069 h 1423415"/>
                  <a:gd name="connsiteX244" fmla="*/ 1746617 w 2214475"/>
                  <a:gd name="connsiteY244" fmla="*/ 173071 h 1423415"/>
                  <a:gd name="connsiteX245" fmla="*/ 1747356 w 2214475"/>
                  <a:gd name="connsiteY245" fmla="*/ 173071 h 1423415"/>
                  <a:gd name="connsiteX246" fmla="*/ 1777636 w 2214475"/>
                  <a:gd name="connsiteY246" fmla="*/ 172418 h 1423415"/>
                  <a:gd name="connsiteX247" fmla="*/ 1806567 w 2214475"/>
                  <a:gd name="connsiteY247" fmla="*/ 178074 h 1423415"/>
                  <a:gd name="connsiteX248" fmla="*/ 1813833 w 2214475"/>
                  <a:gd name="connsiteY248" fmla="*/ 176029 h 1423415"/>
                  <a:gd name="connsiteX249" fmla="*/ 1817008 w 2214475"/>
                  <a:gd name="connsiteY249" fmla="*/ 174072 h 1423415"/>
                  <a:gd name="connsiteX250" fmla="*/ 1840154 w 2214475"/>
                  <a:gd name="connsiteY250" fmla="*/ 176377 h 1423415"/>
                  <a:gd name="connsiteX251" fmla="*/ 1849899 w 2214475"/>
                  <a:gd name="connsiteY251" fmla="*/ 182947 h 1423415"/>
                  <a:gd name="connsiteX252" fmla="*/ 1857730 w 2214475"/>
                  <a:gd name="connsiteY252" fmla="*/ 185078 h 1423415"/>
                  <a:gd name="connsiteX253" fmla="*/ 1859644 w 2214475"/>
                  <a:gd name="connsiteY253" fmla="*/ 180510 h 1423415"/>
                  <a:gd name="connsiteX254" fmla="*/ 1867866 w 2214475"/>
                  <a:gd name="connsiteY254" fmla="*/ 187079 h 1423415"/>
                  <a:gd name="connsiteX255" fmla="*/ 1876263 w 2214475"/>
                  <a:gd name="connsiteY255" fmla="*/ 183947 h 1423415"/>
                  <a:gd name="connsiteX256" fmla="*/ 1881745 w 2214475"/>
                  <a:gd name="connsiteY256" fmla="*/ 192822 h 1423415"/>
                  <a:gd name="connsiteX257" fmla="*/ 1885965 w 2214475"/>
                  <a:gd name="connsiteY257" fmla="*/ 186645 h 1423415"/>
                  <a:gd name="connsiteX258" fmla="*/ 1889837 w 2214475"/>
                  <a:gd name="connsiteY258" fmla="*/ 179727 h 1423415"/>
                  <a:gd name="connsiteX259" fmla="*/ 1897885 w 2214475"/>
                  <a:gd name="connsiteY259" fmla="*/ 184425 h 1423415"/>
                  <a:gd name="connsiteX260" fmla="*/ 1901366 w 2214475"/>
                  <a:gd name="connsiteY260" fmla="*/ 182859 h 1423415"/>
                  <a:gd name="connsiteX261" fmla="*/ 1901366 w 2214475"/>
                  <a:gd name="connsiteY261" fmla="*/ 191648 h 1423415"/>
                  <a:gd name="connsiteX262" fmla="*/ 1902714 w 2214475"/>
                  <a:gd name="connsiteY262" fmla="*/ 192344 h 1423415"/>
                  <a:gd name="connsiteX263" fmla="*/ 1905238 w 2214475"/>
                  <a:gd name="connsiteY263" fmla="*/ 187471 h 1423415"/>
                  <a:gd name="connsiteX264" fmla="*/ 1910545 w 2214475"/>
                  <a:gd name="connsiteY264" fmla="*/ 181772 h 1423415"/>
                  <a:gd name="connsiteX265" fmla="*/ 1919594 w 2214475"/>
                  <a:gd name="connsiteY265" fmla="*/ 185296 h 1423415"/>
                  <a:gd name="connsiteX266" fmla="*/ 1924510 w 2214475"/>
                  <a:gd name="connsiteY266" fmla="*/ 189560 h 1423415"/>
                  <a:gd name="connsiteX267" fmla="*/ 1931385 w 2214475"/>
                  <a:gd name="connsiteY267" fmla="*/ 183121 h 1423415"/>
                  <a:gd name="connsiteX268" fmla="*/ 1932690 w 2214475"/>
                  <a:gd name="connsiteY268" fmla="*/ 199783 h 1423415"/>
                  <a:gd name="connsiteX269" fmla="*/ 1921987 w 2214475"/>
                  <a:gd name="connsiteY269" fmla="*/ 201871 h 1423415"/>
                  <a:gd name="connsiteX270" fmla="*/ 1940564 w 2214475"/>
                  <a:gd name="connsiteY270" fmla="*/ 196955 h 1423415"/>
                  <a:gd name="connsiteX271" fmla="*/ 1946872 w 2214475"/>
                  <a:gd name="connsiteY271" fmla="*/ 204830 h 1423415"/>
                  <a:gd name="connsiteX272" fmla="*/ 1943653 w 2214475"/>
                  <a:gd name="connsiteY272" fmla="*/ 183730 h 1423415"/>
                  <a:gd name="connsiteX273" fmla="*/ 1960533 w 2214475"/>
                  <a:gd name="connsiteY273" fmla="*/ 194389 h 1423415"/>
                  <a:gd name="connsiteX274" fmla="*/ 1971714 w 2214475"/>
                  <a:gd name="connsiteY274" fmla="*/ 204047 h 1423415"/>
                  <a:gd name="connsiteX275" fmla="*/ 1967973 w 2214475"/>
                  <a:gd name="connsiteY275" fmla="*/ 209616 h 1423415"/>
                  <a:gd name="connsiteX276" fmla="*/ 1972758 w 2214475"/>
                  <a:gd name="connsiteY276" fmla="*/ 212922 h 1423415"/>
                  <a:gd name="connsiteX277" fmla="*/ 1975630 w 2214475"/>
                  <a:gd name="connsiteY277" fmla="*/ 204699 h 1423415"/>
                  <a:gd name="connsiteX278" fmla="*/ 1977544 w 2214475"/>
                  <a:gd name="connsiteY278" fmla="*/ 203960 h 1423415"/>
                  <a:gd name="connsiteX279" fmla="*/ 1981285 w 2214475"/>
                  <a:gd name="connsiteY279" fmla="*/ 213661 h 1423415"/>
                  <a:gd name="connsiteX280" fmla="*/ 1985244 w 2214475"/>
                  <a:gd name="connsiteY280" fmla="*/ 212835 h 1423415"/>
                  <a:gd name="connsiteX281" fmla="*/ 1991205 w 2214475"/>
                  <a:gd name="connsiteY281" fmla="*/ 220796 h 1423415"/>
                  <a:gd name="connsiteX282" fmla="*/ 1993206 w 2214475"/>
                  <a:gd name="connsiteY282" fmla="*/ 219317 h 1423415"/>
                  <a:gd name="connsiteX283" fmla="*/ 1986071 w 2214475"/>
                  <a:gd name="connsiteY283" fmla="*/ 208180 h 1423415"/>
                  <a:gd name="connsiteX284" fmla="*/ 1982068 w 2214475"/>
                  <a:gd name="connsiteY284" fmla="*/ 198173 h 1423415"/>
                  <a:gd name="connsiteX285" fmla="*/ 1974498 w 2214475"/>
                  <a:gd name="connsiteY285" fmla="*/ 189864 h 1423415"/>
                  <a:gd name="connsiteX286" fmla="*/ 1983374 w 2214475"/>
                  <a:gd name="connsiteY286" fmla="*/ 191473 h 1423415"/>
                  <a:gd name="connsiteX287" fmla="*/ 1988029 w 2214475"/>
                  <a:gd name="connsiteY287" fmla="*/ 194519 h 1423415"/>
                  <a:gd name="connsiteX288" fmla="*/ 2000297 w 2214475"/>
                  <a:gd name="connsiteY288" fmla="*/ 203612 h 1423415"/>
                  <a:gd name="connsiteX289" fmla="*/ 2009216 w 2214475"/>
                  <a:gd name="connsiteY289" fmla="*/ 211573 h 1423415"/>
                  <a:gd name="connsiteX290" fmla="*/ 2018134 w 2214475"/>
                  <a:gd name="connsiteY290" fmla="*/ 229193 h 1423415"/>
                  <a:gd name="connsiteX291" fmla="*/ 2019265 w 2214475"/>
                  <a:gd name="connsiteY291" fmla="*/ 207788 h 1423415"/>
                  <a:gd name="connsiteX292" fmla="*/ 2044151 w 2214475"/>
                  <a:gd name="connsiteY292" fmla="*/ 219143 h 1423415"/>
                  <a:gd name="connsiteX293" fmla="*/ 2053809 w 2214475"/>
                  <a:gd name="connsiteY293" fmla="*/ 227148 h 1423415"/>
                  <a:gd name="connsiteX294" fmla="*/ 2056419 w 2214475"/>
                  <a:gd name="connsiteY294" fmla="*/ 219448 h 1423415"/>
                  <a:gd name="connsiteX295" fmla="*/ 2051286 w 2214475"/>
                  <a:gd name="connsiteY295" fmla="*/ 220492 h 1423415"/>
                  <a:gd name="connsiteX296" fmla="*/ 2050590 w 2214475"/>
                  <a:gd name="connsiteY296" fmla="*/ 218969 h 1423415"/>
                  <a:gd name="connsiteX297" fmla="*/ 2059554 w 2214475"/>
                  <a:gd name="connsiteY297" fmla="*/ 215597 h 1423415"/>
                  <a:gd name="connsiteX298" fmla="*/ 2063511 w 2214475"/>
                  <a:gd name="connsiteY298" fmla="*/ 224233 h 1423415"/>
                  <a:gd name="connsiteX299" fmla="*/ 2061944 w 2214475"/>
                  <a:gd name="connsiteY299" fmla="*/ 226061 h 1423415"/>
                  <a:gd name="connsiteX300" fmla="*/ 2069732 w 2214475"/>
                  <a:gd name="connsiteY300" fmla="*/ 226495 h 1423415"/>
                  <a:gd name="connsiteX301" fmla="*/ 2071532 w 2214475"/>
                  <a:gd name="connsiteY301" fmla="*/ 218522 h 1423415"/>
                  <a:gd name="connsiteX302" fmla="*/ 2077955 w 2214475"/>
                  <a:gd name="connsiteY302" fmla="*/ 215184 h 1423415"/>
                  <a:gd name="connsiteX303" fmla="*/ 2081174 w 2214475"/>
                  <a:gd name="connsiteY303" fmla="*/ 229323 h 1423415"/>
                  <a:gd name="connsiteX304" fmla="*/ 2079303 w 2214475"/>
                  <a:gd name="connsiteY304" fmla="*/ 229802 h 1423415"/>
                  <a:gd name="connsiteX305" fmla="*/ 2088787 w 2214475"/>
                  <a:gd name="connsiteY305" fmla="*/ 234674 h 1423415"/>
                  <a:gd name="connsiteX306" fmla="*/ 2090789 w 2214475"/>
                  <a:gd name="connsiteY306" fmla="*/ 224103 h 1423415"/>
                  <a:gd name="connsiteX307" fmla="*/ 2104101 w 2214475"/>
                  <a:gd name="connsiteY307" fmla="*/ 238590 h 1423415"/>
                  <a:gd name="connsiteX308" fmla="*/ 2100229 w 2214475"/>
                  <a:gd name="connsiteY308" fmla="*/ 243724 h 1423415"/>
                  <a:gd name="connsiteX309" fmla="*/ 2076214 w 2214475"/>
                  <a:gd name="connsiteY309" fmla="*/ 237850 h 1423415"/>
                  <a:gd name="connsiteX310" fmla="*/ 2083393 w 2214475"/>
                  <a:gd name="connsiteY310" fmla="*/ 252120 h 1423415"/>
                  <a:gd name="connsiteX311" fmla="*/ 2081565 w 2214475"/>
                  <a:gd name="connsiteY311" fmla="*/ 253513 h 1423415"/>
                  <a:gd name="connsiteX312" fmla="*/ 2070341 w 2214475"/>
                  <a:gd name="connsiteY312" fmla="*/ 253948 h 1423415"/>
                  <a:gd name="connsiteX313" fmla="*/ 2073560 w 2214475"/>
                  <a:gd name="connsiteY313" fmla="*/ 258820 h 1423415"/>
                  <a:gd name="connsiteX314" fmla="*/ 2064250 w 2214475"/>
                  <a:gd name="connsiteY314" fmla="*/ 259168 h 1423415"/>
                  <a:gd name="connsiteX315" fmla="*/ 2060900 w 2214475"/>
                  <a:gd name="connsiteY315" fmla="*/ 252947 h 1423415"/>
                  <a:gd name="connsiteX316" fmla="*/ 2062380 w 2214475"/>
                  <a:gd name="connsiteY316" fmla="*/ 240983 h 1423415"/>
                  <a:gd name="connsiteX317" fmla="*/ 2043193 w 2214475"/>
                  <a:gd name="connsiteY317" fmla="*/ 248379 h 1423415"/>
                  <a:gd name="connsiteX318" fmla="*/ 2035319 w 2214475"/>
                  <a:gd name="connsiteY318" fmla="*/ 258342 h 1423415"/>
                  <a:gd name="connsiteX319" fmla="*/ 2024617 w 2214475"/>
                  <a:gd name="connsiteY319" fmla="*/ 248857 h 1423415"/>
                  <a:gd name="connsiteX320" fmla="*/ 2016176 w 2214475"/>
                  <a:gd name="connsiteY320" fmla="*/ 249162 h 1423415"/>
                  <a:gd name="connsiteX321" fmla="*/ 1990030 w 2214475"/>
                  <a:gd name="connsiteY321" fmla="*/ 249684 h 1423415"/>
                  <a:gd name="connsiteX322" fmla="*/ 1977283 w 2214475"/>
                  <a:gd name="connsiteY322" fmla="*/ 243332 h 1423415"/>
                  <a:gd name="connsiteX323" fmla="*/ 1978110 w 2214475"/>
                  <a:gd name="connsiteY323" fmla="*/ 248335 h 1423415"/>
                  <a:gd name="connsiteX324" fmla="*/ 1956096 w 2214475"/>
                  <a:gd name="connsiteY324" fmla="*/ 244463 h 1423415"/>
                  <a:gd name="connsiteX325" fmla="*/ 1950788 w 2214475"/>
                  <a:gd name="connsiteY325" fmla="*/ 247465 h 1423415"/>
                  <a:gd name="connsiteX326" fmla="*/ 1941217 w 2214475"/>
                  <a:gd name="connsiteY326" fmla="*/ 248857 h 1423415"/>
                  <a:gd name="connsiteX327" fmla="*/ 1938998 w 2214475"/>
                  <a:gd name="connsiteY327" fmla="*/ 246334 h 1423415"/>
                  <a:gd name="connsiteX328" fmla="*/ 1934691 w 2214475"/>
                  <a:gd name="connsiteY328" fmla="*/ 249815 h 1423415"/>
                  <a:gd name="connsiteX329" fmla="*/ 1927991 w 2214475"/>
                  <a:gd name="connsiteY329" fmla="*/ 243549 h 1423415"/>
                  <a:gd name="connsiteX330" fmla="*/ 1910850 w 2214475"/>
                  <a:gd name="connsiteY330" fmla="*/ 243550 h 1423415"/>
                  <a:gd name="connsiteX331" fmla="*/ 1909414 w 2214475"/>
                  <a:gd name="connsiteY331" fmla="*/ 248988 h 1423415"/>
                  <a:gd name="connsiteX332" fmla="*/ 1879091 w 2214475"/>
                  <a:gd name="connsiteY332" fmla="*/ 242853 h 1423415"/>
                  <a:gd name="connsiteX333" fmla="*/ 1879091 w 2214475"/>
                  <a:gd name="connsiteY333" fmla="*/ 234631 h 1423415"/>
                  <a:gd name="connsiteX334" fmla="*/ 1877655 w 2214475"/>
                  <a:gd name="connsiteY334" fmla="*/ 234457 h 1423415"/>
                  <a:gd name="connsiteX335" fmla="*/ 1876002 w 2214475"/>
                  <a:gd name="connsiteY335" fmla="*/ 243419 h 1423415"/>
                  <a:gd name="connsiteX336" fmla="*/ 1869606 w 2214475"/>
                  <a:gd name="connsiteY336" fmla="*/ 250032 h 1423415"/>
                  <a:gd name="connsiteX337" fmla="*/ 1871129 w 2214475"/>
                  <a:gd name="connsiteY337" fmla="*/ 251642 h 1423415"/>
                  <a:gd name="connsiteX338" fmla="*/ 1880831 w 2214475"/>
                  <a:gd name="connsiteY338" fmla="*/ 250467 h 1423415"/>
                  <a:gd name="connsiteX339" fmla="*/ 1891272 w 2214475"/>
                  <a:gd name="connsiteY339" fmla="*/ 253947 h 1423415"/>
                  <a:gd name="connsiteX340" fmla="*/ 1873609 w 2214475"/>
                  <a:gd name="connsiteY340" fmla="*/ 256340 h 1423415"/>
                  <a:gd name="connsiteX341" fmla="*/ 1874262 w 2214475"/>
                  <a:gd name="connsiteY341" fmla="*/ 261735 h 1423415"/>
                  <a:gd name="connsiteX342" fmla="*/ 1891490 w 2214475"/>
                  <a:gd name="connsiteY342" fmla="*/ 270219 h 1423415"/>
                  <a:gd name="connsiteX343" fmla="*/ 1892752 w 2214475"/>
                  <a:gd name="connsiteY343" fmla="*/ 268435 h 1423415"/>
                  <a:gd name="connsiteX344" fmla="*/ 1890228 w 2214475"/>
                  <a:gd name="connsiteY344" fmla="*/ 264476 h 1423415"/>
                  <a:gd name="connsiteX345" fmla="*/ 1904411 w 2214475"/>
                  <a:gd name="connsiteY345" fmla="*/ 250771 h 1423415"/>
                  <a:gd name="connsiteX346" fmla="*/ 1905934 w 2214475"/>
                  <a:gd name="connsiteY346" fmla="*/ 251424 h 1423415"/>
                  <a:gd name="connsiteX347" fmla="*/ 1901801 w 2214475"/>
                  <a:gd name="connsiteY347" fmla="*/ 260256 h 1423415"/>
                  <a:gd name="connsiteX348" fmla="*/ 1900974 w 2214475"/>
                  <a:gd name="connsiteY348" fmla="*/ 267782 h 1423415"/>
                  <a:gd name="connsiteX349" fmla="*/ 1908370 w 2214475"/>
                  <a:gd name="connsiteY349" fmla="*/ 278876 h 1423415"/>
                  <a:gd name="connsiteX350" fmla="*/ 1920682 w 2214475"/>
                  <a:gd name="connsiteY350" fmla="*/ 277353 h 1423415"/>
                  <a:gd name="connsiteX351" fmla="*/ 1930775 w 2214475"/>
                  <a:gd name="connsiteY351" fmla="*/ 278093 h 1423415"/>
                  <a:gd name="connsiteX352" fmla="*/ 1927164 w 2214475"/>
                  <a:gd name="connsiteY352" fmla="*/ 272785 h 1423415"/>
                  <a:gd name="connsiteX353" fmla="*/ 1943610 w 2214475"/>
                  <a:gd name="connsiteY353" fmla="*/ 273177 h 1423415"/>
                  <a:gd name="connsiteX354" fmla="*/ 1954529 w 2214475"/>
                  <a:gd name="connsiteY354" fmla="*/ 282617 h 1423415"/>
                  <a:gd name="connsiteX355" fmla="*/ 1950875 w 2214475"/>
                  <a:gd name="connsiteY355" fmla="*/ 294756 h 1423415"/>
                  <a:gd name="connsiteX356" fmla="*/ 1950092 w 2214475"/>
                  <a:gd name="connsiteY356" fmla="*/ 296583 h 1423415"/>
                  <a:gd name="connsiteX357" fmla="*/ 1958358 w 2214475"/>
                  <a:gd name="connsiteY357" fmla="*/ 301020 h 1423415"/>
                  <a:gd name="connsiteX358" fmla="*/ 1964971 w 2214475"/>
                  <a:gd name="connsiteY358" fmla="*/ 300238 h 1423415"/>
                  <a:gd name="connsiteX359" fmla="*/ 1969060 w 2214475"/>
                  <a:gd name="connsiteY359" fmla="*/ 296061 h 1423415"/>
                  <a:gd name="connsiteX360" fmla="*/ 1961708 w 2214475"/>
                  <a:gd name="connsiteY360" fmla="*/ 285924 h 1423415"/>
                  <a:gd name="connsiteX361" fmla="*/ 1967407 w 2214475"/>
                  <a:gd name="connsiteY361" fmla="*/ 279615 h 1423415"/>
                  <a:gd name="connsiteX362" fmla="*/ 1977283 w 2214475"/>
                  <a:gd name="connsiteY362" fmla="*/ 273742 h 1423415"/>
                  <a:gd name="connsiteX363" fmla="*/ 1982242 w 2214475"/>
                  <a:gd name="connsiteY363" fmla="*/ 286490 h 1423415"/>
                  <a:gd name="connsiteX364" fmla="*/ 1984200 w 2214475"/>
                  <a:gd name="connsiteY364" fmla="*/ 285706 h 1423415"/>
                  <a:gd name="connsiteX365" fmla="*/ 1982678 w 2214475"/>
                  <a:gd name="connsiteY365" fmla="*/ 281617 h 1423415"/>
                  <a:gd name="connsiteX366" fmla="*/ 1992510 w 2214475"/>
                  <a:gd name="connsiteY366" fmla="*/ 284967 h 1423415"/>
                  <a:gd name="connsiteX367" fmla="*/ 2005909 w 2214475"/>
                  <a:gd name="connsiteY367" fmla="*/ 282835 h 1423415"/>
                  <a:gd name="connsiteX368" fmla="*/ 2022050 w 2214475"/>
                  <a:gd name="connsiteY368" fmla="*/ 285402 h 1423415"/>
                  <a:gd name="connsiteX369" fmla="*/ 2026444 w 2214475"/>
                  <a:gd name="connsiteY369" fmla="*/ 297931 h 1423415"/>
                  <a:gd name="connsiteX370" fmla="*/ 2014828 w 2214475"/>
                  <a:gd name="connsiteY370" fmla="*/ 295626 h 1423415"/>
                  <a:gd name="connsiteX371" fmla="*/ 1989247 w 2214475"/>
                  <a:gd name="connsiteY371" fmla="*/ 291058 h 1423415"/>
                  <a:gd name="connsiteX372" fmla="*/ 1977413 w 2214475"/>
                  <a:gd name="connsiteY372" fmla="*/ 294973 h 1423415"/>
                  <a:gd name="connsiteX373" fmla="*/ 1990030 w 2214475"/>
                  <a:gd name="connsiteY373" fmla="*/ 301151 h 1423415"/>
                  <a:gd name="connsiteX374" fmla="*/ 1996033 w 2214475"/>
                  <a:gd name="connsiteY374" fmla="*/ 300977 h 1423415"/>
                  <a:gd name="connsiteX375" fmla="*/ 2008824 w 2214475"/>
                  <a:gd name="connsiteY375" fmla="*/ 299150 h 1423415"/>
                  <a:gd name="connsiteX376" fmla="*/ 2015394 w 2214475"/>
                  <a:gd name="connsiteY376" fmla="*/ 304022 h 1423415"/>
                  <a:gd name="connsiteX377" fmla="*/ 2050416 w 2214475"/>
                  <a:gd name="connsiteY377" fmla="*/ 307372 h 1423415"/>
                  <a:gd name="connsiteX378" fmla="*/ 2077041 w 2214475"/>
                  <a:gd name="connsiteY378" fmla="*/ 309113 h 1423415"/>
                  <a:gd name="connsiteX379" fmla="*/ 2083784 w 2214475"/>
                  <a:gd name="connsiteY379" fmla="*/ 311723 h 1423415"/>
                  <a:gd name="connsiteX380" fmla="*/ 2098881 w 2214475"/>
                  <a:gd name="connsiteY380" fmla="*/ 313637 h 1423415"/>
                  <a:gd name="connsiteX381" fmla="*/ 2117631 w 2214475"/>
                  <a:gd name="connsiteY381" fmla="*/ 316639 h 1423415"/>
                  <a:gd name="connsiteX382" fmla="*/ 2123462 w 2214475"/>
                  <a:gd name="connsiteY382" fmla="*/ 320337 h 1423415"/>
                  <a:gd name="connsiteX383" fmla="*/ 2149217 w 2214475"/>
                  <a:gd name="connsiteY383" fmla="*/ 325079 h 1423415"/>
                  <a:gd name="connsiteX384" fmla="*/ 2143344 w 2214475"/>
                  <a:gd name="connsiteY384" fmla="*/ 328646 h 1423415"/>
                  <a:gd name="connsiteX385" fmla="*/ 2127464 w 2214475"/>
                  <a:gd name="connsiteY385" fmla="*/ 326123 h 1423415"/>
                  <a:gd name="connsiteX386" fmla="*/ 2111236 w 2214475"/>
                  <a:gd name="connsiteY386" fmla="*/ 323904 h 1423415"/>
                  <a:gd name="connsiteX387" fmla="*/ 2092833 w 2214475"/>
                  <a:gd name="connsiteY387" fmla="*/ 327646 h 1423415"/>
                  <a:gd name="connsiteX388" fmla="*/ 2106929 w 2214475"/>
                  <a:gd name="connsiteY388" fmla="*/ 341872 h 1423415"/>
                  <a:gd name="connsiteX389" fmla="*/ 2102840 w 2214475"/>
                  <a:gd name="connsiteY389" fmla="*/ 329821 h 1423415"/>
                  <a:gd name="connsiteX390" fmla="*/ 2117109 w 2214475"/>
                  <a:gd name="connsiteY390" fmla="*/ 334607 h 1423415"/>
                  <a:gd name="connsiteX391" fmla="*/ 2150435 w 2214475"/>
                  <a:gd name="connsiteY391" fmla="*/ 340785 h 1423415"/>
                  <a:gd name="connsiteX392" fmla="*/ 2158353 w 2214475"/>
                  <a:gd name="connsiteY392" fmla="*/ 344396 h 1423415"/>
                  <a:gd name="connsiteX393" fmla="*/ 2159310 w 2214475"/>
                  <a:gd name="connsiteY393" fmla="*/ 342220 h 1423415"/>
                  <a:gd name="connsiteX394" fmla="*/ 2153915 w 2214475"/>
                  <a:gd name="connsiteY394" fmla="*/ 338435 h 1423415"/>
                  <a:gd name="connsiteX395" fmla="*/ 2154786 w 2214475"/>
                  <a:gd name="connsiteY395" fmla="*/ 336434 h 1423415"/>
                  <a:gd name="connsiteX396" fmla="*/ 2163573 w 2214475"/>
                  <a:gd name="connsiteY396" fmla="*/ 340480 h 1423415"/>
                  <a:gd name="connsiteX397" fmla="*/ 2171926 w 2214475"/>
                  <a:gd name="connsiteY397" fmla="*/ 347267 h 1423415"/>
                  <a:gd name="connsiteX398" fmla="*/ 2181963 w 2214475"/>
                  <a:gd name="connsiteY398" fmla="*/ 350221 h 1423415"/>
                  <a:gd name="connsiteX399" fmla="*/ 2181585 w 2214475"/>
                  <a:gd name="connsiteY399" fmla="*/ 350182 h 1423415"/>
                  <a:gd name="connsiteX400" fmla="*/ 2181976 w 2214475"/>
                  <a:gd name="connsiteY400" fmla="*/ 350225 h 1423415"/>
                  <a:gd name="connsiteX401" fmla="*/ 2181963 w 2214475"/>
                  <a:gd name="connsiteY401" fmla="*/ 350221 h 1423415"/>
                  <a:gd name="connsiteX402" fmla="*/ 2214388 w 2214475"/>
                  <a:gd name="connsiteY402" fmla="*/ 353618 h 1423415"/>
                  <a:gd name="connsiteX403" fmla="*/ 2214475 w 2214475"/>
                  <a:gd name="connsiteY403" fmla="*/ 355620 h 1423415"/>
                  <a:gd name="connsiteX404" fmla="*/ 2211604 w 2214475"/>
                  <a:gd name="connsiteY404" fmla="*/ 357273 h 1423415"/>
                  <a:gd name="connsiteX405" fmla="*/ 2188720 w 2214475"/>
                  <a:gd name="connsiteY405" fmla="*/ 354576 h 1423415"/>
                  <a:gd name="connsiteX406" fmla="*/ 2179366 w 2214475"/>
                  <a:gd name="connsiteY406" fmla="*/ 352705 h 1423415"/>
                  <a:gd name="connsiteX407" fmla="*/ 2169229 w 2214475"/>
                  <a:gd name="connsiteY407" fmla="*/ 355098 h 1423415"/>
                  <a:gd name="connsiteX408" fmla="*/ 2159832 w 2214475"/>
                  <a:gd name="connsiteY408" fmla="*/ 356099 h 1423415"/>
                  <a:gd name="connsiteX409" fmla="*/ 2137079 w 2214475"/>
                  <a:gd name="connsiteY409" fmla="*/ 348398 h 1423415"/>
                  <a:gd name="connsiteX410" fmla="*/ 2131945 w 2214475"/>
                  <a:gd name="connsiteY410" fmla="*/ 353009 h 1423415"/>
                  <a:gd name="connsiteX411" fmla="*/ 2120503 w 2214475"/>
                  <a:gd name="connsiteY411" fmla="*/ 350660 h 1423415"/>
                  <a:gd name="connsiteX412" fmla="*/ 2073343 w 2214475"/>
                  <a:gd name="connsiteY412" fmla="*/ 346223 h 1423415"/>
                  <a:gd name="connsiteX413" fmla="*/ 2083393 w 2214475"/>
                  <a:gd name="connsiteY413" fmla="*/ 342699 h 1423415"/>
                  <a:gd name="connsiteX414" fmla="*/ 2067905 w 2214475"/>
                  <a:gd name="connsiteY414" fmla="*/ 336347 h 1423415"/>
                  <a:gd name="connsiteX415" fmla="*/ 2066426 w 2214475"/>
                  <a:gd name="connsiteY415" fmla="*/ 341655 h 1423415"/>
                  <a:gd name="connsiteX416" fmla="*/ 2073125 w 2214475"/>
                  <a:gd name="connsiteY416" fmla="*/ 345353 h 1423415"/>
                  <a:gd name="connsiteX417" fmla="*/ 2072777 w 2214475"/>
                  <a:gd name="connsiteY417" fmla="*/ 347397 h 1423415"/>
                  <a:gd name="connsiteX418" fmla="*/ 2058812 w 2214475"/>
                  <a:gd name="connsiteY418" fmla="*/ 347398 h 1423415"/>
                  <a:gd name="connsiteX419" fmla="*/ 2058513 w 2214475"/>
                  <a:gd name="connsiteY419" fmla="*/ 348115 h 1423415"/>
                  <a:gd name="connsiteX420" fmla="*/ 2055984 w 2214475"/>
                  <a:gd name="connsiteY420" fmla="*/ 345570 h 1423415"/>
                  <a:gd name="connsiteX421" fmla="*/ 2057463 w 2214475"/>
                  <a:gd name="connsiteY421" fmla="*/ 331257 h 1423415"/>
                  <a:gd name="connsiteX422" fmla="*/ 2041105 w 2214475"/>
                  <a:gd name="connsiteY422" fmla="*/ 344004 h 1423415"/>
                  <a:gd name="connsiteX423" fmla="*/ 2030577 w 2214475"/>
                  <a:gd name="connsiteY423" fmla="*/ 344004 h 1423415"/>
                  <a:gd name="connsiteX424" fmla="*/ 2027793 w 2214475"/>
                  <a:gd name="connsiteY424" fmla="*/ 332214 h 1423415"/>
                  <a:gd name="connsiteX425" fmla="*/ 2026749 w 2214475"/>
                  <a:gd name="connsiteY425" fmla="*/ 332301 h 1423415"/>
                  <a:gd name="connsiteX426" fmla="*/ 2026749 w 2214475"/>
                  <a:gd name="connsiteY426" fmla="*/ 341959 h 1423415"/>
                  <a:gd name="connsiteX427" fmla="*/ 2009085 w 2214475"/>
                  <a:gd name="connsiteY427" fmla="*/ 346832 h 1423415"/>
                  <a:gd name="connsiteX428" fmla="*/ 2000558 w 2214475"/>
                  <a:gd name="connsiteY428" fmla="*/ 340132 h 1423415"/>
                  <a:gd name="connsiteX429" fmla="*/ 2013131 w 2214475"/>
                  <a:gd name="connsiteY429" fmla="*/ 336956 h 1423415"/>
                  <a:gd name="connsiteX430" fmla="*/ 1998774 w 2214475"/>
                  <a:gd name="connsiteY430" fmla="*/ 331213 h 1423415"/>
                  <a:gd name="connsiteX431" fmla="*/ 1999949 w 2214475"/>
                  <a:gd name="connsiteY431" fmla="*/ 343351 h 1423415"/>
                  <a:gd name="connsiteX432" fmla="*/ 1991901 w 2214475"/>
                  <a:gd name="connsiteY432" fmla="*/ 341611 h 1423415"/>
                  <a:gd name="connsiteX433" fmla="*/ 1993467 w 2214475"/>
                  <a:gd name="connsiteY433" fmla="*/ 337261 h 1423415"/>
                  <a:gd name="connsiteX434" fmla="*/ 1985288 w 2214475"/>
                  <a:gd name="connsiteY434" fmla="*/ 342307 h 1423415"/>
                  <a:gd name="connsiteX435" fmla="*/ 1988551 w 2214475"/>
                  <a:gd name="connsiteY435" fmla="*/ 352488 h 1423415"/>
                  <a:gd name="connsiteX436" fmla="*/ 1990769 w 2214475"/>
                  <a:gd name="connsiteY436" fmla="*/ 352444 h 1423415"/>
                  <a:gd name="connsiteX437" fmla="*/ 1984896 w 2214475"/>
                  <a:gd name="connsiteY437" fmla="*/ 360536 h 1423415"/>
                  <a:gd name="connsiteX438" fmla="*/ 1977848 w 2214475"/>
                  <a:gd name="connsiteY438" fmla="*/ 352748 h 1423415"/>
                  <a:gd name="connsiteX439" fmla="*/ 1974281 w 2214475"/>
                  <a:gd name="connsiteY439" fmla="*/ 358578 h 1423415"/>
                  <a:gd name="connsiteX440" fmla="*/ 1970626 w 2214475"/>
                  <a:gd name="connsiteY440" fmla="*/ 354271 h 1423415"/>
                  <a:gd name="connsiteX441" fmla="*/ 1951658 w 2214475"/>
                  <a:gd name="connsiteY441" fmla="*/ 360014 h 1423415"/>
                  <a:gd name="connsiteX442" fmla="*/ 1945654 w 2214475"/>
                  <a:gd name="connsiteY442" fmla="*/ 355141 h 1423415"/>
                  <a:gd name="connsiteX443" fmla="*/ 1913243 w 2214475"/>
                  <a:gd name="connsiteY443" fmla="*/ 358665 h 1423415"/>
                  <a:gd name="connsiteX444" fmla="*/ 1912112 w 2214475"/>
                  <a:gd name="connsiteY444" fmla="*/ 369933 h 1423415"/>
                  <a:gd name="connsiteX445" fmla="*/ 1910632 w 2214475"/>
                  <a:gd name="connsiteY445" fmla="*/ 370716 h 1423415"/>
                  <a:gd name="connsiteX446" fmla="*/ 1907630 w 2214475"/>
                  <a:gd name="connsiteY446" fmla="*/ 362581 h 1423415"/>
                  <a:gd name="connsiteX447" fmla="*/ 1857512 w 2214475"/>
                  <a:gd name="connsiteY447" fmla="*/ 363451 h 1423415"/>
                  <a:gd name="connsiteX448" fmla="*/ 1854945 w 2214475"/>
                  <a:gd name="connsiteY448" fmla="*/ 372544 h 1423415"/>
                  <a:gd name="connsiteX449" fmla="*/ 1845070 w 2214475"/>
                  <a:gd name="connsiteY449" fmla="*/ 366496 h 1423415"/>
                  <a:gd name="connsiteX450" fmla="*/ 1849246 w 2214475"/>
                  <a:gd name="connsiteY450" fmla="*/ 374458 h 1423415"/>
                  <a:gd name="connsiteX451" fmla="*/ 1835020 w 2214475"/>
                  <a:gd name="connsiteY451" fmla="*/ 373327 h 1423415"/>
                  <a:gd name="connsiteX452" fmla="*/ 1833366 w 2214475"/>
                  <a:gd name="connsiteY452" fmla="*/ 362494 h 1423415"/>
                  <a:gd name="connsiteX453" fmla="*/ 1823404 w 2214475"/>
                  <a:gd name="connsiteY453" fmla="*/ 363320 h 1423415"/>
                  <a:gd name="connsiteX454" fmla="*/ 1823621 w 2214475"/>
                  <a:gd name="connsiteY454" fmla="*/ 363190 h 1423415"/>
                  <a:gd name="connsiteX455" fmla="*/ 1813658 w 2214475"/>
                  <a:gd name="connsiteY455" fmla="*/ 362711 h 1423415"/>
                  <a:gd name="connsiteX456" fmla="*/ 1810178 w 2214475"/>
                  <a:gd name="connsiteY456" fmla="*/ 354271 h 1423415"/>
                  <a:gd name="connsiteX457" fmla="*/ 1809265 w 2214475"/>
                  <a:gd name="connsiteY457" fmla="*/ 352618 h 1423415"/>
                  <a:gd name="connsiteX458" fmla="*/ 1792819 w 2214475"/>
                  <a:gd name="connsiteY458" fmla="*/ 361449 h 1423415"/>
                  <a:gd name="connsiteX459" fmla="*/ 1791688 w 2214475"/>
                  <a:gd name="connsiteY459" fmla="*/ 364495 h 1423415"/>
                  <a:gd name="connsiteX460" fmla="*/ 1790600 w 2214475"/>
                  <a:gd name="connsiteY460" fmla="*/ 368324 h 1423415"/>
                  <a:gd name="connsiteX461" fmla="*/ 1792559 w 2214475"/>
                  <a:gd name="connsiteY461" fmla="*/ 375719 h 1423415"/>
                  <a:gd name="connsiteX462" fmla="*/ 1780464 w 2214475"/>
                  <a:gd name="connsiteY462" fmla="*/ 365365 h 1423415"/>
                  <a:gd name="connsiteX463" fmla="*/ 1778985 w 2214475"/>
                  <a:gd name="connsiteY463" fmla="*/ 370542 h 1423415"/>
                  <a:gd name="connsiteX464" fmla="*/ 1768631 w 2214475"/>
                  <a:gd name="connsiteY464" fmla="*/ 378722 h 1423415"/>
                  <a:gd name="connsiteX465" fmla="*/ 1755318 w 2214475"/>
                  <a:gd name="connsiteY465" fmla="*/ 387031 h 1423415"/>
                  <a:gd name="connsiteX466" fmla="*/ 1737785 w 2214475"/>
                  <a:gd name="connsiteY466" fmla="*/ 376328 h 1423415"/>
                  <a:gd name="connsiteX467" fmla="*/ 1731564 w 2214475"/>
                  <a:gd name="connsiteY467" fmla="*/ 380505 h 1423415"/>
                  <a:gd name="connsiteX468" fmla="*/ 1711290 w 2214475"/>
                  <a:gd name="connsiteY468" fmla="*/ 384812 h 1423415"/>
                  <a:gd name="connsiteX469" fmla="*/ 1709289 w 2214475"/>
                  <a:gd name="connsiteY469" fmla="*/ 385421 h 1423415"/>
                  <a:gd name="connsiteX470" fmla="*/ 1702676 w 2214475"/>
                  <a:gd name="connsiteY470" fmla="*/ 383507 h 1423415"/>
                  <a:gd name="connsiteX471" fmla="*/ 1691712 w 2214475"/>
                  <a:gd name="connsiteY471" fmla="*/ 388771 h 1423415"/>
                  <a:gd name="connsiteX472" fmla="*/ 1664173 w 2214475"/>
                  <a:gd name="connsiteY472" fmla="*/ 391599 h 1423415"/>
                  <a:gd name="connsiteX473" fmla="*/ 1664435 w 2214475"/>
                  <a:gd name="connsiteY473" fmla="*/ 396384 h 1423415"/>
                  <a:gd name="connsiteX474" fmla="*/ 1670134 w 2214475"/>
                  <a:gd name="connsiteY474" fmla="*/ 397298 h 1423415"/>
                  <a:gd name="connsiteX475" fmla="*/ 1682403 w 2214475"/>
                  <a:gd name="connsiteY475" fmla="*/ 396733 h 1423415"/>
                  <a:gd name="connsiteX476" fmla="*/ 1686666 w 2214475"/>
                  <a:gd name="connsiteY476" fmla="*/ 400604 h 1423415"/>
                  <a:gd name="connsiteX477" fmla="*/ 1685491 w 2214475"/>
                  <a:gd name="connsiteY477" fmla="*/ 401997 h 1423415"/>
                  <a:gd name="connsiteX478" fmla="*/ 1678835 w 2214475"/>
                  <a:gd name="connsiteY478" fmla="*/ 399691 h 1423415"/>
                  <a:gd name="connsiteX479" fmla="*/ 1681489 w 2214475"/>
                  <a:gd name="connsiteY479" fmla="*/ 409523 h 1423415"/>
                  <a:gd name="connsiteX480" fmla="*/ 1668481 w 2214475"/>
                  <a:gd name="connsiteY480" fmla="*/ 402171 h 1423415"/>
                  <a:gd name="connsiteX481" fmla="*/ 1665827 w 2214475"/>
                  <a:gd name="connsiteY481" fmla="*/ 404129 h 1423415"/>
                  <a:gd name="connsiteX482" fmla="*/ 1651122 w 2214475"/>
                  <a:gd name="connsiteY482" fmla="*/ 415005 h 1423415"/>
                  <a:gd name="connsiteX483" fmla="*/ 1633242 w 2214475"/>
                  <a:gd name="connsiteY483" fmla="*/ 414483 h 1423415"/>
                  <a:gd name="connsiteX484" fmla="*/ 1621495 w 2214475"/>
                  <a:gd name="connsiteY484" fmla="*/ 415571 h 1423415"/>
                  <a:gd name="connsiteX485" fmla="*/ 1594869 w 2214475"/>
                  <a:gd name="connsiteY485" fmla="*/ 419094 h 1423415"/>
                  <a:gd name="connsiteX486" fmla="*/ 1590127 w 2214475"/>
                  <a:gd name="connsiteY486" fmla="*/ 420356 h 1423415"/>
                  <a:gd name="connsiteX487" fmla="*/ 1583515 w 2214475"/>
                  <a:gd name="connsiteY487" fmla="*/ 422619 h 1423415"/>
                  <a:gd name="connsiteX488" fmla="*/ 1539487 w 2214475"/>
                  <a:gd name="connsiteY488" fmla="*/ 426229 h 1423415"/>
                  <a:gd name="connsiteX489" fmla="*/ 1504204 w 2214475"/>
                  <a:gd name="connsiteY489" fmla="*/ 428883 h 1423415"/>
                  <a:gd name="connsiteX490" fmla="*/ 1482451 w 2214475"/>
                  <a:gd name="connsiteY490" fmla="*/ 431058 h 1423415"/>
                  <a:gd name="connsiteX491" fmla="*/ 1477361 w 2214475"/>
                  <a:gd name="connsiteY491" fmla="*/ 431885 h 1423415"/>
                  <a:gd name="connsiteX492" fmla="*/ 1435030 w 2214475"/>
                  <a:gd name="connsiteY492" fmla="*/ 435018 h 1423415"/>
                  <a:gd name="connsiteX493" fmla="*/ 1398181 w 2214475"/>
                  <a:gd name="connsiteY493" fmla="*/ 440238 h 1423415"/>
                  <a:gd name="connsiteX494" fmla="*/ 1379648 w 2214475"/>
                  <a:gd name="connsiteY494" fmla="*/ 437497 h 1423415"/>
                  <a:gd name="connsiteX495" fmla="*/ 1339536 w 2214475"/>
                  <a:gd name="connsiteY495" fmla="*/ 439063 h 1423415"/>
                  <a:gd name="connsiteX496" fmla="*/ 1299206 w 2214475"/>
                  <a:gd name="connsiteY496" fmla="*/ 443719 h 1423415"/>
                  <a:gd name="connsiteX497" fmla="*/ 1293724 w 2214475"/>
                  <a:gd name="connsiteY497" fmla="*/ 445067 h 1423415"/>
                  <a:gd name="connsiteX498" fmla="*/ 1270449 w 2214475"/>
                  <a:gd name="connsiteY498" fmla="*/ 450027 h 1423415"/>
                  <a:gd name="connsiteX499" fmla="*/ 1261965 w 2214475"/>
                  <a:gd name="connsiteY499" fmla="*/ 451376 h 1423415"/>
                  <a:gd name="connsiteX500" fmla="*/ 1249871 w 2214475"/>
                  <a:gd name="connsiteY500" fmla="*/ 451419 h 1423415"/>
                  <a:gd name="connsiteX501" fmla="*/ 1231903 w 2214475"/>
                  <a:gd name="connsiteY501" fmla="*/ 456031 h 1423415"/>
                  <a:gd name="connsiteX502" fmla="*/ 1228439 w 2214475"/>
                  <a:gd name="connsiteY502" fmla="*/ 455881 h 1423415"/>
                  <a:gd name="connsiteX503" fmla="*/ 1186620 w 2214475"/>
                  <a:gd name="connsiteY503" fmla="*/ 464897 h 1423415"/>
                  <a:gd name="connsiteX504" fmla="*/ 1183481 w 2214475"/>
                  <a:gd name="connsiteY504" fmla="*/ 466298 h 1423415"/>
                  <a:gd name="connsiteX505" fmla="*/ 1182859 w 2214475"/>
                  <a:gd name="connsiteY505" fmla="*/ 465708 h 1423415"/>
                  <a:gd name="connsiteX506" fmla="*/ 1158733 w 2214475"/>
                  <a:gd name="connsiteY506" fmla="*/ 470909 h 1423415"/>
                  <a:gd name="connsiteX507" fmla="*/ 1155560 w 2214475"/>
                  <a:gd name="connsiteY507" fmla="*/ 471585 h 1423415"/>
                  <a:gd name="connsiteX508" fmla="*/ 1147024 w 2214475"/>
                  <a:gd name="connsiteY508" fmla="*/ 475390 h 1423415"/>
                  <a:gd name="connsiteX509" fmla="*/ 1145744 w 2214475"/>
                  <a:gd name="connsiteY509" fmla="*/ 473675 h 1423415"/>
                  <a:gd name="connsiteX510" fmla="*/ 1078496 w 2214475"/>
                  <a:gd name="connsiteY510" fmla="*/ 487993 h 1423415"/>
                  <a:gd name="connsiteX511" fmla="*/ 1049189 w 2214475"/>
                  <a:gd name="connsiteY511" fmla="*/ 494165 h 1423415"/>
                  <a:gd name="connsiteX512" fmla="*/ 1044351 w 2214475"/>
                  <a:gd name="connsiteY512" fmla="*/ 496839 h 1423415"/>
                  <a:gd name="connsiteX513" fmla="*/ 1043420 w 2214475"/>
                  <a:gd name="connsiteY513" fmla="*/ 495380 h 1423415"/>
                  <a:gd name="connsiteX514" fmla="*/ 1019586 w 2214475"/>
                  <a:gd name="connsiteY514" fmla="*/ 500399 h 1423415"/>
                  <a:gd name="connsiteX515" fmla="*/ 999090 w 2214475"/>
                  <a:gd name="connsiteY515" fmla="*/ 502078 h 1423415"/>
                  <a:gd name="connsiteX516" fmla="*/ 989392 w 2214475"/>
                  <a:gd name="connsiteY516" fmla="*/ 508439 h 1423415"/>
                  <a:gd name="connsiteX517" fmla="*/ 978483 w 2214475"/>
                  <a:gd name="connsiteY517" fmla="*/ 514110 h 1423415"/>
                  <a:gd name="connsiteX518" fmla="*/ 964779 w 2214475"/>
                  <a:gd name="connsiteY518" fmla="*/ 516242 h 1423415"/>
                  <a:gd name="connsiteX519" fmla="*/ 952597 w 2214475"/>
                  <a:gd name="connsiteY519" fmla="*/ 512892 h 1423415"/>
                  <a:gd name="connsiteX520" fmla="*/ 919011 w 2214475"/>
                  <a:gd name="connsiteY520" fmla="*/ 519810 h 1423415"/>
                  <a:gd name="connsiteX521" fmla="*/ 914225 w 2214475"/>
                  <a:gd name="connsiteY521" fmla="*/ 520288 h 1423415"/>
                  <a:gd name="connsiteX522" fmla="*/ 884511 w 2214475"/>
                  <a:gd name="connsiteY522" fmla="*/ 529120 h 1423415"/>
                  <a:gd name="connsiteX523" fmla="*/ 868365 w 2214475"/>
                  <a:gd name="connsiteY523" fmla="*/ 529985 h 1423415"/>
                  <a:gd name="connsiteX524" fmla="*/ 854652 w 2214475"/>
                  <a:gd name="connsiteY524" fmla="*/ 524883 h 1423415"/>
                  <a:gd name="connsiteX525" fmla="*/ 880610 w 2214475"/>
                  <a:gd name="connsiteY525" fmla="*/ 603262 h 1423415"/>
                  <a:gd name="connsiteX526" fmla="*/ 923678 w 2214475"/>
                  <a:gd name="connsiteY526" fmla="*/ 675008 h 1423415"/>
                  <a:gd name="connsiteX527" fmla="*/ 1151244 w 2214475"/>
                  <a:gd name="connsiteY527" fmla="*/ 672499 h 1423415"/>
                  <a:gd name="connsiteX528" fmla="*/ 1234684 w 2214475"/>
                  <a:gd name="connsiteY528" fmla="*/ 709117 h 1423415"/>
                  <a:gd name="connsiteX529" fmla="*/ 1311231 w 2214475"/>
                  <a:gd name="connsiteY529" fmla="*/ 777262 h 1423415"/>
                  <a:gd name="connsiteX530" fmla="*/ 1165816 w 2214475"/>
                  <a:gd name="connsiteY530" fmla="*/ 898910 h 1423415"/>
                  <a:gd name="connsiteX531" fmla="*/ 1053113 w 2214475"/>
                  <a:gd name="connsiteY531" fmla="*/ 929786 h 1423415"/>
                  <a:gd name="connsiteX532" fmla="*/ 1151215 w 2214475"/>
                  <a:gd name="connsiteY532" fmla="*/ 1175387 h 1423415"/>
                  <a:gd name="connsiteX533" fmla="*/ 1192775 w 2214475"/>
                  <a:gd name="connsiteY533" fmla="*/ 1389668 h 1423415"/>
                  <a:gd name="connsiteX534" fmla="*/ 1160949 w 2214475"/>
                  <a:gd name="connsiteY534" fmla="*/ 1420864 h 1423415"/>
                  <a:gd name="connsiteX535" fmla="*/ 1089115 w 2214475"/>
                  <a:gd name="connsiteY535" fmla="*/ 1423415 h 1423415"/>
                  <a:gd name="connsiteX536" fmla="*/ 1012049 w 2214475"/>
                  <a:gd name="connsiteY536" fmla="*/ 1385655 h 1423415"/>
                  <a:gd name="connsiteX537" fmla="*/ 926758 w 2214475"/>
                  <a:gd name="connsiteY537" fmla="*/ 1379196 h 1423415"/>
                  <a:gd name="connsiteX538" fmla="*/ 840279 w 2214475"/>
                  <a:gd name="connsiteY538" fmla="*/ 1223890 h 1423415"/>
                  <a:gd name="connsiteX539" fmla="*/ 788661 w 2214475"/>
                  <a:gd name="connsiteY539" fmla="*/ 1161983 h 1423415"/>
                  <a:gd name="connsiteX540" fmla="*/ 701475 w 2214475"/>
                  <a:gd name="connsiteY540" fmla="*/ 1038344 h 1423415"/>
                  <a:gd name="connsiteX541" fmla="*/ 730260 w 2214475"/>
                  <a:gd name="connsiteY541" fmla="*/ 1024599 h 1423415"/>
                  <a:gd name="connsiteX542" fmla="*/ 814749 w 2214475"/>
                  <a:gd name="connsiteY542" fmla="*/ 1112953 h 1423415"/>
                  <a:gd name="connsiteX543" fmla="*/ 870362 w 2214475"/>
                  <a:gd name="connsiteY543" fmla="*/ 1182182 h 1423415"/>
                  <a:gd name="connsiteX544" fmla="*/ 812199 w 2214475"/>
                  <a:gd name="connsiteY544" fmla="*/ 937431 h 1423415"/>
                  <a:gd name="connsiteX545" fmla="*/ 796400 w 2214475"/>
                  <a:gd name="connsiteY545" fmla="*/ 908555 h 1423415"/>
                  <a:gd name="connsiteX546" fmla="*/ 697305 w 2214475"/>
                  <a:gd name="connsiteY546" fmla="*/ 918235 h 1423415"/>
                  <a:gd name="connsiteX547" fmla="*/ 616600 w 2214475"/>
                  <a:gd name="connsiteY547" fmla="*/ 939917 h 1423415"/>
                  <a:gd name="connsiteX548" fmla="*/ 641257 w 2214475"/>
                  <a:gd name="connsiteY548" fmla="*/ 990410 h 1423415"/>
                  <a:gd name="connsiteX549" fmla="*/ 424239 w 2214475"/>
                  <a:gd name="connsiteY549" fmla="*/ 756475 h 1423415"/>
                  <a:gd name="connsiteX550" fmla="*/ 252086 w 2214475"/>
                  <a:gd name="connsiteY550" fmla="*/ 637022 h 1423415"/>
                  <a:gd name="connsiteX551" fmla="*/ 274499 w 2214475"/>
                  <a:gd name="connsiteY551" fmla="*/ 739659 h 1423415"/>
                  <a:gd name="connsiteX552" fmla="*/ 235750 w 2214475"/>
                  <a:gd name="connsiteY552" fmla="*/ 1028741 h 1423415"/>
                  <a:gd name="connsiteX553" fmla="*/ 177005 w 2214475"/>
                  <a:gd name="connsiteY553" fmla="*/ 920026 h 1423415"/>
                  <a:gd name="connsiteX554" fmla="*/ 119592 w 2214475"/>
                  <a:gd name="connsiteY554" fmla="*/ 745900 h 1423415"/>
                  <a:gd name="connsiteX555" fmla="*/ 65965 w 2214475"/>
                  <a:gd name="connsiteY555" fmla="*/ 606401 h 1423415"/>
                  <a:gd name="connsiteX556" fmla="*/ 36110 w 2214475"/>
                  <a:gd name="connsiteY556" fmla="*/ 521805 h 1423415"/>
                  <a:gd name="connsiteX557" fmla="*/ 0 w 2214475"/>
                  <a:gd name="connsiteY557" fmla="*/ 335951 h 142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</a:cxnLst>
                <a:rect l="l" t="t" r="r" b="b"/>
                <a:pathLst>
                  <a:path w="2214475" h="1423415">
                    <a:moveTo>
                      <a:pt x="2071342" y="218621"/>
                    </a:moveTo>
                    <a:lnTo>
                      <a:pt x="2071559" y="218403"/>
                    </a:lnTo>
                    <a:lnTo>
                      <a:pt x="2071532" y="218522"/>
                    </a:lnTo>
                    <a:close/>
                    <a:moveTo>
                      <a:pt x="2059464" y="215402"/>
                    </a:moveTo>
                    <a:cubicBezTo>
                      <a:pt x="2059464" y="215402"/>
                      <a:pt x="2059726" y="215532"/>
                      <a:pt x="2059726" y="215532"/>
                    </a:cubicBezTo>
                    <a:lnTo>
                      <a:pt x="2059554" y="215597"/>
                    </a:lnTo>
                    <a:close/>
                    <a:moveTo>
                      <a:pt x="2059726" y="319945"/>
                    </a:moveTo>
                    <a:cubicBezTo>
                      <a:pt x="2061901" y="322164"/>
                      <a:pt x="2064381" y="324078"/>
                      <a:pt x="2066773" y="326080"/>
                    </a:cubicBezTo>
                    <a:cubicBezTo>
                      <a:pt x="2067165" y="325427"/>
                      <a:pt x="2067600" y="324774"/>
                      <a:pt x="2067992" y="324122"/>
                    </a:cubicBezTo>
                    <a:cubicBezTo>
                      <a:pt x="2067122" y="322251"/>
                      <a:pt x="2066556" y="320076"/>
                      <a:pt x="2065251" y="318553"/>
                    </a:cubicBezTo>
                    <a:cubicBezTo>
                      <a:pt x="2064381" y="317509"/>
                      <a:pt x="2062510" y="317074"/>
                      <a:pt x="2061031" y="316900"/>
                    </a:cubicBezTo>
                    <a:cubicBezTo>
                      <a:pt x="2060683" y="316856"/>
                      <a:pt x="2059378" y="319598"/>
                      <a:pt x="2059726" y="319945"/>
                    </a:cubicBezTo>
                    <a:close/>
                    <a:moveTo>
                      <a:pt x="2058159" y="348964"/>
                    </a:moveTo>
                    <a:lnTo>
                      <a:pt x="2058513" y="348115"/>
                    </a:lnTo>
                    <a:lnTo>
                      <a:pt x="2062901" y="352531"/>
                    </a:lnTo>
                    <a:cubicBezTo>
                      <a:pt x="2061379" y="351400"/>
                      <a:pt x="2059769" y="350182"/>
                      <a:pt x="2058159" y="348964"/>
                    </a:cubicBezTo>
                    <a:close/>
                    <a:moveTo>
                      <a:pt x="2022833" y="214705"/>
                    </a:moveTo>
                    <a:cubicBezTo>
                      <a:pt x="2026792" y="216881"/>
                      <a:pt x="2030186" y="218752"/>
                      <a:pt x="2033579" y="220622"/>
                    </a:cubicBezTo>
                    <a:cubicBezTo>
                      <a:pt x="2034101" y="218969"/>
                      <a:pt x="2035624" y="216663"/>
                      <a:pt x="2035015" y="215793"/>
                    </a:cubicBezTo>
                    <a:cubicBezTo>
                      <a:pt x="2032361" y="212008"/>
                      <a:pt x="2028924" y="209441"/>
                      <a:pt x="2022833" y="214705"/>
                    </a:cubicBezTo>
                    <a:close/>
                    <a:moveTo>
                      <a:pt x="1999383" y="210138"/>
                    </a:moveTo>
                    <a:cubicBezTo>
                      <a:pt x="1997252" y="223798"/>
                      <a:pt x="2003255" y="234544"/>
                      <a:pt x="2012870" y="235371"/>
                    </a:cubicBezTo>
                    <a:cubicBezTo>
                      <a:pt x="2008476" y="227148"/>
                      <a:pt x="2004343" y="219491"/>
                      <a:pt x="1999383" y="210138"/>
                    </a:cubicBezTo>
                    <a:close/>
                    <a:moveTo>
                      <a:pt x="1962882" y="342829"/>
                    </a:moveTo>
                    <a:cubicBezTo>
                      <a:pt x="1966667" y="344265"/>
                      <a:pt x="1970757" y="345831"/>
                      <a:pt x="1975499" y="347658"/>
                    </a:cubicBezTo>
                    <a:cubicBezTo>
                      <a:pt x="1981764" y="342873"/>
                      <a:pt x="1981764" y="342873"/>
                      <a:pt x="1977283" y="338044"/>
                    </a:cubicBezTo>
                    <a:cubicBezTo>
                      <a:pt x="1971801" y="339871"/>
                      <a:pt x="1966711" y="341567"/>
                      <a:pt x="1962882" y="342829"/>
                    </a:cubicBezTo>
                    <a:close/>
                    <a:moveTo>
                      <a:pt x="1932690" y="208745"/>
                    </a:moveTo>
                    <a:cubicBezTo>
                      <a:pt x="1932863" y="215228"/>
                      <a:pt x="1937649" y="215837"/>
                      <a:pt x="1942218" y="216707"/>
                    </a:cubicBezTo>
                    <a:cubicBezTo>
                      <a:pt x="1946785" y="217577"/>
                      <a:pt x="1951310" y="218447"/>
                      <a:pt x="1954051" y="218969"/>
                    </a:cubicBezTo>
                    <a:cubicBezTo>
                      <a:pt x="1956748" y="224190"/>
                      <a:pt x="1959097" y="228801"/>
                      <a:pt x="1961882" y="234240"/>
                    </a:cubicBezTo>
                    <a:cubicBezTo>
                      <a:pt x="1963622" y="230977"/>
                      <a:pt x="1964623" y="229106"/>
                      <a:pt x="1965537" y="227322"/>
                    </a:cubicBezTo>
                    <a:cubicBezTo>
                      <a:pt x="1975673" y="229237"/>
                      <a:pt x="1977718" y="227496"/>
                      <a:pt x="1976108" y="218708"/>
                    </a:cubicBezTo>
                    <a:cubicBezTo>
                      <a:pt x="1971366" y="218142"/>
                      <a:pt x="1966624" y="217620"/>
                      <a:pt x="1961012" y="216968"/>
                    </a:cubicBezTo>
                    <a:cubicBezTo>
                      <a:pt x="1960402" y="216141"/>
                      <a:pt x="1959098" y="214358"/>
                      <a:pt x="1957879" y="212661"/>
                    </a:cubicBezTo>
                    <a:cubicBezTo>
                      <a:pt x="1949526" y="215358"/>
                      <a:pt x="1943827" y="212313"/>
                      <a:pt x="1939259" y="206614"/>
                    </a:cubicBezTo>
                    <a:cubicBezTo>
                      <a:pt x="1936736" y="207440"/>
                      <a:pt x="1934691" y="208092"/>
                      <a:pt x="1932690" y="208745"/>
                    </a:cubicBezTo>
                    <a:close/>
                    <a:moveTo>
                      <a:pt x="1933734" y="298975"/>
                    </a:moveTo>
                    <a:cubicBezTo>
                      <a:pt x="1936779" y="300368"/>
                      <a:pt x="1939781" y="301716"/>
                      <a:pt x="1944349" y="303718"/>
                    </a:cubicBezTo>
                    <a:cubicBezTo>
                      <a:pt x="1943609" y="299933"/>
                      <a:pt x="1942870" y="298280"/>
                      <a:pt x="1943174" y="296844"/>
                    </a:cubicBezTo>
                    <a:cubicBezTo>
                      <a:pt x="1943523" y="295278"/>
                      <a:pt x="1945350" y="294060"/>
                      <a:pt x="1945611" y="292494"/>
                    </a:cubicBezTo>
                    <a:cubicBezTo>
                      <a:pt x="1945872" y="290840"/>
                      <a:pt x="1945045" y="289013"/>
                      <a:pt x="1944697" y="287273"/>
                    </a:cubicBezTo>
                    <a:cubicBezTo>
                      <a:pt x="1943392" y="287664"/>
                      <a:pt x="1941608" y="287664"/>
                      <a:pt x="1940912" y="288534"/>
                    </a:cubicBezTo>
                    <a:cubicBezTo>
                      <a:pt x="1938563" y="291493"/>
                      <a:pt x="1936605" y="294712"/>
                      <a:pt x="1933734" y="298975"/>
                    </a:cubicBezTo>
                    <a:close/>
                    <a:moveTo>
                      <a:pt x="1927382" y="315377"/>
                    </a:moveTo>
                    <a:cubicBezTo>
                      <a:pt x="1929296" y="319771"/>
                      <a:pt x="1932820" y="323905"/>
                      <a:pt x="1932124" y="327167"/>
                    </a:cubicBezTo>
                    <a:cubicBezTo>
                      <a:pt x="1930862" y="332910"/>
                      <a:pt x="1934734" y="333432"/>
                      <a:pt x="1937649" y="334607"/>
                    </a:cubicBezTo>
                    <a:cubicBezTo>
                      <a:pt x="1938911" y="335129"/>
                      <a:pt x="1942740" y="332779"/>
                      <a:pt x="1942652" y="332519"/>
                    </a:cubicBezTo>
                    <a:cubicBezTo>
                      <a:pt x="1941826" y="329560"/>
                      <a:pt x="1941043" y="326210"/>
                      <a:pt x="1939041" y="324122"/>
                    </a:cubicBezTo>
                    <a:cubicBezTo>
                      <a:pt x="1936127" y="321033"/>
                      <a:pt x="1932167" y="318858"/>
                      <a:pt x="1927382" y="315377"/>
                    </a:cubicBezTo>
                    <a:close/>
                    <a:moveTo>
                      <a:pt x="1872435" y="202916"/>
                    </a:moveTo>
                    <a:cubicBezTo>
                      <a:pt x="1876306" y="201002"/>
                      <a:pt x="1879352" y="198652"/>
                      <a:pt x="1879308" y="205265"/>
                    </a:cubicBezTo>
                    <a:cubicBezTo>
                      <a:pt x="1879265" y="208180"/>
                      <a:pt x="1881222" y="211138"/>
                      <a:pt x="1882832" y="215576"/>
                    </a:cubicBezTo>
                    <a:cubicBezTo>
                      <a:pt x="1888096" y="205265"/>
                      <a:pt x="1895623" y="205570"/>
                      <a:pt x="1904411" y="207397"/>
                    </a:cubicBezTo>
                    <a:cubicBezTo>
                      <a:pt x="1903541" y="202959"/>
                      <a:pt x="1902889" y="199522"/>
                      <a:pt x="1902366" y="196868"/>
                    </a:cubicBezTo>
                    <a:cubicBezTo>
                      <a:pt x="1892404" y="196868"/>
                      <a:pt x="1883137" y="196868"/>
                      <a:pt x="1873087" y="196868"/>
                    </a:cubicBezTo>
                    <a:cubicBezTo>
                      <a:pt x="1872957" y="197956"/>
                      <a:pt x="1872739" y="200175"/>
                      <a:pt x="1872435" y="202916"/>
                    </a:cubicBezTo>
                    <a:close/>
                    <a:moveTo>
                      <a:pt x="1881179" y="289100"/>
                    </a:moveTo>
                    <a:cubicBezTo>
                      <a:pt x="1883528" y="291623"/>
                      <a:pt x="1887400" y="294407"/>
                      <a:pt x="1889228" y="298193"/>
                    </a:cubicBezTo>
                    <a:cubicBezTo>
                      <a:pt x="1891011" y="301847"/>
                      <a:pt x="1890663" y="306502"/>
                      <a:pt x="1891577" y="313115"/>
                    </a:cubicBezTo>
                    <a:cubicBezTo>
                      <a:pt x="1894230" y="304892"/>
                      <a:pt x="1896275" y="298541"/>
                      <a:pt x="1898668" y="291231"/>
                    </a:cubicBezTo>
                    <a:cubicBezTo>
                      <a:pt x="1895057" y="291928"/>
                      <a:pt x="1893274" y="292276"/>
                      <a:pt x="1891533" y="292581"/>
                    </a:cubicBezTo>
                    <a:cubicBezTo>
                      <a:pt x="1891055" y="292058"/>
                      <a:pt x="1890576" y="291580"/>
                      <a:pt x="1890098" y="291058"/>
                    </a:cubicBezTo>
                    <a:cubicBezTo>
                      <a:pt x="1892143" y="288447"/>
                      <a:pt x="1894144" y="285837"/>
                      <a:pt x="1895971" y="283488"/>
                    </a:cubicBezTo>
                    <a:cubicBezTo>
                      <a:pt x="1893622" y="281356"/>
                      <a:pt x="1890750" y="278702"/>
                      <a:pt x="1887922" y="276092"/>
                    </a:cubicBezTo>
                    <a:cubicBezTo>
                      <a:pt x="1886965" y="277571"/>
                      <a:pt x="1885486" y="279616"/>
                      <a:pt x="1884268" y="281878"/>
                    </a:cubicBezTo>
                    <a:cubicBezTo>
                      <a:pt x="1883181" y="283923"/>
                      <a:pt x="1882441" y="286142"/>
                      <a:pt x="1881179" y="289100"/>
                    </a:cubicBezTo>
                    <a:close/>
                    <a:moveTo>
                      <a:pt x="1855903" y="195606"/>
                    </a:moveTo>
                    <a:cubicBezTo>
                      <a:pt x="1860775" y="196651"/>
                      <a:pt x="1863951" y="197347"/>
                      <a:pt x="1867083" y="198043"/>
                    </a:cubicBezTo>
                    <a:cubicBezTo>
                      <a:pt x="1867388" y="197303"/>
                      <a:pt x="1867692" y="196607"/>
                      <a:pt x="1867997" y="195868"/>
                    </a:cubicBezTo>
                    <a:cubicBezTo>
                      <a:pt x="1866996" y="194171"/>
                      <a:pt x="1865996" y="192431"/>
                      <a:pt x="1864865" y="190560"/>
                    </a:cubicBezTo>
                    <a:cubicBezTo>
                      <a:pt x="1862167" y="192039"/>
                      <a:pt x="1860123" y="193170"/>
                      <a:pt x="1855903" y="195606"/>
                    </a:cubicBezTo>
                    <a:close/>
                    <a:moveTo>
                      <a:pt x="1855598" y="241679"/>
                    </a:moveTo>
                    <a:cubicBezTo>
                      <a:pt x="1854728" y="251424"/>
                      <a:pt x="1855946" y="252599"/>
                      <a:pt x="1866866" y="252294"/>
                    </a:cubicBezTo>
                    <a:cubicBezTo>
                      <a:pt x="1869345" y="242114"/>
                      <a:pt x="1861253" y="243202"/>
                      <a:pt x="1855598" y="241679"/>
                    </a:cubicBezTo>
                    <a:close/>
                    <a:moveTo>
                      <a:pt x="1859774" y="299280"/>
                    </a:moveTo>
                    <a:cubicBezTo>
                      <a:pt x="1860731" y="299802"/>
                      <a:pt x="1861732" y="300760"/>
                      <a:pt x="1862689" y="300759"/>
                    </a:cubicBezTo>
                    <a:cubicBezTo>
                      <a:pt x="1866300" y="300716"/>
                      <a:pt x="1869955" y="300325"/>
                      <a:pt x="1874001" y="300020"/>
                    </a:cubicBezTo>
                    <a:cubicBezTo>
                      <a:pt x="1873435" y="297844"/>
                      <a:pt x="1872739" y="295104"/>
                      <a:pt x="1871825" y="291623"/>
                    </a:cubicBezTo>
                    <a:cubicBezTo>
                      <a:pt x="1868171" y="293364"/>
                      <a:pt x="1864691" y="294886"/>
                      <a:pt x="1861384" y="296670"/>
                    </a:cubicBezTo>
                    <a:cubicBezTo>
                      <a:pt x="1860601" y="297105"/>
                      <a:pt x="1860297" y="298410"/>
                      <a:pt x="1859774" y="299280"/>
                    </a:cubicBezTo>
                    <a:close/>
                    <a:moveTo>
                      <a:pt x="1853814" y="270306"/>
                    </a:moveTo>
                    <a:lnTo>
                      <a:pt x="1854025" y="270069"/>
                    </a:lnTo>
                    <a:lnTo>
                      <a:pt x="1854075" y="270088"/>
                    </a:lnTo>
                    <a:cubicBezTo>
                      <a:pt x="1854075" y="270088"/>
                      <a:pt x="1853857" y="270306"/>
                      <a:pt x="1853814" y="270306"/>
                    </a:cubicBezTo>
                    <a:close/>
                    <a:moveTo>
                      <a:pt x="1844069" y="249423"/>
                    </a:moveTo>
                    <a:cubicBezTo>
                      <a:pt x="1845418" y="250946"/>
                      <a:pt x="1848637" y="250902"/>
                      <a:pt x="1851030" y="251555"/>
                    </a:cubicBezTo>
                    <a:cubicBezTo>
                      <a:pt x="1850203" y="246899"/>
                      <a:pt x="1849681" y="243680"/>
                      <a:pt x="1848985" y="239765"/>
                    </a:cubicBezTo>
                    <a:cubicBezTo>
                      <a:pt x="1845200" y="241809"/>
                      <a:pt x="1842155" y="247335"/>
                      <a:pt x="1844069" y="249423"/>
                    </a:cubicBezTo>
                    <a:close/>
                    <a:moveTo>
                      <a:pt x="1840849" y="295713"/>
                    </a:moveTo>
                    <a:cubicBezTo>
                      <a:pt x="1843634" y="299193"/>
                      <a:pt x="1845331" y="301282"/>
                      <a:pt x="1846810" y="303152"/>
                    </a:cubicBezTo>
                    <a:cubicBezTo>
                      <a:pt x="1847463" y="301890"/>
                      <a:pt x="1848159" y="300498"/>
                      <a:pt x="1849028" y="298758"/>
                    </a:cubicBezTo>
                    <a:cubicBezTo>
                      <a:pt x="1850943" y="300281"/>
                      <a:pt x="1852422" y="301499"/>
                      <a:pt x="1853684" y="302543"/>
                    </a:cubicBezTo>
                    <a:cubicBezTo>
                      <a:pt x="1855598" y="299019"/>
                      <a:pt x="1857469" y="295669"/>
                      <a:pt x="1859905" y="291232"/>
                    </a:cubicBezTo>
                    <a:cubicBezTo>
                      <a:pt x="1856729" y="293059"/>
                      <a:pt x="1854423" y="294364"/>
                      <a:pt x="1851639" y="295930"/>
                    </a:cubicBezTo>
                    <a:cubicBezTo>
                      <a:pt x="1850856" y="293320"/>
                      <a:pt x="1850247" y="291362"/>
                      <a:pt x="1849116" y="287577"/>
                    </a:cubicBezTo>
                    <a:cubicBezTo>
                      <a:pt x="1845809" y="290840"/>
                      <a:pt x="1843155" y="293407"/>
                      <a:pt x="1840849" y="295713"/>
                    </a:cubicBezTo>
                    <a:close/>
                    <a:moveTo>
                      <a:pt x="1833019" y="264171"/>
                    </a:moveTo>
                    <a:cubicBezTo>
                      <a:pt x="1836629" y="271741"/>
                      <a:pt x="1838848" y="272959"/>
                      <a:pt x="1850508" y="272698"/>
                    </a:cubicBezTo>
                    <a:cubicBezTo>
                      <a:pt x="1847506" y="275091"/>
                      <a:pt x="1845591" y="276701"/>
                      <a:pt x="1842329" y="279311"/>
                    </a:cubicBezTo>
                    <a:cubicBezTo>
                      <a:pt x="1848028" y="280834"/>
                      <a:pt x="1852379" y="282008"/>
                      <a:pt x="1856338" y="283053"/>
                    </a:cubicBezTo>
                    <a:cubicBezTo>
                      <a:pt x="1859601" y="283749"/>
                      <a:pt x="1862080" y="284271"/>
                      <a:pt x="1865082" y="284923"/>
                    </a:cubicBezTo>
                    <a:cubicBezTo>
                      <a:pt x="1864386" y="279703"/>
                      <a:pt x="1864995" y="275222"/>
                      <a:pt x="1872174" y="278572"/>
                    </a:cubicBezTo>
                    <a:cubicBezTo>
                      <a:pt x="1871869" y="272524"/>
                      <a:pt x="1868867" y="266868"/>
                      <a:pt x="1864343" y="263562"/>
                    </a:cubicBezTo>
                    <a:cubicBezTo>
                      <a:pt x="1865387" y="262213"/>
                      <a:pt x="1866431" y="260865"/>
                      <a:pt x="1867475" y="259516"/>
                    </a:cubicBezTo>
                    <a:cubicBezTo>
                      <a:pt x="1866735" y="258820"/>
                      <a:pt x="1865996" y="258124"/>
                      <a:pt x="1865256" y="257428"/>
                    </a:cubicBezTo>
                    <a:lnTo>
                      <a:pt x="1854025" y="270069"/>
                    </a:lnTo>
                    <a:lnTo>
                      <a:pt x="1848985" y="268174"/>
                    </a:lnTo>
                    <a:cubicBezTo>
                      <a:pt x="1847941" y="267651"/>
                      <a:pt x="1847288" y="265998"/>
                      <a:pt x="1846288" y="265825"/>
                    </a:cubicBezTo>
                    <a:cubicBezTo>
                      <a:pt x="1841893" y="265085"/>
                      <a:pt x="1837413" y="264693"/>
                      <a:pt x="1833019" y="264171"/>
                    </a:cubicBezTo>
                    <a:close/>
                    <a:moveTo>
                      <a:pt x="1829625" y="250119"/>
                    </a:moveTo>
                    <a:cubicBezTo>
                      <a:pt x="1835150" y="254165"/>
                      <a:pt x="1840327" y="257994"/>
                      <a:pt x="1845374" y="261648"/>
                    </a:cubicBezTo>
                    <a:cubicBezTo>
                      <a:pt x="1847506" y="260343"/>
                      <a:pt x="1849246" y="258515"/>
                      <a:pt x="1851247" y="258211"/>
                    </a:cubicBezTo>
                    <a:cubicBezTo>
                      <a:pt x="1853597" y="257907"/>
                      <a:pt x="1856163" y="258864"/>
                      <a:pt x="1858643" y="259255"/>
                    </a:cubicBezTo>
                    <a:cubicBezTo>
                      <a:pt x="1858730" y="258298"/>
                      <a:pt x="1858817" y="257341"/>
                      <a:pt x="1858948" y="256384"/>
                    </a:cubicBezTo>
                    <a:cubicBezTo>
                      <a:pt x="1856729" y="256253"/>
                      <a:pt x="1854467" y="255905"/>
                      <a:pt x="1852248" y="255992"/>
                    </a:cubicBezTo>
                    <a:cubicBezTo>
                      <a:pt x="1846723" y="256210"/>
                      <a:pt x="1841981" y="256427"/>
                      <a:pt x="1839414" y="249423"/>
                    </a:cubicBezTo>
                    <a:cubicBezTo>
                      <a:pt x="1837891" y="245246"/>
                      <a:pt x="1833236" y="244986"/>
                      <a:pt x="1829625" y="250119"/>
                    </a:cubicBezTo>
                    <a:close/>
                    <a:moveTo>
                      <a:pt x="1783727" y="279355"/>
                    </a:moveTo>
                    <a:cubicBezTo>
                      <a:pt x="1784901" y="280617"/>
                      <a:pt x="1786903" y="283096"/>
                      <a:pt x="1787164" y="282922"/>
                    </a:cubicBezTo>
                    <a:cubicBezTo>
                      <a:pt x="1789774" y="281226"/>
                      <a:pt x="1792123" y="279094"/>
                      <a:pt x="1794560" y="277092"/>
                    </a:cubicBezTo>
                    <a:cubicBezTo>
                      <a:pt x="1793646" y="275918"/>
                      <a:pt x="1792732" y="274743"/>
                      <a:pt x="1791819" y="273569"/>
                    </a:cubicBezTo>
                    <a:cubicBezTo>
                      <a:pt x="1789121" y="275483"/>
                      <a:pt x="1786424" y="277440"/>
                      <a:pt x="1783727" y="279355"/>
                    </a:cubicBezTo>
                    <a:close/>
                    <a:moveTo>
                      <a:pt x="1670047" y="378460"/>
                    </a:moveTo>
                    <a:cubicBezTo>
                      <a:pt x="1675311" y="377329"/>
                      <a:pt x="1679183" y="376546"/>
                      <a:pt x="1683142" y="375763"/>
                    </a:cubicBezTo>
                    <a:cubicBezTo>
                      <a:pt x="1677791" y="368454"/>
                      <a:pt x="1673875" y="368889"/>
                      <a:pt x="1670047" y="378460"/>
                    </a:cubicBezTo>
                    <a:close/>
                    <a:moveTo>
                      <a:pt x="1628064" y="399865"/>
                    </a:moveTo>
                    <a:cubicBezTo>
                      <a:pt x="1631457" y="401344"/>
                      <a:pt x="1634720" y="402823"/>
                      <a:pt x="1638244" y="404390"/>
                    </a:cubicBezTo>
                    <a:cubicBezTo>
                      <a:pt x="1640550" y="402519"/>
                      <a:pt x="1642943" y="400822"/>
                      <a:pt x="1644944" y="398821"/>
                    </a:cubicBezTo>
                    <a:cubicBezTo>
                      <a:pt x="1645988" y="397777"/>
                      <a:pt x="1647337" y="395601"/>
                      <a:pt x="1646946" y="394775"/>
                    </a:cubicBezTo>
                    <a:cubicBezTo>
                      <a:pt x="1646162" y="393209"/>
                      <a:pt x="1642943" y="391164"/>
                      <a:pt x="1642856" y="391251"/>
                    </a:cubicBezTo>
                    <a:cubicBezTo>
                      <a:pt x="1638766" y="395732"/>
                      <a:pt x="1628673" y="390337"/>
                      <a:pt x="1628064" y="399865"/>
                    </a:cubicBezTo>
                    <a:close/>
                    <a:moveTo>
                      <a:pt x="667458" y="1024916"/>
                    </a:moveTo>
                    <a:cubicBezTo>
                      <a:pt x="663908" y="1017322"/>
                      <a:pt x="676833" y="1011934"/>
                      <a:pt x="679614" y="1019972"/>
                    </a:cubicBezTo>
                    <a:cubicBezTo>
                      <a:pt x="683235" y="1027774"/>
                      <a:pt x="670276" y="1032905"/>
                      <a:pt x="667458" y="1024916"/>
                    </a:cubicBezTo>
                    <a:close/>
                    <a:moveTo>
                      <a:pt x="0" y="335951"/>
                    </a:moveTo>
                    <a:cubicBezTo>
                      <a:pt x="561" y="316725"/>
                      <a:pt x="13515" y="301083"/>
                      <a:pt x="21186" y="284186"/>
                    </a:cubicBezTo>
                    <a:cubicBezTo>
                      <a:pt x="29059" y="269958"/>
                      <a:pt x="34144" y="251820"/>
                      <a:pt x="49756" y="243927"/>
                    </a:cubicBezTo>
                    <a:cubicBezTo>
                      <a:pt x="80876" y="238492"/>
                      <a:pt x="117743" y="225478"/>
                      <a:pt x="146802" y="244668"/>
                    </a:cubicBezTo>
                    <a:cubicBezTo>
                      <a:pt x="162510" y="255353"/>
                      <a:pt x="180243" y="266613"/>
                      <a:pt x="188745" y="284321"/>
                    </a:cubicBezTo>
                    <a:cubicBezTo>
                      <a:pt x="201309" y="331538"/>
                      <a:pt x="205001" y="380425"/>
                      <a:pt x="213315" y="428390"/>
                    </a:cubicBezTo>
                    <a:cubicBezTo>
                      <a:pt x="226994" y="451404"/>
                      <a:pt x="247997" y="469034"/>
                      <a:pt x="264489" y="489874"/>
                    </a:cubicBezTo>
                    <a:cubicBezTo>
                      <a:pt x="275874" y="505616"/>
                      <a:pt x="273809" y="527418"/>
                      <a:pt x="286167" y="542604"/>
                    </a:cubicBezTo>
                    <a:cubicBezTo>
                      <a:pt x="299967" y="560652"/>
                      <a:pt x="311434" y="580553"/>
                      <a:pt x="327684" y="596645"/>
                    </a:cubicBezTo>
                    <a:cubicBezTo>
                      <a:pt x="352376" y="623329"/>
                      <a:pt x="369482" y="655734"/>
                      <a:pt x="392232" y="683919"/>
                    </a:cubicBezTo>
                    <a:cubicBezTo>
                      <a:pt x="425948" y="720642"/>
                      <a:pt x="471395" y="747958"/>
                      <a:pt x="490497" y="796405"/>
                    </a:cubicBezTo>
                    <a:cubicBezTo>
                      <a:pt x="527800" y="844846"/>
                      <a:pt x="568210" y="891379"/>
                      <a:pt x="610732" y="935347"/>
                    </a:cubicBezTo>
                    <a:cubicBezTo>
                      <a:pt x="606733" y="909479"/>
                      <a:pt x="596765" y="884525"/>
                      <a:pt x="595625" y="858257"/>
                    </a:cubicBezTo>
                    <a:cubicBezTo>
                      <a:pt x="598158" y="833573"/>
                      <a:pt x="598911" y="808546"/>
                      <a:pt x="602715" y="783963"/>
                    </a:cubicBezTo>
                    <a:cubicBezTo>
                      <a:pt x="623459" y="740160"/>
                      <a:pt x="659378" y="701374"/>
                      <a:pt x="707436" y="687880"/>
                    </a:cubicBezTo>
                    <a:cubicBezTo>
                      <a:pt x="699092" y="647001"/>
                      <a:pt x="690551" y="605581"/>
                      <a:pt x="671593" y="568063"/>
                    </a:cubicBezTo>
                    <a:cubicBezTo>
                      <a:pt x="667650" y="560821"/>
                      <a:pt x="662945" y="551981"/>
                      <a:pt x="653632" y="551488"/>
                    </a:cubicBezTo>
                    <a:cubicBezTo>
                      <a:pt x="620944" y="548171"/>
                      <a:pt x="586505" y="551022"/>
                      <a:pt x="556447" y="565013"/>
                    </a:cubicBezTo>
                    <a:cubicBezTo>
                      <a:pt x="538457" y="574028"/>
                      <a:pt x="535541" y="595979"/>
                      <a:pt x="529597" y="613139"/>
                    </a:cubicBezTo>
                    <a:cubicBezTo>
                      <a:pt x="502339" y="596549"/>
                      <a:pt x="474501" y="573904"/>
                      <a:pt x="470024" y="540016"/>
                    </a:cubicBezTo>
                    <a:cubicBezTo>
                      <a:pt x="458423" y="480993"/>
                      <a:pt x="442808" y="412392"/>
                      <a:pt x="480538" y="359176"/>
                    </a:cubicBezTo>
                    <a:cubicBezTo>
                      <a:pt x="500520" y="338924"/>
                      <a:pt x="525951" y="325117"/>
                      <a:pt x="549918" y="310016"/>
                    </a:cubicBezTo>
                    <a:cubicBezTo>
                      <a:pt x="548066" y="239964"/>
                      <a:pt x="535969" y="170665"/>
                      <a:pt x="533089" y="100739"/>
                    </a:cubicBezTo>
                    <a:cubicBezTo>
                      <a:pt x="539232" y="65962"/>
                      <a:pt x="552939" y="32981"/>
                      <a:pt x="565254" y="0"/>
                    </a:cubicBezTo>
                    <a:cubicBezTo>
                      <a:pt x="611212" y="3838"/>
                      <a:pt x="666213" y="-4134"/>
                      <a:pt x="699520" y="35942"/>
                    </a:cubicBezTo>
                    <a:cubicBezTo>
                      <a:pt x="732582" y="92459"/>
                      <a:pt x="734785" y="158018"/>
                      <a:pt x="745435" y="221409"/>
                    </a:cubicBezTo>
                    <a:lnTo>
                      <a:pt x="758822" y="277261"/>
                    </a:lnTo>
                    <a:lnTo>
                      <a:pt x="764262" y="274134"/>
                    </a:lnTo>
                    <a:cubicBezTo>
                      <a:pt x="772310" y="271045"/>
                      <a:pt x="778184" y="265607"/>
                      <a:pt x="785014" y="261213"/>
                    </a:cubicBezTo>
                    <a:cubicBezTo>
                      <a:pt x="788843" y="258777"/>
                      <a:pt x="795238" y="260604"/>
                      <a:pt x="800328" y="259777"/>
                    </a:cubicBezTo>
                    <a:cubicBezTo>
                      <a:pt x="803548" y="259255"/>
                      <a:pt x="806593" y="257428"/>
                      <a:pt x="809551" y="255427"/>
                    </a:cubicBezTo>
                    <a:cubicBezTo>
                      <a:pt x="814903" y="253991"/>
                      <a:pt x="820254" y="252555"/>
                      <a:pt x="825605" y="251119"/>
                    </a:cubicBezTo>
                    <a:cubicBezTo>
                      <a:pt x="825953" y="251859"/>
                      <a:pt x="826344" y="252599"/>
                      <a:pt x="826693" y="253295"/>
                    </a:cubicBezTo>
                    <a:cubicBezTo>
                      <a:pt x="827954" y="251555"/>
                      <a:pt x="829085" y="249771"/>
                      <a:pt x="830434" y="248118"/>
                    </a:cubicBezTo>
                    <a:cubicBezTo>
                      <a:pt x="833131" y="244811"/>
                      <a:pt x="835481" y="243985"/>
                      <a:pt x="838613" y="248118"/>
                    </a:cubicBezTo>
                    <a:cubicBezTo>
                      <a:pt x="839875" y="249727"/>
                      <a:pt x="843703" y="250858"/>
                      <a:pt x="845617" y="250162"/>
                    </a:cubicBezTo>
                    <a:cubicBezTo>
                      <a:pt x="849402" y="248814"/>
                      <a:pt x="852622" y="245856"/>
                      <a:pt x="856233" y="243898"/>
                    </a:cubicBezTo>
                    <a:cubicBezTo>
                      <a:pt x="863759" y="239765"/>
                      <a:pt x="866195" y="240635"/>
                      <a:pt x="869241" y="247552"/>
                    </a:cubicBezTo>
                    <a:cubicBezTo>
                      <a:pt x="872156" y="245333"/>
                      <a:pt x="874853" y="242158"/>
                      <a:pt x="878246" y="240983"/>
                    </a:cubicBezTo>
                    <a:cubicBezTo>
                      <a:pt x="881683" y="239808"/>
                      <a:pt x="885773" y="240548"/>
                      <a:pt x="889601" y="240505"/>
                    </a:cubicBezTo>
                    <a:cubicBezTo>
                      <a:pt x="891037" y="240504"/>
                      <a:pt x="892473" y="240896"/>
                      <a:pt x="893865" y="240722"/>
                    </a:cubicBezTo>
                    <a:cubicBezTo>
                      <a:pt x="901652" y="239721"/>
                      <a:pt x="909440" y="238677"/>
                      <a:pt x="917228" y="237459"/>
                    </a:cubicBezTo>
                    <a:cubicBezTo>
                      <a:pt x="918620" y="237241"/>
                      <a:pt x="919838" y="235980"/>
                      <a:pt x="921230" y="235719"/>
                    </a:cubicBezTo>
                    <a:cubicBezTo>
                      <a:pt x="924406" y="235110"/>
                      <a:pt x="928408" y="233413"/>
                      <a:pt x="930714" y="234631"/>
                    </a:cubicBezTo>
                    <a:cubicBezTo>
                      <a:pt x="938197" y="238634"/>
                      <a:pt x="942852" y="235414"/>
                      <a:pt x="947768" y="230368"/>
                    </a:cubicBezTo>
                    <a:cubicBezTo>
                      <a:pt x="949334" y="228758"/>
                      <a:pt x="952336" y="228410"/>
                      <a:pt x="954686" y="227670"/>
                    </a:cubicBezTo>
                    <a:cubicBezTo>
                      <a:pt x="958645" y="226365"/>
                      <a:pt x="962647" y="225191"/>
                      <a:pt x="966650" y="223929"/>
                    </a:cubicBezTo>
                    <a:cubicBezTo>
                      <a:pt x="966084" y="217577"/>
                      <a:pt x="966954" y="217316"/>
                      <a:pt x="975786" y="221318"/>
                    </a:cubicBezTo>
                    <a:cubicBezTo>
                      <a:pt x="977613" y="218447"/>
                      <a:pt x="979440" y="215532"/>
                      <a:pt x="981964" y="211573"/>
                    </a:cubicBezTo>
                    <a:cubicBezTo>
                      <a:pt x="982703" y="213966"/>
                      <a:pt x="983138" y="215315"/>
                      <a:pt x="983660" y="217055"/>
                    </a:cubicBezTo>
                    <a:cubicBezTo>
                      <a:pt x="985749" y="216054"/>
                      <a:pt x="987880" y="215054"/>
                      <a:pt x="990491" y="213879"/>
                    </a:cubicBezTo>
                    <a:cubicBezTo>
                      <a:pt x="988707" y="211573"/>
                      <a:pt x="987184" y="209572"/>
                      <a:pt x="985270" y="207135"/>
                    </a:cubicBezTo>
                    <a:cubicBezTo>
                      <a:pt x="988837" y="206526"/>
                      <a:pt x="992100" y="205961"/>
                      <a:pt x="996016" y="205308"/>
                    </a:cubicBezTo>
                    <a:cubicBezTo>
                      <a:pt x="995233" y="203089"/>
                      <a:pt x="994667" y="201437"/>
                      <a:pt x="993971" y="199522"/>
                    </a:cubicBezTo>
                    <a:cubicBezTo>
                      <a:pt x="1000976" y="197651"/>
                      <a:pt x="1001237" y="203133"/>
                      <a:pt x="1001976" y="205352"/>
                    </a:cubicBezTo>
                    <a:cubicBezTo>
                      <a:pt x="1007066" y="205657"/>
                      <a:pt x="1011199" y="206353"/>
                      <a:pt x="1015245" y="206048"/>
                    </a:cubicBezTo>
                    <a:cubicBezTo>
                      <a:pt x="1021554" y="205569"/>
                      <a:pt x="1027775" y="203873"/>
                      <a:pt x="1034083" y="203698"/>
                    </a:cubicBezTo>
                    <a:cubicBezTo>
                      <a:pt x="1050876" y="203307"/>
                      <a:pt x="1066277" y="197912"/>
                      <a:pt x="1081809" y="192170"/>
                    </a:cubicBezTo>
                    <a:cubicBezTo>
                      <a:pt x="1099255" y="185774"/>
                      <a:pt x="1117048" y="180554"/>
                      <a:pt x="1135930" y="179423"/>
                    </a:cubicBezTo>
                    <a:cubicBezTo>
                      <a:pt x="1146763" y="178770"/>
                      <a:pt x="1157421" y="175202"/>
                      <a:pt x="1168254" y="174115"/>
                    </a:cubicBezTo>
                    <a:cubicBezTo>
                      <a:pt x="1181045" y="172810"/>
                      <a:pt x="1193923" y="172461"/>
                      <a:pt x="1206800" y="172331"/>
                    </a:cubicBezTo>
                    <a:cubicBezTo>
                      <a:pt x="1213587" y="172244"/>
                      <a:pt x="1220417" y="173419"/>
                      <a:pt x="1228814" y="174158"/>
                    </a:cubicBezTo>
                    <a:cubicBezTo>
                      <a:pt x="1228509" y="174506"/>
                      <a:pt x="1229597" y="173332"/>
                      <a:pt x="1230815" y="171983"/>
                    </a:cubicBezTo>
                    <a:cubicBezTo>
                      <a:pt x="1237906" y="176421"/>
                      <a:pt x="1244911" y="177857"/>
                      <a:pt x="1252133" y="171331"/>
                    </a:cubicBezTo>
                    <a:cubicBezTo>
                      <a:pt x="1253786" y="169851"/>
                      <a:pt x="1257832" y="169677"/>
                      <a:pt x="1260181" y="170504"/>
                    </a:cubicBezTo>
                    <a:cubicBezTo>
                      <a:pt x="1272319" y="174680"/>
                      <a:pt x="1272233" y="174854"/>
                      <a:pt x="1286764" y="173071"/>
                    </a:cubicBezTo>
                    <a:cubicBezTo>
                      <a:pt x="1286285" y="170982"/>
                      <a:pt x="1285850" y="168938"/>
                      <a:pt x="1284893" y="164674"/>
                    </a:cubicBezTo>
                    <a:cubicBezTo>
                      <a:pt x="1290983" y="167546"/>
                      <a:pt x="1295551" y="169677"/>
                      <a:pt x="1300119" y="171853"/>
                    </a:cubicBezTo>
                    <a:cubicBezTo>
                      <a:pt x="1299902" y="172331"/>
                      <a:pt x="1299685" y="172810"/>
                      <a:pt x="1299510" y="173288"/>
                    </a:cubicBezTo>
                    <a:cubicBezTo>
                      <a:pt x="1303861" y="171983"/>
                      <a:pt x="1308168" y="170722"/>
                      <a:pt x="1312518" y="169416"/>
                    </a:cubicBezTo>
                    <a:cubicBezTo>
                      <a:pt x="1312345" y="168894"/>
                      <a:pt x="1312214" y="168372"/>
                      <a:pt x="1312040" y="167850"/>
                    </a:cubicBezTo>
                    <a:cubicBezTo>
                      <a:pt x="1320567" y="169068"/>
                      <a:pt x="1329094" y="170243"/>
                      <a:pt x="1338057" y="171505"/>
                    </a:cubicBezTo>
                    <a:cubicBezTo>
                      <a:pt x="1338318" y="171157"/>
                      <a:pt x="1339275" y="169938"/>
                      <a:pt x="1340188" y="168720"/>
                    </a:cubicBezTo>
                    <a:cubicBezTo>
                      <a:pt x="1341058" y="169895"/>
                      <a:pt x="1341798" y="171113"/>
                      <a:pt x="1342798" y="172200"/>
                    </a:cubicBezTo>
                    <a:cubicBezTo>
                      <a:pt x="1343625" y="173114"/>
                      <a:pt x="1344626" y="174419"/>
                      <a:pt x="1345670" y="174507"/>
                    </a:cubicBezTo>
                    <a:cubicBezTo>
                      <a:pt x="1361593" y="175855"/>
                      <a:pt x="1377516" y="177291"/>
                      <a:pt x="1393439" y="178248"/>
                    </a:cubicBezTo>
                    <a:cubicBezTo>
                      <a:pt x="1406665" y="179031"/>
                      <a:pt x="1419977" y="179466"/>
                      <a:pt x="1433247" y="179553"/>
                    </a:cubicBezTo>
                    <a:cubicBezTo>
                      <a:pt x="1438597" y="179597"/>
                      <a:pt x="1443905" y="178161"/>
                      <a:pt x="1449256" y="177595"/>
                    </a:cubicBezTo>
                    <a:cubicBezTo>
                      <a:pt x="1463483" y="176116"/>
                      <a:pt x="1477753" y="173245"/>
                      <a:pt x="1491892" y="173767"/>
                    </a:cubicBezTo>
                    <a:cubicBezTo>
                      <a:pt x="1502594" y="174158"/>
                      <a:pt x="1513383" y="171200"/>
                      <a:pt x="1524173" y="174724"/>
                    </a:cubicBezTo>
                    <a:cubicBezTo>
                      <a:pt x="1527479" y="175812"/>
                      <a:pt x="1531961" y="172505"/>
                      <a:pt x="1535919" y="172375"/>
                    </a:cubicBezTo>
                    <a:cubicBezTo>
                      <a:pt x="1539400" y="172288"/>
                      <a:pt x="1543359" y="173158"/>
                      <a:pt x="1546361" y="174941"/>
                    </a:cubicBezTo>
                    <a:cubicBezTo>
                      <a:pt x="1550668" y="177508"/>
                      <a:pt x="1562849" y="176464"/>
                      <a:pt x="1566025" y="172288"/>
                    </a:cubicBezTo>
                    <a:cubicBezTo>
                      <a:pt x="1569027" y="168372"/>
                      <a:pt x="1572290" y="165457"/>
                      <a:pt x="1577641" y="168764"/>
                    </a:cubicBezTo>
                    <a:cubicBezTo>
                      <a:pt x="1576902" y="170417"/>
                      <a:pt x="1576162" y="172070"/>
                      <a:pt x="1575422" y="173767"/>
                    </a:cubicBezTo>
                    <a:cubicBezTo>
                      <a:pt x="1577424" y="174072"/>
                      <a:pt x="1579425" y="174550"/>
                      <a:pt x="1581426" y="174637"/>
                    </a:cubicBezTo>
                    <a:cubicBezTo>
                      <a:pt x="1584602" y="174768"/>
                      <a:pt x="1588039" y="173897"/>
                      <a:pt x="1590997" y="174724"/>
                    </a:cubicBezTo>
                    <a:cubicBezTo>
                      <a:pt x="1599046" y="176943"/>
                      <a:pt x="1602613" y="170069"/>
                      <a:pt x="1606007" y="166110"/>
                    </a:cubicBezTo>
                    <a:cubicBezTo>
                      <a:pt x="1610792" y="160541"/>
                      <a:pt x="1614621" y="163413"/>
                      <a:pt x="1618145" y="165414"/>
                    </a:cubicBezTo>
                    <a:cubicBezTo>
                      <a:pt x="1619711" y="166327"/>
                      <a:pt x="1619276" y="170808"/>
                      <a:pt x="1619580" y="172722"/>
                    </a:cubicBezTo>
                    <a:cubicBezTo>
                      <a:pt x="1624410" y="172984"/>
                      <a:pt x="1630631" y="173288"/>
                      <a:pt x="1636809" y="173549"/>
                    </a:cubicBezTo>
                    <a:cubicBezTo>
                      <a:pt x="1638070" y="173593"/>
                      <a:pt x="1639375" y="173332"/>
                      <a:pt x="1640637" y="173245"/>
                    </a:cubicBezTo>
                    <a:cubicBezTo>
                      <a:pt x="1640289" y="172070"/>
                      <a:pt x="1640115" y="170852"/>
                      <a:pt x="1639593" y="169764"/>
                    </a:cubicBezTo>
                    <a:cubicBezTo>
                      <a:pt x="1637418" y="165501"/>
                      <a:pt x="1638897" y="163151"/>
                      <a:pt x="1644379" y="161367"/>
                    </a:cubicBezTo>
                    <a:cubicBezTo>
                      <a:pt x="1641246" y="172288"/>
                      <a:pt x="1647511" y="172331"/>
                      <a:pt x="1655124" y="173332"/>
                    </a:cubicBezTo>
                    <a:cubicBezTo>
                      <a:pt x="1663564" y="174419"/>
                      <a:pt x="1671309" y="176073"/>
                      <a:pt x="1679313" y="171200"/>
                    </a:cubicBezTo>
                    <a:cubicBezTo>
                      <a:pt x="1681402" y="169895"/>
                      <a:pt x="1685665" y="172113"/>
                      <a:pt x="1690364" y="172983"/>
                    </a:cubicBezTo>
                    <a:cubicBezTo>
                      <a:pt x="1689929" y="168198"/>
                      <a:pt x="1689538" y="164282"/>
                      <a:pt x="1689146" y="159932"/>
                    </a:cubicBezTo>
                    <a:cubicBezTo>
                      <a:pt x="1691625" y="160106"/>
                      <a:pt x="1694802" y="159627"/>
                      <a:pt x="1697151" y="160758"/>
                    </a:cubicBezTo>
                    <a:cubicBezTo>
                      <a:pt x="1699239" y="161759"/>
                      <a:pt x="1701806" y="164631"/>
                      <a:pt x="1701763" y="166632"/>
                    </a:cubicBezTo>
                    <a:cubicBezTo>
                      <a:pt x="1701632" y="172244"/>
                      <a:pt x="1703068" y="174550"/>
                      <a:pt x="1709158" y="173898"/>
                    </a:cubicBezTo>
                    <a:cubicBezTo>
                      <a:pt x="1716511" y="173114"/>
                      <a:pt x="1722210" y="170678"/>
                      <a:pt x="1725299" y="163543"/>
                    </a:cubicBezTo>
                    <a:cubicBezTo>
                      <a:pt x="1725560" y="162890"/>
                      <a:pt x="1726821" y="162716"/>
                      <a:pt x="1727953" y="162151"/>
                    </a:cubicBezTo>
                    <a:cubicBezTo>
                      <a:pt x="1728649" y="165805"/>
                      <a:pt x="1729258" y="169025"/>
                      <a:pt x="1729910" y="172244"/>
                    </a:cubicBezTo>
                    <a:cubicBezTo>
                      <a:pt x="1730476" y="172201"/>
                      <a:pt x="1731085" y="172157"/>
                      <a:pt x="1731651" y="172070"/>
                    </a:cubicBezTo>
                    <a:cubicBezTo>
                      <a:pt x="1731738" y="170243"/>
                      <a:pt x="1731651" y="168372"/>
                      <a:pt x="1731999" y="166632"/>
                    </a:cubicBezTo>
                    <a:cubicBezTo>
                      <a:pt x="1732521" y="164195"/>
                      <a:pt x="1733434" y="161890"/>
                      <a:pt x="1734174" y="159497"/>
                    </a:cubicBezTo>
                    <a:cubicBezTo>
                      <a:pt x="1735262" y="159976"/>
                      <a:pt x="1737263" y="160367"/>
                      <a:pt x="1737306" y="160933"/>
                    </a:cubicBezTo>
                    <a:cubicBezTo>
                      <a:pt x="1737480" y="163456"/>
                      <a:pt x="1737132" y="165979"/>
                      <a:pt x="1736828" y="170069"/>
                    </a:cubicBezTo>
                    <a:cubicBezTo>
                      <a:pt x="1738220" y="173114"/>
                      <a:pt x="1741483" y="175333"/>
                      <a:pt x="1746617" y="173071"/>
                    </a:cubicBezTo>
                    <a:cubicBezTo>
                      <a:pt x="1746834" y="172984"/>
                      <a:pt x="1747139" y="173027"/>
                      <a:pt x="1747356" y="173071"/>
                    </a:cubicBezTo>
                    <a:cubicBezTo>
                      <a:pt x="1757580" y="176029"/>
                      <a:pt x="1767630" y="172027"/>
                      <a:pt x="1777636" y="172418"/>
                    </a:cubicBezTo>
                    <a:cubicBezTo>
                      <a:pt x="1787338" y="172810"/>
                      <a:pt x="1797039" y="175551"/>
                      <a:pt x="1806567" y="178074"/>
                    </a:cubicBezTo>
                    <a:cubicBezTo>
                      <a:pt x="1810004" y="178987"/>
                      <a:pt x="1812354" y="180858"/>
                      <a:pt x="1813833" y="176029"/>
                    </a:cubicBezTo>
                    <a:cubicBezTo>
                      <a:pt x="1814137" y="175072"/>
                      <a:pt x="1816312" y="173767"/>
                      <a:pt x="1817008" y="174072"/>
                    </a:cubicBezTo>
                    <a:cubicBezTo>
                      <a:pt x="1824579" y="177160"/>
                      <a:pt x="1832888" y="173201"/>
                      <a:pt x="1840154" y="176377"/>
                    </a:cubicBezTo>
                    <a:cubicBezTo>
                      <a:pt x="1843852" y="177987"/>
                      <a:pt x="1846592" y="181728"/>
                      <a:pt x="1849899" y="182947"/>
                    </a:cubicBezTo>
                    <a:cubicBezTo>
                      <a:pt x="1852335" y="183599"/>
                      <a:pt x="1854728" y="184251"/>
                      <a:pt x="1857730" y="185078"/>
                    </a:cubicBezTo>
                    <a:cubicBezTo>
                      <a:pt x="1857991" y="184469"/>
                      <a:pt x="1858687" y="182816"/>
                      <a:pt x="1859644" y="180510"/>
                    </a:cubicBezTo>
                    <a:cubicBezTo>
                      <a:pt x="1863081" y="182729"/>
                      <a:pt x="1869520" y="180467"/>
                      <a:pt x="1867866" y="187079"/>
                    </a:cubicBezTo>
                    <a:cubicBezTo>
                      <a:pt x="1870825" y="185861"/>
                      <a:pt x="1874088" y="183251"/>
                      <a:pt x="1876263" y="183947"/>
                    </a:cubicBezTo>
                    <a:cubicBezTo>
                      <a:pt x="1878395" y="184643"/>
                      <a:pt x="1879395" y="188733"/>
                      <a:pt x="1881745" y="192822"/>
                    </a:cubicBezTo>
                    <a:cubicBezTo>
                      <a:pt x="1883006" y="191082"/>
                      <a:pt x="1885791" y="188950"/>
                      <a:pt x="1885965" y="186645"/>
                    </a:cubicBezTo>
                    <a:cubicBezTo>
                      <a:pt x="1886182" y="183294"/>
                      <a:pt x="1885138" y="179640"/>
                      <a:pt x="1889837" y="179727"/>
                    </a:cubicBezTo>
                    <a:cubicBezTo>
                      <a:pt x="1892665" y="179770"/>
                      <a:pt x="1895405" y="181641"/>
                      <a:pt x="1897885" y="184425"/>
                    </a:cubicBezTo>
                    <a:cubicBezTo>
                      <a:pt x="1899060" y="183903"/>
                      <a:pt x="1900278" y="183338"/>
                      <a:pt x="1901366" y="182859"/>
                    </a:cubicBezTo>
                    <a:cubicBezTo>
                      <a:pt x="1901366" y="186036"/>
                      <a:pt x="1901366" y="188863"/>
                      <a:pt x="1901366" y="191648"/>
                    </a:cubicBezTo>
                    <a:cubicBezTo>
                      <a:pt x="1901801" y="191865"/>
                      <a:pt x="1902279" y="192083"/>
                      <a:pt x="1902714" y="192344"/>
                    </a:cubicBezTo>
                    <a:cubicBezTo>
                      <a:pt x="1903541" y="190691"/>
                      <a:pt x="1904150" y="188907"/>
                      <a:pt x="1905238" y="187471"/>
                    </a:cubicBezTo>
                    <a:cubicBezTo>
                      <a:pt x="1906847" y="185339"/>
                      <a:pt x="1908718" y="181815"/>
                      <a:pt x="1910545" y="181772"/>
                    </a:cubicBezTo>
                    <a:cubicBezTo>
                      <a:pt x="1913547" y="181685"/>
                      <a:pt x="1916767" y="183686"/>
                      <a:pt x="1919594" y="185296"/>
                    </a:cubicBezTo>
                    <a:cubicBezTo>
                      <a:pt x="1921509" y="186383"/>
                      <a:pt x="1923945" y="189908"/>
                      <a:pt x="1924510" y="189560"/>
                    </a:cubicBezTo>
                    <a:cubicBezTo>
                      <a:pt x="1926990" y="188080"/>
                      <a:pt x="1928905" y="185600"/>
                      <a:pt x="1931385" y="183121"/>
                    </a:cubicBezTo>
                    <a:cubicBezTo>
                      <a:pt x="1936344" y="185861"/>
                      <a:pt x="1936997" y="190647"/>
                      <a:pt x="1932690" y="199783"/>
                    </a:cubicBezTo>
                    <a:cubicBezTo>
                      <a:pt x="1928905" y="200523"/>
                      <a:pt x="1925468" y="201175"/>
                      <a:pt x="1921987" y="201871"/>
                    </a:cubicBezTo>
                    <a:cubicBezTo>
                      <a:pt x="1931211" y="208876"/>
                      <a:pt x="1934909" y="200349"/>
                      <a:pt x="1940564" y="196955"/>
                    </a:cubicBezTo>
                    <a:cubicBezTo>
                      <a:pt x="1942304" y="199130"/>
                      <a:pt x="1944132" y="201393"/>
                      <a:pt x="1946872" y="204830"/>
                    </a:cubicBezTo>
                    <a:cubicBezTo>
                      <a:pt x="1948830" y="196085"/>
                      <a:pt x="1936170" y="191604"/>
                      <a:pt x="1943653" y="183730"/>
                    </a:cubicBezTo>
                    <a:cubicBezTo>
                      <a:pt x="1950919" y="184817"/>
                      <a:pt x="1948134" y="201741"/>
                      <a:pt x="1960533" y="194389"/>
                    </a:cubicBezTo>
                    <a:cubicBezTo>
                      <a:pt x="1964100" y="197477"/>
                      <a:pt x="1967755" y="200610"/>
                      <a:pt x="1971714" y="204047"/>
                    </a:cubicBezTo>
                    <a:cubicBezTo>
                      <a:pt x="1970452" y="205917"/>
                      <a:pt x="1969278" y="207614"/>
                      <a:pt x="1967973" y="209616"/>
                    </a:cubicBezTo>
                    <a:cubicBezTo>
                      <a:pt x="1969452" y="210659"/>
                      <a:pt x="1970800" y="211573"/>
                      <a:pt x="1972758" y="212922"/>
                    </a:cubicBezTo>
                    <a:cubicBezTo>
                      <a:pt x="1973802" y="209920"/>
                      <a:pt x="1974716" y="207309"/>
                      <a:pt x="1975630" y="204699"/>
                    </a:cubicBezTo>
                    <a:cubicBezTo>
                      <a:pt x="1976282" y="204438"/>
                      <a:pt x="1976891" y="204221"/>
                      <a:pt x="1977544" y="203960"/>
                    </a:cubicBezTo>
                    <a:cubicBezTo>
                      <a:pt x="1978719" y="206962"/>
                      <a:pt x="1979893" y="210007"/>
                      <a:pt x="1981285" y="213661"/>
                    </a:cubicBezTo>
                    <a:cubicBezTo>
                      <a:pt x="1981938" y="213531"/>
                      <a:pt x="1983983" y="213096"/>
                      <a:pt x="1985244" y="212835"/>
                    </a:cubicBezTo>
                    <a:cubicBezTo>
                      <a:pt x="1987420" y="215750"/>
                      <a:pt x="1989290" y="218273"/>
                      <a:pt x="1991205" y="220796"/>
                    </a:cubicBezTo>
                    <a:cubicBezTo>
                      <a:pt x="1991857" y="220318"/>
                      <a:pt x="1992553" y="219796"/>
                      <a:pt x="1993206" y="219317"/>
                    </a:cubicBezTo>
                    <a:cubicBezTo>
                      <a:pt x="1992901" y="214444"/>
                      <a:pt x="1992945" y="209963"/>
                      <a:pt x="1986071" y="208180"/>
                    </a:cubicBezTo>
                    <a:cubicBezTo>
                      <a:pt x="1981677" y="207049"/>
                      <a:pt x="1976152" y="204003"/>
                      <a:pt x="1982068" y="198173"/>
                    </a:cubicBezTo>
                    <a:cubicBezTo>
                      <a:pt x="1979980" y="194606"/>
                      <a:pt x="1970670" y="196912"/>
                      <a:pt x="1974498" y="189864"/>
                    </a:cubicBezTo>
                    <a:cubicBezTo>
                      <a:pt x="1978196" y="190473"/>
                      <a:pt x="1980894" y="190647"/>
                      <a:pt x="1983374" y="191473"/>
                    </a:cubicBezTo>
                    <a:cubicBezTo>
                      <a:pt x="1985114" y="192039"/>
                      <a:pt x="1987768" y="193214"/>
                      <a:pt x="1988029" y="194519"/>
                    </a:cubicBezTo>
                    <a:cubicBezTo>
                      <a:pt x="1989508" y="201436"/>
                      <a:pt x="1994989" y="201958"/>
                      <a:pt x="2000297" y="203612"/>
                    </a:cubicBezTo>
                    <a:cubicBezTo>
                      <a:pt x="2004126" y="204786"/>
                      <a:pt x="2008041" y="205744"/>
                      <a:pt x="2009216" y="211573"/>
                    </a:cubicBezTo>
                    <a:cubicBezTo>
                      <a:pt x="2010347" y="217185"/>
                      <a:pt x="2014436" y="222188"/>
                      <a:pt x="2018134" y="229193"/>
                    </a:cubicBezTo>
                    <a:cubicBezTo>
                      <a:pt x="2018570" y="220448"/>
                      <a:pt x="2018918" y="214097"/>
                      <a:pt x="2019265" y="207788"/>
                    </a:cubicBezTo>
                    <a:cubicBezTo>
                      <a:pt x="2028924" y="204569"/>
                      <a:pt x="2039539" y="209833"/>
                      <a:pt x="2044151" y="219143"/>
                    </a:cubicBezTo>
                    <a:cubicBezTo>
                      <a:pt x="2045587" y="222058"/>
                      <a:pt x="2049589" y="223755"/>
                      <a:pt x="2053809" y="227148"/>
                    </a:cubicBezTo>
                    <a:cubicBezTo>
                      <a:pt x="2054853" y="224059"/>
                      <a:pt x="2055636" y="221753"/>
                      <a:pt x="2056419" y="219448"/>
                    </a:cubicBezTo>
                    <a:cubicBezTo>
                      <a:pt x="2054723" y="219796"/>
                      <a:pt x="2052982" y="220144"/>
                      <a:pt x="2051286" y="220492"/>
                    </a:cubicBezTo>
                    <a:cubicBezTo>
                      <a:pt x="2051068" y="219970"/>
                      <a:pt x="2050850" y="219491"/>
                      <a:pt x="2050590" y="218969"/>
                    </a:cubicBezTo>
                    <a:lnTo>
                      <a:pt x="2059554" y="215597"/>
                    </a:lnTo>
                    <a:lnTo>
                      <a:pt x="2063511" y="224233"/>
                    </a:lnTo>
                    <a:cubicBezTo>
                      <a:pt x="2062989" y="224842"/>
                      <a:pt x="2062467" y="225451"/>
                      <a:pt x="2061944" y="226061"/>
                    </a:cubicBezTo>
                    <a:cubicBezTo>
                      <a:pt x="2064598" y="226191"/>
                      <a:pt x="2067252" y="226365"/>
                      <a:pt x="2069732" y="226495"/>
                    </a:cubicBezTo>
                    <a:lnTo>
                      <a:pt x="2071532" y="218522"/>
                    </a:lnTo>
                    <a:lnTo>
                      <a:pt x="2077955" y="215184"/>
                    </a:lnTo>
                    <a:cubicBezTo>
                      <a:pt x="2079085" y="220187"/>
                      <a:pt x="2080130" y="224755"/>
                      <a:pt x="2081174" y="229323"/>
                    </a:cubicBezTo>
                    <a:cubicBezTo>
                      <a:pt x="2080565" y="229497"/>
                      <a:pt x="2079912" y="229628"/>
                      <a:pt x="2079303" y="229802"/>
                    </a:cubicBezTo>
                    <a:cubicBezTo>
                      <a:pt x="2082523" y="231455"/>
                      <a:pt x="2085698" y="233065"/>
                      <a:pt x="2088787" y="234674"/>
                    </a:cubicBezTo>
                    <a:cubicBezTo>
                      <a:pt x="2089310" y="232021"/>
                      <a:pt x="2089875" y="228888"/>
                      <a:pt x="2090789" y="224103"/>
                    </a:cubicBezTo>
                    <a:cubicBezTo>
                      <a:pt x="2096096" y="229845"/>
                      <a:pt x="2100012" y="234153"/>
                      <a:pt x="2104101" y="238590"/>
                    </a:cubicBezTo>
                    <a:cubicBezTo>
                      <a:pt x="2102535" y="240678"/>
                      <a:pt x="2101186" y="242418"/>
                      <a:pt x="2100229" y="243724"/>
                    </a:cubicBezTo>
                    <a:cubicBezTo>
                      <a:pt x="2092181" y="241766"/>
                      <a:pt x="2084437" y="239852"/>
                      <a:pt x="2076214" y="237850"/>
                    </a:cubicBezTo>
                    <a:cubicBezTo>
                      <a:pt x="2078825" y="243028"/>
                      <a:pt x="2081131" y="247552"/>
                      <a:pt x="2083393" y="252120"/>
                    </a:cubicBezTo>
                    <a:cubicBezTo>
                      <a:pt x="2082784" y="252599"/>
                      <a:pt x="2082175" y="253034"/>
                      <a:pt x="2081565" y="253513"/>
                    </a:cubicBezTo>
                    <a:cubicBezTo>
                      <a:pt x="2077824" y="252381"/>
                      <a:pt x="2073909" y="246943"/>
                      <a:pt x="2070341" y="253948"/>
                    </a:cubicBezTo>
                    <a:cubicBezTo>
                      <a:pt x="2071168" y="255209"/>
                      <a:pt x="2072212" y="256775"/>
                      <a:pt x="2073560" y="258820"/>
                    </a:cubicBezTo>
                    <a:cubicBezTo>
                      <a:pt x="2070037" y="259038"/>
                      <a:pt x="2066774" y="260082"/>
                      <a:pt x="2064250" y="259168"/>
                    </a:cubicBezTo>
                    <a:cubicBezTo>
                      <a:pt x="2062510" y="258515"/>
                      <a:pt x="2060857" y="255122"/>
                      <a:pt x="2060900" y="252947"/>
                    </a:cubicBezTo>
                    <a:cubicBezTo>
                      <a:pt x="2060900" y="249075"/>
                      <a:pt x="2062206" y="245247"/>
                      <a:pt x="2062380" y="240983"/>
                    </a:cubicBezTo>
                    <a:cubicBezTo>
                      <a:pt x="2057811" y="250380"/>
                      <a:pt x="2050764" y="251859"/>
                      <a:pt x="2043193" y="248379"/>
                    </a:cubicBezTo>
                    <a:cubicBezTo>
                      <a:pt x="2040496" y="251816"/>
                      <a:pt x="2038321" y="254513"/>
                      <a:pt x="2035319" y="258342"/>
                    </a:cubicBezTo>
                    <a:cubicBezTo>
                      <a:pt x="2033448" y="251903"/>
                      <a:pt x="2024312" y="256949"/>
                      <a:pt x="2024617" y="248857"/>
                    </a:cubicBezTo>
                    <a:cubicBezTo>
                      <a:pt x="2021745" y="248901"/>
                      <a:pt x="2017743" y="247726"/>
                      <a:pt x="2016176" y="249162"/>
                    </a:cubicBezTo>
                    <a:cubicBezTo>
                      <a:pt x="2007432" y="257123"/>
                      <a:pt x="1998601" y="250597"/>
                      <a:pt x="1990030" y="249684"/>
                    </a:cubicBezTo>
                    <a:cubicBezTo>
                      <a:pt x="1985723" y="249249"/>
                      <a:pt x="1981721" y="245681"/>
                      <a:pt x="1977283" y="243332"/>
                    </a:cubicBezTo>
                    <a:cubicBezTo>
                      <a:pt x="1977457" y="244420"/>
                      <a:pt x="1977718" y="245986"/>
                      <a:pt x="1978110" y="248335"/>
                    </a:cubicBezTo>
                    <a:cubicBezTo>
                      <a:pt x="1970844" y="247074"/>
                      <a:pt x="1963796" y="245812"/>
                      <a:pt x="1956096" y="244463"/>
                    </a:cubicBezTo>
                    <a:cubicBezTo>
                      <a:pt x="1955313" y="244942"/>
                      <a:pt x="1953181" y="246682"/>
                      <a:pt x="1950788" y="247465"/>
                    </a:cubicBezTo>
                    <a:cubicBezTo>
                      <a:pt x="1948134" y="248335"/>
                      <a:pt x="1945176" y="248335"/>
                      <a:pt x="1941217" y="248857"/>
                    </a:cubicBezTo>
                    <a:cubicBezTo>
                      <a:pt x="1941173" y="248814"/>
                      <a:pt x="1940129" y="247596"/>
                      <a:pt x="1938998" y="246334"/>
                    </a:cubicBezTo>
                    <a:cubicBezTo>
                      <a:pt x="1937649" y="247422"/>
                      <a:pt x="1936388" y="248422"/>
                      <a:pt x="1934691" y="249815"/>
                    </a:cubicBezTo>
                    <a:cubicBezTo>
                      <a:pt x="1931906" y="247204"/>
                      <a:pt x="1929296" y="244768"/>
                      <a:pt x="1927991" y="243549"/>
                    </a:cubicBezTo>
                    <a:cubicBezTo>
                      <a:pt x="1922074" y="243549"/>
                      <a:pt x="1917115" y="243550"/>
                      <a:pt x="1910850" y="243550"/>
                    </a:cubicBezTo>
                    <a:cubicBezTo>
                      <a:pt x="1910676" y="244289"/>
                      <a:pt x="1909979" y="246769"/>
                      <a:pt x="1909414" y="248988"/>
                    </a:cubicBezTo>
                    <a:cubicBezTo>
                      <a:pt x="1899582" y="246987"/>
                      <a:pt x="1889793" y="245029"/>
                      <a:pt x="1879091" y="242853"/>
                    </a:cubicBezTo>
                    <a:cubicBezTo>
                      <a:pt x="1879091" y="240939"/>
                      <a:pt x="1879091" y="237763"/>
                      <a:pt x="1879091" y="234631"/>
                    </a:cubicBezTo>
                    <a:cubicBezTo>
                      <a:pt x="1878612" y="234588"/>
                      <a:pt x="1878134" y="234544"/>
                      <a:pt x="1877655" y="234457"/>
                    </a:cubicBezTo>
                    <a:cubicBezTo>
                      <a:pt x="1877176" y="237502"/>
                      <a:pt x="1877351" y="240852"/>
                      <a:pt x="1876002" y="243419"/>
                    </a:cubicBezTo>
                    <a:cubicBezTo>
                      <a:pt x="1874653" y="246030"/>
                      <a:pt x="1871825" y="247857"/>
                      <a:pt x="1869606" y="250032"/>
                    </a:cubicBezTo>
                    <a:cubicBezTo>
                      <a:pt x="1870128" y="250554"/>
                      <a:pt x="1870651" y="251120"/>
                      <a:pt x="1871129" y="251642"/>
                    </a:cubicBezTo>
                    <a:cubicBezTo>
                      <a:pt x="1874218" y="251250"/>
                      <a:pt x="1877307" y="250902"/>
                      <a:pt x="1880831" y="250467"/>
                    </a:cubicBezTo>
                    <a:cubicBezTo>
                      <a:pt x="1880178" y="262649"/>
                      <a:pt x="1886835" y="255079"/>
                      <a:pt x="1891272" y="253947"/>
                    </a:cubicBezTo>
                    <a:cubicBezTo>
                      <a:pt x="1887139" y="262344"/>
                      <a:pt x="1883137" y="262779"/>
                      <a:pt x="1873609" y="256340"/>
                    </a:cubicBezTo>
                    <a:cubicBezTo>
                      <a:pt x="1873783" y="258211"/>
                      <a:pt x="1873348" y="261213"/>
                      <a:pt x="1874262" y="261735"/>
                    </a:cubicBezTo>
                    <a:cubicBezTo>
                      <a:pt x="1879830" y="264868"/>
                      <a:pt x="1885704" y="267434"/>
                      <a:pt x="1891490" y="270219"/>
                    </a:cubicBezTo>
                    <a:cubicBezTo>
                      <a:pt x="1891925" y="269610"/>
                      <a:pt x="1892360" y="269044"/>
                      <a:pt x="1892752" y="268435"/>
                    </a:cubicBezTo>
                    <a:cubicBezTo>
                      <a:pt x="1891664" y="266738"/>
                      <a:pt x="1890576" y="265041"/>
                      <a:pt x="1890228" y="264476"/>
                    </a:cubicBezTo>
                    <a:cubicBezTo>
                      <a:pt x="1895275" y="259603"/>
                      <a:pt x="1899843" y="255209"/>
                      <a:pt x="1904411" y="250771"/>
                    </a:cubicBezTo>
                    <a:cubicBezTo>
                      <a:pt x="1904933" y="250989"/>
                      <a:pt x="1905455" y="251207"/>
                      <a:pt x="1905934" y="251424"/>
                    </a:cubicBezTo>
                    <a:cubicBezTo>
                      <a:pt x="1904541" y="254382"/>
                      <a:pt x="1902801" y="257210"/>
                      <a:pt x="1901801" y="260256"/>
                    </a:cubicBezTo>
                    <a:cubicBezTo>
                      <a:pt x="1901017" y="262649"/>
                      <a:pt x="1899974" y="265955"/>
                      <a:pt x="1900974" y="267782"/>
                    </a:cubicBezTo>
                    <a:cubicBezTo>
                      <a:pt x="1903106" y="271654"/>
                      <a:pt x="1902192" y="278311"/>
                      <a:pt x="1908370" y="278876"/>
                    </a:cubicBezTo>
                    <a:cubicBezTo>
                      <a:pt x="1912373" y="279267"/>
                      <a:pt x="1916549" y="277571"/>
                      <a:pt x="1920682" y="277353"/>
                    </a:cubicBezTo>
                    <a:cubicBezTo>
                      <a:pt x="1923814" y="277179"/>
                      <a:pt x="1927034" y="277789"/>
                      <a:pt x="1930775" y="278093"/>
                    </a:cubicBezTo>
                    <a:cubicBezTo>
                      <a:pt x="1929775" y="276614"/>
                      <a:pt x="1928339" y="274482"/>
                      <a:pt x="1927164" y="272785"/>
                    </a:cubicBezTo>
                    <a:cubicBezTo>
                      <a:pt x="1932515" y="272786"/>
                      <a:pt x="1938519" y="271567"/>
                      <a:pt x="1943610" y="273177"/>
                    </a:cubicBezTo>
                    <a:cubicBezTo>
                      <a:pt x="1947960" y="274569"/>
                      <a:pt x="1952833" y="278571"/>
                      <a:pt x="1954529" y="282617"/>
                    </a:cubicBezTo>
                    <a:cubicBezTo>
                      <a:pt x="1955791" y="285663"/>
                      <a:pt x="1952310" y="290666"/>
                      <a:pt x="1950875" y="294756"/>
                    </a:cubicBezTo>
                    <a:cubicBezTo>
                      <a:pt x="1950440" y="296017"/>
                      <a:pt x="1949787" y="297192"/>
                      <a:pt x="1950092" y="296583"/>
                    </a:cubicBezTo>
                    <a:cubicBezTo>
                      <a:pt x="1953398" y="298410"/>
                      <a:pt x="1955748" y="300281"/>
                      <a:pt x="1958358" y="301020"/>
                    </a:cubicBezTo>
                    <a:cubicBezTo>
                      <a:pt x="1960403" y="301586"/>
                      <a:pt x="1963013" y="301107"/>
                      <a:pt x="1964971" y="300238"/>
                    </a:cubicBezTo>
                    <a:cubicBezTo>
                      <a:pt x="1966580" y="299542"/>
                      <a:pt x="1967625" y="297627"/>
                      <a:pt x="1969060" y="296061"/>
                    </a:cubicBezTo>
                    <a:cubicBezTo>
                      <a:pt x="1967146" y="292711"/>
                      <a:pt x="1960011" y="294277"/>
                      <a:pt x="1961708" y="285924"/>
                    </a:cubicBezTo>
                    <a:cubicBezTo>
                      <a:pt x="1962752" y="280877"/>
                      <a:pt x="1966494" y="282313"/>
                      <a:pt x="1967407" y="279615"/>
                    </a:cubicBezTo>
                    <a:cubicBezTo>
                      <a:pt x="1973759" y="282792"/>
                      <a:pt x="1974716" y="276875"/>
                      <a:pt x="1977283" y="273742"/>
                    </a:cubicBezTo>
                    <a:cubicBezTo>
                      <a:pt x="1978936" y="277962"/>
                      <a:pt x="1980589" y="282226"/>
                      <a:pt x="1982242" y="286490"/>
                    </a:cubicBezTo>
                    <a:cubicBezTo>
                      <a:pt x="1982895" y="286228"/>
                      <a:pt x="1983548" y="285967"/>
                      <a:pt x="1984200" y="285706"/>
                    </a:cubicBezTo>
                    <a:cubicBezTo>
                      <a:pt x="1983678" y="284358"/>
                      <a:pt x="1983199" y="283009"/>
                      <a:pt x="1982678" y="281617"/>
                    </a:cubicBezTo>
                    <a:cubicBezTo>
                      <a:pt x="1989160" y="278485"/>
                      <a:pt x="1989160" y="278485"/>
                      <a:pt x="1992510" y="284967"/>
                    </a:cubicBezTo>
                    <a:cubicBezTo>
                      <a:pt x="1997165" y="284097"/>
                      <a:pt x="2003169" y="281008"/>
                      <a:pt x="2005909" y="282835"/>
                    </a:cubicBezTo>
                    <a:cubicBezTo>
                      <a:pt x="2011565" y="286620"/>
                      <a:pt x="2016916" y="284227"/>
                      <a:pt x="2022050" y="285402"/>
                    </a:cubicBezTo>
                    <a:cubicBezTo>
                      <a:pt x="2024051" y="285881"/>
                      <a:pt x="2024660" y="292450"/>
                      <a:pt x="2026444" y="297931"/>
                    </a:cubicBezTo>
                    <a:cubicBezTo>
                      <a:pt x="2021006" y="296844"/>
                      <a:pt x="2017917" y="296235"/>
                      <a:pt x="2014828" y="295626"/>
                    </a:cubicBezTo>
                    <a:cubicBezTo>
                      <a:pt x="2006301" y="293972"/>
                      <a:pt x="1997861" y="291754"/>
                      <a:pt x="1989247" y="291058"/>
                    </a:cubicBezTo>
                    <a:cubicBezTo>
                      <a:pt x="1985418" y="290753"/>
                      <a:pt x="1981372" y="293581"/>
                      <a:pt x="1977413" y="294973"/>
                    </a:cubicBezTo>
                    <a:cubicBezTo>
                      <a:pt x="1980328" y="303370"/>
                      <a:pt x="1983460" y="304458"/>
                      <a:pt x="1990030" y="301151"/>
                    </a:cubicBezTo>
                    <a:cubicBezTo>
                      <a:pt x="1991683" y="300324"/>
                      <a:pt x="1994120" y="300542"/>
                      <a:pt x="1996033" y="300977"/>
                    </a:cubicBezTo>
                    <a:cubicBezTo>
                      <a:pt x="2003952" y="302761"/>
                      <a:pt x="2005953" y="302369"/>
                      <a:pt x="2008824" y="299150"/>
                    </a:cubicBezTo>
                    <a:cubicBezTo>
                      <a:pt x="2011130" y="300933"/>
                      <a:pt x="2013740" y="304458"/>
                      <a:pt x="2015394" y="304022"/>
                    </a:cubicBezTo>
                    <a:cubicBezTo>
                      <a:pt x="2027575" y="300846"/>
                      <a:pt x="2038539" y="307894"/>
                      <a:pt x="2050416" y="307372"/>
                    </a:cubicBezTo>
                    <a:cubicBezTo>
                      <a:pt x="2059247" y="306981"/>
                      <a:pt x="2068166" y="308242"/>
                      <a:pt x="2077041" y="309113"/>
                    </a:cubicBezTo>
                    <a:cubicBezTo>
                      <a:pt x="2079347" y="309330"/>
                      <a:pt x="2081479" y="311331"/>
                      <a:pt x="2083784" y="311723"/>
                    </a:cubicBezTo>
                    <a:cubicBezTo>
                      <a:pt x="2088787" y="312593"/>
                      <a:pt x="2093965" y="312506"/>
                      <a:pt x="2098881" y="313637"/>
                    </a:cubicBezTo>
                    <a:cubicBezTo>
                      <a:pt x="2105058" y="315073"/>
                      <a:pt x="2110410" y="320163"/>
                      <a:pt x="2117631" y="316639"/>
                    </a:cubicBezTo>
                    <a:cubicBezTo>
                      <a:pt x="2118502" y="316204"/>
                      <a:pt x="2121330" y="319858"/>
                      <a:pt x="2123462" y="320337"/>
                    </a:cubicBezTo>
                    <a:cubicBezTo>
                      <a:pt x="2131292" y="321772"/>
                      <a:pt x="2139167" y="323252"/>
                      <a:pt x="2149217" y="325079"/>
                    </a:cubicBezTo>
                    <a:cubicBezTo>
                      <a:pt x="2146302" y="326906"/>
                      <a:pt x="2144735" y="328777"/>
                      <a:pt x="2143344" y="328646"/>
                    </a:cubicBezTo>
                    <a:cubicBezTo>
                      <a:pt x="2138036" y="328125"/>
                      <a:pt x="2132771" y="326950"/>
                      <a:pt x="2127464" y="326123"/>
                    </a:cubicBezTo>
                    <a:cubicBezTo>
                      <a:pt x="2122069" y="325253"/>
                      <a:pt x="2116587" y="323600"/>
                      <a:pt x="2111236" y="323904"/>
                    </a:cubicBezTo>
                    <a:cubicBezTo>
                      <a:pt x="2105058" y="324252"/>
                      <a:pt x="2098968" y="326297"/>
                      <a:pt x="2092833" y="327646"/>
                    </a:cubicBezTo>
                    <a:cubicBezTo>
                      <a:pt x="2098315" y="330517"/>
                      <a:pt x="2095052" y="342568"/>
                      <a:pt x="2106929" y="341872"/>
                    </a:cubicBezTo>
                    <a:cubicBezTo>
                      <a:pt x="2105755" y="338392"/>
                      <a:pt x="2104754" y="335433"/>
                      <a:pt x="2102840" y="329821"/>
                    </a:cubicBezTo>
                    <a:cubicBezTo>
                      <a:pt x="2108408" y="331692"/>
                      <a:pt x="2111976" y="332867"/>
                      <a:pt x="2117109" y="334607"/>
                    </a:cubicBezTo>
                    <a:cubicBezTo>
                      <a:pt x="2124766" y="330865"/>
                      <a:pt x="2142473" y="333649"/>
                      <a:pt x="2150435" y="340785"/>
                    </a:cubicBezTo>
                    <a:cubicBezTo>
                      <a:pt x="2152480" y="342612"/>
                      <a:pt x="2155655" y="343221"/>
                      <a:pt x="2158353" y="344396"/>
                    </a:cubicBezTo>
                    <a:cubicBezTo>
                      <a:pt x="2158657" y="343656"/>
                      <a:pt x="2158962" y="342960"/>
                      <a:pt x="2159310" y="342220"/>
                    </a:cubicBezTo>
                    <a:cubicBezTo>
                      <a:pt x="2157526" y="340958"/>
                      <a:pt x="2155699" y="339697"/>
                      <a:pt x="2153915" y="338435"/>
                    </a:cubicBezTo>
                    <a:cubicBezTo>
                      <a:pt x="2154220" y="337783"/>
                      <a:pt x="2154481" y="337130"/>
                      <a:pt x="2154786" y="336434"/>
                    </a:cubicBezTo>
                    <a:cubicBezTo>
                      <a:pt x="2157744" y="337739"/>
                      <a:pt x="2160920" y="338740"/>
                      <a:pt x="2163573" y="340480"/>
                    </a:cubicBezTo>
                    <a:cubicBezTo>
                      <a:pt x="2166575" y="342437"/>
                      <a:pt x="2168837" y="345613"/>
                      <a:pt x="2171926" y="347267"/>
                    </a:cubicBezTo>
                    <a:lnTo>
                      <a:pt x="2181963" y="350221"/>
                    </a:lnTo>
                    <a:lnTo>
                      <a:pt x="2181585" y="350182"/>
                    </a:lnTo>
                    <a:cubicBezTo>
                      <a:pt x="2181585" y="350182"/>
                      <a:pt x="2181976" y="350225"/>
                      <a:pt x="2181976" y="350225"/>
                    </a:cubicBezTo>
                    <a:lnTo>
                      <a:pt x="2181963" y="350221"/>
                    </a:lnTo>
                    <a:lnTo>
                      <a:pt x="2214388" y="353618"/>
                    </a:lnTo>
                    <a:cubicBezTo>
                      <a:pt x="2214431" y="354271"/>
                      <a:pt x="2214431" y="354967"/>
                      <a:pt x="2214475" y="355620"/>
                    </a:cubicBezTo>
                    <a:cubicBezTo>
                      <a:pt x="2213518" y="356186"/>
                      <a:pt x="2212517" y="357360"/>
                      <a:pt x="2211604" y="357273"/>
                    </a:cubicBezTo>
                    <a:cubicBezTo>
                      <a:pt x="2203946" y="356490"/>
                      <a:pt x="2196333" y="355620"/>
                      <a:pt x="2188720" y="354576"/>
                    </a:cubicBezTo>
                    <a:cubicBezTo>
                      <a:pt x="2185544" y="354141"/>
                      <a:pt x="2182455" y="352705"/>
                      <a:pt x="2179366" y="352705"/>
                    </a:cubicBezTo>
                    <a:cubicBezTo>
                      <a:pt x="2176364" y="352705"/>
                      <a:pt x="2173405" y="354054"/>
                      <a:pt x="2169229" y="355098"/>
                    </a:cubicBezTo>
                    <a:cubicBezTo>
                      <a:pt x="2164226" y="350095"/>
                      <a:pt x="2162355" y="350051"/>
                      <a:pt x="2159832" y="356099"/>
                    </a:cubicBezTo>
                    <a:cubicBezTo>
                      <a:pt x="2151218" y="355577"/>
                      <a:pt x="2142082" y="356794"/>
                      <a:pt x="2137079" y="348398"/>
                    </a:cubicBezTo>
                    <a:cubicBezTo>
                      <a:pt x="2134729" y="350617"/>
                      <a:pt x="2133337" y="353010"/>
                      <a:pt x="2131945" y="353009"/>
                    </a:cubicBezTo>
                    <a:cubicBezTo>
                      <a:pt x="2128856" y="353053"/>
                      <a:pt x="2125767" y="351835"/>
                      <a:pt x="2120503" y="350660"/>
                    </a:cubicBezTo>
                    <a:cubicBezTo>
                      <a:pt x="2107059" y="350965"/>
                      <a:pt x="2091050" y="351313"/>
                      <a:pt x="2073343" y="346223"/>
                    </a:cubicBezTo>
                    <a:cubicBezTo>
                      <a:pt x="2077737" y="344700"/>
                      <a:pt x="2080565" y="343699"/>
                      <a:pt x="2083393" y="342699"/>
                    </a:cubicBezTo>
                    <a:cubicBezTo>
                      <a:pt x="2079651" y="337304"/>
                      <a:pt x="2075040" y="333910"/>
                      <a:pt x="2067905" y="336347"/>
                    </a:cubicBezTo>
                    <a:cubicBezTo>
                      <a:pt x="2067513" y="337783"/>
                      <a:pt x="2066948" y="339784"/>
                      <a:pt x="2066426" y="341655"/>
                    </a:cubicBezTo>
                    <a:cubicBezTo>
                      <a:pt x="2068688" y="342916"/>
                      <a:pt x="2070907" y="344134"/>
                      <a:pt x="2073125" y="345353"/>
                    </a:cubicBezTo>
                    <a:cubicBezTo>
                      <a:pt x="2072995" y="346049"/>
                      <a:pt x="2072908" y="346701"/>
                      <a:pt x="2072777" y="347397"/>
                    </a:cubicBezTo>
                    <a:cubicBezTo>
                      <a:pt x="2068122" y="347397"/>
                      <a:pt x="2063467" y="347397"/>
                      <a:pt x="2058812" y="347398"/>
                    </a:cubicBezTo>
                    <a:lnTo>
                      <a:pt x="2058513" y="348115"/>
                    </a:lnTo>
                    <a:lnTo>
                      <a:pt x="2055984" y="345570"/>
                    </a:lnTo>
                    <a:cubicBezTo>
                      <a:pt x="2058333" y="340219"/>
                      <a:pt x="2056767" y="335912"/>
                      <a:pt x="2057463" y="331257"/>
                    </a:cubicBezTo>
                    <a:cubicBezTo>
                      <a:pt x="2043020" y="331953"/>
                      <a:pt x="2040192" y="334085"/>
                      <a:pt x="2041105" y="344004"/>
                    </a:cubicBezTo>
                    <a:cubicBezTo>
                      <a:pt x="2037494" y="344004"/>
                      <a:pt x="2033883" y="344004"/>
                      <a:pt x="2030577" y="344004"/>
                    </a:cubicBezTo>
                    <a:cubicBezTo>
                      <a:pt x="2029576" y="339740"/>
                      <a:pt x="2028663" y="335999"/>
                      <a:pt x="2027793" y="332214"/>
                    </a:cubicBezTo>
                    <a:cubicBezTo>
                      <a:pt x="2027445" y="332257"/>
                      <a:pt x="2027097" y="332257"/>
                      <a:pt x="2026749" y="332301"/>
                    </a:cubicBezTo>
                    <a:cubicBezTo>
                      <a:pt x="2026749" y="335477"/>
                      <a:pt x="2026749" y="338696"/>
                      <a:pt x="2026749" y="341959"/>
                    </a:cubicBezTo>
                    <a:cubicBezTo>
                      <a:pt x="2020614" y="343656"/>
                      <a:pt x="2015046" y="345179"/>
                      <a:pt x="2009085" y="346832"/>
                    </a:cubicBezTo>
                    <a:cubicBezTo>
                      <a:pt x="2007041" y="345222"/>
                      <a:pt x="2004604" y="343308"/>
                      <a:pt x="2000558" y="340132"/>
                    </a:cubicBezTo>
                    <a:cubicBezTo>
                      <a:pt x="2005996" y="338740"/>
                      <a:pt x="2008868" y="338044"/>
                      <a:pt x="2013131" y="336956"/>
                    </a:cubicBezTo>
                    <a:cubicBezTo>
                      <a:pt x="2007824" y="333954"/>
                      <a:pt x="2005866" y="326645"/>
                      <a:pt x="1998774" y="331213"/>
                    </a:cubicBezTo>
                    <a:cubicBezTo>
                      <a:pt x="1999123" y="334781"/>
                      <a:pt x="1999471" y="338305"/>
                      <a:pt x="1999949" y="343351"/>
                    </a:cubicBezTo>
                    <a:cubicBezTo>
                      <a:pt x="1996991" y="342699"/>
                      <a:pt x="1994424" y="342177"/>
                      <a:pt x="1991901" y="341611"/>
                    </a:cubicBezTo>
                    <a:cubicBezTo>
                      <a:pt x="1992423" y="340219"/>
                      <a:pt x="1992901" y="338783"/>
                      <a:pt x="1993467" y="337261"/>
                    </a:cubicBezTo>
                    <a:cubicBezTo>
                      <a:pt x="1989421" y="335869"/>
                      <a:pt x="1985766" y="338044"/>
                      <a:pt x="1985288" y="342307"/>
                    </a:cubicBezTo>
                    <a:cubicBezTo>
                      <a:pt x="1984896" y="345526"/>
                      <a:pt x="1987376" y="349051"/>
                      <a:pt x="1988551" y="352488"/>
                    </a:cubicBezTo>
                    <a:cubicBezTo>
                      <a:pt x="1989290" y="352487"/>
                      <a:pt x="1990030" y="352444"/>
                      <a:pt x="1990769" y="352444"/>
                    </a:cubicBezTo>
                    <a:cubicBezTo>
                      <a:pt x="1988812" y="355141"/>
                      <a:pt x="1986854" y="357839"/>
                      <a:pt x="1984896" y="360536"/>
                    </a:cubicBezTo>
                    <a:cubicBezTo>
                      <a:pt x="1982765" y="358187"/>
                      <a:pt x="1980589" y="355794"/>
                      <a:pt x="1977848" y="352748"/>
                    </a:cubicBezTo>
                    <a:cubicBezTo>
                      <a:pt x="1976804" y="354489"/>
                      <a:pt x="1975629" y="356359"/>
                      <a:pt x="1974281" y="358578"/>
                    </a:cubicBezTo>
                    <a:cubicBezTo>
                      <a:pt x="1972976" y="357012"/>
                      <a:pt x="1971497" y="355272"/>
                      <a:pt x="1970626" y="354271"/>
                    </a:cubicBezTo>
                    <a:cubicBezTo>
                      <a:pt x="1963926" y="356403"/>
                      <a:pt x="1957879" y="358883"/>
                      <a:pt x="1951658" y="360014"/>
                    </a:cubicBezTo>
                    <a:cubicBezTo>
                      <a:pt x="1949918" y="360319"/>
                      <a:pt x="1947482" y="356707"/>
                      <a:pt x="1945654" y="355141"/>
                    </a:cubicBezTo>
                    <a:cubicBezTo>
                      <a:pt x="1936779" y="362798"/>
                      <a:pt x="1925468" y="359013"/>
                      <a:pt x="1913243" y="358665"/>
                    </a:cubicBezTo>
                    <a:cubicBezTo>
                      <a:pt x="1912938" y="361841"/>
                      <a:pt x="1912547" y="365887"/>
                      <a:pt x="1912112" y="369933"/>
                    </a:cubicBezTo>
                    <a:cubicBezTo>
                      <a:pt x="1911633" y="370194"/>
                      <a:pt x="1911111" y="370455"/>
                      <a:pt x="1910632" y="370716"/>
                    </a:cubicBezTo>
                    <a:cubicBezTo>
                      <a:pt x="1909806" y="368498"/>
                      <a:pt x="1908979" y="366279"/>
                      <a:pt x="1907630" y="362581"/>
                    </a:cubicBezTo>
                    <a:cubicBezTo>
                      <a:pt x="1891664" y="359840"/>
                      <a:pt x="1874262" y="358796"/>
                      <a:pt x="1857512" y="363451"/>
                    </a:cubicBezTo>
                    <a:cubicBezTo>
                      <a:pt x="1856772" y="366105"/>
                      <a:pt x="1855859" y="369324"/>
                      <a:pt x="1854945" y="372544"/>
                    </a:cubicBezTo>
                    <a:cubicBezTo>
                      <a:pt x="1851900" y="370673"/>
                      <a:pt x="1848855" y="368802"/>
                      <a:pt x="1845070" y="366496"/>
                    </a:cubicBezTo>
                    <a:cubicBezTo>
                      <a:pt x="1846288" y="368802"/>
                      <a:pt x="1847201" y="370586"/>
                      <a:pt x="1849246" y="374458"/>
                    </a:cubicBezTo>
                    <a:cubicBezTo>
                      <a:pt x="1843503" y="374196"/>
                      <a:pt x="1838805" y="374849"/>
                      <a:pt x="1835020" y="373327"/>
                    </a:cubicBezTo>
                    <a:cubicBezTo>
                      <a:pt x="1833497" y="372718"/>
                      <a:pt x="1833976" y="367192"/>
                      <a:pt x="1833366" y="362494"/>
                    </a:cubicBezTo>
                    <a:cubicBezTo>
                      <a:pt x="1831148" y="362668"/>
                      <a:pt x="1827276" y="362973"/>
                      <a:pt x="1823404" y="363320"/>
                    </a:cubicBezTo>
                    <a:lnTo>
                      <a:pt x="1823621" y="363190"/>
                    </a:lnTo>
                    <a:cubicBezTo>
                      <a:pt x="1820271" y="363103"/>
                      <a:pt x="1816660" y="363755"/>
                      <a:pt x="1813658" y="362711"/>
                    </a:cubicBezTo>
                    <a:cubicBezTo>
                      <a:pt x="1810178" y="361536"/>
                      <a:pt x="1804044" y="360101"/>
                      <a:pt x="1810178" y="354271"/>
                    </a:cubicBezTo>
                    <a:cubicBezTo>
                      <a:pt x="1810352" y="354097"/>
                      <a:pt x="1809221" y="352487"/>
                      <a:pt x="1809265" y="352618"/>
                    </a:cubicBezTo>
                    <a:cubicBezTo>
                      <a:pt x="1803435" y="355707"/>
                      <a:pt x="1798083" y="358448"/>
                      <a:pt x="1792819" y="361449"/>
                    </a:cubicBezTo>
                    <a:cubicBezTo>
                      <a:pt x="1791950" y="361972"/>
                      <a:pt x="1791993" y="363494"/>
                      <a:pt x="1791688" y="364495"/>
                    </a:cubicBezTo>
                    <a:cubicBezTo>
                      <a:pt x="1791340" y="365800"/>
                      <a:pt x="1791384" y="367453"/>
                      <a:pt x="1790600" y="368324"/>
                    </a:cubicBezTo>
                    <a:cubicBezTo>
                      <a:pt x="1787686" y="371499"/>
                      <a:pt x="1786772" y="374109"/>
                      <a:pt x="1792559" y="375719"/>
                    </a:cubicBezTo>
                    <a:cubicBezTo>
                      <a:pt x="1784945" y="379635"/>
                      <a:pt x="1784945" y="379635"/>
                      <a:pt x="1780464" y="365365"/>
                    </a:cubicBezTo>
                    <a:cubicBezTo>
                      <a:pt x="1779811" y="367802"/>
                      <a:pt x="1779724" y="369367"/>
                      <a:pt x="1778985" y="370542"/>
                    </a:cubicBezTo>
                    <a:cubicBezTo>
                      <a:pt x="1776548" y="374501"/>
                      <a:pt x="1774634" y="380070"/>
                      <a:pt x="1768631" y="378722"/>
                    </a:cubicBezTo>
                    <a:cubicBezTo>
                      <a:pt x="1760321" y="376851"/>
                      <a:pt x="1756014" y="379852"/>
                      <a:pt x="1755318" y="387031"/>
                    </a:cubicBezTo>
                    <a:cubicBezTo>
                      <a:pt x="1749140" y="383246"/>
                      <a:pt x="1743093" y="379548"/>
                      <a:pt x="1737785" y="376328"/>
                    </a:cubicBezTo>
                    <a:cubicBezTo>
                      <a:pt x="1735958" y="377590"/>
                      <a:pt x="1733957" y="379853"/>
                      <a:pt x="1731564" y="380505"/>
                    </a:cubicBezTo>
                    <a:cubicBezTo>
                      <a:pt x="1724907" y="382288"/>
                      <a:pt x="1718077" y="383420"/>
                      <a:pt x="1711290" y="384812"/>
                    </a:cubicBezTo>
                    <a:cubicBezTo>
                      <a:pt x="1710594" y="384942"/>
                      <a:pt x="1709594" y="384942"/>
                      <a:pt x="1709289" y="385421"/>
                    </a:cubicBezTo>
                    <a:cubicBezTo>
                      <a:pt x="1705069" y="391599"/>
                      <a:pt x="1703894" y="387205"/>
                      <a:pt x="1702676" y="383507"/>
                    </a:cubicBezTo>
                    <a:cubicBezTo>
                      <a:pt x="1690495" y="385203"/>
                      <a:pt x="1690495" y="385203"/>
                      <a:pt x="1691712" y="388771"/>
                    </a:cubicBezTo>
                    <a:cubicBezTo>
                      <a:pt x="1682968" y="389684"/>
                      <a:pt x="1674267" y="390555"/>
                      <a:pt x="1664173" y="391599"/>
                    </a:cubicBezTo>
                    <a:cubicBezTo>
                      <a:pt x="1664173" y="392251"/>
                      <a:pt x="1663434" y="394862"/>
                      <a:pt x="1664435" y="396384"/>
                    </a:cubicBezTo>
                    <a:cubicBezTo>
                      <a:pt x="1665174" y="397472"/>
                      <a:pt x="1668176" y="397342"/>
                      <a:pt x="1670134" y="397298"/>
                    </a:cubicBezTo>
                    <a:cubicBezTo>
                      <a:pt x="1674224" y="397211"/>
                      <a:pt x="1678356" y="396385"/>
                      <a:pt x="1682403" y="396733"/>
                    </a:cubicBezTo>
                    <a:cubicBezTo>
                      <a:pt x="1683925" y="396863"/>
                      <a:pt x="1685274" y="399256"/>
                      <a:pt x="1686666" y="400604"/>
                    </a:cubicBezTo>
                    <a:cubicBezTo>
                      <a:pt x="1686274" y="401083"/>
                      <a:pt x="1685883" y="401518"/>
                      <a:pt x="1685491" y="401997"/>
                    </a:cubicBezTo>
                    <a:cubicBezTo>
                      <a:pt x="1683403" y="401257"/>
                      <a:pt x="1681315" y="400517"/>
                      <a:pt x="1678835" y="399691"/>
                    </a:cubicBezTo>
                    <a:cubicBezTo>
                      <a:pt x="1679835" y="403345"/>
                      <a:pt x="1680619" y="406391"/>
                      <a:pt x="1681489" y="409523"/>
                    </a:cubicBezTo>
                    <a:cubicBezTo>
                      <a:pt x="1673266" y="413395"/>
                      <a:pt x="1671265" y="407217"/>
                      <a:pt x="1668481" y="402171"/>
                    </a:cubicBezTo>
                    <a:cubicBezTo>
                      <a:pt x="1667306" y="403041"/>
                      <a:pt x="1666219" y="403389"/>
                      <a:pt x="1665827" y="404129"/>
                    </a:cubicBezTo>
                    <a:cubicBezTo>
                      <a:pt x="1662694" y="410220"/>
                      <a:pt x="1657822" y="413134"/>
                      <a:pt x="1651122" y="415005"/>
                    </a:cubicBezTo>
                    <a:cubicBezTo>
                      <a:pt x="1644727" y="416789"/>
                      <a:pt x="1639593" y="418268"/>
                      <a:pt x="1633242" y="414483"/>
                    </a:cubicBezTo>
                    <a:cubicBezTo>
                      <a:pt x="1630457" y="412830"/>
                      <a:pt x="1624801" y="413787"/>
                      <a:pt x="1621495" y="415571"/>
                    </a:cubicBezTo>
                    <a:cubicBezTo>
                      <a:pt x="1612880" y="420182"/>
                      <a:pt x="1604223" y="421096"/>
                      <a:pt x="1594869" y="419094"/>
                    </a:cubicBezTo>
                    <a:cubicBezTo>
                      <a:pt x="1593434" y="418790"/>
                      <a:pt x="1591693" y="419834"/>
                      <a:pt x="1590127" y="420356"/>
                    </a:cubicBezTo>
                    <a:cubicBezTo>
                      <a:pt x="1587909" y="421095"/>
                      <a:pt x="1585777" y="422401"/>
                      <a:pt x="1583515" y="422619"/>
                    </a:cubicBezTo>
                    <a:cubicBezTo>
                      <a:pt x="1568853" y="423967"/>
                      <a:pt x="1554192" y="425054"/>
                      <a:pt x="1539487" y="426229"/>
                    </a:cubicBezTo>
                    <a:cubicBezTo>
                      <a:pt x="1527740" y="427143"/>
                      <a:pt x="1515950" y="427926"/>
                      <a:pt x="1504204" y="428883"/>
                    </a:cubicBezTo>
                    <a:cubicBezTo>
                      <a:pt x="1496938" y="429492"/>
                      <a:pt x="1489673" y="430275"/>
                      <a:pt x="1482451" y="431058"/>
                    </a:cubicBezTo>
                    <a:cubicBezTo>
                      <a:pt x="1480754" y="431232"/>
                      <a:pt x="1479058" y="431754"/>
                      <a:pt x="1477361" y="431885"/>
                    </a:cubicBezTo>
                    <a:cubicBezTo>
                      <a:pt x="1463265" y="432929"/>
                      <a:pt x="1449126" y="433495"/>
                      <a:pt x="1435030" y="435018"/>
                    </a:cubicBezTo>
                    <a:cubicBezTo>
                      <a:pt x="1422674" y="436323"/>
                      <a:pt x="1410493" y="439281"/>
                      <a:pt x="1398181" y="440238"/>
                    </a:cubicBezTo>
                    <a:cubicBezTo>
                      <a:pt x="1392134" y="440717"/>
                      <a:pt x="1385826" y="437497"/>
                      <a:pt x="1379648" y="437497"/>
                    </a:cubicBezTo>
                    <a:cubicBezTo>
                      <a:pt x="1366291" y="437454"/>
                      <a:pt x="1352892" y="438020"/>
                      <a:pt x="1339536" y="439063"/>
                    </a:cubicBezTo>
                    <a:cubicBezTo>
                      <a:pt x="1326049" y="440151"/>
                      <a:pt x="1312649" y="442109"/>
                      <a:pt x="1299206" y="443719"/>
                    </a:cubicBezTo>
                    <a:cubicBezTo>
                      <a:pt x="1297292" y="443936"/>
                      <a:pt x="1294159" y="444023"/>
                      <a:pt x="1293724" y="445067"/>
                    </a:cubicBezTo>
                    <a:cubicBezTo>
                      <a:pt x="1288156" y="457684"/>
                      <a:pt x="1278410" y="449505"/>
                      <a:pt x="1270449" y="450027"/>
                    </a:cubicBezTo>
                    <a:cubicBezTo>
                      <a:pt x="1267621" y="450201"/>
                      <a:pt x="1264837" y="451158"/>
                      <a:pt x="1261965" y="451376"/>
                    </a:cubicBezTo>
                    <a:cubicBezTo>
                      <a:pt x="1258441" y="451637"/>
                      <a:pt x="1254917" y="451419"/>
                      <a:pt x="1249871" y="451419"/>
                    </a:cubicBezTo>
                    <a:cubicBezTo>
                      <a:pt x="1245128" y="452681"/>
                      <a:pt x="1238603" y="455334"/>
                      <a:pt x="1231903" y="456031"/>
                    </a:cubicBezTo>
                    <a:lnTo>
                      <a:pt x="1228439" y="455881"/>
                    </a:lnTo>
                    <a:lnTo>
                      <a:pt x="1186620" y="464897"/>
                    </a:lnTo>
                    <a:lnTo>
                      <a:pt x="1183481" y="466298"/>
                    </a:lnTo>
                    <a:lnTo>
                      <a:pt x="1182859" y="465708"/>
                    </a:lnTo>
                    <a:lnTo>
                      <a:pt x="1158733" y="470909"/>
                    </a:lnTo>
                    <a:lnTo>
                      <a:pt x="1155560" y="471585"/>
                    </a:lnTo>
                    <a:lnTo>
                      <a:pt x="1147024" y="475390"/>
                    </a:lnTo>
                    <a:lnTo>
                      <a:pt x="1145744" y="473675"/>
                    </a:lnTo>
                    <a:lnTo>
                      <a:pt x="1078496" y="487993"/>
                    </a:lnTo>
                    <a:lnTo>
                      <a:pt x="1049189" y="494165"/>
                    </a:lnTo>
                    <a:lnTo>
                      <a:pt x="1044351" y="496839"/>
                    </a:lnTo>
                    <a:lnTo>
                      <a:pt x="1043420" y="495380"/>
                    </a:lnTo>
                    <a:lnTo>
                      <a:pt x="1019586" y="500399"/>
                    </a:lnTo>
                    <a:lnTo>
                      <a:pt x="999090" y="502078"/>
                    </a:lnTo>
                    <a:lnTo>
                      <a:pt x="989392" y="508439"/>
                    </a:lnTo>
                    <a:cubicBezTo>
                      <a:pt x="986368" y="511304"/>
                      <a:pt x="983225" y="514002"/>
                      <a:pt x="978483" y="514110"/>
                    </a:cubicBezTo>
                    <a:cubicBezTo>
                      <a:pt x="973915" y="514241"/>
                      <a:pt x="969347" y="516329"/>
                      <a:pt x="964779" y="516242"/>
                    </a:cubicBezTo>
                    <a:cubicBezTo>
                      <a:pt x="960907" y="516155"/>
                      <a:pt x="957035" y="514198"/>
                      <a:pt x="952597" y="512892"/>
                    </a:cubicBezTo>
                    <a:cubicBezTo>
                      <a:pt x="942461" y="517112"/>
                      <a:pt x="931889" y="523464"/>
                      <a:pt x="919011" y="519810"/>
                    </a:cubicBezTo>
                    <a:cubicBezTo>
                      <a:pt x="917532" y="519375"/>
                      <a:pt x="915052" y="519418"/>
                      <a:pt x="914225" y="520288"/>
                    </a:cubicBezTo>
                    <a:cubicBezTo>
                      <a:pt x="906090" y="529120"/>
                      <a:pt x="894387" y="527423"/>
                      <a:pt x="884511" y="529120"/>
                    </a:cubicBezTo>
                    <a:cubicBezTo>
                      <a:pt x="879334" y="530012"/>
                      <a:pt x="873809" y="530556"/>
                      <a:pt x="868365" y="529985"/>
                    </a:cubicBezTo>
                    <a:lnTo>
                      <a:pt x="854652" y="524883"/>
                    </a:lnTo>
                    <a:lnTo>
                      <a:pt x="880610" y="603262"/>
                    </a:lnTo>
                    <a:cubicBezTo>
                      <a:pt x="891877" y="628880"/>
                      <a:pt x="908315" y="651725"/>
                      <a:pt x="923678" y="675008"/>
                    </a:cubicBezTo>
                    <a:cubicBezTo>
                      <a:pt x="999153" y="663662"/>
                      <a:pt x="1075611" y="670354"/>
                      <a:pt x="1151244" y="672499"/>
                    </a:cubicBezTo>
                    <a:cubicBezTo>
                      <a:pt x="1176641" y="689841"/>
                      <a:pt x="1204430" y="703020"/>
                      <a:pt x="1234684" y="709117"/>
                    </a:cubicBezTo>
                    <a:cubicBezTo>
                      <a:pt x="1260404" y="731503"/>
                      <a:pt x="1284547" y="755865"/>
                      <a:pt x="1311231" y="777262"/>
                    </a:cubicBezTo>
                    <a:cubicBezTo>
                      <a:pt x="1278578" y="833580"/>
                      <a:pt x="1218084" y="864086"/>
                      <a:pt x="1165816" y="898910"/>
                    </a:cubicBezTo>
                    <a:cubicBezTo>
                      <a:pt x="1127893" y="908320"/>
                      <a:pt x="1092701" y="927120"/>
                      <a:pt x="1053113" y="929786"/>
                    </a:cubicBezTo>
                    <a:cubicBezTo>
                      <a:pt x="1082401" y="1012975"/>
                      <a:pt x="1122178" y="1092124"/>
                      <a:pt x="1151215" y="1175387"/>
                    </a:cubicBezTo>
                    <a:cubicBezTo>
                      <a:pt x="1159996" y="1247706"/>
                      <a:pt x="1185609" y="1317062"/>
                      <a:pt x="1192775" y="1389668"/>
                    </a:cubicBezTo>
                    <a:cubicBezTo>
                      <a:pt x="1192284" y="1405975"/>
                      <a:pt x="1178533" y="1423237"/>
                      <a:pt x="1160949" y="1420864"/>
                    </a:cubicBezTo>
                    <a:cubicBezTo>
                      <a:pt x="1136949" y="1418593"/>
                      <a:pt x="1113005" y="1423050"/>
                      <a:pt x="1089115" y="1423415"/>
                    </a:cubicBezTo>
                    <a:cubicBezTo>
                      <a:pt x="1061852" y="1414819"/>
                      <a:pt x="1034720" y="1403425"/>
                      <a:pt x="1012049" y="1385655"/>
                    </a:cubicBezTo>
                    <a:cubicBezTo>
                      <a:pt x="987395" y="1369045"/>
                      <a:pt x="952491" y="1360138"/>
                      <a:pt x="926758" y="1379196"/>
                    </a:cubicBezTo>
                    <a:cubicBezTo>
                      <a:pt x="883998" y="1336473"/>
                      <a:pt x="861742" y="1279078"/>
                      <a:pt x="840279" y="1223890"/>
                    </a:cubicBezTo>
                    <a:cubicBezTo>
                      <a:pt x="829868" y="1198167"/>
                      <a:pt x="804453" y="1183823"/>
                      <a:pt x="788661" y="1161983"/>
                    </a:cubicBezTo>
                    <a:cubicBezTo>
                      <a:pt x="757369" y="1122394"/>
                      <a:pt x="729618" y="1080194"/>
                      <a:pt x="701475" y="1038344"/>
                    </a:cubicBezTo>
                    <a:cubicBezTo>
                      <a:pt x="710958" y="1033560"/>
                      <a:pt x="720546" y="1028935"/>
                      <a:pt x="730260" y="1024599"/>
                    </a:cubicBezTo>
                    <a:cubicBezTo>
                      <a:pt x="757371" y="1055021"/>
                      <a:pt x="787323" y="1082787"/>
                      <a:pt x="814749" y="1112953"/>
                    </a:cubicBezTo>
                    <a:cubicBezTo>
                      <a:pt x="835396" y="1134362"/>
                      <a:pt x="848074" y="1162236"/>
                      <a:pt x="870362" y="1182182"/>
                    </a:cubicBezTo>
                    <a:cubicBezTo>
                      <a:pt x="870091" y="1096902"/>
                      <a:pt x="842138" y="1016066"/>
                      <a:pt x="812199" y="937431"/>
                    </a:cubicBezTo>
                    <a:cubicBezTo>
                      <a:pt x="807901" y="927325"/>
                      <a:pt x="802089" y="917970"/>
                      <a:pt x="796400" y="908555"/>
                    </a:cubicBezTo>
                    <a:cubicBezTo>
                      <a:pt x="763302" y="911024"/>
                      <a:pt x="729721" y="910292"/>
                      <a:pt x="697305" y="918235"/>
                    </a:cubicBezTo>
                    <a:cubicBezTo>
                      <a:pt x="670151" y="924481"/>
                      <a:pt x="641283" y="925682"/>
                      <a:pt x="616600" y="939917"/>
                    </a:cubicBezTo>
                    <a:cubicBezTo>
                      <a:pt x="625109" y="956626"/>
                      <a:pt x="633740" y="973275"/>
                      <a:pt x="641257" y="990410"/>
                    </a:cubicBezTo>
                    <a:cubicBezTo>
                      <a:pt x="571188" y="910425"/>
                      <a:pt x="505413" y="825868"/>
                      <a:pt x="424239" y="756475"/>
                    </a:cubicBezTo>
                    <a:cubicBezTo>
                      <a:pt x="371910" y="710859"/>
                      <a:pt x="321465" y="655236"/>
                      <a:pt x="252086" y="637022"/>
                    </a:cubicBezTo>
                    <a:cubicBezTo>
                      <a:pt x="257702" y="671682"/>
                      <a:pt x="273349" y="704226"/>
                      <a:pt x="274499" y="739659"/>
                    </a:cubicBezTo>
                    <a:cubicBezTo>
                      <a:pt x="281458" y="837138"/>
                      <a:pt x="269809" y="936931"/>
                      <a:pt x="235750" y="1028741"/>
                    </a:cubicBezTo>
                    <a:cubicBezTo>
                      <a:pt x="211807" y="995144"/>
                      <a:pt x="189949" y="959464"/>
                      <a:pt x="177005" y="920026"/>
                    </a:cubicBezTo>
                    <a:cubicBezTo>
                      <a:pt x="157047" y="862260"/>
                      <a:pt x="134914" y="805156"/>
                      <a:pt x="119592" y="745900"/>
                    </a:cubicBezTo>
                    <a:cubicBezTo>
                      <a:pt x="106440" y="697799"/>
                      <a:pt x="89968" y="650241"/>
                      <a:pt x="65965" y="606401"/>
                    </a:cubicBezTo>
                    <a:cubicBezTo>
                      <a:pt x="51480" y="580055"/>
                      <a:pt x="41403" y="551423"/>
                      <a:pt x="36110" y="521805"/>
                    </a:cubicBezTo>
                    <a:cubicBezTo>
                      <a:pt x="24866" y="459698"/>
                      <a:pt x="4353" y="399221"/>
                      <a:pt x="0" y="335951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rgbClr val="FFFF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E424D59A-729B-F323-376F-365D6E642CB3}"/>
                  </a:ext>
                </a:extLst>
              </p:cNvPr>
              <p:cNvGrpSpPr/>
              <p:nvPr/>
            </p:nvGrpSpPr>
            <p:grpSpPr>
              <a:xfrm>
                <a:off x="5449664" y="2911046"/>
                <a:ext cx="1411374" cy="1590423"/>
                <a:chOff x="5404986" y="2911046"/>
                <a:chExt cx="1411374" cy="1590423"/>
              </a:xfrm>
              <a:grpFill/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7508701-F79E-1D5D-D3D0-C0B521B1C39D}"/>
                    </a:ext>
                  </a:extLst>
                </p:cNvPr>
                <p:cNvSpPr/>
                <p:nvPr/>
              </p:nvSpPr>
              <p:spPr>
                <a:xfrm>
                  <a:off x="5404986" y="3488098"/>
                  <a:ext cx="321149" cy="865115"/>
                </a:xfrm>
                <a:custGeom>
                  <a:avLst/>
                  <a:gdLst>
                    <a:gd name="connsiteX0" fmla="*/ 90581 w 221686"/>
                    <a:gd name="connsiteY0" fmla="*/ 0 h 597180"/>
                    <a:gd name="connsiteX1" fmla="*/ 124464 w 221686"/>
                    <a:gd name="connsiteY1" fmla="*/ 22806 h 597180"/>
                    <a:gd name="connsiteX2" fmla="*/ 150062 w 221686"/>
                    <a:gd name="connsiteY2" fmla="*/ 46767 h 597180"/>
                    <a:gd name="connsiteX3" fmla="*/ 155066 w 221686"/>
                    <a:gd name="connsiteY3" fmla="*/ 54618 h 597180"/>
                    <a:gd name="connsiteX4" fmla="*/ 155034 w 221686"/>
                    <a:gd name="connsiteY4" fmla="*/ 56631 h 597180"/>
                    <a:gd name="connsiteX5" fmla="*/ 151609 w 221686"/>
                    <a:gd name="connsiteY5" fmla="*/ 57567 h 597180"/>
                    <a:gd name="connsiteX6" fmla="*/ 175765 w 221686"/>
                    <a:gd name="connsiteY6" fmla="*/ 102769 h 597180"/>
                    <a:gd name="connsiteX7" fmla="*/ 214031 w 221686"/>
                    <a:gd name="connsiteY7" fmla="*/ 242228 h 597180"/>
                    <a:gd name="connsiteX8" fmla="*/ 200425 w 221686"/>
                    <a:gd name="connsiteY8" fmla="*/ 381688 h 597180"/>
                    <a:gd name="connsiteX9" fmla="*/ 187670 w 221686"/>
                    <a:gd name="connsiteY9" fmla="*/ 475228 h 597180"/>
                    <a:gd name="connsiteX10" fmla="*/ 187670 w 221686"/>
                    <a:gd name="connsiteY10" fmla="*/ 514344 h 597180"/>
                    <a:gd name="connsiteX11" fmla="*/ 141750 w 221686"/>
                    <a:gd name="connsiteY11" fmla="*/ 590026 h 597180"/>
                    <a:gd name="connsiteX12" fmla="*/ 108586 w 221686"/>
                    <a:gd name="connsiteY12" fmla="*/ 594278 h 597180"/>
                    <a:gd name="connsiteX13" fmla="*/ 32904 w 221686"/>
                    <a:gd name="connsiteY13" fmla="*/ 580672 h 597180"/>
                    <a:gd name="connsiteX14" fmla="*/ 590 w 221686"/>
                    <a:gd name="connsiteY14" fmla="*/ 445465 h 597180"/>
                    <a:gd name="connsiteX15" fmla="*/ 8244 w 221686"/>
                    <a:gd name="connsiteY15" fmla="*/ 288998 h 597180"/>
                    <a:gd name="connsiteX16" fmla="*/ 20999 w 221686"/>
                    <a:gd name="connsiteY16" fmla="*/ 137634 h 597180"/>
                    <a:gd name="connsiteX17" fmla="*/ 78824 w 221686"/>
                    <a:gd name="connsiteY17" fmla="*/ 16883 h 597180"/>
                    <a:gd name="connsiteX18" fmla="*/ 94662 w 221686"/>
                    <a:gd name="connsiteY18" fmla="*/ 10611 h 597180"/>
                    <a:gd name="connsiteX19" fmla="*/ 90581 w 221686"/>
                    <a:gd name="connsiteY19" fmla="*/ 0 h 597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21686" h="597180">
                      <a:moveTo>
                        <a:pt x="90581" y="0"/>
                      </a:moveTo>
                      <a:lnTo>
                        <a:pt x="124464" y="22806"/>
                      </a:lnTo>
                      <a:cubicBezTo>
                        <a:pt x="135279" y="31884"/>
                        <a:pt x="143911" y="40616"/>
                        <a:pt x="150062" y="46767"/>
                      </a:cubicBezTo>
                      <a:cubicBezTo>
                        <a:pt x="153138" y="49843"/>
                        <a:pt x="154527" y="52398"/>
                        <a:pt x="155066" y="54618"/>
                      </a:cubicBezTo>
                      <a:lnTo>
                        <a:pt x="155034" y="56631"/>
                      </a:lnTo>
                      <a:lnTo>
                        <a:pt x="151609" y="57567"/>
                      </a:lnTo>
                      <a:cubicBezTo>
                        <a:pt x="146747" y="62590"/>
                        <a:pt x="154081" y="75983"/>
                        <a:pt x="175765" y="102769"/>
                      </a:cubicBezTo>
                      <a:cubicBezTo>
                        <a:pt x="225936" y="165696"/>
                        <a:pt x="228487" y="176751"/>
                        <a:pt x="214031" y="242228"/>
                      </a:cubicBezTo>
                      <a:cubicBezTo>
                        <a:pt x="206378" y="274542"/>
                        <a:pt x="200425" y="337469"/>
                        <a:pt x="200425" y="381688"/>
                      </a:cubicBezTo>
                      <a:cubicBezTo>
                        <a:pt x="200425" y="442063"/>
                        <a:pt x="197024" y="465023"/>
                        <a:pt x="187670" y="475228"/>
                      </a:cubicBezTo>
                      <a:cubicBezTo>
                        <a:pt x="171513" y="491384"/>
                        <a:pt x="171513" y="500738"/>
                        <a:pt x="187670" y="514344"/>
                      </a:cubicBezTo>
                      <a:cubicBezTo>
                        <a:pt x="216582" y="539005"/>
                        <a:pt x="183418" y="594278"/>
                        <a:pt x="141750" y="590026"/>
                      </a:cubicBezTo>
                      <a:cubicBezTo>
                        <a:pt x="129845" y="588326"/>
                        <a:pt x="114539" y="590026"/>
                        <a:pt x="108586" y="594278"/>
                      </a:cubicBezTo>
                      <a:cubicBezTo>
                        <a:pt x="96681" y="601931"/>
                        <a:pt x="48211" y="593428"/>
                        <a:pt x="32904" y="580672"/>
                      </a:cubicBezTo>
                      <a:cubicBezTo>
                        <a:pt x="15897" y="567067"/>
                        <a:pt x="-3661" y="484582"/>
                        <a:pt x="590" y="445465"/>
                      </a:cubicBezTo>
                      <a:cubicBezTo>
                        <a:pt x="3141" y="425056"/>
                        <a:pt x="6543" y="354476"/>
                        <a:pt x="8244" y="288998"/>
                      </a:cubicBezTo>
                      <a:cubicBezTo>
                        <a:pt x="10795" y="223521"/>
                        <a:pt x="15897" y="155492"/>
                        <a:pt x="20999" y="137634"/>
                      </a:cubicBezTo>
                      <a:cubicBezTo>
                        <a:pt x="34605" y="80660"/>
                        <a:pt x="67769" y="12631"/>
                        <a:pt x="78824" y="16883"/>
                      </a:cubicBezTo>
                      <a:cubicBezTo>
                        <a:pt x="87753" y="19859"/>
                        <a:pt x="93280" y="16670"/>
                        <a:pt x="94662" y="10611"/>
                      </a:cubicBezTo>
                      <a:lnTo>
                        <a:pt x="90581" y="0"/>
                      </a:lnTo>
                      <a:close/>
                    </a:path>
                  </a:pathLst>
                </a:custGeom>
                <a:grpFill/>
                <a:ln w="28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8E18C94-44AF-F67E-B0F5-941FD66095D6}"/>
                    </a:ext>
                  </a:extLst>
                </p:cNvPr>
                <p:cNvSpPr/>
                <p:nvPr/>
              </p:nvSpPr>
              <p:spPr>
                <a:xfrm rot="11700000">
                  <a:off x="5515715" y="2911046"/>
                  <a:ext cx="1300645" cy="1590423"/>
                </a:xfrm>
                <a:custGeom>
                  <a:avLst/>
                  <a:gdLst>
                    <a:gd name="connsiteX0" fmla="*/ 578355 w 1300645"/>
                    <a:gd name="connsiteY0" fmla="*/ 187515 h 1590423"/>
                    <a:gd name="connsiteX1" fmla="*/ 578355 w 1300645"/>
                    <a:gd name="connsiteY1" fmla="*/ 187513 h 1590423"/>
                    <a:gd name="connsiteX2" fmla="*/ 578358 w 1300645"/>
                    <a:gd name="connsiteY2" fmla="*/ 187513 h 1590423"/>
                    <a:gd name="connsiteX3" fmla="*/ 581502 w 1300645"/>
                    <a:gd name="connsiteY3" fmla="*/ 188456 h 1590423"/>
                    <a:gd name="connsiteX4" fmla="*/ 578358 w 1300645"/>
                    <a:gd name="connsiteY4" fmla="*/ 187513 h 1590423"/>
                    <a:gd name="connsiteX5" fmla="*/ 580678 w 1300645"/>
                    <a:gd name="connsiteY5" fmla="*/ 186080 h 1590423"/>
                    <a:gd name="connsiteX6" fmla="*/ 581502 w 1300645"/>
                    <a:gd name="connsiteY6" fmla="*/ 188456 h 1590423"/>
                    <a:gd name="connsiteX7" fmla="*/ 589388 w 1300645"/>
                    <a:gd name="connsiteY7" fmla="*/ 192364 h 1590423"/>
                    <a:gd name="connsiteX8" fmla="*/ 589633 w 1300645"/>
                    <a:gd name="connsiteY8" fmla="*/ 192114 h 1590423"/>
                    <a:gd name="connsiteX9" fmla="*/ 590850 w 1300645"/>
                    <a:gd name="connsiteY9" fmla="*/ 191209 h 1590423"/>
                    <a:gd name="connsiteX10" fmla="*/ 589335 w 1300645"/>
                    <a:gd name="connsiteY10" fmla="*/ 228650 h 1590423"/>
                    <a:gd name="connsiteX11" fmla="*/ 592143 w 1300645"/>
                    <a:gd name="connsiteY11" fmla="*/ 224586 h 1590423"/>
                    <a:gd name="connsiteX12" fmla="*/ 584013 w 1300645"/>
                    <a:gd name="connsiteY12" fmla="*/ 223153 h 1590423"/>
                    <a:gd name="connsiteX13" fmla="*/ 589335 w 1300645"/>
                    <a:gd name="connsiteY13" fmla="*/ 228650 h 1590423"/>
                    <a:gd name="connsiteX14" fmla="*/ 599344 w 1300645"/>
                    <a:gd name="connsiteY14" fmla="*/ 232675 h 1590423"/>
                    <a:gd name="connsiteX15" fmla="*/ 599374 w 1300645"/>
                    <a:gd name="connsiteY15" fmla="*/ 232657 h 1590423"/>
                    <a:gd name="connsiteX16" fmla="*/ 599693 w 1300645"/>
                    <a:gd name="connsiteY16" fmla="*/ 228470 h 1590423"/>
                    <a:gd name="connsiteX17" fmla="*/ 598119 w 1300645"/>
                    <a:gd name="connsiteY17" fmla="*/ 227415 h 1590423"/>
                    <a:gd name="connsiteX18" fmla="*/ 597669 w 1300645"/>
                    <a:gd name="connsiteY18" fmla="*/ 228169 h 1590423"/>
                    <a:gd name="connsiteX19" fmla="*/ 598674 w 1300645"/>
                    <a:gd name="connsiteY19" fmla="*/ 232413 h 1590423"/>
                    <a:gd name="connsiteX20" fmla="*/ 599122 w 1300645"/>
                    <a:gd name="connsiteY20" fmla="*/ 232559 h 1590423"/>
                    <a:gd name="connsiteX21" fmla="*/ 574646 w 1300645"/>
                    <a:gd name="connsiteY21" fmla="*/ 248195 h 1590423"/>
                    <a:gd name="connsiteX22" fmla="*/ 576145 w 1300645"/>
                    <a:gd name="connsiteY22" fmla="*/ 246422 h 1590423"/>
                    <a:gd name="connsiteX23" fmla="*/ 577082 w 1300645"/>
                    <a:gd name="connsiteY23" fmla="*/ 244537 h 1590423"/>
                    <a:gd name="connsiteX24" fmla="*/ 576332 w 1300645"/>
                    <a:gd name="connsiteY24" fmla="*/ 241444 h 1590423"/>
                    <a:gd name="connsiteX25" fmla="*/ 573035 w 1300645"/>
                    <a:gd name="connsiteY25" fmla="*/ 240237 h 1590423"/>
                    <a:gd name="connsiteX26" fmla="*/ 574646 w 1300645"/>
                    <a:gd name="connsiteY26" fmla="*/ 248195 h 1590423"/>
                    <a:gd name="connsiteX27" fmla="*/ 618782 w 1300645"/>
                    <a:gd name="connsiteY27" fmla="*/ 241067 h 1590423"/>
                    <a:gd name="connsiteX28" fmla="*/ 619025 w 1300645"/>
                    <a:gd name="connsiteY28" fmla="*/ 240200 h 1590423"/>
                    <a:gd name="connsiteX29" fmla="*/ 615916 w 1300645"/>
                    <a:gd name="connsiteY29" fmla="*/ 236466 h 1590423"/>
                    <a:gd name="connsiteX30" fmla="*/ 613686 w 1300645"/>
                    <a:gd name="connsiteY30" fmla="*/ 235938 h 1590423"/>
                    <a:gd name="connsiteX31" fmla="*/ 609284 w 1300645"/>
                    <a:gd name="connsiteY31" fmla="*/ 232242 h 1590423"/>
                    <a:gd name="connsiteX32" fmla="*/ 609883 w 1300645"/>
                    <a:gd name="connsiteY32" fmla="*/ 234731 h 1590423"/>
                    <a:gd name="connsiteX33" fmla="*/ 612300 w 1300645"/>
                    <a:gd name="connsiteY33" fmla="*/ 237711 h 1590423"/>
                    <a:gd name="connsiteX34" fmla="*/ 614305 w 1300645"/>
                    <a:gd name="connsiteY34" fmla="*/ 237786 h 1590423"/>
                    <a:gd name="connsiteX35" fmla="*/ 618782 w 1300645"/>
                    <a:gd name="connsiteY35" fmla="*/ 241067 h 1590423"/>
                    <a:gd name="connsiteX36" fmla="*/ 587459 w 1300645"/>
                    <a:gd name="connsiteY36" fmla="*/ 256869 h 1590423"/>
                    <a:gd name="connsiteX37" fmla="*/ 588003 w 1300645"/>
                    <a:gd name="connsiteY37" fmla="*/ 256379 h 1590423"/>
                    <a:gd name="connsiteX38" fmla="*/ 587122 w 1300645"/>
                    <a:gd name="connsiteY38" fmla="*/ 242915 h 1590423"/>
                    <a:gd name="connsiteX39" fmla="*/ 585137 w 1300645"/>
                    <a:gd name="connsiteY39" fmla="*/ 244424 h 1590423"/>
                    <a:gd name="connsiteX40" fmla="*/ 586654 w 1300645"/>
                    <a:gd name="connsiteY40" fmla="*/ 253136 h 1590423"/>
                    <a:gd name="connsiteX41" fmla="*/ 587459 w 1300645"/>
                    <a:gd name="connsiteY41" fmla="*/ 256869 h 1590423"/>
                    <a:gd name="connsiteX42" fmla="*/ 629122 w 1300645"/>
                    <a:gd name="connsiteY42" fmla="*/ 246159 h 1590423"/>
                    <a:gd name="connsiteX43" fmla="*/ 628860 w 1300645"/>
                    <a:gd name="connsiteY43" fmla="*/ 245668 h 1590423"/>
                    <a:gd name="connsiteX44" fmla="*/ 628142 w 1300645"/>
                    <a:gd name="connsiteY44" fmla="*/ 245922 h 1590423"/>
                    <a:gd name="connsiteX45" fmla="*/ 627571 w 1300645"/>
                    <a:gd name="connsiteY45" fmla="*/ 245785 h 1590423"/>
                    <a:gd name="connsiteX46" fmla="*/ 627699 w 1300645"/>
                    <a:gd name="connsiteY46" fmla="*/ 245291 h 1590423"/>
                    <a:gd name="connsiteX47" fmla="*/ 621910 w 1300645"/>
                    <a:gd name="connsiteY47" fmla="*/ 239068 h 1590423"/>
                    <a:gd name="connsiteX48" fmla="*/ 620749 w 1300645"/>
                    <a:gd name="connsiteY48" fmla="*/ 241746 h 1590423"/>
                    <a:gd name="connsiteX49" fmla="*/ 623521 w 1300645"/>
                    <a:gd name="connsiteY49" fmla="*/ 242802 h 1590423"/>
                    <a:gd name="connsiteX50" fmla="*/ 626462 w 1300645"/>
                    <a:gd name="connsiteY50" fmla="*/ 245517 h 1590423"/>
                    <a:gd name="connsiteX51" fmla="*/ 627571 w 1300645"/>
                    <a:gd name="connsiteY51" fmla="*/ 245785 h 1590423"/>
                    <a:gd name="connsiteX52" fmla="*/ 627474 w 1300645"/>
                    <a:gd name="connsiteY52" fmla="*/ 246159 h 1590423"/>
                    <a:gd name="connsiteX53" fmla="*/ 628142 w 1300645"/>
                    <a:gd name="connsiteY53" fmla="*/ 245922 h 1590423"/>
                    <a:gd name="connsiteX54" fmla="*/ 444188 w 1300645"/>
                    <a:gd name="connsiteY54" fmla="*/ 309292 h 1590423"/>
                    <a:gd name="connsiteX55" fmla="*/ 448627 w 1300645"/>
                    <a:gd name="connsiteY55" fmla="*/ 306840 h 1590423"/>
                    <a:gd name="connsiteX56" fmla="*/ 448459 w 1300645"/>
                    <a:gd name="connsiteY56" fmla="*/ 305106 h 1590423"/>
                    <a:gd name="connsiteX57" fmla="*/ 444019 w 1300645"/>
                    <a:gd name="connsiteY57" fmla="*/ 308538 h 1590423"/>
                    <a:gd name="connsiteX58" fmla="*/ 444188 w 1300645"/>
                    <a:gd name="connsiteY58" fmla="*/ 309292 h 1590423"/>
                    <a:gd name="connsiteX59" fmla="*/ 625226 w 1300645"/>
                    <a:gd name="connsiteY59" fmla="*/ 263960 h 1590423"/>
                    <a:gd name="connsiteX60" fmla="*/ 627099 w 1300645"/>
                    <a:gd name="connsiteY60" fmla="*/ 261357 h 1590423"/>
                    <a:gd name="connsiteX61" fmla="*/ 621910 w 1300645"/>
                    <a:gd name="connsiteY61" fmla="*/ 254946 h 1590423"/>
                    <a:gd name="connsiteX62" fmla="*/ 617039 w 1300645"/>
                    <a:gd name="connsiteY62" fmla="*/ 253060 h 1590423"/>
                    <a:gd name="connsiteX63" fmla="*/ 615466 w 1300645"/>
                    <a:gd name="connsiteY63" fmla="*/ 248233 h 1590423"/>
                    <a:gd name="connsiteX64" fmla="*/ 613368 w 1300645"/>
                    <a:gd name="connsiteY64" fmla="*/ 248497 h 1590423"/>
                    <a:gd name="connsiteX65" fmla="*/ 612956 w 1300645"/>
                    <a:gd name="connsiteY65" fmla="*/ 250873 h 1590423"/>
                    <a:gd name="connsiteX66" fmla="*/ 606193 w 1300645"/>
                    <a:gd name="connsiteY66" fmla="*/ 246422 h 1590423"/>
                    <a:gd name="connsiteX67" fmla="*/ 606024 w 1300645"/>
                    <a:gd name="connsiteY67" fmla="*/ 241180 h 1590423"/>
                    <a:gd name="connsiteX68" fmla="*/ 606830 w 1300645"/>
                    <a:gd name="connsiteY68" fmla="*/ 238767 h 1590423"/>
                    <a:gd name="connsiteX69" fmla="*/ 606568 w 1300645"/>
                    <a:gd name="connsiteY69" fmla="*/ 237899 h 1590423"/>
                    <a:gd name="connsiteX70" fmla="*/ 604095 w 1300645"/>
                    <a:gd name="connsiteY70" fmla="*/ 239974 h 1590423"/>
                    <a:gd name="connsiteX71" fmla="*/ 603464 w 1300645"/>
                    <a:gd name="connsiteY71" fmla="*/ 240520 h 1590423"/>
                    <a:gd name="connsiteX72" fmla="*/ 603383 w 1300645"/>
                    <a:gd name="connsiteY72" fmla="*/ 239408 h 1590423"/>
                    <a:gd name="connsiteX73" fmla="*/ 601791 w 1300645"/>
                    <a:gd name="connsiteY73" fmla="*/ 241972 h 1590423"/>
                    <a:gd name="connsiteX74" fmla="*/ 603464 w 1300645"/>
                    <a:gd name="connsiteY74" fmla="*/ 240520 h 1590423"/>
                    <a:gd name="connsiteX75" fmla="*/ 603683 w 1300645"/>
                    <a:gd name="connsiteY75" fmla="*/ 243518 h 1590423"/>
                    <a:gd name="connsiteX76" fmla="*/ 600330 w 1300645"/>
                    <a:gd name="connsiteY76" fmla="*/ 241558 h 1590423"/>
                    <a:gd name="connsiteX77" fmla="*/ 596470 w 1300645"/>
                    <a:gd name="connsiteY77" fmla="*/ 238276 h 1590423"/>
                    <a:gd name="connsiteX78" fmla="*/ 594990 w 1300645"/>
                    <a:gd name="connsiteY78" fmla="*/ 238503 h 1590423"/>
                    <a:gd name="connsiteX79" fmla="*/ 594915 w 1300645"/>
                    <a:gd name="connsiteY79" fmla="*/ 239898 h 1590423"/>
                    <a:gd name="connsiteX80" fmla="*/ 598625 w 1300645"/>
                    <a:gd name="connsiteY80" fmla="*/ 242463 h 1590423"/>
                    <a:gd name="connsiteX81" fmla="*/ 597894 w 1300645"/>
                    <a:gd name="connsiteY81" fmla="*/ 244235 h 1590423"/>
                    <a:gd name="connsiteX82" fmla="*/ 600161 w 1300645"/>
                    <a:gd name="connsiteY82" fmla="*/ 246611 h 1590423"/>
                    <a:gd name="connsiteX83" fmla="*/ 599955 w 1300645"/>
                    <a:gd name="connsiteY83" fmla="*/ 247780 h 1590423"/>
                    <a:gd name="connsiteX84" fmla="*/ 595459 w 1300645"/>
                    <a:gd name="connsiteY84" fmla="*/ 245329 h 1590423"/>
                    <a:gd name="connsiteX85" fmla="*/ 598662 w 1300645"/>
                    <a:gd name="connsiteY85" fmla="*/ 249477 h 1590423"/>
                    <a:gd name="connsiteX86" fmla="*/ 602427 w 1300645"/>
                    <a:gd name="connsiteY86" fmla="*/ 254833 h 1590423"/>
                    <a:gd name="connsiteX87" fmla="*/ 605631 w 1300645"/>
                    <a:gd name="connsiteY87" fmla="*/ 249855 h 1590423"/>
                    <a:gd name="connsiteX88" fmla="*/ 604620 w 1300645"/>
                    <a:gd name="connsiteY88" fmla="*/ 253965 h 1590423"/>
                    <a:gd name="connsiteX89" fmla="*/ 608535 w 1300645"/>
                    <a:gd name="connsiteY89" fmla="*/ 258491 h 1590423"/>
                    <a:gd name="connsiteX90" fmla="*/ 609003 w 1300645"/>
                    <a:gd name="connsiteY90" fmla="*/ 254870 h 1590423"/>
                    <a:gd name="connsiteX91" fmla="*/ 614679 w 1300645"/>
                    <a:gd name="connsiteY91" fmla="*/ 255059 h 1590423"/>
                    <a:gd name="connsiteX92" fmla="*/ 614529 w 1300645"/>
                    <a:gd name="connsiteY92" fmla="*/ 261131 h 1590423"/>
                    <a:gd name="connsiteX93" fmla="*/ 616871 w 1300645"/>
                    <a:gd name="connsiteY93" fmla="*/ 258453 h 1590423"/>
                    <a:gd name="connsiteX94" fmla="*/ 617620 w 1300645"/>
                    <a:gd name="connsiteY94" fmla="*/ 263168 h 1590423"/>
                    <a:gd name="connsiteX95" fmla="*/ 618070 w 1300645"/>
                    <a:gd name="connsiteY95" fmla="*/ 263620 h 1590423"/>
                    <a:gd name="connsiteX96" fmla="*/ 619138 w 1300645"/>
                    <a:gd name="connsiteY96" fmla="*/ 264299 h 1590423"/>
                    <a:gd name="connsiteX97" fmla="*/ 620637 w 1300645"/>
                    <a:gd name="connsiteY97" fmla="*/ 259773 h 1590423"/>
                    <a:gd name="connsiteX98" fmla="*/ 625226 w 1300645"/>
                    <a:gd name="connsiteY98" fmla="*/ 263960 h 1590423"/>
                    <a:gd name="connsiteX99" fmla="*/ 578355 w 1300645"/>
                    <a:gd name="connsiteY99" fmla="*/ 277160 h 1590423"/>
                    <a:gd name="connsiteX100" fmla="*/ 579966 w 1300645"/>
                    <a:gd name="connsiteY100" fmla="*/ 271125 h 1590423"/>
                    <a:gd name="connsiteX101" fmla="*/ 579311 w 1300645"/>
                    <a:gd name="connsiteY101" fmla="*/ 270597 h 1590423"/>
                    <a:gd name="connsiteX102" fmla="*/ 578917 w 1300645"/>
                    <a:gd name="connsiteY102" fmla="*/ 273464 h 1590423"/>
                    <a:gd name="connsiteX103" fmla="*/ 570656 w 1300645"/>
                    <a:gd name="connsiteY103" fmla="*/ 270522 h 1590423"/>
                    <a:gd name="connsiteX104" fmla="*/ 578355 w 1300645"/>
                    <a:gd name="connsiteY104" fmla="*/ 277160 h 1590423"/>
                    <a:gd name="connsiteX105" fmla="*/ 612450 w 1300645"/>
                    <a:gd name="connsiteY105" fmla="*/ 269390 h 1590423"/>
                    <a:gd name="connsiteX106" fmla="*/ 616103 w 1300645"/>
                    <a:gd name="connsiteY106" fmla="*/ 268070 h 1590423"/>
                    <a:gd name="connsiteX107" fmla="*/ 615503 w 1300645"/>
                    <a:gd name="connsiteY107" fmla="*/ 264789 h 1590423"/>
                    <a:gd name="connsiteX108" fmla="*/ 612450 w 1300645"/>
                    <a:gd name="connsiteY108" fmla="*/ 269390 h 1590423"/>
                    <a:gd name="connsiteX109" fmla="*/ 586036 w 1300645"/>
                    <a:gd name="connsiteY109" fmla="*/ 277725 h 1590423"/>
                    <a:gd name="connsiteX110" fmla="*/ 586111 w 1300645"/>
                    <a:gd name="connsiteY110" fmla="*/ 276632 h 1590423"/>
                    <a:gd name="connsiteX111" fmla="*/ 583600 w 1300645"/>
                    <a:gd name="connsiteY111" fmla="*/ 265242 h 1590423"/>
                    <a:gd name="connsiteX112" fmla="*/ 580079 w 1300645"/>
                    <a:gd name="connsiteY112" fmla="*/ 258906 h 1590423"/>
                    <a:gd name="connsiteX113" fmla="*/ 580472 w 1300645"/>
                    <a:gd name="connsiteY113" fmla="*/ 257925 h 1590423"/>
                    <a:gd name="connsiteX114" fmla="*/ 583020 w 1300645"/>
                    <a:gd name="connsiteY114" fmla="*/ 258793 h 1590423"/>
                    <a:gd name="connsiteX115" fmla="*/ 583788 w 1300645"/>
                    <a:gd name="connsiteY115" fmla="*/ 254192 h 1590423"/>
                    <a:gd name="connsiteX116" fmla="*/ 580098 w 1300645"/>
                    <a:gd name="connsiteY116" fmla="*/ 248799 h 1590423"/>
                    <a:gd name="connsiteX117" fmla="*/ 579779 w 1300645"/>
                    <a:gd name="connsiteY117" fmla="*/ 249591 h 1590423"/>
                    <a:gd name="connsiteX118" fmla="*/ 578074 w 1300645"/>
                    <a:gd name="connsiteY118" fmla="*/ 254041 h 1590423"/>
                    <a:gd name="connsiteX119" fmla="*/ 580289 w 1300645"/>
                    <a:gd name="connsiteY119" fmla="*/ 263892 h 1590423"/>
                    <a:gd name="connsiteX120" fmla="*/ 580285 w 1300645"/>
                    <a:gd name="connsiteY120" fmla="*/ 263884 h 1590423"/>
                    <a:gd name="connsiteX121" fmla="*/ 580284 w 1300645"/>
                    <a:gd name="connsiteY121" fmla="*/ 263922 h 1590423"/>
                    <a:gd name="connsiteX122" fmla="*/ 577625 w 1300645"/>
                    <a:gd name="connsiteY122" fmla="*/ 258793 h 1590423"/>
                    <a:gd name="connsiteX123" fmla="*/ 577400 w 1300645"/>
                    <a:gd name="connsiteY123" fmla="*/ 259434 h 1590423"/>
                    <a:gd name="connsiteX124" fmla="*/ 579779 w 1300645"/>
                    <a:gd name="connsiteY124" fmla="*/ 267806 h 1590423"/>
                    <a:gd name="connsiteX125" fmla="*/ 580191 w 1300645"/>
                    <a:gd name="connsiteY125" fmla="*/ 267618 h 1590423"/>
                    <a:gd name="connsiteX126" fmla="*/ 580284 w 1300645"/>
                    <a:gd name="connsiteY126" fmla="*/ 263922 h 1590423"/>
                    <a:gd name="connsiteX127" fmla="*/ 580304 w 1300645"/>
                    <a:gd name="connsiteY127" fmla="*/ 263959 h 1590423"/>
                    <a:gd name="connsiteX128" fmla="*/ 580289 w 1300645"/>
                    <a:gd name="connsiteY128" fmla="*/ 263892 h 1590423"/>
                    <a:gd name="connsiteX129" fmla="*/ 584612 w 1300645"/>
                    <a:gd name="connsiteY129" fmla="*/ 273690 h 1590423"/>
                    <a:gd name="connsiteX130" fmla="*/ 584294 w 1300645"/>
                    <a:gd name="connsiteY130" fmla="*/ 274520 h 1590423"/>
                    <a:gd name="connsiteX131" fmla="*/ 581634 w 1300645"/>
                    <a:gd name="connsiteY131" fmla="*/ 271352 h 1590423"/>
                    <a:gd name="connsiteX132" fmla="*/ 586036 w 1300645"/>
                    <a:gd name="connsiteY132" fmla="*/ 277725 h 1590423"/>
                    <a:gd name="connsiteX133" fmla="*/ 260465 w 1300645"/>
                    <a:gd name="connsiteY133" fmla="*/ 366603 h 1590423"/>
                    <a:gd name="connsiteX134" fmla="*/ 264048 w 1300645"/>
                    <a:gd name="connsiteY134" fmla="*/ 362733 h 1590423"/>
                    <a:gd name="connsiteX135" fmla="*/ 266896 w 1300645"/>
                    <a:gd name="connsiteY135" fmla="*/ 360093 h 1590423"/>
                    <a:gd name="connsiteX136" fmla="*/ 263767 w 1300645"/>
                    <a:gd name="connsiteY136" fmla="*/ 355568 h 1590423"/>
                    <a:gd name="connsiteX137" fmla="*/ 262400 w 1300645"/>
                    <a:gd name="connsiteY137" fmla="*/ 356095 h 1590423"/>
                    <a:gd name="connsiteX138" fmla="*/ 257604 w 1300645"/>
                    <a:gd name="connsiteY138" fmla="*/ 357868 h 1590423"/>
                    <a:gd name="connsiteX139" fmla="*/ 257572 w 1300645"/>
                    <a:gd name="connsiteY139" fmla="*/ 357882 h 1590423"/>
                    <a:gd name="connsiteX140" fmla="*/ 621835 w 1300645"/>
                    <a:gd name="connsiteY140" fmla="*/ 271465 h 1590423"/>
                    <a:gd name="connsiteX141" fmla="*/ 617564 w 1300645"/>
                    <a:gd name="connsiteY141" fmla="*/ 266449 h 1590423"/>
                    <a:gd name="connsiteX142" fmla="*/ 619362 w 1300645"/>
                    <a:gd name="connsiteY142" fmla="*/ 269542 h 1590423"/>
                    <a:gd name="connsiteX143" fmla="*/ 617583 w 1300645"/>
                    <a:gd name="connsiteY143" fmla="*/ 269278 h 1590423"/>
                    <a:gd name="connsiteX144" fmla="*/ 617508 w 1300645"/>
                    <a:gd name="connsiteY144" fmla="*/ 270710 h 1590423"/>
                    <a:gd name="connsiteX145" fmla="*/ 621835 w 1300645"/>
                    <a:gd name="connsiteY145" fmla="*/ 271465 h 1590423"/>
                    <a:gd name="connsiteX146" fmla="*/ 581090 w 1300645"/>
                    <a:gd name="connsiteY146" fmla="*/ 287267 h 1590423"/>
                    <a:gd name="connsiteX147" fmla="*/ 581259 w 1300645"/>
                    <a:gd name="connsiteY147" fmla="*/ 286588 h 1590423"/>
                    <a:gd name="connsiteX148" fmla="*/ 577756 w 1300645"/>
                    <a:gd name="connsiteY148" fmla="*/ 284174 h 1590423"/>
                    <a:gd name="connsiteX149" fmla="*/ 576332 w 1300645"/>
                    <a:gd name="connsiteY149" fmla="*/ 285759 h 1590423"/>
                    <a:gd name="connsiteX150" fmla="*/ 581090 w 1300645"/>
                    <a:gd name="connsiteY150" fmla="*/ 287267 h 1590423"/>
                    <a:gd name="connsiteX151" fmla="*/ 618632 w 1300645"/>
                    <a:gd name="connsiteY151" fmla="*/ 277763 h 1590423"/>
                    <a:gd name="connsiteX152" fmla="*/ 620562 w 1300645"/>
                    <a:gd name="connsiteY152" fmla="*/ 275387 h 1590423"/>
                    <a:gd name="connsiteX153" fmla="*/ 606455 w 1300645"/>
                    <a:gd name="connsiteY153" fmla="*/ 270182 h 1590423"/>
                    <a:gd name="connsiteX154" fmla="*/ 604544 w 1300645"/>
                    <a:gd name="connsiteY154" fmla="*/ 275161 h 1590423"/>
                    <a:gd name="connsiteX155" fmla="*/ 604994 w 1300645"/>
                    <a:gd name="connsiteY155" fmla="*/ 276103 h 1590423"/>
                    <a:gd name="connsiteX156" fmla="*/ 607448 w 1300645"/>
                    <a:gd name="connsiteY156" fmla="*/ 272332 h 1590423"/>
                    <a:gd name="connsiteX157" fmla="*/ 611120 w 1300645"/>
                    <a:gd name="connsiteY157" fmla="*/ 274293 h 1590423"/>
                    <a:gd name="connsiteX158" fmla="*/ 612207 w 1300645"/>
                    <a:gd name="connsiteY158" fmla="*/ 274256 h 1590423"/>
                    <a:gd name="connsiteX159" fmla="*/ 614829 w 1300645"/>
                    <a:gd name="connsiteY159" fmla="*/ 276971 h 1590423"/>
                    <a:gd name="connsiteX160" fmla="*/ 618632 w 1300645"/>
                    <a:gd name="connsiteY160" fmla="*/ 277763 h 1590423"/>
                    <a:gd name="connsiteX161" fmla="*/ 631221 w 1300645"/>
                    <a:gd name="connsiteY161" fmla="*/ 275953 h 1590423"/>
                    <a:gd name="connsiteX162" fmla="*/ 631370 w 1300645"/>
                    <a:gd name="connsiteY162" fmla="*/ 274859 h 1590423"/>
                    <a:gd name="connsiteX163" fmla="*/ 626013 w 1300645"/>
                    <a:gd name="connsiteY163" fmla="*/ 270711 h 1590423"/>
                    <a:gd name="connsiteX164" fmla="*/ 626669 w 1300645"/>
                    <a:gd name="connsiteY164" fmla="*/ 268448 h 1590423"/>
                    <a:gd name="connsiteX165" fmla="*/ 624645 w 1300645"/>
                    <a:gd name="connsiteY165" fmla="*/ 268146 h 1590423"/>
                    <a:gd name="connsiteX166" fmla="*/ 624908 w 1300645"/>
                    <a:gd name="connsiteY166" fmla="*/ 269013 h 1590423"/>
                    <a:gd name="connsiteX167" fmla="*/ 623053 w 1300645"/>
                    <a:gd name="connsiteY167" fmla="*/ 272257 h 1590423"/>
                    <a:gd name="connsiteX168" fmla="*/ 631221 w 1300645"/>
                    <a:gd name="connsiteY168" fmla="*/ 275953 h 1590423"/>
                    <a:gd name="connsiteX169" fmla="*/ 645420 w 1300645"/>
                    <a:gd name="connsiteY169" fmla="*/ 278668 h 1590423"/>
                    <a:gd name="connsiteX170" fmla="*/ 646076 w 1300645"/>
                    <a:gd name="connsiteY170" fmla="*/ 274482 h 1590423"/>
                    <a:gd name="connsiteX171" fmla="*/ 644016 w 1300645"/>
                    <a:gd name="connsiteY171" fmla="*/ 276292 h 1590423"/>
                    <a:gd name="connsiteX172" fmla="*/ 642985 w 1300645"/>
                    <a:gd name="connsiteY172" fmla="*/ 274482 h 1590423"/>
                    <a:gd name="connsiteX173" fmla="*/ 642517 w 1300645"/>
                    <a:gd name="connsiteY173" fmla="*/ 275425 h 1590423"/>
                    <a:gd name="connsiteX174" fmla="*/ 645420 w 1300645"/>
                    <a:gd name="connsiteY174" fmla="*/ 278668 h 1590423"/>
                    <a:gd name="connsiteX175" fmla="*/ 620243 w 1300645"/>
                    <a:gd name="connsiteY175" fmla="*/ 292698 h 1590423"/>
                    <a:gd name="connsiteX176" fmla="*/ 619306 w 1300645"/>
                    <a:gd name="connsiteY176" fmla="*/ 290925 h 1590423"/>
                    <a:gd name="connsiteX177" fmla="*/ 619429 w 1300645"/>
                    <a:gd name="connsiteY177" fmla="*/ 290942 h 1590423"/>
                    <a:gd name="connsiteX178" fmla="*/ 644297 w 1300645"/>
                    <a:gd name="connsiteY178" fmla="*/ 289303 h 1590423"/>
                    <a:gd name="connsiteX179" fmla="*/ 644296 w 1300645"/>
                    <a:gd name="connsiteY179" fmla="*/ 284061 h 1590423"/>
                    <a:gd name="connsiteX180" fmla="*/ 648268 w 1300645"/>
                    <a:gd name="connsiteY180" fmla="*/ 287380 h 1590423"/>
                    <a:gd name="connsiteX181" fmla="*/ 648605 w 1300645"/>
                    <a:gd name="connsiteY181" fmla="*/ 282930 h 1590423"/>
                    <a:gd name="connsiteX182" fmla="*/ 644990 w 1300645"/>
                    <a:gd name="connsiteY182" fmla="*/ 282930 h 1590423"/>
                    <a:gd name="connsiteX183" fmla="*/ 638320 w 1300645"/>
                    <a:gd name="connsiteY183" fmla="*/ 277009 h 1590423"/>
                    <a:gd name="connsiteX184" fmla="*/ 639819 w 1300645"/>
                    <a:gd name="connsiteY184" fmla="*/ 270371 h 1590423"/>
                    <a:gd name="connsiteX185" fmla="*/ 636148 w 1300645"/>
                    <a:gd name="connsiteY185" fmla="*/ 264186 h 1590423"/>
                    <a:gd name="connsiteX186" fmla="*/ 636110 w 1300645"/>
                    <a:gd name="connsiteY186" fmla="*/ 263997 h 1590423"/>
                    <a:gd name="connsiteX187" fmla="*/ 636260 w 1300645"/>
                    <a:gd name="connsiteY187" fmla="*/ 263809 h 1590423"/>
                    <a:gd name="connsiteX188" fmla="*/ 637084 w 1300645"/>
                    <a:gd name="connsiteY188" fmla="*/ 262451 h 1590423"/>
                    <a:gd name="connsiteX189" fmla="*/ 635979 w 1300645"/>
                    <a:gd name="connsiteY189" fmla="*/ 258190 h 1590423"/>
                    <a:gd name="connsiteX190" fmla="*/ 632850 w 1300645"/>
                    <a:gd name="connsiteY190" fmla="*/ 258001 h 1590423"/>
                    <a:gd name="connsiteX191" fmla="*/ 632813 w 1300645"/>
                    <a:gd name="connsiteY191" fmla="*/ 259245 h 1590423"/>
                    <a:gd name="connsiteX192" fmla="*/ 635417 w 1300645"/>
                    <a:gd name="connsiteY192" fmla="*/ 262112 h 1590423"/>
                    <a:gd name="connsiteX193" fmla="*/ 635286 w 1300645"/>
                    <a:gd name="connsiteY193" fmla="*/ 263017 h 1590423"/>
                    <a:gd name="connsiteX194" fmla="*/ 629385 w 1300645"/>
                    <a:gd name="connsiteY194" fmla="*/ 261470 h 1590423"/>
                    <a:gd name="connsiteX195" fmla="*/ 629479 w 1300645"/>
                    <a:gd name="connsiteY195" fmla="*/ 260113 h 1590423"/>
                    <a:gd name="connsiteX196" fmla="*/ 630715 w 1300645"/>
                    <a:gd name="connsiteY196" fmla="*/ 260414 h 1590423"/>
                    <a:gd name="connsiteX197" fmla="*/ 630378 w 1300645"/>
                    <a:gd name="connsiteY197" fmla="*/ 255813 h 1590423"/>
                    <a:gd name="connsiteX198" fmla="*/ 626949 w 1300645"/>
                    <a:gd name="connsiteY198" fmla="*/ 255814 h 1590423"/>
                    <a:gd name="connsiteX199" fmla="*/ 628973 w 1300645"/>
                    <a:gd name="connsiteY199" fmla="*/ 263771 h 1590423"/>
                    <a:gd name="connsiteX200" fmla="*/ 629872 w 1300645"/>
                    <a:gd name="connsiteY200" fmla="*/ 263432 h 1590423"/>
                    <a:gd name="connsiteX201" fmla="*/ 631202 w 1300645"/>
                    <a:gd name="connsiteY201" fmla="*/ 265845 h 1590423"/>
                    <a:gd name="connsiteX202" fmla="*/ 633187 w 1300645"/>
                    <a:gd name="connsiteY202" fmla="*/ 266223 h 1590423"/>
                    <a:gd name="connsiteX203" fmla="*/ 632157 w 1300645"/>
                    <a:gd name="connsiteY203" fmla="*/ 264638 h 1590423"/>
                    <a:gd name="connsiteX204" fmla="*/ 632457 w 1300645"/>
                    <a:gd name="connsiteY204" fmla="*/ 263582 h 1590423"/>
                    <a:gd name="connsiteX205" fmla="*/ 634630 w 1300645"/>
                    <a:gd name="connsiteY205" fmla="*/ 266222 h 1590423"/>
                    <a:gd name="connsiteX206" fmla="*/ 636710 w 1300645"/>
                    <a:gd name="connsiteY206" fmla="*/ 271955 h 1590423"/>
                    <a:gd name="connsiteX207" fmla="*/ 634930 w 1300645"/>
                    <a:gd name="connsiteY207" fmla="*/ 273049 h 1590423"/>
                    <a:gd name="connsiteX208" fmla="*/ 634967 w 1300645"/>
                    <a:gd name="connsiteY208" fmla="*/ 273841 h 1590423"/>
                    <a:gd name="connsiteX209" fmla="*/ 638039 w 1300645"/>
                    <a:gd name="connsiteY209" fmla="*/ 274406 h 1590423"/>
                    <a:gd name="connsiteX210" fmla="*/ 633581 w 1300645"/>
                    <a:gd name="connsiteY210" fmla="*/ 274633 h 1590423"/>
                    <a:gd name="connsiteX211" fmla="*/ 635154 w 1300645"/>
                    <a:gd name="connsiteY211" fmla="*/ 279649 h 1590423"/>
                    <a:gd name="connsiteX212" fmla="*/ 630602 w 1300645"/>
                    <a:gd name="connsiteY212" fmla="*/ 282100 h 1590423"/>
                    <a:gd name="connsiteX213" fmla="*/ 631183 w 1300645"/>
                    <a:gd name="connsiteY213" fmla="*/ 285080 h 1590423"/>
                    <a:gd name="connsiteX214" fmla="*/ 635098 w 1300645"/>
                    <a:gd name="connsiteY214" fmla="*/ 284401 h 1590423"/>
                    <a:gd name="connsiteX215" fmla="*/ 637964 w 1300645"/>
                    <a:gd name="connsiteY215" fmla="*/ 285834 h 1590423"/>
                    <a:gd name="connsiteX216" fmla="*/ 643041 w 1300645"/>
                    <a:gd name="connsiteY216" fmla="*/ 285117 h 1590423"/>
                    <a:gd name="connsiteX217" fmla="*/ 644297 w 1300645"/>
                    <a:gd name="connsiteY217" fmla="*/ 289303 h 1590423"/>
                    <a:gd name="connsiteX218" fmla="*/ 677192 w 1300645"/>
                    <a:gd name="connsiteY218" fmla="*/ 291453 h 1590423"/>
                    <a:gd name="connsiteX219" fmla="*/ 677155 w 1300645"/>
                    <a:gd name="connsiteY219" fmla="*/ 291076 h 1590423"/>
                    <a:gd name="connsiteX220" fmla="*/ 677292 w 1300645"/>
                    <a:gd name="connsiteY220" fmla="*/ 291201 h 1590423"/>
                    <a:gd name="connsiteX221" fmla="*/ 632500 w 1300645"/>
                    <a:gd name="connsiteY221" fmla="*/ 1589731 h 1590423"/>
                    <a:gd name="connsiteX222" fmla="*/ 384029 w 1300645"/>
                    <a:gd name="connsiteY222" fmla="*/ 1509644 h 1590423"/>
                    <a:gd name="connsiteX223" fmla="*/ 328791 w 1300645"/>
                    <a:gd name="connsiteY223" fmla="*/ 1370128 h 1590423"/>
                    <a:gd name="connsiteX224" fmla="*/ 325238 w 1300645"/>
                    <a:gd name="connsiteY224" fmla="*/ 1318790 h 1590423"/>
                    <a:gd name="connsiteX225" fmla="*/ 327043 w 1300645"/>
                    <a:gd name="connsiteY225" fmla="*/ 1301727 h 1590423"/>
                    <a:gd name="connsiteX226" fmla="*/ 87300 w 1300645"/>
                    <a:gd name="connsiteY226" fmla="*/ 426035 h 1590423"/>
                    <a:gd name="connsiteX227" fmla="*/ 1533 w 1300645"/>
                    <a:gd name="connsiteY227" fmla="*/ 105948 h 1590423"/>
                    <a:gd name="connsiteX228" fmla="*/ 28833 w 1300645"/>
                    <a:gd name="connsiteY228" fmla="*/ 41243 h 1590423"/>
                    <a:gd name="connsiteX229" fmla="*/ 172174 w 1300645"/>
                    <a:gd name="connsiteY229" fmla="*/ 284 h 1590423"/>
                    <a:gd name="connsiteX230" fmla="*/ 344087 w 1300645"/>
                    <a:gd name="connsiteY230" fmla="*/ 94509 h 1590423"/>
                    <a:gd name="connsiteX231" fmla="*/ 472159 w 1300645"/>
                    <a:gd name="connsiteY231" fmla="*/ 158392 h 1590423"/>
                    <a:gd name="connsiteX232" fmla="*/ 505994 w 1300645"/>
                    <a:gd name="connsiteY232" fmla="*/ 173858 h 1590423"/>
                    <a:gd name="connsiteX233" fmla="*/ 509473 w 1300645"/>
                    <a:gd name="connsiteY233" fmla="*/ 173559 h 1590423"/>
                    <a:gd name="connsiteX234" fmla="*/ 506992 w 1300645"/>
                    <a:gd name="connsiteY234" fmla="*/ 174313 h 1590423"/>
                    <a:gd name="connsiteX235" fmla="*/ 512514 w 1300645"/>
                    <a:gd name="connsiteY235" fmla="*/ 176838 h 1590423"/>
                    <a:gd name="connsiteX236" fmla="*/ 520413 w 1300645"/>
                    <a:gd name="connsiteY236" fmla="*/ 178613 h 1590423"/>
                    <a:gd name="connsiteX237" fmla="*/ 522193 w 1300645"/>
                    <a:gd name="connsiteY237" fmla="*/ 178235 h 1590423"/>
                    <a:gd name="connsiteX238" fmla="*/ 527420 w 1300645"/>
                    <a:gd name="connsiteY238" fmla="*/ 176123 h 1590423"/>
                    <a:gd name="connsiteX239" fmla="*/ 533864 w 1300645"/>
                    <a:gd name="connsiteY239" fmla="*/ 175972 h 1590423"/>
                    <a:gd name="connsiteX240" fmla="*/ 534931 w 1300645"/>
                    <a:gd name="connsiteY240" fmla="*/ 177783 h 1590423"/>
                    <a:gd name="connsiteX241" fmla="*/ 535756 w 1300645"/>
                    <a:gd name="connsiteY241" fmla="*/ 183855 h 1590423"/>
                    <a:gd name="connsiteX242" fmla="*/ 536224 w 1300645"/>
                    <a:gd name="connsiteY242" fmla="*/ 183666 h 1590423"/>
                    <a:gd name="connsiteX243" fmla="*/ 536561 w 1300645"/>
                    <a:gd name="connsiteY243" fmla="*/ 179970 h 1590423"/>
                    <a:gd name="connsiteX244" fmla="*/ 538397 w 1300645"/>
                    <a:gd name="connsiteY244" fmla="*/ 183855 h 1590423"/>
                    <a:gd name="connsiteX245" fmla="*/ 538397 w 1300645"/>
                    <a:gd name="connsiteY245" fmla="*/ 179819 h 1590423"/>
                    <a:gd name="connsiteX246" fmla="*/ 540214 w 1300645"/>
                    <a:gd name="connsiteY246" fmla="*/ 179367 h 1590423"/>
                    <a:gd name="connsiteX247" fmla="*/ 544766 w 1300645"/>
                    <a:gd name="connsiteY247" fmla="*/ 179254 h 1590423"/>
                    <a:gd name="connsiteX248" fmla="*/ 546359 w 1300645"/>
                    <a:gd name="connsiteY248" fmla="*/ 176161 h 1590423"/>
                    <a:gd name="connsiteX249" fmla="*/ 550855 w 1300645"/>
                    <a:gd name="connsiteY249" fmla="*/ 178537 h 1590423"/>
                    <a:gd name="connsiteX250" fmla="*/ 550518 w 1300645"/>
                    <a:gd name="connsiteY250" fmla="*/ 180234 h 1590423"/>
                    <a:gd name="connsiteX251" fmla="*/ 553047 w 1300645"/>
                    <a:gd name="connsiteY251" fmla="*/ 182158 h 1590423"/>
                    <a:gd name="connsiteX252" fmla="*/ 555782 w 1300645"/>
                    <a:gd name="connsiteY252" fmla="*/ 180272 h 1590423"/>
                    <a:gd name="connsiteX253" fmla="*/ 555557 w 1300645"/>
                    <a:gd name="connsiteY253" fmla="*/ 176764 h 1590423"/>
                    <a:gd name="connsiteX254" fmla="*/ 558198 w 1300645"/>
                    <a:gd name="connsiteY254" fmla="*/ 180913 h 1590423"/>
                    <a:gd name="connsiteX255" fmla="*/ 562095 w 1300645"/>
                    <a:gd name="connsiteY255" fmla="*/ 177519 h 1590423"/>
                    <a:gd name="connsiteX256" fmla="*/ 563130 w 1300645"/>
                    <a:gd name="connsiteY256" fmla="*/ 180110 h 1590423"/>
                    <a:gd name="connsiteX257" fmla="*/ 562638 w 1300645"/>
                    <a:gd name="connsiteY257" fmla="*/ 181630 h 1590423"/>
                    <a:gd name="connsiteX258" fmla="*/ 564099 w 1300645"/>
                    <a:gd name="connsiteY258" fmla="*/ 182535 h 1590423"/>
                    <a:gd name="connsiteX259" fmla="*/ 563130 w 1300645"/>
                    <a:gd name="connsiteY259" fmla="*/ 180110 h 1590423"/>
                    <a:gd name="connsiteX260" fmla="*/ 563200 w 1300645"/>
                    <a:gd name="connsiteY260" fmla="*/ 179895 h 1590423"/>
                    <a:gd name="connsiteX261" fmla="*/ 565748 w 1300645"/>
                    <a:gd name="connsiteY261" fmla="*/ 182421 h 1590423"/>
                    <a:gd name="connsiteX262" fmla="*/ 567434 w 1300645"/>
                    <a:gd name="connsiteY262" fmla="*/ 187589 h 1590423"/>
                    <a:gd name="connsiteX263" fmla="*/ 573972 w 1300645"/>
                    <a:gd name="connsiteY263" fmla="*/ 186306 h 1590423"/>
                    <a:gd name="connsiteX264" fmla="*/ 572529 w 1300645"/>
                    <a:gd name="connsiteY264" fmla="*/ 188230 h 1590423"/>
                    <a:gd name="connsiteX265" fmla="*/ 575733 w 1300645"/>
                    <a:gd name="connsiteY265" fmla="*/ 189135 h 1590423"/>
                    <a:gd name="connsiteX266" fmla="*/ 578355 w 1300645"/>
                    <a:gd name="connsiteY266" fmla="*/ 187515 h 1590423"/>
                    <a:gd name="connsiteX267" fmla="*/ 577906 w 1300645"/>
                    <a:gd name="connsiteY267" fmla="*/ 190983 h 1590423"/>
                    <a:gd name="connsiteX268" fmla="*/ 586842 w 1300645"/>
                    <a:gd name="connsiteY268" fmla="*/ 194377 h 1590423"/>
                    <a:gd name="connsiteX269" fmla="*/ 589388 w 1300645"/>
                    <a:gd name="connsiteY269" fmla="*/ 192364 h 1590423"/>
                    <a:gd name="connsiteX270" fmla="*/ 588453 w 1300645"/>
                    <a:gd name="connsiteY270" fmla="*/ 193321 h 1590423"/>
                    <a:gd name="connsiteX271" fmla="*/ 592630 w 1300645"/>
                    <a:gd name="connsiteY271" fmla="*/ 197960 h 1590423"/>
                    <a:gd name="connsiteX272" fmla="*/ 592930 w 1300645"/>
                    <a:gd name="connsiteY272" fmla="*/ 196866 h 1590423"/>
                    <a:gd name="connsiteX273" fmla="*/ 591188 w 1300645"/>
                    <a:gd name="connsiteY273" fmla="*/ 194792 h 1590423"/>
                    <a:gd name="connsiteX274" fmla="*/ 591056 w 1300645"/>
                    <a:gd name="connsiteY274" fmla="*/ 193736 h 1590423"/>
                    <a:gd name="connsiteX275" fmla="*/ 594859 w 1300645"/>
                    <a:gd name="connsiteY275" fmla="*/ 192152 h 1590423"/>
                    <a:gd name="connsiteX276" fmla="*/ 599936 w 1300645"/>
                    <a:gd name="connsiteY276" fmla="*/ 192340 h 1590423"/>
                    <a:gd name="connsiteX277" fmla="*/ 601191 w 1300645"/>
                    <a:gd name="connsiteY277" fmla="*/ 193208 h 1590423"/>
                    <a:gd name="connsiteX278" fmla="*/ 600292 w 1300645"/>
                    <a:gd name="connsiteY278" fmla="*/ 197092 h 1590423"/>
                    <a:gd name="connsiteX279" fmla="*/ 603907 w 1300645"/>
                    <a:gd name="connsiteY279" fmla="*/ 198601 h 1590423"/>
                    <a:gd name="connsiteX280" fmla="*/ 605444 w 1300645"/>
                    <a:gd name="connsiteY280" fmla="*/ 196074 h 1590423"/>
                    <a:gd name="connsiteX281" fmla="*/ 608066 w 1300645"/>
                    <a:gd name="connsiteY281" fmla="*/ 200901 h 1590423"/>
                    <a:gd name="connsiteX282" fmla="*/ 603552 w 1300645"/>
                    <a:gd name="connsiteY282" fmla="*/ 200901 h 1590423"/>
                    <a:gd name="connsiteX283" fmla="*/ 603552 w 1300645"/>
                    <a:gd name="connsiteY283" fmla="*/ 202033 h 1590423"/>
                    <a:gd name="connsiteX284" fmla="*/ 610431 w 1300645"/>
                    <a:gd name="connsiteY284" fmla="*/ 204106 h 1590423"/>
                    <a:gd name="connsiteX285" fmla="*/ 610576 w 1300645"/>
                    <a:gd name="connsiteY285" fmla="*/ 204183 h 1590423"/>
                    <a:gd name="connsiteX286" fmla="*/ 610578 w 1300645"/>
                    <a:gd name="connsiteY286" fmla="*/ 204151 h 1590423"/>
                    <a:gd name="connsiteX287" fmla="*/ 612937 w 1300645"/>
                    <a:gd name="connsiteY287" fmla="*/ 204862 h 1590423"/>
                    <a:gd name="connsiteX288" fmla="*/ 610708 w 1300645"/>
                    <a:gd name="connsiteY288" fmla="*/ 201769 h 1590423"/>
                    <a:gd name="connsiteX289" fmla="*/ 610578 w 1300645"/>
                    <a:gd name="connsiteY289" fmla="*/ 204151 h 1590423"/>
                    <a:gd name="connsiteX290" fmla="*/ 610431 w 1300645"/>
                    <a:gd name="connsiteY290" fmla="*/ 204106 h 1590423"/>
                    <a:gd name="connsiteX291" fmla="*/ 608572 w 1300645"/>
                    <a:gd name="connsiteY291" fmla="*/ 203127 h 1590423"/>
                    <a:gd name="connsiteX292" fmla="*/ 610033 w 1300645"/>
                    <a:gd name="connsiteY292" fmla="*/ 198978 h 1590423"/>
                    <a:gd name="connsiteX293" fmla="*/ 612525 w 1300645"/>
                    <a:gd name="connsiteY293" fmla="*/ 198940 h 1590423"/>
                    <a:gd name="connsiteX294" fmla="*/ 615504 w 1300645"/>
                    <a:gd name="connsiteY294" fmla="*/ 201995 h 1590423"/>
                    <a:gd name="connsiteX295" fmla="*/ 616983 w 1300645"/>
                    <a:gd name="connsiteY295" fmla="*/ 204145 h 1590423"/>
                    <a:gd name="connsiteX296" fmla="*/ 615878 w 1300645"/>
                    <a:gd name="connsiteY296" fmla="*/ 206596 h 1590423"/>
                    <a:gd name="connsiteX297" fmla="*/ 619437 w 1300645"/>
                    <a:gd name="connsiteY297" fmla="*/ 207162 h 1590423"/>
                    <a:gd name="connsiteX298" fmla="*/ 618463 w 1300645"/>
                    <a:gd name="connsiteY298" fmla="*/ 210255 h 1590423"/>
                    <a:gd name="connsiteX299" fmla="*/ 618744 w 1300645"/>
                    <a:gd name="connsiteY299" fmla="*/ 211235 h 1590423"/>
                    <a:gd name="connsiteX300" fmla="*/ 621236 w 1300645"/>
                    <a:gd name="connsiteY300" fmla="*/ 210858 h 1590423"/>
                    <a:gd name="connsiteX301" fmla="*/ 623334 w 1300645"/>
                    <a:gd name="connsiteY301" fmla="*/ 212329 h 1590423"/>
                    <a:gd name="connsiteX302" fmla="*/ 630153 w 1300645"/>
                    <a:gd name="connsiteY302" fmla="*/ 215686 h 1590423"/>
                    <a:gd name="connsiteX303" fmla="*/ 632439 w 1300645"/>
                    <a:gd name="connsiteY303" fmla="*/ 216930 h 1590423"/>
                    <a:gd name="connsiteX304" fmla="*/ 633581 w 1300645"/>
                    <a:gd name="connsiteY304" fmla="*/ 221531 h 1590423"/>
                    <a:gd name="connsiteX305" fmla="*/ 636035 w 1300645"/>
                    <a:gd name="connsiteY305" fmla="*/ 222059 h 1590423"/>
                    <a:gd name="connsiteX306" fmla="*/ 636110 w 1300645"/>
                    <a:gd name="connsiteY306" fmla="*/ 223304 h 1590423"/>
                    <a:gd name="connsiteX307" fmla="*/ 632420 w 1300645"/>
                    <a:gd name="connsiteY307" fmla="*/ 223379 h 1590423"/>
                    <a:gd name="connsiteX308" fmla="*/ 628036 w 1300645"/>
                    <a:gd name="connsiteY308" fmla="*/ 218099 h 1590423"/>
                    <a:gd name="connsiteX309" fmla="*/ 627605 w 1300645"/>
                    <a:gd name="connsiteY309" fmla="*/ 220739 h 1590423"/>
                    <a:gd name="connsiteX310" fmla="*/ 625900 w 1300645"/>
                    <a:gd name="connsiteY310" fmla="*/ 219042 h 1590423"/>
                    <a:gd name="connsiteX311" fmla="*/ 626238 w 1300645"/>
                    <a:gd name="connsiteY311" fmla="*/ 221984 h 1590423"/>
                    <a:gd name="connsiteX312" fmla="*/ 624777 w 1300645"/>
                    <a:gd name="connsiteY312" fmla="*/ 219910 h 1590423"/>
                    <a:gd name="connsiteX313" fmla="*/ 621967 w 1300645"/>
                    <a:gd name="connsiteY313" fmla="*/ 218514 h 1590423"/>
                    <a:gd name="connsiteX314" fmla="*/ 620224 w 1300645"/>
                    <a:gd name="connsiteY314" fmla="*/ 217458 h 1590423"/>
                    <a:gd name="connsiteX315" fmla="*/ 616796 w 1300645"/>
                    <a:gd name="connsiteY315" fmla="*/ 215006 h 1590423"/>
                    <a:gd name="connsiteX316" fmla="*/ 616290 w 1300645"/>
                    <a:gd name="connsiteY316" fmla="*/ 210406 h 1590423"/>
                    <a:gd name="connsiteX317" fmla="*/ 615878 w 1300645"/>
                    <a:gd name="connsiteY317" fmla="*/ 210519 h 1590423"/>
                    <a:gd name="connsiteX318" fmla="*/ 615822 w 1300645"/>
                    <a:gd name="connsiteY318" fmla="*/ 212895 h 1590423"/>
                    <a:gd name="connsiteX319" fmla="*/ 604863 w 1300645"/>
                    <a:gd name="connsiteY319" fmla="*/ 209991 h 1590423"/>
                    <a:gd name="connsiteX320" fmla="*/ 593660 w 1300645"/>
                    <a:gd name="connsiteY320" fmla="*/ 204824 h 1590423"/>
                    <a:gd name="connsiteX321" fmla="*/ 591843 w 1300645"/>
                    <a:gd name="connsiteY321" fmla="*/ 206106 h 1590423"/>
                    <a:gd name="connsiteX322" fmla="*/ 594166 w 1300645"/>
                    <a:gd name="connsiteY322" fmla="*/ 209311 h 1590423"/>
                    <a:gd name="connsiteX323" fmla="*/ 587272 w 1300645"/>
                    <a:gd name="connsiteY323" fmla="*/ 206294 h 1590423"/>
                    <a:gd name="connsiteX324" fmla="*/ 588902 w 1300645"/>
                    <a:gd name="connsiteY324" fmla="*/ 205088 h 1590423"/>
                    <a:gd name="connsiteX325" fmla="*/ 587834 w 1300645"/>
                    <a:gd name="connsiteY325" fmla="*/ 203617 h 1590423"/>
                    <a:gd name="connsiteX326" fmla="*/ 580978 w 1300645"/>
                    <a:gd name="connsiteY326" fmla="*/ 202033 h 1590423"/>
                    <a:gd name="connsiteX327" fmla="*/ 579067 w 1300645"/>
                    <a:gd name="connsiteY327" fmla="*/ 204522 h 1590423"/>
                    <a:gd name="connsiteX328" fmla="*/ 577194 w 1300645"/>
                    <a:gd name="connsiteY328" fmla="*/ 200185 h 1590423"/>
                    <a:gd name="connsiteX329" fmla="*/ 575302 w 1300645"/>
                    <a:gd name="connsiteY329" fmla="*/ 199921 h 1590423"/>
                    <a:gd name="connsiteX330" fmla="*/ 572417 w 1300645"/>
                    <a:gd name="connsiteY330" fmla="*/ 199468 h 1590423"/>
                    <a:gd name="connsiteX331" fmla="*/ 572042 w 1300645"/>
                    <a:gd name="connsiteY331" fmla="*/ 200298 h 1590423"/>
                    <a:gd name="connsiteX332" fmla="*/ 572810 w 1300645"/>
                    <a:gd name="connsiteY332" fmla="*/ 202900 h 1590423"/>
                    <a:gd name="connsiteX333" fmla="*/ 577175 w 1300645"/>
                    <a:gd name="connsiteY333" fmla="*/ 205578 h 1590423"/>
                    <a:gd name="connsiteX334" fmla="*/ 578243 w 1300645"/>
                    <a:gd name="connsiteY334" fmla="*/ 205088 h 1590423"/>
                    <a:gd name="connsiteX335" fmla="*/ 575995 w 1300645"/>
                    <a:gd name="connsiteY335" fmla="*/ 210217 h 1590423"/>
                    <a:gd name="connsiteX336" fmla="*/ 571874 w 1300645"/>
                    <a:gd name="connsiteY336" fmla="*/ 208406 h 1590423"/>
                    <a:gd name="connsiteX337" fmla="*/ 568576 w 1300645"/>
                    <a:gd name="connsiteY337" fmla="*/ 207803 h 1590423"/>
                    <a:gd name="connsiteX338" fmla="*/ 567902 w 1300645"/>
                    <a:gd name="connsiteY338" fmla="*/ 205993 h 1590423"/>
                    <a:gd name="connsiteX339" fmla="*/ 570281 w 1300645"/>
                    <a:gd name="connsiteY339" fmla="*/ 206710 h 1590423"/>
                    <a:gd name="connsiteX340" fmla="*/ 569701 w 1300645"/>
                    <a:gd name="connsiteY340" fmla="*/ 205729 h 1590423"/>
                    <a:gd name="connsiteX341" fmla="*/ 571480 w 1300645"/>
                    <a:gd name="connsiteY341" fmla="*/ 203617 h 1590423"/>
                    <a:gd name="connsiteX342" fmla="*/ 568726 w 1300645"/>
                    <a:gd name="connsiteY342" fmla="*/ 200638 h 1590423"/>
                    <a:gd name="connsiteX343" fmla="*/ 568089 w 1300645"/>
                    <a:gd name="connsiteY343" fmla="*/ 198639 h 1590423"/>
                    <a:gd name="connsiteX344" fmla="*/ 565992 w 1300645"/>
                    <a:gd name="connsiteY344" fmla="*/ 196300 h 1590423"/>
                    <a:gd name="connsiteX345" fmla="*/ 564661 w 1300645"/>
                    <a:gd name="connsiteY345" fmla="*/ 195773 h 1590423"/>
                    <a:gd name="connsiteX346" fmla="*/ 562975 w 1300645"/>
                    <a:gd name="connsiteY346" fmla="*/ 193698 h 1590423"/>
                    <a:gd name="connsiteX347" fmla="*/ 563219 w 1300645"/>
                    <a:gd name="connsiteY347" fmla="*/ 198036 h 1590423"/>
                    <a:gd name="connsiteX348" fmla="*/ 562619 w 1300645"/>
                    <a:gd name="connsiteY348" fmla="*/ 198752 h 1590423"/>
                    <a:gd name="connsiteX349" fmla="*/ 562057 w 1300645"/>
                    <a:gd name="connsiteY349" fmla="*/ 195433 h 1590423"/>
                    <a:gd name="connsiteX350" fmla="*/ 561439 w 1300645"/>
                    <a:gd name="connsiteY350" fmla="*/ 195923 h 1590423"/>
                    <a:gd name="connsiteX351" fmla="*/ 559922 w 1300645"/>
                    <a:gd name="connsiteY351" fmla="*/ 201015 h 1590423"/>
                    <a:gd name="connsiteX352" fmla="*/ 559903 w 1300645"/>
                    <a:gd name="connsiteY352" fmla="*/ 204183 h 1590423"/>
                    <a:gd name="connsiteX353" fmla="*/ 558648 w 1300645"/>
                    <a:gd name="connsiteY353" fmla="*/ 203391 h 1590423"/>
                    <a:gd name="connsiteX354" fmla="*/ 558367 w 1300645"/>
                    <a:gd name="connsiteY354" fmla="*/ 199657 h 1590423"/>
                    <a:gd name="connsiteX355" fmla="*/ 559959 w 1300645"/>
                    <a:gd name="connsiteY355" fmla="*/ 193811 h 1590423"/>
                    <a:gd name="connsiteX356" fmla="*/ 556774 w 1300645"/>
                    <a:gd name="connsiteY356" fmla="*/ 196715 h 1590423"/>
                    <a:gd name="connsiteX357" fmla="*/ 554133 w 1300645"/>
                    <a:gd name="connsiteY357" fmla="*/ 196527 h 1590423"/>
                    <a:gd name="connsiteX358" fmla="*/ 550790 w 1300645"/>
                    <a:gd name="connsiteY358" fmla="*/ 197194 h 1590423"/>
                    <a:gd name="connsiteX359" fmla="*/ 551132 w 1300645"/>
                    <a:gd name="connsiteY359" fmla="*/ 197546 h 1590423"/>
                    <a:gd name="connsiteX360" fmla="*/ 553122 w 1300645"/>
                    <a:gd name="connsiteY360" fmla="*/ 197470 h 1590423"/>
                    <a:gd name="connsiteX361" fmla="*/ 554451 w 1300645"/>
                    <a:gd name="connsiteY361" fmla="*/ 200962 h 1590423"/>
                    <a:gd name="connsiteX362" fmla="*/ 554844 w 1300645"/>
                    <a:gd name="connsiteY362" fmla="*/ 201366 h 1590423"/>
                    <a:gd name="connsiteX363" fmla="*/ 557224 w 1300645"/>
                    <a:gd name="connsiteY363" fmla="*/ 199582 h 1590423"/>
                    <a:gd name="connsiteX364" fmla="*/ 556293 w 1300645"/>
                    <a:gd name="connsiteY364" fmla="*/ 202857 h 1590423"/>
                    <a:gd name="connsiteX365" fmla="*/ 558710 w 1300645"/>
                    <a:gd name="connsiteY365" fmla="*/ 205345 h 1590423"/>
                    <a:gd name="connsiteX366" fmla="*/ 563188 w 1300645"/>
                    <a:gd name="connsiteY366" fmla="*/ 211182 h 1590423"/>
                    <a:gd name="connsiteX367" fmla="*/ 566703 w 1300645"/>
                    <a:gd name="connsiteY367" fmla="*/ 212404 h 1590423"/>
                    <a:gd name="connsiteX368" fmla="*/ 566722 w 1300645"/>
                    <a:gd name="connsiteY368" fmla="*/ 213234 h 1590423"/>
                    <a:gd name="connsiteX369" fmla="*/ 565534 w 1300645"/>
                    <a:gd name="connsiteY369" fmla="*/ 214239 h 1590423"/>
                    <a:gd name="connsiteX370" fmla="*/ 565650 w 1300645"/>
                    <a:gd name="connsiteY370" fmla="*/ 214391 h 1590423"/>
                    <a:gd name="connsiteX371" fmla="*/ 569494 w 1300645"/>
                    <a:gd name="connsiteY371" fmla="*/ 215497 h 1590423"/>
                    <a:gd name="connsiteX372" fmla="*/ 569832 w 1300645"/>
                    <a:gd name="connsiteY372" fmla="*/ 215233 h 1590423"/>
                    <a:gd name="connsiteX373" fmla="*/ 573765 w 1300645"/>
                    <a:gd name="connsiteY373" fmla="*/ 213121 h 1590423"/>
                    <a:gd name="connsiteX374" fmla="*/ 577400 w 1300645"/>
                    <a:gd name="connsiteY374" fmla="*/ 213083 h 1590423"/>
                    <a:gd name="connsiteX375" fmla="*/ 574740 w 1300645"/>
                    <a:gd name="connsiteY375" fmla="*/ 217156 h 1590423"/>
                    <a:gd name="connsiteX376" fmla="*/ 572379 w 1300645"/>
                    <a:gd name="connsiteY376" fmla="*/ 219193 h 1590423"/>
                    <a:gd name="connsiteX377" fmla="*/ 572304 w 1300645"/>
                    <a:gd name="connsiteY377" fmla="*/ 220173 h 1590423"/>
                    <a:gd name="connsiteX378" fmla="*/ 575508 w 1300645"/>
                    <a:gd name="connsiteY378" fmla="*/ 221720 h 1590423"/>
                    <a:gd name="connsiteX379" fmla="*/ 579685 w 1300645"/>
                    <a:gd name="connsiteY379" fmla="*/ 223341 h 1590423"/>
                    <a:gd name="connsiteX380" fmla="*/ 583282 w 1300645"/>
                    <a:gd name="connsiteY380" fmla="*/ 222172 h 1590423"/>
                    <a:gd name="connsiteX381" fmla="*/ 582926 w 1300645"/>
                    <a:gd name="connsiteY381" fmla="*/ 219457 h 1590423"/>
                    <a:gd name="connsiteX382" fmla="*/ 584425 w 1300645"/>
                    <a:gd name="connsiteY382" fmla="*/ 219721 h 1590423"/>
                    <a:gd name="connsiteX383" fmla="*/ 586205 w 1300645"/>
                    <a:gd name="connsiteY383" fmla="*/ 219834 h 1590423"/>
                    <a:gd name="connsiteX384" fmla="*/ 589801 w 1300645"/>
                    <a:gd name="connsiteY384" fmla="*/ 221418 h 1590423"/>
                    <a:gd name="connsiteX385" fmla="*/ 592667 w 1300645"/>
                    <a:gd name="connsiteY385" fmla="*/ 222701 h 1590423"/>
                    <a:gd name="connsiteX386" fmla="*/ 599336 w 1300645"/>
                    <a:gd name="connsiteY386" fmla="*/ 224624 h 1590423"/>
                    <a:gd name="connsiteX387" fmla="*/ 604376 w 1300645"/>
                    <a:gd name="connsiteY387" fmla="*/ 229376 h 1590423"/>
                    <a:gd name="connsiteX388" fmla="*/ 604348 w 1300645"/>
                    <a:gd name="connsiteY388" fmla="*/ 229385 h 1590423"/>
                    <a:gd name="connsiteX389" fmla="*/ 604320 w 1300645"/>
                    <a:gd name="connsiteY389" fmla="*/ 229376 h 1590423"/>
                    <a:gd name="connsiteX390" fmla="*/ 604342 w 1300645"/>
                    <a:gd name="connsiteY390" fmla="*/ 229387 h 1590423"/>
                    <a:gd name="connsiteX391" fmla="*/ 600892 w 1300645"/>
                    <a:gd name="connsiteY391" fmla="*/ 230583 h 1590423"/>
                    <a:gd name="connsiteX392" fmla="*/ 600929 w 1300645"/>
                    <a:gd name="connsiteY392" fmla="*/ 232091 h 1590423"/>
                    <a:gd name="connsiteX393" fmla="*/ 608235 w 1300645"/>
                    <a:gd name="connsiteY393" fmla="*/ 232959 h 1590423"/>
                    <a:gd name="connsiteX394" fmla="*/ 608366 w 1300645"/>
                    <a:gd name="connsiteY394" fmla="*/ 231525 h 1590423"/>
                    <a:gd name="connsiteX395" fmla="*/ 604342 w 1300645"/>
                    <a:gd name="connsiteY395" fmla="*/ 229387 h 1590423"/>
                    <a:gd name="connsiteX396" fmla="*/ 604348 w 1300645"/>
                    <a:gd name="connsiteY396" fmla="*/ 229385 h 1590423"/>
                    <a:gd name="connsiteX397" fmla="*/ 617377 w 1300645"/>
                    <a:gd name="connsiteY397" fmla="*/ 233600 h 1590423"/>
                    <a:gd name="connsiteX398" fmla="*/ 618332 w 1300645"/>
                    <a:gd name="connsiteY398" fmla="*/ 234316 h 1590423"/>
                    <a:gd name="connsiteX399" fmla="*/ 621554 w 1300645"/>
                    <a:gd name="connsiteY399" fmla="*/ 237899 h 1590423"/>
                    <a:gd name="connsiteX400" fmla="*/ 631502 w 1300645"/>
                    <a:gd name="connsiteY400" fmla="*/ 241030 h 1590423"/>
                    <a:gd name="connsiteX401" fmla="*/ 633019 w 1300645"/>
                    <a:gd name="connsiteY401" fmla="*/ 242199 h 1590423"/>
                    <a:gd name="connsiteX402" fmla="*/ 637028 w 1300645"/>
                    <a:gd name="connsiteY402" fmla="*/ 244687 h 1590423"/>
                    <a:gd name="connsiteX403" fmla="*/ 637496 w 1300645"/>
                    <a:gd name="connsiteY403" fmla="*/ 245178 h 1590423"/>
                    <a:gd name="connsiteX404" fmla="*/ 636785 w 1300645"/>
                    <a:gd name="connsiteY404" fmla="*/ 248836 h 1590423"/>
                    <a:gd name="connsiteX405" fmla="*/ 635155 w 1300645"/>
                    <a:gd name="connsiteY405" fmla="*/ 247780 h 1590423"/>
                    <a:gd name="connsiteX406" fmla="*/ 633132 w 1300645"/>
                    <a:gd name="connsiteY406" fmla="*/ 249402 h 1590423"/>
                    <a:gd name="connsiteX407" fmla="*/ 635604 w 1300645"/>
                    <a:gd name="connsiteY407" fmla="*/ 251212 h 1590423"/>
                    <a:gd name="connsiteX408" fmla="*/ 639182 w 1300645"/>
                    <a:gd name="connsiteY408" fmla="*/ 254380 h 1590423"/>
                    <a:gd name="connsiteX409" fmla="*/ 641861 w 1300645"/>
                    <a:gd name="connsiteY409" fmla="*/ 254946 h 1590423"/>
                    <a:gd name="connsiteX410" fmla="*/ 641599 w 1300645"/>
                    <a:gd name="connsiteY410" fmla="*/ 248949 h 1590423"/>
                    <a:gd name="connsiteX411" fmla="*/ 641299 w 1300645"/>
                    <a:gd name="connsiteY411" fmla="*/ 247290 h 1590423"/>
                    <a:gd name="connsiteX412" fmla="*/ 641168 w 1300645"/>
                    <a:gd name="connsiteY412" fmla="*/ 244311 h 1590423"/>
                    <a:gd name="connsiteX413" fmla="*/ 642329 w 1300645"/>
                    <a:gd name="connsiteY413" fmla="*/ 244462 h 1590423"/>
                    <a:gd name="connsiteX414" fmla="*/ 643135 w 1300645"/>
                    <a:gd name="connsiteY414" fmla="*/ 247554 h 1590423"/>
                    <a:gd name="connsiteX415" fmla="*/ 642948 w 1300645"/>
                    <a:gd name="connsiteY415" fmla="*/ 249779 h 1590423"/>
                    <a:gd name="connsiteX416" fmla="*/ 647743 w 1300645"/>
                    <a:gd name="connsiteY416" fmla="*/ 255323 h 1590423"/>
                    <a:gd name="connsiteX417" fmla="*/ 651434 w 1300645"/>
                    <a:gd name="connsiteY417" fmla="*/ 256945 h 1590423"/>
                    <a:gd name="connsiteX418" fmla="*/ 655536 w 1300645"/>
                    <a:gd name="connsiteY418" fmla="*/ 258076 h 1590423"/>
                    <a:gd name="connsiteX419" fmla="*/ 655742 w 1300645"/>
                    <a:gd name="connsiteY419" fmla="*/ 259509 h 1590423"/>
                    <a:gd name="connsiteX420" fmla="*/ 653307 w 1300645"/>
                    <a:gd name="connsiteY420" fmla="*/ 262979 h 1590423"/>
                    <a:gd name="connsiteX421" fmla="*/ 654244 w 1300645"/>
                    <a:gd name="connsiteY421" fmla="*/ 264601 h 1590423"/>
                    <a:gd name="connsiteX422" fmla="*/ 657372 w 1300645"/>
                    <a:gd name="connsiteY422" fmla="*/ 261734 h 1590423"/>
                    <a:gd name="connsiteX423" fmla="*/ 657728 w 1300645"/>
                    <a:gd name="connsiteY423" fmla="*/ 261583 h 1590423"/>
                    <a:gd name="connsiteX424" fmla="*/ 662955 w 1300645"/>
                    <a:gd name="connsiteY424" fmla="*/ 265430 h 1590423"/>
                    <a:gd name="connsiteX425" fmla="*/ 665952 w 1300645"/>
                    <a:gd name="connsiteY425" fmla="*/ 266863 h 1590423"/>
                    <a:gd name="connsiteX426" fmla="*/ 668687 w 1300645"/>
                    <a:gd name="connsiteY426" fmla="*/ 268447 h 1590423"/>
                    <a:gd name="connsiteX427" fmla="*/ 664959 w 1300645"/>
                    <a:gd name="connsiteY427" fmla="*/ 271163 h 1590423"/>
                    <a:gd name="connsiteX428" fmla="*/ 670354 w 1300645"/>
                    <a:gd name="connsiteY428" fmla="*/ 272143 h 1590423"/>
                    <a:gd name="connsiteX429" fmla="*/ 669886 w 1300645"/>
                    <a:gd name="connsiteY429" fmla="*/ 273162 h 1590423"/>
                    <a:gd name="connsiteX430" fmla="*/ 673933 w 1300645"/>
                    <a:gd name="connsiteY430" fmla="*/ 276254 h 1590423"/>
                    <a:gd name="connsiteX431" fmla="*/ 672958 w 1300645"/>
                    <a:gd name="connsiteY431" fmla="*/ 278668 h 1590423"/>
                    <a:gd name="connsiteX432" fmla="*/ 674570 w 1300645"/>
                    <a:gd name="connsiteY432" fmla="*/ 279234 h 1590423"/>
                    <a:gd name="connsiteX433" fmla="*/ 676705 w 1300645"/>
                    <a:gd name="connsiteY433" fmla="*/ 278329 h 1590423"/>
                    <a:gd name="connsiteX434" fmla="*/ 681951 w 1300645"/>
                    <a:gd name="connsiteY434" fmla="*/ 284438 h 1590423"/>
                    <a:gd name="connsiteX435" fmla="*/ 684967 w 1300645"/>
                    <a:gd name="connsiteY435" fmla="*/ 285419 h 1590423"/>
                    <a:gd name="connsiteX436" fmla="*/ 685229 w 1300645"/>
                    <a:gd name="connsiteY436" fmla="*/ 284401 h 1590423"/>
                    <a:gd name="connsiteX437" fmla="*/ 685510 w 1300645"/>
                    <a:gd name="connsiteY437" fmla="*/ 287116 h 1590423"/>
                    <a:gd name="connsiteX438" fmla="*/ 681613 w 1300645"/>
                    <a:gd name="connsiteY438" fmla="*/ 286701 h 1590423"/>
                    <a:gd name="connsiteX439" fmla="*/ 680396 w 1300645"/>
                    <a:gd name="connsiteY439" fmla="*/ 284816 h 1590423"/>
                    <a:gd name="connsiteX440" fmla="*/ 672827 w 1300645"/>
                    <a:gd name="connsiteY440" fmla="*/ 281120 h 1590423"/>
                    <a:gd name="connsiteX441" fmla="*/ 669437 w 1300645"/>
                    <a:gd name="connsiteY441" fmla="*/ 280328 h 1590423"/>
                    <a:gd name="connsiteX442" fmla="*/ 670411 w 1300645"/>
                    <a:gd name="connsiteY442" fmla="*/ 283118 h 1590423"/>
                    <a:gd name="connsiteX443" fmla="*/ 678747 w 1300645"/>
                    <a:gd name="connsiteY443" fmla="*/ 289681 h 1590423"/>
                    <a:gd name="connsiteX444" fmla="*/ 680115 w 1300645"/>
                    <a:gd name="connsiteY444" fmla="*/ 292547 h 1590423"/>
                    <a:gd name="connsiteX445" fmla="*/ 679759 w 1300645"/>
                    <a:gd name="connsiteY445" fmla="*/ 293452 h 1590423"/>
                    <a:gd name="connsiteX446" fmla="*/ 677292 w 1300645"/>
                    <a:gd name="connsiteY446" fmla="*/ 291201 h 1590423"/>
                    <a:gd name="connsiteX447" fmla="*/ 677417 w 1300645"/>
                    <a:gd name="connsiteY447" fmla="*/ 290888 h 1590423"/>
                    <a:gd name="connsiteX448" fmla="*/ 676817 w 1300645"/>
                    <a:gd name="connsiteY448" fmla="*/ 290020 h 1590423"/>
                    <a:gd name="connsiteX449" fmla="*/ 670542 w 1300645"/>
                    <a:gd name="connsiteY449" fmla="*/ 284514 h 1590423"/>
                    <a:gd name="connsiteX450" fmla="*/ 667544 w 1300645"/>
                    <a:gd name="connsiteY450" fmla="*/ 281421 h 1590423"/>
                    <a:gd name="connsiteX451" fmla="*/ 665016 w 1300645"/>
                    <a:gd name="connsiteY451" fmla="*/ 278253 h 1590423"/>
                    <a:gd name="connsiteX452" fmla="*/ 663404 w 1300645"/>
                    <a:gd name="connsiteY452" fmla="*/ 276292 h 1590423"/>
                    <a:gd name="connsiteX453" fmla="*/ 660407 w 1300645"/>
                    <a:gd name="connsiteY453" fmla="*/ 276179 h 1590423"/>
                    <a:gd name="connsiteX454" fmla="*/ 653794 w 1300645"/>
                    <a:gd name="connsiteY454" fmla="*/ 271653 h 1590423"/>
                    <a:gd name="connsiteX455" fmla="*/ 652651 w 1300645"/>
                    <a:gd name="connsiteY455" fmla="*/ 276518 h 1590423"/>
                    <a:gd name="connsiteX456" fmla="*/ 652052 w 1300645"/>
                    <a:gd name="connsiteY456" fmla="*/ 271050 h 1590423"/>
                    <a:gd name="connsiteX457" fmla="*/ 649320 w 1300645"/>
                    <a:gd name="connsiteY457" fmla="*/ 271301 h 1590423"/>
                    <a:gd name="connsiteX458" fmla="*/ 649261 w 1300645"/>
                    <a:gd name="connsiteY458" fmla="*/ 271125 h 1590423"/>
                    <a:gd name="connsiteX459" fmla="*/ 649132 w 1300645"/>
                    <a:gd name="connsiteY459" fmla="*/ 271121 h 1590423"/>
                    <a:gd name="connsiteX460" fmla="*/ 647856 w 1300645"/>
                    <a:gd name="connsiteY460" fmla="*/ 266524 h 1590423"/>
                    <a:gd name="connsiteX461" fmla="*/ 648043 w 1300645"/>
                    <a:gd name="connsiteY461" fmla="*/ 266109 h 1590423"/>
                    <a:gd name="connsiteX462" fmla="*/ 652745 w 1300645"/>
                    <a:gd name="connsiteY462" fmla="*/ 269202 h 1590423"/>
                    <a:gd name="connsiteX463" fmla="*/ 653738 w 1300645"/>
                    <a:gd name="connsiteY463" fmla="*/ 265393 h 1590423"/>
                    <a:gd name="connsiteX464" fmla="*/ 644390 w 1300645"/>
                    <a:gd name="connsiteY464" fmla="*/ 265393 h 1590423"/>
                    <a:gd name="connsiteX465" fmla="*/ 645945 w 1300645"/>
                    <a:gd name="connsiteY465" fmla="*/ 271276 h 1590423"/>
                    <a:gd name="connsiteX466" fmla="*/ 649036 w 1300645"/>
                    <a:gd name="connsiteY466" fmla="*/ 273237 h 1590423"/>
                    <a:gd name="connsiteX467" fmla="*/ 647725 w 1300645"/>
                    <a:gd name="connsiteY467" fmla="*/ 271465 h 1590423"/>
                    <a:gd name="connsiteX468" fmla="*/ 647987 w 1300645"/>
                    <a:gd name="connsiteY468" fmla="*/ 271088 h 1590423"/>
                    <a:gd name="connsiteX469" fmla="*/ 649132 w 1300645"/>
                    <a:gd name="connsiteY469" fmla="*/ 271121 h 1590423"/>
                    <a:gd name="connsiteX470" fmla="*/ 649186 w 1300645"/>
                    <a:gd name="connsiteY470" fmla="*/ 271314 h 1590423"/>
                    <a:gd name="connsiteX471" fmla="*/ 649320 w 1300645"/>
                    <a:gd name="connsiteY471" fmla="*/ 271301 h 1590423"/>
                    <a:gd name="connsiteX472" fmla="*/ 650253 w 1300645"/>
                    <a:gd name="connsiteY472" fmla="*/ 274105 h 1590423"/>
                    <a:gd name="connsiteX473" fmla="*/ 646713 w 1300645"/>
                    <a:gd name="connsiteY473" fmla="*/ 275500 h 1590423"/>
                    <a:gd name="connsiteX474" fmla="*/ 653307 w 1300645"/>
                    <a:gd name="connsiteY474" fmla="*/ 284287 h 1590423"/>
                    <a:gd name="connsiteX475" fmla="*/ 650272 w 1300645"/>
                    <a:gd name="connsiteY475" fmla="*/ 282251 h 1590423"/>
                    <a:gd name="connsiteX476" fmla="*/ 649860 w 1300645"/>
                    <a:gd name="connsiteY476" fmla="*/ 283043 h 1590423"/>
                    <a:gd name="connsiteX477" fmla="*/ 651902 w 1300645"/>
                    <a:gd name="connsiteY477" fmla="*/ 292962 h 1590423"/>
                    <a:gd name="connsiteX478" fmla="*/ 651734 w 1300645"/>
                    <a:gd name="connsiteY478" fmla="*/ 298016 h 1590423"/>
                    <a:gd name="connsiteX479" fmla="*/ 649860 w 1300645"/>
                    <a:gd name="connsiteY479" fmla="*/ 297261 h 1590423"/>
                    <a:gd name="connsiteX480" fmla="*/ 645477 w 1300645"/>
                    <a:gd name="connsiteY480" fmla="*/ 294584 h 1590423"/>
                    <a:gd name="connsiteX481" fmla="*/ 638995 w 1300645"/>
                    <a:gd name="connsiteY481" fmla="*/ 287606 h 1590423"/>
                    <a:gd name="connsiteX482" fmla="*/ 637309 w 1300645"/>
                    <a:gd name="connsiteY482" fmla="*/ 292245 h 1590423"/>
                    <a:gd name="connsiteX483" fmla="*/ 635492 w 1300645"/>
                    <a:gd name="connsiteY483" fmla="*/ 289417 h 1590423"/>
                    <a:gd name="connsiteX484" fmla="*/ 633281 w 1300645"/>
                    <a:gd name="connsiteY484" fmla="*/ 288399 h 1590423"/>
                    <a:gd name="connsiteX485" fmla="*/ 630059 w 1300645"/>
                    <a:gd name="connsiteY485" fmla="*/ 287531 h 1590423"/>
                    <a:gd name="connsiteX486" fmla="*/ 627362 w 1300645"/>
                    <a:gd name="connsiteY486" fmla="*/ 285117 h 1590423"/>
                    <a:gd name="connsiteX487" fmla="*/ 626069 w 1300645"/>
                    <a:gd name="connsiteY487" fmla="*/ 281044 h 1590423"/>
                    <a:gd name="connsiteX488" fmla="*/ 628729 w 1300645"/>
                    <a:gd name="connsiteY488" fmla="*/ 282478 h 1590423"/>
                    <a:gd name="connsiteX489" fmla="*/ 628954 w 1300645"/>
                    <a:gd name="connsiteY489" fmla="*/ 281006 h 1590423"/>
                    <a:gd name="connsiteX490" fmla="*/ 624739 w 1300645"/>
                    <a:gd name="connsiteY490" fmla="*/ 277235 h 1590423"/>
                    <a:gd name="connsiteX491" fmla="*/ 625638 w 1300645"/>
                    <a:gd name="connsiteY491" fmla="*/ 275311 h 1590423"/>
                    <a:gd name="connsiteX492" fmla="*/ 622716 w 1300645"/>
                    <a:gd name="connsiteY492" fmla="*/ 275010 h 1590423"/>
                    <a:gd name="connsiteX493" fmla="*/ 622585 w 1300645"/>
                    <a:gd name="connsiteY493" fmla="*/ 275990 h 1590423"/>
                    <a:gd name="connsiteX494" fmla="*/ 623652 w 1300645"/>
                    <a:gd name="connsiteY494" fmla="*/ 277688 h 1590423"/>
                    <a:gd name="connsiteX495" fmla="*/ 622959 w 1300645"/>
                    <a:gd name="connsiteY495" fmla="*/ 279951 h 1590423"/>
                    <a:gd name="connsiteX496" fmla="*/ 624420 w 1300645"/>
                    <a:gd name="connsiteY496" fmla="*/ 282477 h 1590423"/>
                    <a:gd name="connsiteX497" fmla="*/ 624271 w 1300645"/>
                    <a:gd name="connsiteY497" fmla="*/ 283043 h 1590423"/>
                    <a:gd name="connsiteX498" fmla="*/ 623090 w 1300645"/>
                    <a:gd name="connsiteY498" fmla="*/ 282628 h 1590423"/>
                    <a:gd name="connsiteX499" fmla="*/ 622154 w 1300645"/>
                    <a:gd name="connsiteY499" fmla="*/ 287305 h 1590423"/>
                    <a:gd name="connsiteX500" fmla="*/ 623222 w 1300645"/>
                    <a:gd name="connsiteY500" fmla="*/ 291453 h 1590423"/>
                    <a:gd name="connsiteX501" fmla="*/ 619429 w 1300645"/>
                    <a:gd name="connsiteY501" fmla="*/ 290942 h 1590423"/>
                    <a:gd name="connsiteX502" fmla="*/ 617114 w 1300645"/>
                    <a:gd name="connsiteY502" fmla="*/ 285947 h 1590423"/>
                    <a:gd name="connsiteX503" fmla="*/ 614380 w 1300645"/>
                    <a:gd name="connsiteY503" fmla="*/ 287305 h 1590423"/>
                    <a:gd name="connsiteX504" fmla="*/ 614305 w 1300645"/>
                    <a:gd name="connsiteY504" fmla="*/ 289794 h 1590423"/>
                    <a:gd name="connsiteX505" fmla="*/ 614661 w 1300645"/>
                    <a:gd name="connsiteY505" fmla="*/ 296997 h 1590423"/>
                    <a:gd name="connsiteX506" fmla="*/ 613087 w 1300645"/>
                    <a:gd name="connsiteY506" fmla="*/ 296205 h 1590423"/>
                    <a:gd name="connsiteX507" fmla="*/ 612862 w 1300645"/>
                    <a:gd name="connsiteY507" fmla="*/ 292434 h 1590423"/>
                    <a:gd name="connsiteX508" fmla="*/ 612956 w 1300645"/>
                    <a:gd name="connsiteY508" fmla="*/ 287720 h 1590423"/>
                    <a:gd name="connsiteX509" fmla="*/ 611607 w 1300645"/>
                    <a:gd name="connsiteY509" fmla="*/ 289341 h 1590423"/>
                    <a:gd name="connsiteX510" fmla="*/ 610651 w 1300645"/>
                    <a:gd name="connsiteY510" fmla="*/ 284476 h 1590423"/>
                    <a:gd name="connsiteX511" fmla="*/ 611401 w 1300645"/>
                    <a:gd name="connsiteY511" fmla="*/ 281346 h 1590423"/>
                    <a:gd name="connsiteX512" fmla="*/ 609471 w 1300645"/>
                    <a:gd name="connsiteY512" fmla="*/ 282779 h 1590423"/>
                    <a:gd name="connsiteX513" fmla="*/ 604882 w 1300645"/>
                    <a:gd name="connsiteY513" fmla="*/ 280931 h 1590423"/>
                    <a:gd name="connsiteX514" fmla="*/ 604957 w 1300645"/>
                    <a:gd name="connsiteY514" fmla="*/ 279913 h 1590423"/>
                    <a:gd name="connsiteX515" fmla="*/ 607205 w 1300645"/>
                    <a:gd name="connsiteY515" fmla="*/ 278517 h 1590423"/>
                    <a:gd name="connsiteX516" fmla="*/ 603870 w 1300645"/>
                    <a:gd name="connsiteY516" fmla="*/ 276896 h 1590423"/>
                    <a:gd name="connsiteX517" fmla="*/ 605687 w 1300645"/>
                    <a:gd name="connsiteY517" fmla="*/ 271541 h 1590423"/>
                    <a:gd name="connsiteX518" fmla="*/ 604113 w 1300645"/>
                    <a:gd name="connsiteY518" fmla="*/ 265393 h 1590423"/>
                    <a:gd name="connsiteX519" fmla="*/ 606755 w 1300645"/>
                    <a:gd name="connsiteY519" fmla="*/ 264488 h 1590423"/>
                    <a:gd name="connsiteX520" fmla="*/ 602802 w 1300645"/>
                    <a:gd name="connsiteY520" fmla="*/ 256719 h 1590423"/>
                    <a:gd name="connsiteX521" fmla="*/ 599786 w 1300645"/>
                    <a:gd name="connsiteY521" fmla="*/ 256115 h 1590423"/>
                    <a:gd name="connsiteX522" fmla="*/ 595478 w 1300645"/>
                    <a:gd name="connsiteY522" fmla="*/ 250647 h 1590423"/>
                    <a:gd name="connsiteX523" fmla="*/ 590757 w 1300645"/>
                    <a:gd name="connsiteY523" fmla="*/ 251854 h 1590423"/>
                    <a:gd name="connsiteX524" fmla="*/ 591356 w 1300645"/>
                    <a:gd name="connsiteY524" fmla="*/ 256153 h 1590423"/>
                    <a:gd name="connsiteX525" fmla="*/ 593585 w 1300645"/>
                    <a:gd name="connsiteY525" fmla="*/ 253287 h 1590423"/>
                    <a:gd name="connsiteX526" fmla="*/ 594990 w 1300645"/>
                    <a:gd name="connsiteY526" fmla="*/ 255700 h 1590423"/>
                    <a:gd name="connsiteX527" fmla="*/ 594391 w 1300645"/>
                    <a:gd name="connsiteY527" fmla="*/ 259623 h 1590423"/>
                    <a:gd name="connsiteX528" fmla="*/ 595159 w 1300645"/>
                    <a:gd name="connsiteY528" fmla="*/ 262413 h 1590423"/>
                    <a:gd name="connsiteX529" fmla="*/ 598381 w 1300645"/>
                    <a:gd name="connsiteY529" fmla="*/ 261546 h 1590423"/>
                    <a:gd name="connsiteX530" fmla="*/ 596021 w 1300645"/>
                    <a:gd name="connsiteY530" fmla="*/ 255361 h 1590423"/>
                    <a:gd name="connsiteX531" fmla="*/ 598962 w 1300645"/>
                    <a:gd name="connsiteY531" fmla="*/ 257473 h 1590423"/>
                    <a:gd name="connsiteX532" fmla="*/ 600292 w 1300645"/>
                    <a:gd name="connsiteY532" fmla="*/ 260414 h 1590423"/>
                    <a:gd name="connsiteX533" fmla="*/ 604151 w 1300645"/>
                    <a:gd name="connsiteY533" fmla="*/ 261055 h 1590423"/>
                    <a:gd name="connsiteX534" fmla="*/ 604151 w 1300645"/>
                    <a:gd name="connsiteY534" fmla="*/ 261998 h 1590423"/>
                    <a:gd name="connsiteX535" fmla="*/ 600667 w 1300645"/>
                    <a:gd name="connsiteY535" fmla="*/ 264525 h 1590423"/>
                    <a:gd name="connsiteX536" fmla="*/ 602596 w 1300645"/>
                    <a:gd name="connsiteY536" fmla="*/ 269315 h 1590423"/>
                    <a:gd name="connsiteX537" fmla="*/ 594803 w 1300645"/>
                    <a:gd name="connsiteY537" fmla="*/ 266562 h 1590423"/>
                    <a:gd name="connsiteX538" fmla="*/ 595290 w 1300645"/>
                    <a:gd name="connsiteY538" fmla="*/ 271729 h 1590423"/>
                    <a:gd name="connsiteX539" fmla="*/ 601378 w 1300645"/>
                    <a:gd name="connsiteY539" fmla="*/ 271993 h 1590423"/>
                    <a:gd name="connsiteX540" fmla="*/ 604207 w 1300645"/>
                    <a:gd name="connsiteY540" fmla="*/ 279460 h 1590423"/>
                    <a:gd name="connsiteX541" fmla="*/ 600667 w 1300645"/>
                    <a:gd name="connsiteY541" fmla="*/ 286211 h 1590423"/>
                    <a:gd name="connsiteX542" fmla="*/ 594859 w 1300645"/>
                    <a:gd name="connsiteY542" fmla="*/ 283458 h 1590423"/>
                    <a:gd name="connsiteX543" fmla="*/ 592649 w 1300645"/>
                    <a:gd name="connsiteY543" fmla="*/ 277311 h 1590423"/>
                    <a:gd name="connsiteX544" fmla="*/ 597257 w 1300645"/>
                    <a:gd name="connsiteY544" fmla="*/ 277310 h 1590423"/>
                    <a:gd name="connsiteX545" fmla="*/ 597407 w 1300645"/>
                    <a:gd name="connsiteY545" fmla="*/ 276896 h 1590423"/>
                    <a:gd name="connsiteX546" fmla="*/ 592124 w 1300645"/>
                    <a:gd name="connsiteY546" fmla="*/ 273011 h 1590423"/>
                    <a:gd name="connsiteX547" fmla="*/ 593867 w 1300645"/>
                    <a:gd name="connsiteY547" fmla="*/ 269202 h 1590423"/>
                    <a:gd name="connsiteX548" fmla="*/ 592031 w 1300645"/>
                    <a:gd name="connsiteY548" fmla="*/ 268146 h 1590423"/>
                    <a:gd name="connsiteX549" fmla="*/ 591356 w 1300645"/>
                    <a:gd name="connsiteY549" fmla="*/ 264186 h 1590423"/>
                    <a:gd name="connsiteX550" fmla="*/ 589295 w 1300645"/>
                    <a:gd name="connsiteY550" fmla="*/ 265581 h 1590423"/>
                    <a:gd name="connsiteX551" fmla="*/ 590344 w 1300645"/>
                    <a:gd name="connsiteY551" fmla="*/ 269956 h 1590423"/>
                    <a:gd name="connsiteX552" fmla="*/ 589614 w 1300645"/>
                    <a:gd name="connsiteY552" fmla="*/ 269730 h 1590423"/>
                    <a:gd name="connsiteX553" fmla="*/ 588453 w 1300645"/>
                    <a:gd name="connsiteY553" fmla="*/ 270069 h 1590423"/>
                    <a:gd name="connsiteX554" fmla="*/ 588715 w 1300645"/>
                    <a:gd name="connsiteY554" fmla="*/ 272710 h 1590423"/>
                    <a:gd name="connsiteX555" fmla="*/ 592012 w 1300645"/>
                    <a:gd name="connsiteY555" fmla="*/ 280931 h 1590423"/>
                    <a:gd name="connsiteX556" fmla="*/ 593529 w 1300645"/>
                    <a:gd name="connsiteY556" fmla="*/ 283194 h 1590423"/>
                    <a:gd name="connsiteX557" fmla="*/ 595290 w 1300645"/>
                    <a:gd name="connsiteY557" fmla="*/ 288700 h 1590423"/>
                    <a:gd name="connsiteX558" fmla="*/ 598456 w 1300645"/>
                    <a:gd name="connsiteY558" fmla="*/ 290699 h 1590423"/>
                    <a:gd name="connsiteX559" fmla="*/ 602933 w 1300645"/>
                    <a:gd name="connsiteY559" fmla="*/ 290096 h 1590423"/>
                    <a:gd name="connsiteX560" fmla="*/ 605163 w 1300645"/>
                    <a:gd name="connsiteY560" fmla="*/ 290737 h 1590423"/>
                    <a:gd name="connsiteX561" fmla="*/ 605687 w 1300645"/>
                    <a:gd name="connsiteY561" fmla="*/ 287078 h 1590423"/>
                    <a:gd name="connsiteX562" fmla="*/ 607336 w 1300645"/>
                    <a:gd name="connsiteY562" fmla="*/ 292660 h 1590423"/>
                    <a:gd name="connsiteX563" fmla="*/ 600573 w 1300645"/>
                    <a:gd name="connsiteY563" fmla="*/ 291755 h 1590423"/>
                    <a:gd name="connsiteX564" fmla="*/ 600386 w 1300645"/>
                    <a:gd name="connsiteY564" fmla="*/ 292962 h 1590423"/>
                    <a:gd name="connsiteX565" fmla="*/ 598812 w 1300645"/>
                    <a:gd name="connsiteY565" fmla="*/ 293641 h 1590423"/>
                    <a:gd name="connsiteX566" fmla="*/ 598662 w 1300645"/>
                    <a:gd name="connsiteY566" fmla="*/ 295489 h 1590423"/>
                    <a:gd name="connsiteX567" fmla="*/ 600967 w 1300645"/>
                    <a:gd name="connsiteY567" fmla="*/ 295413 h 1590423"/>
                    <a:gd name="connsiteX568" fmla="*/ 602521 w 1300645"/>
                    <a:gd name="connsiteY568" fmla="*/ 294848 h 1590423"/>
                    <a:gd name="connsiteX569" fmla="*/ 604751 w 1300645"/>
                    <a:gd name="connsiteY569" fmla="*/ 301711 h 1590423"/>
                    <a:gd name="connsiteX570" fmla="*/ 605313 w 1300645"/>
                    <a:gd name="connsiteY570" fmla="*/ 301033 h 1590423"/>
                    <a:gd name="connsiteX571" fmla="*/ 604900 w 1300645"/>
                    <a:gd name="connsiteY571" fmla="*/ 297940 h 1590423"/>
                    <a:gd name="connsiteX572" fmla="*/ 602521 w 1300645"/>
                    <a:gd name="connsiteY572" fmla="*/ 294810 h 1590423"/>
                    <a:gd name="connsiteX573" fmla="*/ 608685 w 1300645"/>
                    <a:gd name="connsiteY573" fmla="*/ 298015 h 1590423"/>
                    <a:gd name="connsiteX574" fmla="*/ 613818 w 1300645"/>
                    <a:gd name="connsiteY574" fmla="*/ 300052 h 1590423"/>
                    <a:gd name="connsiteX575" fmla="*/ 615447 w 1300645"/>
                    <a:gd name="connsiteY575" fmla="*/ 302767 h 1590423"/>
                    <a:gd name="connsiteX576" fmla="*/ 616309 w 1300645"/>
                    <a:gd name="connsiteY576" fmla="*/ 305408 h 1590423"/>
                    <a:gd name="connsiteX577" fmla="*/ 616871 w 1300645"/>
                    <a:gd name="connsiteY577" fmla="*/ 304842 h 1590423"/>
                    <a:gd name="connsiteX578" fmla="*/ 616290 w 1300645"/>
                    <a:gd name="connsiteY578" fmla="*/ 300505 h 1590423"/>
                    <a:gd name="connsiteX579" fmla="*/ 618014 w 1300645"/>
                    <a:gd name="connsiteY579" fmla="*/ 302881 h 1590423"/>
                    <a:gd name="connsiteX580" fmla="*/ 617564 w 1300645"/>
                    <a:gd name="connsiteY580" fmla="*/ 304880 h 1590423"/>
                    <a:gd name="connsiteX581" fmla="*/ 620805 w 1300645"/>
                    <a:gd name="connsiteY581" fmla="*/ 305408 h 1590423"/>
                    <a:gd name="connsiteX582" fmla="*/ 620524 w 1300645"/>
                    <a:gd name="connsiteY582" fmla="*/ 299637 h 1590423"/>
                    <a:gd name="connsiteX583" fmla="*/ 620168 w 1300645"/>
                    <a:gd name="connsiteY583" fmla="*/ 299750 h 1590423"/>
                    <a:gd name="connsiteX584" fmla="*/ 621367 w 1300645"/>
                    <a:gd name="connsiteY584" fmla="*/ 295413 h 1590423"/>
                    <a:gd name="connsiteX585" fmla="*/ 621873 w 1300645"/>
                    <a:gd name="connsiteY585" fmla="*/ 303145 h 1590423"/>
                    <a:gd name="connsiteX586" fmla="*/ 631933 w 1300645"/>
                    <a:gd name="connsiteY586" fmla="*/ 309028 h 1590423"/>
                    <a:gd name="connsiteX587" fmla="*/ 637646 w 1300645"/>
                    <a:gd name="connsiteY587" fmla="*/ 315440 h 1590423"/>
                    <a:gd name="connsiteX588" fmla="*/ 641318 w 1300645"/>
                    <a:gd name="connsiteY588" fmla="*/ 316382 h 1590423"/>
                    <a:gd name="connsiteX589" fmla="*/ 642929 w 1300645"/>
                    <a:gd name="connsiteY589" fmla="*/ 318570 h 1590423"/>
                    <a:gd name="connsiteX590" fmla="*/ 643790 w 1300645"/>
                    <a:gd name="connsiteY590" fmla="*/ 320569 h 1590423"/>
                    <a:gd name="connsiteX591" fmla="*/ 646994 w 1300645"/>
                    <a:gd name="connsiteY591" fmla="*/ 316911 h 1590423"/>
                    <a:gd name="connsiteX592" fmla="*/ 647462 w 1300645"/>
                    <a:gd name="connsiteY592" fmla="*/ 317476 h 1590423"/>
                    <a:gd name="connsiteX593" fmla="*/ 646601 w 1300645"/>
                    <a:gd name="connsiteY593" fmla="*/ 322681 h 1590423"/>
                    <a:gd name="connsiteX594" fmla="*/ 672509 w 1300645"/>
                    <a:gd name="connsiteY594" fmla="*/ 341500 h 1590423"/>
                    <a:gd name="connsiteX595" fmla="*/ 672153 w 1300645"/>
                    <a:gd name="connsiteY595" fmla="*/ 344178 h 1590423"/>
                    <a:gd name="connsiteX596" fmla="*/ 670036 w 1300645"/>
                    <a:gd name="connsiteY596" fmla="*/ 343310 h 1590423"/>
                    <a:gd name="connsiteX597" fmla="*/ 658740 w 1300645"/>
                    <a:gd name="connsiteY597" fmla="*/ 336560 h 1590423"/>
                    <a:gd name="connsiteX598" fmla="*/ 652371 w 1300645"/>
                    <a:gd name="connsiteY598" fmla="*/ 331430 h 1590423"/>
                    <a:gd name="connsiteX599" fmla="*/ 639444 w 1300645"/>
                    <a:gd name="connsiteY599" fmla="*/ 323887 h 1590423"/>
                    <a:gd name="connsiteX600" fmla="*/ 627736 w 1300645"/>
                    <a:gd name="connsiteY600" fmla="*/ 317514 h 1590423"/>
                    <a:gd name="connsiteX601" fmla="*/ 610914 w 1300645"/>
                    <a:gd name="connsiteY601" fmla="*/ 310914 h 1590423"/>
                    <a:gd name="connsiteX602" fmla="*/ 609134 w 1300645"/>
                    <a:gd name="connsiteY602" fmla="*/ 309066 h 1590423"/>
                    <a:gd name="connsiteX603" fmla="*/ 604807 w 1300645"/>
                    <a:gd name="connsiteY603" fmla="*/ 307067 h 1590423"/>
                    <a:gd name="connsiteX604" fmla="*/ 598662 w 1300645"/>
                    <a:gd name="connsiteY604" fmla="*/ 304691 h 1590423"/>
                    <a:gd name="connsiteX605" fmla="*/ 594503 w 1300645"/>
                    <a:gd name="connsiteY605" fmla="*/ 301485 h 1590423"/>
                    <a:gd name="connsiteX606" fmla="*/ 589558 w 1300645"/>
                    <a:gd name="connsiteY606" fmla="*/ 299826 h 1590423"/>
                    <a:gd name="connsiteX607" fmla="*/ 582514 w 1300645"/>
                    <a:gd name="connsiteY607" fmla="*/ 298129 h 1590423"/>
                    <a:gd name="connsiteX608" fmla="*/ 580247 w 1300645"/>
                    <a:gd name="connsiteY608" fmla="*/ 295451 h 1590423"/>
                    <a:gd name="connsiteX609" fmla="*/ 577437 w 1300645"/>
                    <a:gd name="connsiteY609" fmla="*/ 294961 h 1590423"/>
                    <a:gd name="connsiteX610" fmla="*/ 573035 w 1300645"/>
                    <a:gd name="connsiteY610" fmla="*/ 294282 h 1590423"/>
                    <a:gd name="connsiteX611" fmla="*/ 561683 w 1300645"/>
                    <a:gd name="connsiteY611" fmla="*/ 294772 h 1590423"/>
                    <a:gd name="connsiteX612" fmla="*/ 557374 w 1300645"/>
                    <a:gd name="connsiteY612" fmla="*/ 294621 h 1590423"/>
                    <a:gd name="connsiteX613" fmla="*/ 555538 w 1300645"/>
                    <a:gd name="connsiteY613" fmla="*/ 296884 h 1590423"/>
                    <a:gd name="connsiteX614" fmla="*/ 553665 w 1300645"/>
                    <a:gd name="connsiteY614" fmla="*/ 299373 h 1590423"/>
                    <a:gd name="connsiteX615" fmla="*/ 552916 w 1300645"/>
                    <a:gd name="connsiteY615" fmla="*/ 297563 h 1590423"/>
                    <a:gd name="connsiteX616" fmla="*/ 554377 w 1300645"/>
                    <a:gd name="connsiteY616" fmla="*/ 295262 h 1590423"/>
                    <a:gd name="connsiteX617" fmla="*/ 546434 w 1300645"/>
                    <a:gd name="connsiteY617" fmla="*/ 295262 h 1590423"/>
                    <a:gd name="connsiteX618" fmla="*/ 546958 w 1300645"/>
                    <a:gd name="connsiteY618" fmla="*/ 297073 h 1590423"/>
                    <a:gd name="connsiteX619" fmla="*/ 544036 w 1300645"/>
                    <a:gd name="connsiteY619" fmla="*/ 301976 h 1590423"/>
                    <a:gd name="connsiteX620" fmla="*/ 546528 w 1300645"/>
                    <a:gd name="connsiteY620" fmla="*/ 305294 h 1590423"/>
                    <a:gd name="connsiteX621" fmla="*/ 544429 w 1300645"/>
                    <a:gd name="connsiteY621" fmla="*/ 307218 h 1590423"/>
                    <a:gd name="connsiteX622" fmla="*/ 539165 w 1300645"/>
                    <a:gd name="connsiteY622" fmla="*/ 307142 h 1590423"/>
                    <a:gd name="connsiteX623" fmla="*/ 537985 w 1300645"/>
                    <a:gd name="connsiteY623" fmla="*/ 305445 h 1590423"/>
                    <a:gd name="connsiteX624" fmla="*/ 539671 w 1300645"/>
                    <a:gd name="connsiteY624" fmla="*/ 304502 h 1590423"/>
                    <a:gd name="connsiteX625" fmla="*/ 538678 w 1300645"/>
                    <a:gd name="connsiteY625" fmla="*/ 301900 h 1590423"/>
                    <a:gd name="connsiteX626" fmla="*/ 531635 w 1300645"/>
                    <a:gd name="connsiteY626" fmla="*/ 298355 h 1590423"/>
                    <a:gd name="connsiteX627" fmla="*/ 533096 w 1300645"/>
                    <a:gd name="connsiteY627" fmla="*/ 298242 h 1590423"/>
                    <a:gd name="connsiteX628" fmla="*/ 534033 w 1300645"/>
                    <a:gd name="connsiteY628" fmla="*/ 299336 h 1590423"/>
                    <a:gd name="connsiteX629" fmla="*/ 542443 w 1300645"/>
                    <a:gd name="connsiteY629" fmla="*/ 301108 h 1590423"/>
                    <a:gd name="connsiteX630" fmla="*/ 541751 w 1300645"/>
                    <a:gd name="connsiteY630" fmla="*/ 295376 h 1590423"/>
                    <a:gd name="connsiteX631" fmla="*/ 535138 w 1300645"/>
                    <a:gd name="connsiteY631" fmla="*/ 294320 h 1590423"/>
                    <a:gd name="connsiteX632" fmla="*/ 534032 w 1300645"/>
                    <a:gd name="connsiteY632" fmla="*/ 294244 h 1590423"/>
                    <a:gd name="connsiteX633" fmla="*/ 532496 w 1300645"/>
                    <a:gd name="connsiteY633" fmla="*/ 293716 h 1590423"/>
                    <a:gd name="connsiteX634" fmla="*/ 529030 w 1300645"/>
                    <a:gd name="connsiteY634" fmla="*/ 293377 h 1590423"/>
                    <a:gd name="connsiteX635" fmla="*/ 526576 w 1300645"/>
                    <a:gd name="connsiteY635" fmla="*/ 293829 h 1590423"/>
                    <a:gd name="connsiteX636" fmla="*/ 523055 w 1300645"/>
                    <a:gd name="connsiteY636" fmla="*/ 297488 h 1590423"/>
                    <a:gd name="connsiteX637" fmla="*/ 526951 w 1300645"/>
                    <a:gd name="connsiteY637" fmla="*/ 298883 h 1590423"/>
                    <a:gd name="connsiteX638" fmla="*/ 522736 w 1300645"/>
                    <a:gd name="connsiteY638" fmla="*/ 301523 h 1590423"/>
                    <a:gd name="connsiteX639" fmla="*/ 520825 w 1300645"/>
                    <a:gd name="connsiteY639" fmla="*/ 304842 h 1590423"/>
                    <a:gd name="connsiteX640" fmla="*/ 521968 w 1300645"/>
                    <a:gd name="connsiteY640" fmla="*/ 297337 h 1590423"/>
                    <a:gd name="connsiteX641" fmla="*/ 520844 w 1300645"/>
                    <a:gd name="connsiteY641" fmla="*/ 294320 h 1590423"/>
                    <a:gd name="connsiteX642" fmla="*/ 518315 w 1300645"/>
                    <a:gd name="connsiteY642" fmla="*/ 293678 h 1590423"/>
                    <a:gd name="connsiteX643" fmla="*/ 512527 w 1300645"/>
                    <a:gd name="connsiteY643" fmla="*/ 292095 h 1590423"/>
                    <a:gd name="connsiteX644" fmla="*/ 513276 w 1300645"/>
                    <a:gd name="connsiteY644" fmla="*/ 294659 h 1590423"/>
                    <a:gd name="connsiteX645" fmla="*/ 513295 w 1300645"/>
                    <a:gd name="connsiteY645" fmla="*/ 297336 h 1590423"/>
                    <a:gd name="connsiteX646" fmla="*/ 512527 w 1300645"/>
                    <a:gd name="connsiteY646" fmla="*/ 297902 h 1590423"/>
                    <a:gd name="connsiteX647" fmla="*/ 511909 w 1300645"/>
                    <a:gd name="connsiteY647" fmla="*/ 295639 h 1590423"/>
                    <a:gd name="connsiteX648" fmla="*/ 511009 w 1300645"/>
                    <a:gd name="connsiteY648" fmla="*/ 293150 h 1590423"/>
                    <a:gd name="connsiteX649" fmla="*/ 510204 w 1300645"/>
                    <a:gd name="connsiteY649" fmla="*/ 293414 h 1590423"/>
                    <a:gd name="connsiteX650" fmla="*/ 509904 w 1300645"/>
                    <a:gd name="connsiteY650" fmla="*/ 296206 h 1590423"/>
                    <a:gd name="connsiteX651" fmla="*/ 510035 w 1300645"/>
                    <a:gd name="connsiteY651" fmla="*/ 297525 h 1590423"/>
                    <a:gd name="connsiteX652" fmla="*/ 505745 w 1300645"/>
                    <a:gd name="connsiteY652" fmla="*/ 303295 h 1590423"/>
                    <a:gd name="connsiteX653" fmla="*/ 505745 w 1300645"/>
                    <a:gd name="connsiteY653" fmla="*/ 292585 h 1590423"/>
                    <a:gd name="connsiteX654" fmla="*/ 498289 w 1300645"/>
                    <a:gd name="connsiteY654" fmla="*/ 296809 h 1590423"/>
                    <a:gd name="connsiteX655" fmla="*/ 500743 w 1300645"/>
                    <a:gd name="connsiteY655" fmla="*/ 299072 h 1590423"/>
                    <a:gd name="connsiteX656" fmla="*/ 498814 w 1300645"/>
                    <a:gd name="connsiteY656" fmla="*/ 302541 h 1590423"/>
                    <a:gd name="connsiteX657" fmla="*/ 494655 w 1300645"/>
                    <a:gd name="connsiteY657" fmla="*/ 306313 h 1590423"/>
                    <a:gd name="connsiteX658" fmla="*/ 496603 w 1300645"/>
                    <a:gd name="connsiteY658" fmla="*/ 297035 h 1590423"/>
                    <a:gd name="connsiteX659" fmla="*/ 495348 w 1300645"/>
                    <a:gd name="connsiteY659" fmla="*/ 296356 h 1590423"/>
                    <a:gd name="connsiteX660" fmla="*/ 488885 w 1300645"/>
                    <a:gd name="connsiteY660" fmla="*/ 302428 h 1590423"/>
                    <a:gd name="connsiteX661" fmla="*/ 483659 w 1300645"/>
                    <a:gd name="connsiteY661" fmla="*/ 304917 h 1590423"/>
                    <a:gd name="connsiteX662" fmla="*/ 484014 w 1300645"/>
                    <a:gd name="connsiteY662" fmla="*/ 300882 h 1590423"/>
                    <a:gd name="connsiteX663" fmla="*/ 481355 w 1300645"/>
                    <a:gd name="connsiteY663" fmla="*/ 300920 h 1590423"/>
                    <a:gd name="connsiteX664" fmla="*/ 480549 w 1300645"/>
                    <a:gd name="connsiteY664" fmla="*/ 301976 h 1590423"/>
                    <a:gd name="connsiteX665" fmla="*/ 478694 w 1300645"/>
                    <a:gd name="connsiteY665" fmla="*/ 304993 h 1590423"/>
                    <a:gd name="connsiteX666" fmla="*/ 476521 w 1300645"/>
                    <a:gd name="connsiteY666" fmla="*/ 303899 h 1590423"/>
                    <a:gd name="connsiteX667" fmla="*/ 474142 w 1300645"/>
                    <a:gd name="connsiteY667" fmla="*/ 302655 h 1590423"/>
                    <a:gd name="connsiteX668" fmla="*/ 469627 w 1300645"/>
                    <a:gd name="connsiteY668" fmla="*/ 309028 h 1590423"/>
                    <a:gd name="connsiteX669" fmla="*/ 469627 w 1300645"/>
                    <a:gd name="connsiteY669" fmla="*/ 303183 h 1590423"/>
                    <a:gd name="connsiteX670" fmla="*/ 467979 w 1300645"/>
                    <a:gd name="connsiteY670" fmla="*/ 306200 h 1590423"/>
                    <a:gd name="connsiteX671" fmla="*/ 462921 w 1300645"/>
                    <a:gd name="connsiteY671" fmla="*/ 309594 h 1590423"/>
                    <a:gd name="connsiteX672" fmla="*/ 461478 w 1300645"/>
                    <a:gd name="connsiteY672" fmla="*/ 308349 h 1590423"/>
                    <a:gd name="connsiteX673" fmla="*/ 464644 w 1300645"/>
                    <a:gd name="connsiteY673" fmla="*/ 303258 h 1590423"/>
                    <a:gd name="connsiteX674" fmla="*/ 464382 w 1300645"/>
                    <a:gd name="connsiteY674" fmla="*/ 301976 h 1590423"/>
                    <a:gd name="connsiteX675" fmla="*/ 457844 w 1300645"/>
                    <a:gd name="connsiteY675" fmla="*/ 304691 h 1590423"/>
                    <a:gd name="connsiteX676" fmla="*/ 452093 w 1300645"/>
                    <a:gd name="connsiteY676" fmla="*/ 311404 h 1590423"/>
                    <a:gd name="connsiteX677" fmla="*/ 444543 w 1300645"/>
                    <a:gd name="connsiteY677" fmla="*/ 310612 h 1590423"/>
                    <a:gd name="connsiteX678" fmla="*/ 434559 w 1300645"/>
                    <a:gd name="connsiteY678" fmla="*/ 314723 h 1590423"/>
                    <a:gd name="connsiteX679" fmla="*/ 429220 w 1300645"/>
                    <a:gd name="connsiteY679" fmla="*/ 314006 h 1590423"/>
                    <a:gd name="connsiteX680" fmla="*/ 422719 w 1300645"/>
                    <a:gd name="connsiteY680" fmla="*/ 318419 h 1590423"/>
                    <a:gd name="connsiteX681" fmla="*/ 421127 w 1300645"/>
                    <a:gd name="connsiteY681" fmla="*/ 317627 h 1590423"/>
                    <a:gd name="connsiteX682" fmla="*/ 427009 w 1300645"/>
                    <a:gd name="connsiteY682" fmla="*/ 313969 h 1590423"/>
                    <a:gd name="connsiteX683" fmla="*/ 426934 w 1300645"/>
                    <a:gd name="connsiteY683" fmla="*/ 312611 h 1590423"/>
                    <a:gd name="connsiteX684" fmla="*/ 422232 w 1300645"/>
                    <a:gd name="connsiteY684" fmla="*/ 312611 h 1590423"/>
                    <a:gd name="connsiteX685" fmla="*/ 421989 w 1300645"/>
                    <a:gd name="connsiteY685" fmla="*/ 311328 h 1590423"/>
                    <a:gd name="connsiteX686" fmla="*/ 424049 w 1300645"/>
                    <a:gd name="connsiteY686" fmla="*/ 308085 h 1590423"/>
                    <a:gd name="connsiteX687" fmla="*/ 421558 w 1300645"/>
                    <a:gd name="connsiteY687" fmla="*/ 308085 h 1590423"/>
                    <a:gd name="connsiteX688" fmla="*/ 420340 w 1300645"/>
                    <a:gd name="connsiteY688" fmla="*/ 316722 h 1590423"/>
                    <a:gd name="connsiteX689" fmla="*/ 418411 w 1300645"/>
                    <a:gd name="connsiteY689" fmla="*/ 316722 h 1590423"/>
                    <a:gd name="connsiteX690" fmla="*/ 419160 w 1300645"/>
                    <a:gd name="connsiteY690" fmla="*/ 313931 h 1590423"/>
                    <a:gd name="connsiteX691" fmla="*/ 416125 w 1300645"/>
                    <a:gd name="connsiteY691" fmla="*/ 312913 h 1590423"/>
                    <a:gd name="connsiteX692" fmla="*/ 413390 w 1300645"/>
                    <a:gd name="connsiteY692" fmla="*/ 315817 h 1590423"/>
                    <a:gd name="connsiteX693" fmla="*/ 411329 w 1300645"/>
                    <a:gd name="connsiteY693" fmla="*/ 321549 h 1590423"/>
                    <a:gd name="connsiteX694" fmla="*/ 415226 w 1300645"/>
                    <a:gd name="connsiteY694" fmla="*/ 324906 h 1590423"/>
                    <a:gd name="connsiteX695" fmla="*/ 408238 w 1300645"/>
                    <a:gd name="connsiteY695" fmla="*/ 329054 h 1590423"/>
                    <a:gd name="connsiteX696" fmla="*/ 409475 w 1300645"/>
                    <a:gd name="connsiteY696" fmla="*/ 314044 h 1590423"/>
                    <a:gd name="connsiteX697" fmla="*/ 407657 w 1300645"/>
                    <a:gd name="connsiteY697" fmla="*/ 320644 h 1590423"/>
                    <a:gd name="connsiteX698" fmla="*/ 402206 w 1300645"/>
                    <a:gd name="connsiteY698" fmla="*/ 324378 h 1590423"/>
                    <a:gd name="connsiteX699" fmla="*/ 403742 w 1300645"/>
                    <a:gd name="connsiteY699" fmla="*/ 320871 h 1590423"/>
                    <a:gd name="connsiteX700" fmla="*/ 396980 w 1300645"/>
                    <a:gd name="connsiteY700" fmla="*/ 330110 h 1590423"/>
                    <a:gd name="connsiteX701" fmla="*/ 394807 w 1300645"/>
                    <a:gd name="connsiteY701" fmla="*/ 325924 h 1590423"/>
                    <a:gd name="connsiteX702" fmla="*/ 393607 w 1300645"/>
                    <a:gd name="connsiteY702" fmla="*/ 323850 h 1590423"/>
                    <a:gd name="connsiteX703" fmla="*/ 391903 w 1300645"/>
                    <a:gd name="connsiteY703" fmla="*/ 319965 h 1590423"/>
                    <a:gd name="connsiteX704" fmla="*/ 391715 w 1300645"/>
                    <a:gd name="connsiteY704" fmla="*/ 316043 h 1590423"/>
                    <a:gd name="connsiteX705" fmla="*/ 388774 w 1300645"/>
                    <a:gd name="connsiteY705" fmla="*/ 322794 h 1590423"/>
                    <a:gd name="connsiteX706" fmla="*/ 390648 w 1300645"/>
                    <a:gd name="connsiteY706" fmla="*/ 323510 h 1590423"/>
                    <a:gd name="connsiteX707" fmla="*/ 390479 w 1300645"/>
                    <a:gd name="connsiteY707" fmla="*/ 324830 h 1590423"/>
                    <a:gd name="connsiteX708" fmla="*/ 387707 w 1300645"/>
                    <a:gd name="connsiteY708" fmla="*/ 324642 h 1590423"/>
                    <a:gd name="connsiteX709" fmla="*/ 388793 w 1300645"/>
                    <a:gd name="connsiteY709" fmla="*/ 321247 h 1590423"/>
                    <a:gd name="connsiteX710" fmla="*/ 388569 w 1300645"/>
                    <a:gd name="connsiteY710" fmla="*/ 320720 h 1590423"/>
                    <a:gd name="connsiteX711" fmla="*/ 383642 w 1300645"/>
                    <a:gd name="connsiteY711" fmla="*/ 326565 h 1590423"/>
                    <a:gd name="connsiteX712" fmla="*/ 377422 w 1300645"/>
                    <a:gd name="connsiteY712" fmla="*/ 327093 h 1590423"/>
                    <a:gd name="connsiteX713" fmla="*/ 377778 w 1300645"/>
                    <a:gd name="connsiteY713" fmla="*/ 323359 h 1590423"/>
                    <a:gd name="connsiteX714" fmla="*/ 374893 w 1300645"/>
                    <a:gd name="connsiteY714" fmla="*/ 330073 h 1590423"/>
                    <a:gd name="connsiteX715" fmla="*/ 372608 w 1300645"/>
                    <a:gd name="connsiteY715" fmla="*/ 334749 h 1590423"/>
                    <a:gd name="connsiteX716" fmla="*/ 368973 w 1300645"/>
                    <a:gd name="connsiteY716" fmla="*/ 336107 h 1590423"/>
                    <a:gd name="connsiteX717" fmla="*/ 367868 w 1300645"/>
                    <a:gd name="connsiteY717" fmla="*/ 335692 h 1590423"/>
                    <a:gd name="connsiteX718" fmla="*/ 368599 w 1300645"/>
                    <a:gd name="connsiteY718" fmla="*/ 333580 h 1590423"/>
                    <a:gd name="connsiteX719" fmla="*/ 370884 w 1300645"/>
                    <a:gd name="connsiteY719" fmla="*/ 333241 h 1590423"/>
                    <a:gd name="connsiteX720" fmla="*/ 372926 w 1300645"/>
                    <a:gd name="connsiteY720" fmla="*/ 331920 h 1590423"/>
                    <a:gd name="connsiteX721" fmla="*/ 372814 w 1300645"/>
                    <a:gd name="connsiteY721" fmla="*/ 330563 h 1590423"/>
                    <a:gd name="connsiteX722" fmla="*/ 369329 w 1300645"/>
                    <a:gd name="connsiteY722" fmla="*/ 330563 h 1590423"/>
                    <a:gd name="connsiteX723" fmla="*/ 370322 w 1300645"/>
                    <a:gd name="connsiteY723" fmla="*/ 328262 h 1590423"/>
                    <a:gd name="connsiteX724" fmla="*/ 367587 w 1300645"/>
                    <a:gd name="connsiteY724" fmla="*/ 327018 h 1590423"/>
                    <a:gd name="connsiteX725" fmla="*/ 368748 w 1300645"/>
                    <a:gd name="connsiteY725" fmla="*/ 325359 h 1590423"/>
                    <a:gd name="connsiteX726" fmla="*/ 366426 w 1300645"/>
                    <a:gd name="connsiteY726" fmla="*/ 327320 h 1590423"/>
                    <a:gd name="connsiteX727" fmla="*/ 357771 w 1300645"/>
                    <a:gd name="connsiteY727" fmla="*/ 328564 h 1590423"/>
                    <a:gd name="connsiteX728" fmla="*/ 360693 w 1300645"/>
                    <a:gd name="connsiteY728" fmla="*/ 330714 h 1590423"/>
                    <a:gd name="connsiteX729" fmla="*/ 360019 w 1300645"/>
                    <a:gd name="connsiteY729" fmla="*/ 331845 h 1590423"/>
                    <a:gd name="connsiteX730" fmla="*/ 353032 w 1300645"/>
                    <a:gd name="connsiteY730" fmla="*/ 335880 h 1590423"/>
                    <a:gd name="connsiteX731" fmla="*/ 347037 w 1300645"/>
                    <a:gd name="connsiteY731" fmla="*/ 336710 h 1590423"/>
                    <a:gd name="connsiteX732" fmla="*/ 345688 w 1300645"/>
                    <a:gd name="connsiteY732" fmla="*/ 336371 h 1590423"/>
                    <a:gd name="connsiteX733" fmla="*/ 345632 w 1300645"/>
                    <a:gd name="connsiteY733" fmla="*/ 335013 h 1590423"/>
                    <a:gd name="connsiteX734" fmla="*/ 349135 w 1300645"/>
                    <a:gd name="connsiteY734" fmla="*/ 333467 h 1590423"/>
                    <a:gd name="connsiteX735" fmla="*/ 353087 w 1300645"/>
                    <a:gd name="connsiteY735" fmla="*/ 332411 h 1590423"/>
                    <a:gd name="connsiteX736" fmla="*/ 353556 w 1300645"/>
                    <a:gd name="connsiteY736" fmla="*/ 331959 h 1590423"/>
                    <a:gd name="connsiteX737" fmla="*/ 355692 w 1300645"/>
                    <a:gd name="connsiteY737" fmla="*/ 329507 h 1590423"/>
                    <a:gd name="connsiteX738" fmla="*/ 350428 w 1300645"/>
                    <a:gd name="connsiteY738" fmla="*/ 327470 h 1590423"/>
                    <a:gd name="connsiteX739" fmla="*/ 346381 w 1300645"/>
                    <a:gd name="connsiteY739" fmla="*/ 330073 h 1590423"/>
                    <a:gd name="connsiteX740" fmla="*/ 345500 w 1300645"/>
                    <a:gd name="connsiteY740" fmla="*/ 331317 h 1590423"/>
                    <a:gd name="connsiteX741" fmla="*/ 342597 w 1300645"/>
                    <a:gd name="connsiteY741" fmla="*/ 335390 h 1590423"/>
                    <a:gd name="connsiteX742" fmla="*/ 342035 w 1300645"/>
                    <a:gd name="connsiteY742" fmla="*/ 337238 h 1590423"/>
                    <a:gd name="connsiteX743" fmla="*/ 337801 w 1300645"/>
                    <a:gd name="connsiteY743" fmla="*/ 337615 h 1590423"/>
                    <a:gd name="connsiteX744" fmla="*/ 335965 w 1300645"/>
                    <a:gd name="connsiteY744" fmla="*/ 337992 h 1590423"/>
                    <a:gd name="connsiteX745" fmla="*/ 335029 w 1300645"/>
                    <a:gd name="connsiteY745" fmla="*/ 338181 h 1590423"/>
                    <a:gd name="connsiteX746" fmla="*/ 329446 w 1300645"/>
                    <a:gd name="connsiteY746" fmla="*/ 340633 h 1590423"/>
                    <a:gd name="connsiteX747" fmla="*/ 323245 w 1300645"/>
                    <a:gd name="connsiteY747" fmla="*/ 343989 h 1590423"/>
                    <a:gd name="connsiteX748" fmla="*/ 316239 w 1300645"/>
                    <a:gd name="connsiteY748" fmla="*/ 348364 h 1590423"/>
                    <a:gd name="connsiteX749" fmla="*/ 311313 w 1300645"/>
                    <a:gd name="connsiteY749" fmla="*/ 354285 h 1590423"/>
                    <a:gd name="connsiteX750" fmla="*/ 304231 w 1300645"/>
                    <a:gd name="connsiteY750" fmla="*/ 361149 h 1590423"/>
                    <a:gd name="connsiteX751" fmla="*/ 301140 w 1300645"/>
                    <a:gd name="connsiteY751" fmla="*/ 362582 h 1590423"/>
                    <a:gd name="connsiteX752" fmla="*/ 293722 w 1300645"/>
                    <a:gd name="connsiteY752" fmla="*/ 364468 h 1590423"/>
                    <a:gd name="connsiteX753" fmla="*/ 291043 w 1300645"/>
                    <a:gd name="connsiteY753" fmla="*/ 362733 h 1590423"/>
                    <a:gd name="connsiteX754" fmla="*/ 289469 w 1300645"/>
                    <a:gd name="connsiteY754" fmla="*/ 362243 h 1590423"/>
                    <a:gd name="connsiteX755" fmla="*/ 284542 w 1300645"/>
                    <a:gd name="connsiteY755" fmla="*/ 365901 h 1590423"/>
                    <a:gd name="connsiteX756" fmla="*/ 279166 w 1300645"/>
                    <a:gd name="connsiteY756" fmla="*/ 366052 h 1590423"/>
                    <a:gd name="connsiteX757" fmla="*/ 277667 w 1300645"/>
                    <a:gd name="connsiteY757" fmla="*/ 364581 h 1590423"/>
                    <a:gd name="connsiteX758" fmla="*/ 277031 w 1300645"/>
                    <a:gd name="connsiteY758" fmla="*/ 367523 h 1590423"/>
                    <a:gd name="connsiteX759" fmla="*/ 272572 w 1300645"/>
                    <a:gd name="connsiteY759" fmla="*/ 373067 h 1590423"/>
                    <a:gd name="connsiteX760" fmla="*/ 267870 w 1300645"/>
                    <a:gd name="connsiteY760" fmla="*/ 379855 h 1590423"/>
                    <a:gd name="connsiteX761" fmla="*/ 264142 w 1300645"/>
                    <a:gd name="connsiteY761" fmla="*/ 377690 h 1590423"/>
                    <a:gd name="connsiteX762" fmla="*/ 269324 w 1300645"/>
                    <a:gd name="connsiteY762" fmla="*/ 393316 h 1590423"/>
                    <a:gd name="connsiteX763" fmla="*/ 411483 w 1300645"/>
                    <a:gd name="connsiteY763" fmla="*/ 779166 h 1590423"/>
                    <a:gd name="connsiteX764" fmla="*/ 519842 w 1300645"/>
                    <a:gd name="connsiteY764" fmla="*/ 1145489 h 1590423"/>
                    <a:gd name="connsiteX765" fmla="*/ 607203 w 1300645"/>
                    <a:gd name="connsiteY765" fmla="*/ 1471526 h 1590423"/>
                    <a:gd name="connsiteX766" fmla="*/ 649036 w 1300645"/>
                    <a:gd name="connsiteY766" fmla="*/ 1151682 h 1590423"/>
                    <a:gd name="connsiteX767" fmla="*/ 645649 w 1300645"/>
                    <a:gd name="connsiteY767" fmla="*/ 1039084 h 1590423"/>
                    <a:gd name="connsiteX768" fmla="*/ 680366 w 1300645"/>
                    <a:gd name="connsiteY768" fmla="*/ 1006826 h 1590423"/>
                    <a:gd name="connsiteX769" fmla="*/ 869940 w 1300645"/>
                    <a:gd name="connsiteY769" fmla="*/ 1138403 h 1590423"/>
                    <a:gd name="connsiteX770" fmla="*/ 924768 w 1300645"/>
                    <a:gd name="connsiteY770" fmla="*/ 1200233 h 1590423"/>
                    <a:gd name="connsiteX771" fmla="*/ 978166 w 1300645"/>
                    <a:gd name="connsiteY771" fmla="*/ 1194854 h 1590423"/>
                    <a:gd name="connsiteX772" fmla="*/ 976315 w 1300645"/>
                    <a:gd name="connsiteY772" fmla="*/ 1173667 h 1590423"/>
                    <a:gd name="connsiteX773" fmla="*/ 972996 w 1300645"/>
                    <a:gd name="connsiteY773" fmla="*/ 1118443 h 1590423"/>
                    <a:gd name="connsiteX774" fmla="*/ 1035605 w 1300645"/>
                    <a:gd name="connsiteY774" fmla="*/ 985610 h 1590423"/>
                    <a:gd name="connsiteX775" fmla="*/ 1086539 w 1300645"/>
                    <a:gd name="connsiteY775" fmla="*/ 975788 h 1590423"/>
                    <a:gd name="connsiteX776" fmla="*/ 1098458 w 1300645"/>
                    <a:gd name="connsiteY776" fmla="*/ 974256 h 1590423"/>
                    <a:gd name="connsiteX777" fmla="*/ 1107631 w 1300645"/>
                    <a:gd name="connsiteY777" fmla="*/ 982292 h 1590423"/>
                    <a:gd name="connsiteX778" fmla="*/ 1200901 w 1300645"/>
                    <a:gd name="connsiteY778" fmla="*/ 1042678 h 1590423"/>
                    <a:gd name="connsiteX779" fmla="*/ 1258460 w 1300645"/>
                    <a:gd name="connsiteY779" fmla="*/ 1123063 h 1590423"/>
                    <a:gd name="connsiteX780" fmla="*/ 1262418 w 1300645"/>
                    <a:gd name="connsiteY780" fmla="*/ 1144341 h 1590423"/>
                    <a:gd name="connsiteX781" fmla="*/ 1284605 w 1300645"/>
                    <a:gd name="connsiteY781" fmla="*/ 1165670 h 1590423"/>
                    <a:gd name="connsiteX782" fmla="*/ 1291675 w 1300645"/>
                    <a:gd name="connsiteY782" fmla="*/ 1216091 h 1590423"/>
                    <a:gd name="connsiteX783" fmla="*/ 1300524 w 1300645"/>
                    <a:gd name="connsiteY783" fmla="*/ 1248339 h 1590423"/>
                    <a:gd name="connsiteX784" fmla="*/ 1282431 w 1300645"/>
                    <a:gd name="connsiteY784" fmla="*/ 1288996 h 1590423"/>
                    <a:gd name="connsiteX785" fmla="*/ 1192317 w 1300645"/>
                    <a:gd name="connsiteY785" fmla="*/ 1342980 h 1590423"/>
                    <a:gd name="connsiteX786" fmla="*/ 1044122 w 1300645"/>
                    <a:gd name="connsiteY786" fmla="*/ 1228122 h 1590423"/>
                    <a:gd name="connsiteX787" fmla="*/ 949676 w 1300645"/>
                    <a:gd name="connsiteY787" fmla="*/ 1259878 h 1590423"/>
                    <a:gd name="connsiteX788" fmla="*/ 872987 w 1300645"/>
                    <a:gd name="connsiteY788" fmla="*/ 1230688 h 1590423"/>
                    <a:gd name="connsiteX789" fmla="*/ 823049 w 1300645"/>
                    <a:gd name="connsiteY789" fmla="*/ 1210909 h 1590423"/>
                    <a:gd name="connsiteX790" fmla="*/ 784728 w 1300645"/>
                    <a:gd name="connsiteY790" fmla="*/ 1348711 h 1590423"/>
                    <a:gd name="connsiteX791" fmla="*/ 719403 w 1300645"/>
                    <a:gd name="connsiteY791" fmla="*/ 1533287 h 1590423"/>
                    <a:gd name="connsiteX792" fmla="*/ 632500 w 1300645"/>
                    <a:gd name="connsiteY792" fmla="*/ 1589731 h 1590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</a:cxnLst>
                  <a:rect l="l" t="t" r="r" b="b"/>
                  <a:pathLst>
                    <a:path w="1300645" h="1590423">
                      <a:moveTo>
                        <a:pt x="578355" y="187515"/>
                      </a:moveTo>
                      <a:lnTo>
                        <a:pt x="578355" y="187513"/>
                      </a:lnTo>
                      <a:lnTo>
                        <a:pt x="578358" y="187513"/>
                      </a:lnTo>
                      <a:close/>
                      <a:moveTo>
                        <a:pt x="581502" y="188456"/>
                      </a:moveTo>
                      <a:lnTo>
                        <a:pt x="578358" y="187513"/>
                      </a:lnTo>
                      <a:lnTo>
                        <a:pt x="580678" y="186080"/>
                      </a:lnTo>
                      <a:cubicBezTo>
                        <a:pt x="581053" y="186344"/>
                        <a:pt x="581353" y="187098"/>
                        <a:pt x="581502" y="188456"/>
                      </a:cubicBezTo>
                      <a:close/>
                      <a:moveTo>
                        <a:pt x="589388" y="192364"/>
                      </a:moveTo>
                      <a:lnTo>
                        <a:pt x="589633" y="192114"/>
                      </a:lnTo>
                      <a:cubicBezTo>
                        <a:pt x="589989" y="191926"/>
                        <a:pt x="590326" y="191586"/>
                        <a:pt x="590850" y="191209"/>
                      </a:cubicBezTo>
                      <a:close/>
                      <a:moveTo>
                        <a:pt x="589335" y="228650"/>
                      </a:moveTo>
                      <a:cubicBezTo>
                        <a:pt x="590560" y="228575"/>
                        <a:pt x="591365" y="226906"/>
                        <a:pt x="592143" y="224586"/>
                      </a:cubicBezTo>
                      <a:cubicBezTo>
                        <a:pt x="589502" y="224134"/>
                        <a:pt x="586879" y="223681"/>
                        <a:pt x="584013" y="223153"/>
                      </a:cubicBezTo>
                      <a:cubicBezTo>
                        <a:pt x="586466" y="227207"/>
                        <a:pt x="588110" y="228725"/>
                        <a:pt x="589335" y="228650"/>
                      </a:cubicBezTo>
                      <a:close/>
                      <a:moveTo>
                        <a:pt x="599344" y="232675"/>
                      </a:moveTo>
                      <a:lnTo>
                        <a:pt x="599374" y="232657"/>
                      </a:lnTo>
                      <a:cubicBezTo>
                        <a:pt x="599486" y="231299"/>
                        <a:pt x="599580" y="229942"/>
                        <a:pt x="599693" y="228470"/>
                      </a:cubicBezTo>
                      <a:cubicBezTo>
                        <a:pt x="599112" y="228056"/>
                        <a:pt x="598606" y="227717"/>
                        <a:pt x="598119" y="227415"/>
                      </a:cubicBezTo>
                      <a:cubicBezTo>
                        <a:pt x="597969" y="227679"/>
                        <a:pt x="597819" y="227905"/>
                        <a:pt x="597669" y="228169"/>
                      </a:cubicBezTo>
                      <a:lnTo>
                        <a:pt x="598674" y="232413"/>
                      </a:lnTo>
                      <a:lnTo>
                        <a:pt x="599122" y="232559"/>
                      </a:lnTo>
                      <a:close/>
                      <a:moveTo>
                        <a:pt x="574646" y="248195"/>
                      </a:moveTo>
                      <a:cubicBezTo>
                        <a:pt x="575452" y="247252"/>
                        <a:pt x="575826" y="246913"/>
                        <a:pt x="576145" y="246422"/>
                      </a:cubicBezTo>
                      <a:cubicBezTo>
                        <a:pt x="576501" y="245857"/>
                        <a:pt x="577119" y="245103"/>
                        <a:pt x="577082" y="244537"/>
                      </a:cubicBezTo>
                      <a:cubicBezTo>
                        <a:pt x="577044" y="243443"/>
                        <a:pt x="576744" y="241784"/>
                        <a:pt x="576332" y="241444"/>
                      </a:cubicBezTo>
                      <a:cubicBezTo>
                        <a:pt x="575489" y="240727"/>
                        <a:pt x="574478" y="240690"/>
                        <a:pt x="573035" y="240237"/>
                      </a:cubicBezTo>
                      <a:cubicBezTo>
                        <a:pt x="573634" y="243217"/>
                        <a:pt x="574103" y="245517"/>
                        <a:pt x="574646" y="248195"/>
                      </a:cubicBezTo>
                      <a:close/>
                      <a:moveTo>
                        <a:pt x="618782" y="241067"/>
                      </a:moveTo>
                      <a:cubicBezTo>
                        <a:pt x="618857" y="240765"/>
                        <a:pt x="618950" y="240502"/>
                        <a:pt x="619025" y="240200"/>
                      </a:cubicBezTo>
                      <a:cubicBezTo>
                        <a:pt x="617957" y="238842"/>
                        <a:pt x="616403" y="235862"/>
                        <a:pt x="615916" y="236466"/>
                      </a:cubicBezTo>
                      <a:cubicBezTo>
                        <a:pt x="614829" y="237786"/>
                        <a:pt x="614398" y="236579"/>
                        <a:pt x="613686" y="235938"/>
                      </a:cubicBezTo>
                      <a:cubicBezTo>
                        <a:pt x="612356" y="234656"/>
                        <a:pt x="610970" y="233599"/>
                        <a:pt x="609284" y="232242"/>
                      </a:cubicBezTo>
                      <a:cubicBezTo>
                        <a:pt x="609565" y="233487"/>
                        <a:pt x="609640" y="234354"/>
                        <a:pt x="609883" y="234731"/>
                      </a:cubicBezTo>
                      <a:cubicBezTo>
                        <a:pt x="610633" y="235863"/>
                        <a:pt x="611419" y="237069"/>
                        <a:pt x="612300" y="237711"/>
                      </a:cubicBezTo>
                      <a:cubicBezTo>
                        <a:pt x="612881" y="238163"/>
                        <a:pt x="613686" y="237409"/>
                        <a:pt x="614305" y="237786"/>
                      </a:cubicBezTo>
                      <a:cubicBezTo>
                        <a:pt x="615822" y="238691"/>
                        <a:pt x="617302" y="239936"/>
                        <a:pt x="618782" y="241067"/>
                      </a:cubicBezTo>
                      <a:close/>
                      <a:moveTo>
                        <a:pt x="587459" y="256869"/>
                      </a:moveTo>
                      <a:cubicBezTo>
                        <a:pt x="587647" y="256719"/>
                        <a:pt x="587834" y="256568"/>
                        <a:pt x="588003" y="256379"/>
                      </a:cubicBezTo>
                      <a:cubicBezTo>
                        <a:pt x="587497" y="251966"/>
                        <a:pt x="588996" y="247101"/>
                        <a:pt x="587122" y="242915"/>
                      </a:cubicBezTo>
                      <a:cubicBezTo>
                        <a:pt x="586598" y="243330"/>
                        <a:pt x="586073" y="243745"/>
                        <a:pt x="585137" y="244424"/>
                      </a:cubicBezTo>
                      <a:cubicBezTo>
                        <a:pt x="586729" y="246875"/>
                        <a:pt x="587029" y="249741"/>
                        <a:pt x="586654" y="253136"/>
                      </a:cubicBezTo>
                      <a:cubicBezTo>
                        <a:pt x="586542" y="254229"/>
                        <a:pt x="587160" y="255587"/>
                        <a:pt x="587459" y="256869"/>
                      </a:cubicBezTo>
                      <a:close/>
                      <a:moveTo>
                        <a:pt x="629122" y="246159"/>
                      </a:moveTo>
                      <a:cubicBezTo>
                        <a:pt x="629029" y="245970"/>
                        <a:pt x="628935" y="245631"/>
                        <a:pt x="628860" y="245668"/>
                      </a:cubicBezTo>
                      <a:lnTo>
                        <a:pt x="628142" y="245922"/>
                      </a:lnTo>
                      <a:lnTo>
                        <a:pt x="627571" y="245785"/>
                      </a:lnTo>
                      <a:lnTo>
                        <a:pt x="627699" y="245291"/>
                      </a:lnTo>
                      <a:cubicBezTo>
                        <a:pt x="625807" y="243254"/>
                        <a:pt x="623896" y="241218"/>
                        <a:pt x="621910" y="239068"/>
                      </a:cubicBezTo>
                      <a:cubicBezTo>
                        <a:pt x="621741" y="239521"/>
                        <a:pt x="621461" y="240162"/>
                        <a:pt x="620749" y="241746"/>
                      </a:cubicBezTo>
                      <a:cubicBezTo>
                        <a:pt x="621985" y="242198"/>
                        <a:pt x="622791" y="242312"/>
                        <a:pt x="623521" y="242802"/>
                      </a:cubicBezTo>
                      <a:cubicBezTo>
                        <a:pt x="624551" y="243519"/>
                        <a:pt x="625713" y="244122"/>
                        <a:pt x="626462" y="245517"/>
                      </a:cubicBezTo>
                      <a:lnTo>
                        <a:pt x="627571" y="245785"/>
                      </a:lnTo>
                      <a:lnTo>
                        <a:pt x="627474" y="246159"/>
                      </a:lnTo>
                      <a:lnTo>
                        <a:pt x="628142" y="245922"/>
                      </a:lnTo>
                      <a:close/>
                      <a:moveTo>
                        <a:pt x="444188" y="309292"/>
                      </a:moveTo>
                      <a:cubicBezTo>
                        <a:pt x="445668" y="308500"/>
                        <a:pt x="447147" y="307670"/>
                        <a:pt x="448627" y="306840"/>
                      </a:cubicBezTo>
                      <a:cubicBezTo>
                        <a:pt x="448571" y="306275"/>
                        <a:pt x="448515" y="305672"/>
                        <a:pt x="448459" y="305106"/>
                      </a:cubicBezTo>
                      <a:cubicBezTo>
                        <a:pt x="446979" y="306238"/>
                        <a:pt x="445499" y="307406"/>
                        <a:pt x="444019" y="308538"/>
                      </a:cubicBezTo>
                      <a:cubicBezTo>
                        <a:pt x="444075" y="308802"/>
                        <a:pt x="444131" y="309066"/>
                        <a:pt x="444188" y="309292"/>
                      </a:cubicBezTo>
                      <a:close/>
                      <a:moveTo>
                        <a:pt x="625226" y="263960"/>
                      </a:moveTo>
                      <a:cubicBezTo>
                        <a:pt x="625582" y="263469"/>
                        <a:pt x="626294" y="262489"/>
                        <a:pt x="627099" y="261357"/>
                      </a:cubicBezTo>
                      <a:cubicBezTo>
                        <a:pt x="625451" y="259321"/>
                        <a:pt x="623727" y="257171"/>
                        <a:pt x="621910" y="254946"/>
                      </a:cubicBezTo>
                      <a:cubicBezTo>
                        <a:pt x="619887" y="257020"/>
                        <a:pt x="618444" y="256605"/>
                        <a:pt x="617039" y="253060"/>
                      </a:cubicBezTo>
                      <a:cubicBezTo>
                        <a:pt x="616440" y="251552"/>
                        <a:pt x="615991" y="249854"/>
                        <a:pt x="615466" y="248233"/>
                      </a:cubicBezTo>
                      <a:cubicBezTo>
                        <a:pt x="614979" y="246725"/>
                        <a:pt x="613743" y="246837"/>
                        <a:pt x="613368" y="248497"/>
                      </a:cubicBezTo>
                      <a:cubicBezTo>
                        <a:pt x="613124" y="249553"/>
                        <a:pt x="612974" y="250722"/>
                        <a:pt x="612956" y="250873"/>
                      </a:cubicBezTo>
                      <a:cubicBezTo>
                        <a:pt x="610614" y="249326"/>
                        <a:pt x="608441" y="247894"/>
                        <a:pt x="606193" y="246422"/>
                      </a:cubicBezTo>
                      <a:cubicBezTo>
                        <a:pt x="606343" y="245178"/>
                        <a:pt x="607973" y="243028"/>
                        <a:pt x="606024" y="241180"/>
                      </a:cubicBezTo>
                      <a:cubicBezTo>
                        <a:pt x="606324" y="240275"/>
                        <a:pt x="606567" y="239521"/>
                        <a:pt x="606830" y="238767"/>
                      </a:cubicBezTo>
                      <a:cubicBezTo>
                        <a:pt x="606736" y="238465"/>
                        <a:pt x="606661" y="238201"/>
                        <a:pt x="606568" y="237899"/>
                      </a:cubicBezTo>
                      <a:cubicBezTo>
                        <a:pt x="605762" y="238578"/>
                        <a:pt x="604957" y="239257"/>
                        <a:pt x="604095" y="239974"/>
                      </a:cubicBezTo>
                      <a:lnTo>
                        <a:pt x="603464" y="240520"/>
                      </a:lnTo>
                      <a:lnTo>
                        <a:pt x="603383" y="239408"/>
                      </a:lnTo>
                      <a:cubicBezTo>
                        <a:pt x="602840" y="240237"/>
                        <a:pt x="602465" y="240879"/>
                        <a:pt x="601791" y="241972"/>
                      </a:cubicBezTo>
                      <a:lnTo>
                        <a:pt x="603464" y="240520"/>
                      </a:lnTo>
                      <a:lnTo>
                        <a:pt x="603683" y="243518"/>
                      </a:lnTo>
                      <a:cubicBezTo>
                        <a:pt x="602371" y="242764"/>
                        <a:pt x="601360" y="242048"/>
                        <a:pt x="600330" y="241558"/>
                      </a:cubicBezTo>
                      <a:cubicBezTo>
                        <a:pt x="598943" y="240916"/>
                        <a:pt x="597370" y="241482"/>
                        <a:pt x="596470" y="238276"/>
                      </a:cubicBezTo>
                      <a:cubicBezTo>
                        <a:pt x="596377" y="237899"/>
                        <a:pt x="595496" y="238427"/>
                        <a:pt x="594990" y="238503"/>
                      </a:cubicBezTo>
                      <a:cubicBezTo>
                        <a:pt x="594972" y="238955"/>
                        <a:pt x="594953" y="239446"/>
                        <a:pt x="594915" y="239898"/>
                      </a:cubicBezTo>
                      <a:cubicBezTo>
                        <a:pt x="596152" y="240765"/>
                        <a:pt x="597388" y="241595"/>
                        <a:pt x="598625" y="242463"/>
                      </a:cubicBezTo>
                      <a:cubicBezTo>
                        <a:pt x="598418" y="242953"/>
                        <a:pt x="598138" y="243594"/>
                        <a:pt x="597894" y="244235"/>
                      </a:cubicBezTo>
                      <a:cubicBezTo>
                        <a:pt x="598718" y="245103"/>
                        <a:pt x="599430" y="245857"/>
                        <a:pt x="600161" y="246611"/>
                      </a:cubicBezTo>
                      <a:cubicBezTo>
                        <a:pt x="600086" y="246988"/>
                        <a:pt x="600011" y="247403"/>
                        <a:pt x="599955" y="247780"/>
                      </a:cubicBezTo>
                      <a:cubicBezTo>
                        <a:pt x="598531" y="247026"/>
                        <a:pt x="597126" y="246234"/>
                        <a:pt x="595459" y="245329"/>
                      </a:cubicBezTo>
                      <a:cubicBezTo>
                        <a:pt x="596396" y="251250"/>
                        <a:pt x="596770" y="251590"/>
                        <a:pt x="598662" y="249477"/>
                      </a:cubicBezTo>
                      <a:cubicBezTo>
                        <a:pt x="599936" y="251287"/>
                        <a:pt x="601153" y="253022"/>
                        <a:pt x="602427" y="254833"/>
                      </a:cubicBezTo>
                      <a:cubicBezTo>
                        <a:pt x="603589" y="253475"/>
                        <a:pt x="603383" y="248610"/>
                        <a:pt x="605631" y="249855"/>
                      </a:cubicBezTo>
                      <a:cubicBezTo>
                        <a:pt x="605331" y="251061"/>
                        <a:pt x="605031" y="252268"/>
                        <a:pt x="604620" y="253965"/>
                      </a:cubicBezTo>
                      <a:cubicBezTo>
                        <a:pt x="605875" y="255436"/>
                        <a:pt x="607186" y="256907"/>
                        <a:pt x="608535" y="258491"/>
                      </a:cubicBezTo>
                      <a:cubicBezTo>
                        <a:pt x="608703" y="257209"/>
                        <a:pt x="608816" y="256341"/>
                        <a:pt x="609003" y="254870"/>
                      </a:cubicBezTo>
                      <a:cubicBezTo>
                        <a:pt x="611045" y="262527"/>
                        <a:pt x="612806" y="255436"/>
                        <a:pt x="614679" y="255059"/>
                      </a:cubicBezTo>
                      <a:cubicBezTo>
                        <a:pt x="614623" y="257020"/>
                        <a:pt x="614586" y="258868"/>
                        <a:pt x="614529" y="261131"/>
                      </a:cubicBezTo>
                      <a:cubicBezTo>
                        <a:pt x="615410" y="260113"/>
                        <a:pt x="616103" y="259321"/>
                        <a:pt x="616871" y="258453"/>
                      </a:cubicBezTo>
                      <a:cubicBezTo>
                        <a:pt x="617096" y="259811"/>
                        <a:pt x="617302" y="261169"/>
                        <a:pt x="617620" y="263168"/>
                      </a:cubicBezTo>
                      <a:cubicBezTo>
                        <a:pt x="617526" y="263055"/>
                        <a:pt x="617770" y="263394"/>
                        <a:pt x="618070" y="263620"/>
                      </a:cubicBezTo>
                      <a:cubicBezTo>
                        <a:pt x="618370" y="263884"/>
                        <a:pt x="618707" y="264035"/>
                        <a:pt x="619138" y="264299"/>
                      </a:cubicBezTo>
                      <a:cubicBezTo>
                        <a:pt x="618239" y="259283"/>
                        <a:pt x="618370" y="258718"/>
                        <a:pt x="620637" y="259773"/>
                      </a:cubicBezTo>
                      <a:cubicBezTo>
                        <a:pt x="622210" y="260528"/>
                        <a:pt x="623653" y="262489"/>
                        <a:pt x="625226" y="263960"/>
                      </a:cubicBezTo>
                      <a:close/>
                      <a:moveTo>
                        <a:pt x="578355" y="277160"/>
                      </a:moveTo>
                      <a:cubicBezTo>
                        <a:pt x="578917" y="275048"/>
                        <a:pt x="579442" y="273087"/>
                        <a:pt x="579966" y="271125"/>
                      </a:cubicBezTo>
                      <a:cubicBezTo>
                        <a:pt x="579741" y="270937"/>
                        <a:pt x="579536" y="270748"/>
                        <a:pt x="579311" y="270597"/>
                      </a:cubicBezTo>
                      <a:cubicBezTo>
                        <a:pt x="579217" y="271277"/>
                        <a:pt x="579105" y="272030"/>
                        <a:pt x="578917" y="273464"/>
                      </a:cubicBezTo>
                      <a:cubicBezTo>
                        <a:pt x="576239" y="271239"/>
                        <a:pt x="573934" y="266034"/>
                        <a:pt x="570656" y="270522"/>
                      </a:cubicBezTo>
                      <a:cubicBezTo>
                        <a:pt x="573203" y="272709"/>
                        <a:pt x="575751" y="274897"/>
                        <a:pt x="578355" y="277160"/>
                      </a:cubicBezTo>
                      <a:close/>
                      <a:moveTo>
                        <a:pt x="612450" y="269390"/>
                      </a:moveTo>
                      <a:cubicBezTo>
                        <a:pt x="613593" y="268976"/>
                        <a:pt x="614810" y="268523"/>
                        <a:pt x="616103" y="268070"/>
                      </a:cubicBezTo>
                      <a:cubicBezTo>
                        <a:pt x="615897" y="266939"/>
                        <a:pt x="615710" y="265883"/>
                        <a:pt x="615503" y="264789"/>
                      </a:cubicBezTo>
                      <a:cubicBezTo>
                        <a:pt x="614024" y="264676"/>
                        <a:pt x="611682" y="261622"/>
                        <a:pt x="612450" y="269390"/>
                      </a:cubicBezTo>
                      <a:close/>
                      <a:moveTo>
                        <a:pt x="586036" y="277725"/>
                      </a:moveTo>
                      <a:cubicBezTo>
                        <a:pt x="586055" y="277348"/>
                        <a:pt x="586036" y="276933"/>
                        <a:pt x="586111" y="276632"/>
                      </a:cubicBezTo>
                      <a:cubicBezTo>
                        <a:pt x="587516" y="270296"/>
                        <a:pt x="586729" y="267580"/>
                        <a:pt x="583600" y="265242"/>
                      </a:cubicBezTo>
                      <a:cubicBezTo>
                        <a:pt x="582233" y="264224"/>
                        <a:pt x="581240" y="261093"/>
                        <a:pt x="580079" y="258906"/>
                      </a:cubicBezTo>
                      <a:cubicBezTo>
                        <a:pt x="580210" y="258567"/>
                        <a:pt x="580341" y="258265"/>
                        <a:pt x="580472" y="257925"/>
                      </a:cubicBezTo>
                      <a:cubicBezTo>
                        <a:pt x="581334" y="258227"/>
                        <a:pt x="582196" y="258529"/>
                        <a:pt x="583020" y="258793"/>
                      </a:cubicBezTo>
                      <a:cubicBezTo>
                        <a:pt x="583282" y="257209"/>
                        <a:pt x="583488" y="255964"/>
                        <a:pt x="583788" y="254192"/>
                      </a:cubicBezTo>
                      <a:cubicBezTo>
                        <a:pt x="582608" y="252457"/>
                        <a:pt x="581353" y="250646"/>
                        <a:pt x="580098" y="248799"/>
                      </a:cubicBezTo>
                      <a:cubicBezTo>
                        <a:pt x="579985" y="249063"/>
                        <a:pt x="579891" y="249327"/>
                        <a:pt x="579779" y="249591"/>
                      </a:cubicBezTo>
                      <a:cubicBezTo>
                        <a:pt x="581203" y="254305"/>
                        <a:pt x="579067" y="253550"/>
                        <a:pt x="578074" y="254041"/>
                      </a:cubicBezTo>
                      <a:lnTo>
                        <a:pt x="580289" y="263892"/>
                      </a:lnTo>
                      <a:lnTo>
                        <a:pt x="580285" y="263884"/>
                      </a:lnTo>
                      <a:lnTo>
                        <a:pt x="580284" y="263922"/>
                      </a:lnTo>
                      <a:lnTo>
                        <a:pt x="577625" y="258793"/>
                      </a:lnTo>
                      <a:cubicBezTo>
                        <a:pt x="577550" y="259019"/>
                        <a:pt x="577475" y="259245"/>
                        <a:pt x="577400" y="259434"/>
                      </a:cubicBezTo>
                      <a:cubicBezTo>
                        <a:pt x="578187" y="262225"/>
                        <a:pt x="578974" y="265016"/>
                        <a:pt x="579779" y="267806"/>
                      </a:cubicBezTo>
                      <a:cubicBezTo>
                        <a:pt x="579910" y="267731"/>
                        <a:pt x="580041" y="267694"/>
                        <a:pt x="580191" y="267618"/>
                      </a:cubicBezTo>
                      <a:lnTo>
                        <a:pt x="580284" y="263922"/>
                      </a:lnTo>
                      <a:lnTo>
                        <a:pt x="580304" y="263959"/>
                      </a:lnTo>
                      <a:lnTo>
                        <a:pt x="580289" y="263892"/>
                      </a:lnTo>
                      <a:lnTo>
                        <a:pt x="584612" y="273690"/>
                      </a:lnTo>
                      <a:cubicBezTo>
                        <a:pt x="584500" y="273954"/>
                        <a:pt x="584387" y="274218"/>
                        <a:pt x="584294" y="274520"/>
                      </a:cubicBezTo>
                      <a:cubicBezTo>
                        <a:pt x="583376" y="273426"/>
                        <a:pt x="582458" y="272332"/>
                        <a:pt x="581634" y="271352"/>
                      </a:cubicBezTo>
                      <a:cubicBezTo>
                        <a:pt x="581053" y="276217"/>
                        <a:pt x="581165" y="276406"/>
                        <a:pt x="586036" y="277725"/>
                      </a:cubicBezTo>
                      <a:close/>
                      <a:moveTo>
                        <a:pt x="260465" y="366603"/>
                      </a:moveTo>
                      <a:lnTo>
                        <a:pt x="264048" y="362733"/>
                      </a:lnTo>
                      <a:cubicBezTo>
                        <a:pt x="264891" y="361828"/>
                        <a:pt x="265791" y="361111"/>
                        <a:pt x="266896" y="360093"/>
                      </a:cubicBezTo>
                      <a:cubicBezTo>
                        <a:pt x="265678" y="358283"/>
                        <a:pt x="264779" y="356737"/>
                        <a:pt x="263767" y="355568"/>
                      </a:cubicBezTo>
                      <a:cubicBezTo>
                        <a:pt x="263449" y="355190"/>
                        <a:pt x="262737" y="355567"/>
                        <a:pt x="262400" y="356095"/>
                      </a:cubicBezTo>
                      <a:cubicBezTo>
                        <a:pt x="260920" y="358358"/>
                        <a:pt x="259515" y="358358"/>
                        <a:pt x="257604" y="357868"/>
                      </a:cubicBezTo>
                      <a:lnTo>
                        <a:pt x="257572" y="357882"/>
                      </a:lnTo>
                      <a:close/>
                      <a:moveTo>
                        <a:pt x="621835" y="271465"/>
                      </a:moveTo>
                      <a:cubicBezTo>
                        <a:pt x="621180" y="265921"/>
                        <a:pt x="620786" y="265506"/>
                        <a:pt x="617564" y="266449"/>
                      </a:cubicBezTo>
                      <a:cubicBezTo>
                        <a:pt x="618183" y="267505"/>
                        <a:pt x="618707" y="268410"/>
                        <a:pt x="619362" y="269542"/>
                      </a:cubicBezTo>
                      <a:cubicBezTo>
                        <a:pt x="618651" y="269428"/>
                        <a:pt x="618126" y="269352"/>
                        <a:pt x="617583" y="269278"/>
                      </a:cubicBezTo>
                      <a:cubicBezTo>
                        <a:pt x="617564" y="269768"/>
                        <a:pt x="617545" y="270258"/>
                        <a:pt x="617508" y="270710"/>
                      </a:cubicBezTo>
                      <a:cubicBezTo>
                        <a:pt x="618894" y="270937"/>
                        <a:pt x="620281" y="271201"/>
                        <a:pt x="621835" y="271465"/>
                      </a:cubicBezTo>
                      <a:close/>
                      <a:moveTo>
                        <a:pt x="581090" y="287267"/>
                      </a:moveTo>
                      <a:cubicBezTo>
                        <a:pt x="581147" y="287041"/>
                        <a:pt x="581203" y="286815"/>
                        <a:pt x="581259" y="286588"/>
                      </a:cubicBezTo>
                      <a:cubicBezTo>
                        <a:pt x="580098" y="285759"/>
                        <a:pt x="578955" y="284740"/>
                        <a:pt x="577756" y="284174"/>
                      </a:cubicBezTo>
                      <a:cubicBezTo>
                        <a:pt x="577400" y="284024"/>
                        <a:pt x="576913" y="285080"/>
                        <a:pt x="576332" y="285759"/>
                      </a:cubicBezTo>
                      <a:cubicBezTo>
                        <a:pt x="578149" y="286324"/>
                        <a:pt x="579610" y="286815"/>
                        <a:pt x="581090" y="287267"/>
                      </a:cubicBezTo>
                      <a:close/>
                      <a:moveTo>
                        <a:pt x="618632" y="277763"/>
                      </a:moveTo>
                      <a:cubicBezTo>
                        <a:pt x="619325" y="277650"/>
                        <a:pt x="619943" y="276179"/>
                        <a:pt x="620562" y="275387"/>
                      </a:cubicBezTo>
                      <a:cubicBezTo>
                        <a:pt x="615803" y="273614"/>
                        <a:pt x="611082" y="271880"/>
                        <a:pt x="606455" y="270182"/>
                      </a:cubicBezTo>
                      <a:cubicBezTo>
                        <a:pt x="605743" y="272031"/>
                        <a:pt x="605144" y="273577"/>
                        <a:pt x="604544" y="275161"/>
                      </a:cubicBezTo>
                      <a:cubicBezTo>
                        <a:pt x="604695" y="275463"/>
                        <a:pt x="604844" y="275802"/>
                        <a:pt x="604994" y="276103"/>
                      </a:cubicBezTo>
                      <a:cubicBezTo>
                        <a:pt x="605818" y="274821"/>
                        <a:pt x="606661" y="273539"/>
                        <a:pt x="607448" y="272332"/>
                      </a:cubicBezTo>
                      <a:cubicBezTo>
                        <a:pt x="608160" y="275161"/>
                        <a:pt x="609584" y="275915"/>
                        <a:pt x="611120" y="274293"/>
                      </a:cubicBezTo>
                      <a:cubicBezTo>
                        <a:pt x="611420" y="273992"/>
                        <a:pt x="612206" y="274142"/>
                        <a:pt x="612207" y="274256"/>
                      </a:cubicBezTo>
                      <a:cubicBezTo>
                        <a:pt x="612412" y="277688"/>
                        <a:pt x="613968" y="276330"/>
                        <a:pt x="614829" y="276971"/>
                      </a:cubicBezTo>
                      <a:cubicBezTo>
                        <a:pt x="615990" y="277838"/>
                        <a:pt x="617377" y="277989"/>
                        <a:pt x="618632" y="277763"/>
                      </a:cubicBezTo>
                      <a:close/>
                      <a:moveTo>
                        <a:pt x="631221" y="275953"/>
                      </a:moveTo>
                      <a:cubicBezTo>
                        <a:pt x="631277" y="275575"/>
                        <a:pt x="631314" y="275236"/>
                        <a:pt x="631370" y="274859"/>
                      </a:cubicBezTo>
                      <a:cubicBezTo>
                        <a:pt x="629629" y="273501"/>
                        <a:pt x="627868" y="272143"/>
                        <a:pt x="626013" y="270711"/>
                      </a:cubicBezTo>
                      <a:cubicBezTo>
                        <a:pt x="626238" y="269918"/>
                        <a:pt x="626425" y="269353"/>
                        <a:pt x="626669" y="268448"/>
                      </a:cubicBezTo>
                      <a:cubicBezTo>
                        <a:pt x="625844" y="268334"/>
                        <a:pt x="625245" y="268259"/>
                        <a:pt x="624645" y="268146"/>
                      </a:cubicBezTo>
                      <a:cubicBezTo>
                        <a:pt x="624739" y="268448"/>
                        <a:pt x="624814" y="268712"/>
                        <a:pt x="624908" y="269013"/>
                      </a:cubicBezTo>
                      <a:cubicBezTo>
                        <a:pt x="624327" y="270032"/>
                        <a:pt x="623727" y="271050"/>
                        <a:pt x="623053" y="272257"/>
                      </a:cubicBezTo>
                      <a:cubicBezTo>
                        <a:pt x="625769" y="273275"/>
                        <a:pt x="628317" y="276292"/>
                        <a:pt x="631221" y="275953"/>
                      </a:cubicBezTo>
                      <a:close/>
                      <a:moveTo>
                        <a:pt x="645420" y="278668"/>
                      </a:moveTo>
                      <a:cubicBezTo>
                        <a:pt x="645627" y="277348"/>
                        <a:pt x="645776" y="276330"/>
                        <a:pt x="646076" y="274482"/>
                      </a:cubicBezTo>
                      <a:cubicBezTo>
                        <a:pt x="645177" y="275274"/>
                        <a:pt x="644615" y="275764"/>
                        <a:pt x="644016" y="276292"/>
                      </a:cubicBezTo>
                      <a:cubicBezTo>
                        <a:pt x="643697" y="275764"/>
                        <a:pt x="643341" y="275123"/>
                        <a:pt x="642985" y="274482"/>
                      </a:cubicBezTo>
                      <a:cubicBezTo>
                        <a:pt x="642835" y="274783"/>
                        <a:pt x="642667" y="275085"/>
                        <a:pt x="642517" y="275425"/>
                      </a:cubicBezTo>
                      <a:cubicBezTo>
                        <a:pt x="642461" y="279460"/>
                        <a:pt x="644446" y="277311"/>
                        <a:pt x="645420" y="278668"/>
                      </a:cubicBezTo>
                      <a:close/>
                      <a:moveTo>
                        <a:pt x="620243" y="292698"/>
                      </a:moveTo>
                      <a:cubicBezTo>
                        <a:pt x="619887" y="292019"/>
                        <a:pt x="619624" y="291529"/>
                        <a:pt x="619306" y="290925"/>
                      </a:cubicBezTo>
                      <a:lnTo>
                        <a:pt x="619429" y="290942"/>
                      </a:lnTo>
                      <a:close/>
                      <a:moveTo>
                        <a:pt x="644297" y="289303"/>
                      </a:moveTo>
                      <a:cubicBezTo>
                        <a:pt x="644297" y="287493"/>
                        <a:pt x="644296" y="285796"/>
                        <a:pt x="644296" y="284061"/>
                      </a:cubicBezTo>
                      <a:cubicBezTo>
                        <a:pt x="645814" y="285306"/>
                        <a:pt x="647088" y="286400"/>
                        <a:pt x="648268" y="287380"/>
                      </a:cubicBezTo>
                      <a:cubicBezTo>
                        <a:pt x="648399" y="285645"/>
                        <a:pt x="648511" y="284325"/>
                        <a:pt x="648605" y="282930"/>
                      </a:cubicBezTo>
                      <a:cubicBezTo>
                        <a:pt x="647444" y="282930"/>
                        <a:pt x="646245" y="282930"/>
                        <a:pt x="644990" y="282930"/>
                      </a:cubicBezTo>
                      <a:cubicBezTo>
                        <a:pt x="643753" y="277160"/>
                        <a:pt x="640381" y="280365"/>
                        <a:pt x="638320" y="277009"/>
                      </a:cubicBezTo>
                      <a:cubicBezTo>
                        <a:pt x="638808" y="274859"/>
                        <a:pt x="639295" y="272710"/>
                        <a:pt x="639819" y="270371"/>
                      </a:cubicBezTo>
                      <a:cubicBezTo>
                        <a:pt x="638733" y="268523"/>
                        <a:pt x="637459" y="266411"/>
                        <a:pt x="636148" y="264186"/>
                      </a:cubicBezTo>
                      <a:cubicBezTo>
                        <a:pt x="636147" y="264224"/>
                        <a:pt x="636091" y="264073"/>
                        <a:pt x="636110" y="263997"/>
                      </a:cubicBezTo>
                      <a:cubicBezTo>
                        <a:pt x="636129" y="263922"/>
                        <a:pt x="636204" y="263884"/>
                        <a:pt x="636260" y="263809"/>
                      </a:cubicBezTo>
                      <a:cubicBezTo>
                        <a:pt x="636541" y="263356"/>
                        <a:pt x="636934" y="263055"/>
                        <a:pt x="637084" y="262451"/>
                      </a:cubicBezTo>
                      <a:cubicBezTo>
                        <a:pt x="637628" y="260151"/>
                        <a:pt x="636616" y="258642"/>
                        <a:pt x="635979" y="258190"/>
                      </a:cubicBezTo>
                      <a:cubicBezTo>
                        <a:pt x="635061" y="257510"/>
                        <a:pt x="633899" y="258001"/>
                        <a:pt x="632850" y="258001"/>
                      </a:cubicBezTo>
                      <a:cubicBezTo>
                        <a:pt x="632832" y="258416"/>
                        <a:pt x="632832" y="258830"/>
                        <a:pt x="632813" y="259245"/>
                      </a:cubicBezTo>
                      <a:cubicBezTo>
                        <a:pt x="633675" y="260188"/>
                        <a:pt x="634555" y="261169"/>
                        <a:pt x="635417" y="262112"/>
                      </a:cubicBezTo>
                      <a:cubicBezTo>
                        <a:pt x="635379" y="262414"/>
                        <a:pt x="635323" y="262715"/>
                        <a:pt x="635286" y="263017"/>
                      </a:cubicBezTo>
                      <a:cubicBezTo>
                        <a:pt x="633318" y="262489"/>
                        <a:pt x="631352" y="261998"/>
                        <a:pt x="629385" y="261470"/>
                      </a:cubicBezTo>
                      <a:cubicBezTo>
                        <a:pt x="629422" y="261018"/>
                        <a:pt x="629441" y="260566"/>
                        <a:pt x="629479" y="260113"/>
                      </a:cubicBezTo>
                      <a:cubicBezTo>
                        <a:pt x="629872" y="260226"/>
                        <a:pt x="630284" y="260301"/>
                        <a:pt x="630715" y="260414"/>
                      </a:cubicBezTo>
                      <a:cubicBezTo>
                        <a:pt x="630584" y="258604"/>
                        <a:pt x="630471" y="257058"/>
                        <a:pt x="630378" y="255813"/>
                      </a:cubicBezTo>
                      <a:cubicBezTo>
                        <a:pt x="629066" y="255813"/>
                        <a:pt x="627905" y="255813"/>
                        <a:pt x="626949" y="255814"/>
                      </a:cubicBezTo>
                      <a:cubicBezTo>
                        <a:pt x="627586" y="258265"/>
                        <a:pt x="628223" y="260792"/>
                        <a:pt x="628973" y="263771"/>
                      </a:cubicBezTo>
                      <a:cubicBezTo>
                        <a:pt x="629085" y="263733"/>
                        <a:pt x="629741" y="263469"/>
                        <a:pt x="629872" y="263432"/>
                      </a:cubicBezTo>
                      <a:cubicBezTo>
                        <a:pt x="630490" y="264601"/>
                        <a:pt x="630790" y="265544"/>
                        <a:pt x="631202" y="265845"/>
                      </a:cubicBezTo>
                      <a:cubicBezTo>
                        <a:pt x="631727" y="266222"/>
                        <a:pt x="632326" y="266109"/>
                        <a:pt x="633187" y="266223"/>
                      </a:cubicBezTo>
                      <a:cubicBezTo>
                        <a:pt x="632663" y="265393"/>
                        <a:pt x="632419" y="265016"/>
                        <a:pt x="632157" y="264638"/>
                      </a:cubicBezTo>
                      <a:cubicBezTo>
                        <a:pt x="632251" y="264299"/>
                        <a:pt x="632363" y="263922"/>
                        <a:pt x="632457" y="263582"/>
                      </a:cubicBezTo>
                      <a:cubicBezTo>
                        <a:pt x="633188" y="264450"/>
                        <a:pt x="634068" y="265053"/>
                        <a:pt x="634630" y="266222"/>
                      </a:cubicBezTo>
                      <a:cubicBezTo>
                        <a:pt x="635435" y="267882"/>
                        <a:pt x="636016" y="269994"/>
                        <a:pt x="636710" y="271955"/>
                      </a:cubicBezTo>
                      <a:cubicBezTo>
                        <a:pt x="635885" y="272483"/>
                        <a:pt x="635398" y="272785"/>
                        <a:pt x="634930" y="273049"/>
                      </a:cubicBezTo>
                      <a:cubicBezTo>
                        <a:pt x="634948" y="273313"/>
                        <a:pt x="634948" y="273577"/>
                        <a:pt x="634967" y="273841"/>
                      </a:cubicBezTo>
                      <a:cubicBezTo>
                        <a:pt x="635885" y="274029"/>
                        <a:pt x="636803" y="274180"/>
                        <a:pt x="638039" y="274406"/>
                      </a:cubicBezTo>
                      <a:cubicBezTo>
                        <a:pt x="636241" y="278970"/>
                        <a:pt x="634986" y="273162"/>
                        <a:pt x="633581" y="274633"/>
                      </a:cubicBezTo>
                      <a:cubicBezTo>
                        <a:pt x="634049" y="276104"/>
                        <a:pt x="634518" y="277650"/>
                        <a:pt x="635154" y="279649"/>
                      </a:cubicBezTo>
                      <a:cubicBezTo>
                        <a:pt x="633600" y="280479"/>
                        <a:pt x="632157" y="281271"/>
                        <a:pt x="630602" y="282100"/>
                      </a:cubicBezTo>
                      <a:cubicBezTo>
                        <a:pt x="630809" y="283156"/>
                        <a:pt x="630958" y="283910"/>
                        <a:pt x="631183" y="285080"/>
                      </a:cubicBezTo>
                      <a:cubicBezTo>
                        <a:pt x="632476" y="281987"/>
                        <a:pt x="633937" y="282402"/>
                        <a:pt x="635098" y="284401"/>
                      </a:cubicBezTo>
                      <a:cubicBezTo>
                        <a:pt x="636035" y="285985"/>
                        <a:pt x="636897" y="286098"/>
                        <a:pt x="637964" y="285834"/>
                      </a:cubicBezTo>
                      <a:cubicBezTo>
                        <a:pt x="639594" y="285457"/>
                        <a:pt x="641262" y="285343"/>
                        <a:pt x="643041" y="285117"/>
                      </a:cubicBezTo>
                      <a:cubicBezTo>
                        <a:pt x="642910" y="287078"/>
                        <a:pt x="642329" y="289832"/>
                        <a:pt x="644297" y="289303"/>
                      </a:cubicBezTo>
                      <a:close/>
                      <a:moveTo>
                        <a:pt x="677192" y="291453"/>
                      </a:moveTo>
                      <a:cubicBezTo>
                        <a:pt x="677173" y="291302"/>
                        <a:pt x="677174" y="291189"/>
                        <a:pt x="677155" y="291076"/>
                      </a:cubicBezTo>
                      <a:lnTo>
                        <a:pt x="677292" y="291201"/>
                      </a:lnTo>
                      <a:close/>
                      <a:moveTo>
                        <a:pt x="632500" y="1589731"/>
                      </a:moveTo>
                      <a:cubicBezTo>
                        <a:pt x="579421" y="1596302"/>
                        <a:pt x="452328" y="1555111"/>
                        <a:pt x="384029" y="1509644"/>
                      </a:cubicBezTo>
                      <a:cubicBezTo>
                        <a:pt x="332965" y="1476138"/>
                        <a:pt x="322933" y="1448219"/>
                        <a:pt x="328791" y="1370128"/>
                      </a:cubicBezTo>
                      <a:cubicBezTo>
                        <a:pt x="331296" y="1341399"/>
                        <a:pt x="329997" y="1317515"/>
                        <a:pt x="325238" y="1318790"/>
                      </a:cubicBezTo>
                      <a:cubicBezTo>
                        <a:pt x="321669" y="1319747"/>
                        <a:pt x="322134" y="1311970"/>
                        <a:pt x="327043" y="1301727"/>
                      </a:cubicBezTo>
                      <a:cubicBezTo>
                        <a:pt x="363372" y="1223124"/>
                        <a:pt x="211543" y="670770"/>
                        <a:pt x="87300" y="426035"/>
                      </a:cubicBezTo>
                      <a:cubicBezTo>
                        <a:pt x="35996" y="325002"/>
                        <a:pt x="-8960" y="157223"/>
                        <a:pt x="1533" y="105948"/>
                      </a:cubicBezTo>
                      <a:cubicBezTo>
                        <a:pt x="6589" y="86739"/>
                        <a:pt x="18060" y="58158"/>
                        <a:pt x="28833" y="41243"/>
                      </a:cubicBezTo>
                      <a:cubicBezTo>
                        <a:pt x="46892" y="13447"/>
                        <a:pt x="55222" y="11215"/>
                        <a:pt x="172174" y="284"/>
                      </a:cubicBezTo>
                      <a:cubicBezTo>
                        <a:pt x="200818" y="-2291"/>
                        <a:pt x="226148" y="11328"/>
                        <a:pt x="344087" y="94509"/>
                      </a:cubicBezTo>
                      <a:cubicBezTo>
                        <a:pt x="369183" y="112014"/>
                        <a:pt x="427939" y="140909"/>
                        <a:pt x="472159" y="158392"/>
                      </a:cubicBezTo>
                      <a:lnTo>
                        <a:pt x="505994" y="173858"/>
                      </a:lnTo>
                      <a:lnTo>
                        <a:pt x="509473" y="173559"/>
                      </a:lnTo>
                      <a:lnTo>
                        <a:pt x="506992" y="174313"/>
                      </a:lnTo>
                      <a:lnTo>
                        <a:pt x="512514" y="176838"/>
                      </a:lnTo>
                      <a:lnTo>
                        <a:pt x="520413" y="178613"/>
                      </a:lnTo>
                      <a:cubicBezTo>
                        <a:pt x="520882" y="179065"/>
                        <a:pt x="521631" y="178650"/>
                        <a:pt x="522193" y="178235"/>
                      </a:cubicBezTo>
                      <a:cubicBezTo>
                        <a:pt x="523879" y="177066"/>
                        <a:pt x="525284" y="175067"/>
                        <a:pt x="527420" y="176123"/>
                      </a:cubicBezTo>
                      <a:cubicBezTo>
                        <a:pt x="529424" y="177141"/>
                        <a:pt x="531709" y="175935"/>
                        <a:pt x="533864" y="175972"/>
                      </a:cubicBezTo>
                      <a:cubicBezTo>
                        <a:pt x="534238" y="175972"/>
                        <a:pt x="534782" y="176991"/>
                        <a:pt x="534931" y="177783"/>
                      </a:cubicBezTo>
                      <a:cubicBezTo>
                        <a:pt x="535306" y="179744"/>
                        <a:pt x="535494" y="181818"/>
                        <a:pt x="535756" y="183855"/>
                      </a:cubicBezTo>
                      <a:cubicBezTo>
                        <a:pt x="535906" y="183779"/>
                        <a:pt x="536074" y="183742"/>
                        <a:pt x="536224" y="183666"/>
                      </a:cubicBezTo>
                      <a:cubicBezTo>
                        <a:pt x="536299" y="182761"/>
                        <a:pt x="536393" y="181894"/>
                        <a:pt x="536561" y="179970"/>
                      </a:cubicBezTo>
                      <a:cubicBezTo>
                        <a:pt x="537311" y="181554"/>
                        <a:pt x="537835" y="182648"/>
                        <a:pt x="538397" y="183855"/>
                      </a:cubicBezTo>
                      <a:cubicBezTo>
                        <a:pt x="538397" y="182723"/>
                        <a:pt x="538397" y="181517"/>
                        <a:pt x="538397" y="179819"/>
                      </a:cubicBezTo>
                      <a:cubicBezTo>
                        <a:pt x="538941" y="179668"/>
                        <a:pt x="539577" y="179367"/>
                        <a:pt x="540214" y="179367"/>
                      </a:cubicBezTo>
                      <a:cubicBezTo>
                        <a:pt x="541732" y="179329"/>
                        <a:pt x="543268" y="179668"/>
                        <a:pt x="544766" y="179254"/>
                      </a:cubicBezTo>
                      <a:cubicBezTo>
                        <a:pt x="545347" y="179103"/>
                        <a:pt x="545816" y="177255"/>
                        <a:pt x="546359" y="176161"/>
                      </a:cubicBezTo>
                      <a:cubicBezTo>
                        <a:pt x="547539" y="176802"/>
                        <a:pt x="549150" y="177632"/>
                        <a:pt x="550855" y="178537"/>
                      </a:cubicBezTo>
                      <a:cubicBezTo>
                        <a:pt x="550817" y="178726"/>
                        <a:pt x="550668" y="179442"/>
                        <a:pt x="550518" y="180234"/>
                      </a:cubicBezTo>
                      <a:cubicBezTo>
                        <a:pt x="551454" y="180951"/>
                        <a:pt x="552410" y="181667"/>
                        <a:pt x="553047" y="182158"/>
                      </a:cubicBezTo>
                      <a:cubicBezTo>
                        <a:pt x="554058" y="181441"/>
                        <a:pt x="554883" y="180875"/>
                        <a:pt x="555782" y="180272"/>
                      </a:cubicBezTo>
                      <a:cubicBezTo>
                        <a:pt x="555726" y="179442"/>
                        <a:pt x="555650" y="178273"/>
                        <a:pt x="555557" y="176764"/>
                      </a:cubicBezTo>
                      <a:cubicBezTo>
                        <a:pt x="557000" y="177368"/>
                        <a:pt x="558535" y="177066"/>
                        <a:pt x="558198" y="180913"/>
                      </a:cubicBezTo>
                      <a:cubicBezTo>
                        <a:pt x="559285" y="179970"/>
                        <a:pt x="560446" y="178952"/>
                        <a:pt x="562095" y="177519"/>
                      </a:cubicBezTo>
                      <a:lnTo>
                        <a:pt x="563130" y="180110"/>
                      </a:lnTo>
                      <a:lnTo>
                        <a:pt x="562638" y="181630"/>
                      </a:lnTo>
                      <a:cubicBezTo>
                        <a:pt x="563125" y="181931"/>
                        <a:pt x="563612" y="182233"/>
                        <a:pt x="564099" y="182535"/>
                      </a:cubicBezTo>
                      <a:lnTo>
                        <a:pt x="563130" y="180110"/>
                      </a:lnTo>
                      <a:lnTo>
                        <a:pt x="563200" y="179895"/>
                      </a:lnTo>
                      <a:cubicBezTo>
                        <a:pt x="564062" y="180687"/>
                        <a:pt x="565074" y="181177"/>
                        <a:pt x="565748" y="182421"/>
                      </a:cubicBezTo>
                      <a:cubicBezTo>
                        <a:pt x="566478" y="183779"/>
                        <a:pt x="566872" y="185816"/>
                        <a:pt x="567434" y="187589"/>
                      </a:cubicBezTo>
                      <a:cubicBezTo>
                        <a:pt x="569982" y="183742"/>
                        <a:pt x="572585" y="183252"/>
                        <a:pt x="573972" y="186306"/>
                      </a:cubicBezTo>
                      <a:cubicBezTo>
                        <a:pt x="573485" y="186947"/>
                        <a:pt x="573016" y="187588"/>
                        <a:pt x="572529" y="188230"/>
                      </a:cubicBezTo>
                      <a:cubicBezTo>
                        <a:pt x="573429" y="191133"/>
                        <a:pt x="574253" y="191134"/>
                        <a:pt x="575733" y="189135"/>
                      </a:cubicBezTo>
                      <a:lnTo>
                        <a:pt x="578355" y="187515"/>
                      </a:lnTo>
                      <a:lnTo>
                        <a:pt x="577906" y="190983"/>
                      </a:lnTo>
                      <a:cubicBezTo>
                        <a:pt x="580940" y="192114"/>
                        <a:pt x="583900" y="193246"/>
                        <a:pt x="586842" y="194377"/>
                      </a:cubicBezTo>
                      <a:lnTo>
                        <a:pt x="589388" y="192364"/>
                      </a:lnTo>
                      <a:lnTo>
                        <a:pt x="588453" y="193321"/>
                      </a:lnTo>
                      <a:cubicBezTo>
                        <a:pt x="589839" y="194867"/>
                        <a:pt x="591244" y="196413"/>
                        <a:pt x="592630" y="197960"/>
                      </a:cubicBezTo>
                      <a:cubicBezTo>
                        <a:pt x="592724" y="197583"/>
                        <a:pt x="592836" y="197206"/>
                        <a:pt x="592930" y="196866"/>
                      </a:cubicBezTo>
                      <a:cubicBezTo>
                        <a:pt x="592349" y="196187"/>
                        <a:pt x="591768" y="195471"/>
                        <a:pt x="591188" y="194792"/>
                      </a:cubicBezTo>
                      <a:cubicBezTo>
                        <a:pt x="591150" y="194452"/>
                        <a:pt x="591094" y="194113"/>
                        <a:pt x="591056" y="193736"/>
                      </a:cubicBezTo>
                      <a:cubicBezTo>
                        <a:pt x="592330" y="193246"/>
                        <a:pt x="593717" y="193245"/>
                        <a:pt x="594859" y="192152"/>
                      </a:cubicBezTo>
                      <a:cubicBezTo>
                        <a:pt x="596620" y="190455"/>
                        <a:pt x="598212" y="195433"/>
                        <a:pt x="599936" y="192340"/>
                      </a:cubicBezTo>
                      <a:cubicBezTo>
                        <a:pt x="600104" y="192038"/>
                        <a:pt x="600760" y="192906"/>
                        <a:pt x="601191" y="193208"/>
                      </a:cubicBezTo>
                      <a:cubicBezTo>
                        <a:pt x="600966" y="194189"/>
                        <a:pt x="600741" y="195131"/>
                        <a:pt x="600292" y="197092"/>
                      </a:cubicBezTo>
                      <a:cubicBezTo>
                        <a:pt x="601659" y="197658"/>
                        <a:pt x="603008" y="198224"/>
                        <a:pt x="603907" y="198601"/>
                      </a:cubicBezTo>
                      <a:cubicBezTo>
                        <a:pt x="604619" y="197394"/>
                        <a:pt x="605200" y="195886"/>
                        <a:pt x="605444" y="196074"/>
                      </a:cubicBezTo>
                      <a:cubicBezTo>
                        <a:pt x="606493" y="196866"/>
                        <a:pt x="608666" y="194830"/>
                        <a:pt x="608066" y="200901"/>
                      </a:cubicBezTo>
                      <a:cubicBezTo>
                        <a:pt x="606643" y="200901"/>
                        <a:pt x="605107" y="200901"/>
                        <a:pt x="603552" y="200901"/>
                      </a:cubicBezTo>
                      <a:cubicBezTo>
                        <a:pt x="603551" y="201279"/>
                        <a:pt x="603552" y="201656"/>
                        <a:pt x="603552" y="202033"/>
                      </a:cubicBezTo>
                      <a:lnTo>
                        <a:pt x="610431" y="204106"/>
                      </a:lnTo>
                      <a:lnTo>
                        <a:pt x="610576" y="204183"/>
                      </a:lnTo>
                      <a:lnTo>
                        <a:pt x="610578" y="204151"/>
                      </a:lnTo>
                      <a:lnTo>
                        <a:pt x="612937" y="204862"/>
                      </a:lnTo>
                      <a:cubicBezTo>
                        <a:pt x="612113" y="203730"/>
                        <a:pt x="611495" y="202863"/>
                        <a:pt x="610708" y="201769"/>
                      </a:cubicBezTo>
                      <a:lnTo>
                        <a:pt x="610578" y="204151"/>
                      </a:lnTo>
                      <a:lnTo>
                        <a:pt x="610431" y="204106"/>
                      </a:lnTo>
                      <a:lnTo>
                        <a:pt x="608572" y="203127"/>
                      </a:lnTo>
                      <a:cubicBezTo>
                        <a:pt x="609115" y="201505"/>
                        <a:pt x="609471" y="200034"/>
                        <a:pt x="610033" y="198978"/>
                      </a:cubicBezTo>
                      <a:cubicBezTo>
                        <a:pt x="610783" y="197583"/>
                        <a:pt x="611588" y="197469"/>
                        <a:pt x="612525" y="198940"/>
                      </a:cubicBezTo>
                      <a:cubicBezTo>
                        <a:pt x="613387" y="200298"/>
                        <a:pt x="614510" y="200939"/>
                        <a:pt x="615504" y="201995"/>
                      </a:cubicBezTo>
                      <a:cubicBezTo>
                        <a:pt x="616028" y="202561"/>
                        <a:pt x="616496" y="203391"/>
                        <a:pt x="616983" y="204145"/>
                      </a:cubicBezTo>
                      <a:cubicBezTo>
                        <a:pt x="616627" y="204937"/>
                        <a:pt x="616253" y="205767"/>
                        <a:pt x="615878" y="206596"/>
                      </a:cubicBezTo>
                      <a:cubicBezTo>
                        <a:pt x="617021" y="206785"/>
                        <a:pt x="618220" y="206974"/>
                        <a:pt x="619437" y="207162"/>
                      </a:cubicBezTo>
                      <a:cubicBezTo>
                        <a:pt x="619100" y="208218"/>
                        <a:pt x="618782" y="209236"/>
                        <a:pt x="618463" y="210255"/>
                      </a:cubicBezTo>
                      <a:cubicBezTo>
                        <a:pt x="618557" y="210594"/>
                        <a:pt x="618651" y="210933"/>
                        <a:pt x="618744" y="211235"/>
                      </a:cubicBezTo>
                      <a:cubicBezTo>
                        <a:pt x="619644" y="208633"/>
                        <a:pt x="620374" y="207426"/>
                        <a:pt x="621236" y="210858"/>
                      </a:cubicBezTo>
                      <a:cubicBezTo>
                        <a:pt x="621479" y="211838"/>
                        <a:pt x="622641" y="212517"/>
                        <a:pt x="623334" y="212329"/>
                      </a:cubicBezTo>
                      <a:cubicBezTo>
                        <a:pt x="625844" y="211725"/>
                        <a:pt x="627923" y="214215"/>
                        <a:pt x="630153" y="215686"/>
                      </a:cubicBezTo>
                      <a:cubicBezTo>
                        <a:pt x="630902" y="216176"/>
                        <a:pt x="631651" y="216742"/>
                        <a:pt x="632439" y="216930"/>
                      </a:cubicBezTo>
                      <a:cubicBezTo>
                        <a:pt x="634349" y="217383"/>
                        <a:pt x="634555" y="218099"/>
                        <a:pt x="633581" y="221531"/>
                      </a:cubicBezTo>
                      <a:cubicBezTo>
                        <a:pt x="634424" y="221720"/>
                        <a:pt x="635230" y="221908"/>
                        <a:pt x="636035" y="222059"/>
                      </a:cubicBezTo>
                      <a:cubicBezTo>
                        <a:pt x="636054" y="222474"/>
                        <a:pt x="636073" y="222889"/>
                        <a:pt x="636110" y="223304"/>
                      </a:cubicBezTo>
                      <a:cubicBezTo>
                        <a:pt x="634874" y="223379"/>
                        <a:pt x="633506" y="224171"/>
                        <a:pt x="632420" y="223379"/>
                      </a:cubicBezTo>
                      <a:cubicBezTo>
                        <a:pt x="630902" y="222286"/>
                        <a:pt x="628504" y="223492"/>
                        <a:pt x="628036" y="218099"/>
                      </a:cubicBezTo>
                      <a:cubicBezTo>
                        <a:pt x="627905" y="218929"/>
                        <a:pt x="627774" y="219759"/>
                        <a:pt x="627605" y="220739"/>
                      </a:cubicBezTo>
                      <a:cubicBezTo>
                        <a:pt x="627081" y="220211"/>
                        <a:pt x="626612" y="219759"/>
                        <a:pt x="625900" y="219042"/>
                      </a:cubicBezTo>
                      <a:cubicBezTo>
                        <a:pt x="626031" y="220136"/>
                        <a:pt x="626088" y="220702"/>
                        <a:pt x="626238" y="221984"/>
                      </a:cubicBezTo>
                      <a:cubicBezTo>
                        <a:pt x="625638" y="221154"/>
                        <a:pt x="625207" y="220550"/>
                        <a:pt x="624777" y="219910"/>
                      </a:cubicBezTo>
                      <a:cubicBezTo>
                        <a:pt x="623952" y="218702"/>
                        <a:pt x="623297" y="216515"/>
                        <a:pt x="621967" y="218514"/>
                      </a:cubicBezTo>
                      <a:cubicBezTo>
                        <a:pt x="621648" y="218967"/>
                        <a:pt x="620374" y="218212"/>
                        <a:pt x="620224" y="217458"/>
                      </a:cubicBezTo>
                      <a:cubicBezTo>
                        <a:pt x="619512" y="213800"/>
                        <a:pt x="617995" y="215384"/>
                        <a:pt x="616796" y="215006"/>
                      </a:cubicBezTo>
                      <a:cubicBezTo>
                        <a:pt x="616627" y="213460"/>
                        <a:pt x="616459" y="211952"/>
                        <a:pt x="616290" y="210406"/>
                      </a:cubicBezTo>
                      <a:cubicBezTo>
                        <a:pt x="616159" y="210443"/>
                        <a:pt x="616009" y="210481"/>
                        <a:pt x="615878" y="210519"/>
                      </a:cubicBezTo>
                      <a:cubicBezTo>
                        <a:pt x="615859" y="211386"/>
                        <a:pt x="615841" y="212216"/>
                        <a:pt x="615822" y="212895"/>
                      </a:cubicBezTo>
                      <a:cubicBezTo>
                        <a:pt x="611981" y="214403"/>
                        <a:pt x="608310" y="211838"/>
                        <a:pt x="604863" y="209991"/>
                      </a:cubicBezTo>
                      <a:cubicBezTo>
                        <a:pt x="601154" y="207992"/>
                        <a:pt x="597276" y="207539"/>
                        <a:pt x="593660" y="204824"/>
                      </a:cubicBezTo>
                      <a:cubicBezTo>
                        <a:pt x="593154" y="204447"/>
                        <a:pt x="592443" y="205239"/>
                        <a:pt x="591843" y="206106"/>
                      </a:cubicBezTo>
                      <a:cubicBezTo>
                        <a:pt x="592761" y="207087"/>
                        <a:pt x="594466" y="204975"/>
                        <a:pt x="594166" y="209311"/>
                      </a:cubicBezTo>
                      <a:cubicBezTo>
                        <a:pt x="591993" y="208369"/>
                        <a:pt x="589895" y="207426"/>
                        <a:pt x="587272" y="206294"/>
                      </a:cubicBezTo>
                      <a:cubicBezTo>
                        <a:pt x="588134" y="205653"/>
                        <a:pt x="588434" y="205427"/>
                        <a:pt x="588902" y="205088"/>
                      </a:cubicBezTo>
                      <a:cubicBezTo>
                        <a:pt x="588490" y="204485"/>
                        <a:pt x="588096" y="203466"/>
                        <a:pt x="587834" y="203617"/>
                      </a:cubicBezTo>
                      <a:cubicBezTo>
                        <a:pt x="585436" y="204711"/>
                        <a:pt x="583282" y="201693"/>
                        <a:pt x="580978" y="202033"/>
                      </a:cubicBezTo>
                      <a:cubicBezTo>
                        <a:pt x="580266" y="202146"/>
                        <a:pt x="579629" y="203768"/>
                        <a:pt x="579067" y="204522"/>
                      </a:cubicBezTo>
                      <a:cubicBezTo>
                        <a:pt x="578449" y="203051"/>
                        <a:pt x="577943" y="201279"/>
                        <a:pt x="577194" y="200185"/>
                      </a:cubicBezTo>
                      <a:cubicBezTo>
                        <a:pt x="576744" y="199506"/>
                        <a:pt x="575526" y="199318"/>
                        <a:pt x="575302" y="199921"/>
                      </a:cubicBezTo>
                      <a:cubicBezTo>
                        <a:pt x="574234" y="202750"/>
                        <a:pt x="573354" y="201731"/>
                        <a:pt x="572417" y="199468"/>
                      </a:cubicBezTo>
                      <a:cubicBezTo>
                        <a:pt x="572286" y="199732"/>
                        <a:pt x="572173" y="199996"/>
                        <a:pt x="572042" y="200298"/>
                      </a:cubicBezTo>
                      <a:cubicBezTo>
                        <a:pt x="572286" y="201203"/>
                        <a:pt x="572435" y="202636"/>
                        <a:pt x="572810" y="202900"/>
                      </a:cubicBezTo>
                      <a:cubicBezTo>
                        <a:pt x="574234" y="203994"/>
                        <a:pt x="575714" y="204824"/>
                        <a:pt x="577175" y="205578"/>
                      </a:cubicBezTo>
                      <a:cubicBezTo>
                        <a:pt x="577494" y="205729"/>
                        <a:pt x="577887" y="205276"/>
                        <a:pt x="578243" y="205088"/>
                      </a:cubicBezTo>
                      <a:cubicBezTo>
                        <a:pt x="578562" y="209387"/>
                        <a:pt x="578074" y="210670"/>
                        <a:pt x="575995" y="210217"/>
                      </a:cubicBezTo>
                      <a:cubicBezTo>
                        <a:pt x="574609" y="209915"/>
                        <a:pt x="573260" y="208859"/>
                        <a:pt x="571874" y="208406"/>
                      </a:cubicBezTo>
                      <a:cubicBezTo>
                        <a:pt x="570787" y="208029"/>
                        <a:pt x="569663" y="208105"/>
                        <a:pt x="568576" y="207803"/>
                      </a:cubicBezTo>
                      <a:cubicBezTo>
                        <a:pt x="568296" y="207728"/>
                        <a:pt x="568033" y="207049"/>
                        <a:pt x="567902" y="205993"/>
                      </a:cubicBezTo>
                      <a:cubicBezTo>
                        <a:pt x="568689" y="206219"/>
                        <a:pt x="569494" y="206483"/>
                        <a:pt x="570281" y="206710"/>
                      </a:cubicBezTo>
                      <a:cubicBezTo>
                        <a:pt x="570094" y="206370"/>
                        <a:pt x="569888" y="206031"/>
                        <a:pt x="569701" y="205729"/>
                      </a:cubicBezTo>
                      <a:cubicBezTo>
                        <a:pt x="570356" y="204975"/>
                        <a:pt x="571012" y="204183"/>
                        <a:pt x="571480" y="203617"/>
                      </a:cubicBezTo>
                      <a:cubicBezTo>
                        <a:pt x="570731" y="202825"/>
                        <a:pt x="569700" y="201806"/>
                        <a:pt x="568726" y="200638"/>
                      </a:cubicBezTo>
                      <a:cubicBezTo>
                        <a:pt x="568426" y="200260"/>
                        <a:pt x="568164" y="199355"/>
                        <a:pt x="568089" y="198639"/>
                      </a:cubicBezTo>
                      <a:cubicBezTo>
                        <a:pt x="567752" y="195471"/>
                        <a:pt x="567453" y="195169"/>
                        <a:pt x="565992" y="196300"/>
                      </a:cubicBezTo>
                      <a:cubicBezTo>
                        <a:pt x="565635" y="196564"/>
                        <a:pt x="565073" y="196150"/>
                        <a:pt x="564661" y="195773"/>
                      </a:cubicBezTo>
                      <a:cubicBezTo>
                        <a:pt x="564156" y="195320"/>
                        <a:pt x="563706" y="194641"/>
                        <a:pt x="562975" y="193698"/>
                      </a:cubicBezTo>
                      <a:cubicBezTo>
                        <a:pt x="563088" y="195697"/>
                        <a:pt x="563163" y="196866"/>
                        <a:pt x="563219" y="198036"/>
                      </a:cubicBezTo>
                      <a:cubicBezTo>
                        <a:pt x="563013" y="198262"/>
                        <a:pt x="562825" y="198488"/>
                        <a:pt x="562619" y="198752"/>
                      </a:cubicBezTo>
                      <a:cubicBezTo>
                        <a:pt x="562432" y="197658"/>
                        <a:pt x="562244" y="196527"/>
                        <a:pt x="562057" y="195433"/>
                      </a:cubicBezTo>
                      <a:cubicBezTo>
                        <a:pt x="561852" y="195584"/>
                        <a:pt x="561645" y="195773"/>
                        <a:pt x="561439" y="195923"/>
                      </a:cubicBezTo>
                      <a:cubicBezTo>
                        <a:pt x="560915" y="197620"/>
                        <a:pt x="560315" y="199242"/>
                        <a:pt x="559922" y="201015"/>
                      </a:cubicBezTo>
                      <a:cubicBezTo>
                        <a:pt x="559716" y="201882"/>
                        <a:pt x="559903" y="203127"/>
                        <a:pt x="559903" y="204183"/>
                      </a:cubicBezTo>
                      <a:cubicBezTo>
                        <a:pt x="559472" y="203919"/>
                        <a:pt x="558779" y="203919"/>
                        <a:pt x="558648" y="203391"/>
                      </a:cubicBezTo>
                      <a:cubicBezTo>
                        <a:pt x="558367" y="202297"/>
                        <a:pt x="558142" y="200638"/>
                        <a:pt x="558367" y="199657"/>
                      </a:cubicBezTo>
                      <a:cubicBezTo>
                        <a:pt x="558779" y="197809"/>
                        <a:pt x="559547" y="196300"/>
                        <a:pt x="559959" y="193811"/>
                      </a:cubicBezTo>
                      <a:cubicBezTo>
                        <a:pt x="558910" y="194792"/>
                        <a:pt x="557899" y="196112"/>
                        <a:pt x="556774" y="196715"/>
                      </a:cubicBezTo>
                      <a:cubicBezTo>
                        <a:pt x="555950" y="197168"/>
                        <a:pt x="554864" y="197281"/>
                        <a:pt x="554133" y="196527"/>
                      </a:cubicBezTo>
                      <a:lnTo>
                        <a:pt x="550790" y="197194"/>
                      </a:lnTo>
                      <a:lnTo>
                        <a:pt x="551132" y="197546"/>
                      </a:lnTo>
                      <a:lnTo>
                        <a:pt x="553122" y="197470"/>
                      </a:lnTo>
                      <a:lnTo>
                        <a:pt x="554451" y="200962"/>
                      </a:lnTo>
                      <a:lnTo>
                        <a:pt x="554844" y="201366"/>
                      </a:lnTo>
                      <a:lnTo>
                        <a:pt x="557224" y="199582"/>
                      </a:lnTo>
                      <a:lnTo>
                        <a:pt x="556293" y="202857"/>
                      </a:lnTo>
                      <a:lnTo>
                        <a:pt x="558710" y="205345"/>
                      </a:lnTo>
                      <a:lnTo>
                        <a:pt x="563188" y="211182"/>
                      </a:lnTo>
                      <a:lnTo>
                        <a:pt x="566703" y="212404"/>
                      </a:lnTo>
                      <a:cubicBezTo>
                        <a:pt x="566703" y="212668"/>
                        <a:pt x="566722" y="212970"/>
                        <a:pt x="566722" y="213234"/>
                      </a:cubicBezTo>
                      <a:lnTo>
                        <a:pt x="565534" y="214239"/>
                      </a:lnTo>
                      <a:lnTo>
                        <a:pt x="565650" y="214391"/>
                      </a:lnTo>
                      <a:lnTo>
                        <a:pt x="569494" y="215497"/>
                      </a:lnTo>
                      <a:cubicBezTo>
                        <a:pt x="569607" y="215534"/>
                        <a:pt x="569813" y="215384"/>
                        <a:pt x="569832" y="215233"/>
                      </a:cubicBezTo>
                      <a:cubicBezTo>
                        <a:pt x="570544" y="210104"/>
                        <a:pt x="572417" y="213347"/>
                        <a:pt x="573765" y="213121"/>
                      </a:cubicBezTo>
                      <a:cubicBezTo>
                        <a:pt x="574965" y="212895"/>
                        <a:pt x="576163" y="213083"/>
                        <a:pt x="577400" y="213083"/>
                      </a:cubicBezTo>
                      <a:cubicBezTo>
                        <a:pt x="577344" y="217496"/>
                        <a:pt x="575976" y="217118"/>
                        <a:pt x="574740" y="217156"/>
                      </a:cubicBezTo>
                      <a:cubicBezTo>
                        <a:pt x="574759" y="221342"/>
                        <a:pt x="573466" y="219834"/>
                        <a:pt x="572379" y="219193"/>
                      </a:cubicBezTo>
                      <a:cubicBezTo>
                        <a:pt x="572361" y="219532"/>
                        <a:pt x="572323" y="219834"/>
                        <a:pt x="572304" y="220173"/>
                      </a:cubicBezTo>
                      <a:cubicBezTo>
                        <a:pt x="573372" y="220702"/>
                        <a:pt x="574440" y="221267"/>
                        <a:pt x="575508" y="221720"/>
                      </a:cubicBezTo>
                      <a:cubicBezTo>
                        <a:pt x="576894" y="222323"/>
                        <a:pt x="578299" y="223228"/>
                        <a:pt x="579685" y="223341"/>
                      </a:cubicBezTo>
                      <a:cubicBezTo>
                        <a:pt x="580922" y="223417"/>
                        <a:pt x="582158" y="222587"/>
                        <a:pt x="583282" y="222172"/>
                      </a:cubicBezTo>
                      <a:cubicBezTo>
                        <a:pt x="583189" y="221531"/>
                        <a:pt x="583057" y="220475"/>
                        <a:pt x="582926" y="219457"/>
                      </a:cubicBezTo>
                      <a:cubicBezTo>
                        <a:pt x="583432" y="219532"/>
                        <a:pt x="583919" y="219683"/>
                        <a:pt x="584425" y="219721"/>
                      </a:cubicBezTo>
                      <a:cubicBezTo>
                        <a:pt x="585024" y="219796"/>
                        <a:pt x="585624" y="219646"/>
                        <a:pt x="586205" y="219834"/>
                      </a:cubicBezTo>
                      <a:cubicBezTo>
                        <a:pt x="587422" y="220249"/>
                        <a:pt x="588602" y="220852"/>
                        <a:pt x="589801" y="221418"/>
                      </a:cubicBezTo>
                      <a:cubicBezTo>
                        <a:pt x="590757" y="221833"/>
                        <a:pt x="591712" y="222399"/>
                        <a:pt x="592667" y="222701"/>
                      </a:cubicBezTo>
                      <a:cubicBezTo>
                        <a:pt x="594897" y="223379"/>
                        <a:pt x="597182" y="223493"/>
                        <a:pt x="599336" y="224624"/>
                      </a:cubicBezTo>
                      <a:cubicBezTo>
                        <a:pt x="601097" y="225566"/>
                        <a:pt x="602689" y="227716"/>
                        <a:pt x="604376" y="229376"/>
                      </a:cubicBezTo>
                      <a:lnTo>
                        <a:pt x="604348" y="229385"/>
                      </a:lnTo>
                      <a:lnTo>
                        <a:pt x="604320" y="229376"/>
                      </a:lnTo>
                      <a:lnTo>
                        <a:pt x="604342" y="229387"/>
                      </a:lnTo>
                      <a:lnTo>
                        <a:pt x="600892" y="230583"/>
                      </a:lnTo>
                      <a:cubicBezTo>
                        <a:pt x="600910" y="231073"/>
                        <a:pt x="600910" y="231601"/>
                        <a:pt x="600929" y="232091"/>
                      </a:cubicBezTo>
                      <a:cubicBezTo>
                        <a:pt x="603364" y="232393"/>
                        <a:pt x="605800" y="232657"/>
                        <a:pt x="608235" y="232959"/>
                      </a:cubicBezTo>
                      <a:cubicBezTo>
                        <a:pt x="608272" y="232469"/>
                        <a:pt x="608328" y="232016"/>
                        <a:pt x="608366" y="231525"/>
                      </a:cubicBezTo>
                      <a:lnTo>
                        <a:pt x="604342" y="229387"/>
                      </a:lnTo>
                      <a:lnTo>
                        <a:pt x="604348" y="229385"/>
                      </a:lnTo>
                      <a:lnTo>
                        <a:pt x="617377" y="233600"/>
                      </a:lnTo>
                      <a:cubicBezTo>
                        <a:pt x="617714" y="233713"/>
                        <a:pt x="618313" y="233977"/>
                        <a:pt x="618332" y="234316"/>
                      </a:cubicBezTo>
                      <a:cubicBezTo>
                        <a:pt x="618632" y="238390"/>
                        <a:pt x="620430" y="237446"/>
                        <a:pt x="621554" y="237899"/>
                      </a:cubicBezTo>
                      <a:cubicBezTo>
                        <a:pt x="624832" y="239257"/>
                        <a:pt x="628186" y="239973"/>
                        <a:pt x="631502" y="241030"/>
                      </a:cubicBezTo>
                      <a:cubicBezTo>
                        <a:pt x="632026" y="241180"/>
                        <a:pt x="632738" y="241482"/>
                        <a:pt x="633019" y="242199"/>
                      </a:cubicBezTo>
                      <a:cubicBezTo>
                        <a:pt x="634087" y="245027"/>
                        <a:pt x="635454" y="245291"/>
                        <a:pt x="637028" y="244687"/>
                      </a:cubicBezTo>
                      <a:cubicBezTo>
                        <a:pt x="637159" y="244650"/>
                        <a:pt x="637347" y="244989"/>
                        <a:pt x="637496" y="245178"/>
                      </a:cubicBezTo>
                      <a:cubicBezTo>
                        <a:pt x="637272" y="246385"/>
                        <a:pt x="637047" y="247479"/>
                        <a:pt x="636785" y="248836"/>
                      </a:cubicBezTo>
                      <a:cubicBezTo>
                        <a:pt x="636298" y="248497"/>
                        <a:pt x="635791" y="248195"/>
                        <a:pt x="635155" y="247780"/>
                      </a:cubicBezTo>
                      <a:cubicBezTo>
                        <a:pt x="635211" y="251891"/>
                        <a:pt x="633787" y="248572"/>
                        <a:pt x="633132" y="249402"/>
                      </a:cubicBezTo>
                      <a:cubicBezTo>
                        <a:pt x="633487" y="251476"/>
                        <a:pt x="634668" y="252344"/>
                        <a:pt x="635604" y="251212"/>
                      </a:cubicBezTo>
                      <a:cubicBezTo>
                        <a:pt x="637253" y="249251"/>
                        <a:pt x="638658" y="250571"/>
                        <a:pt x="639182" y="254380"/>
                      </a:cubicBezTo>
                      <a:cubicBezTo>
                        <a:pt x="640063" y="254569"/>
                        <a:pt x="640905" y="254757"/>
                        <a:pt x="641861" y="254946"/>
                      </a:cubicBezTo>
                      <a:cubicBezTo>
                        <a:pt x="641393" y="253173"/>
                        <a:pt x="640381" y="251212"/>
                        <a:pt x="641599" y="248949"/>
                      </a:cubicBezTo>
                      <a:cubicBezTo>
                        <a:pt x="641674" y="248799"/>
                        <a:pt x="641355" y="247894"/>
                        <a:pt x="641299" y="247290"/>
                      </a:cubicBezTo>
                      <a:cubicBezTo>
                        <a:pt x="641224" y="246309"/>
                        <a:pt x="641206" y="245291"/>
                        <a:pt x="641168" y="244311"/>
                      </a:cubicBezTo>
                      <a:cubicBezTo>
                        <a:pt x="641561" y="244348"/>
                        <a:pt x="642123" y="244047"/>
                        <a:pt x="642329" y="244462"/>
                      </a:cubicBezTo>
                      <a:cubicBezTo>
                        <a:pt x="642723" y="245291"/>
                        <a:pt x="643042" y="246423"/>
                        <a:pt x="643135" y="247554"/>
                      </a:cubicBezTo>
                      <a:cubicBezTo>
                        <a:pt x="643229" y="248535"/>
                        <a:pt x="642948" y="249628"/>
                        <a:pt x="642948" y="249779"/>
                      </a:cubicBezTo>
                      <a:cubicBezTo>
                        <a:pt x="644653" y="251778"/>
                        <a:pt x="646132" y="253852"/>
                        <a:pt x="647743" y="255323"/>
                      </a:cubicBezTo>
                      <a:cubicBezTo>
                        <a:pt x="648867" y="256341"/>
                        <a:pt x="650197" y="256530"/>
                        <a:pt x="651434" y="256945"/>
                      </a:cubicBezTo>
                      <a:cubicBezTo>
                        <a:pt x="652802" y="257397"/>
                        <a:pt x="654169" y="257699"/>
                        <a:pt x="655536" y="258076"/>
                      </a:cubicBezTo>
                      <a:cubicBezTo>
                        <a:pt x="655611" y="258567"/>
                        <a:pt x="655667" y="259019"/>
                        <a:pt x="655742" y="259509"/>
                      </a:cubicBezTo>
                      <a:cubicBezTo>
                        <a:pt x="654937" y="260679"/>
                        <a:pt x="654113" y="261810"/>
                        <a:pt x="653307" y="262979"/>
                      </a:cubicBezTo>
                      <a:cubicBezTo>
                        <a:pt x="653401" y="263130"/>
                        <a:pt x="653832" y="263884"/>
                        <a:pt x="654244" y="264601"/>
                      </a:cubicBezTo>
                      <a:cubicBezTo>
                        <a:pt x="655312" y="263620"/>
                        <a:pt x="656342" y="262640"/>
                        <a:pt x="657372" y="261734"/>
                      </a:cubicBezTo>
                      <a:cubicBezTo>
                        <a:pt x="657485" y="261621"/>
                        <a:pt x="657635" y="261508"/>
                        <a:pt x="657728" y="261583"/>
                      </a:cubicBezTo>
                      <a:cubicBezTo>
                        <a:pt x="659470" y="262866"/>
                        <a:pt x="661194" y="264261"/>
                        <a:pt x="662955" y="265430"/>
                      </a:cubicBezTo>
                      <a:cubicBezTo>
                        <a:pt x="663929" y="266072"/>
                        <a:pt x="664959" y="266335"/>
                        <a:pt x="665952" y="266863"/>
                      </a:cubicBezTo>
                      <a:cubicBezTo>
                        <a:pt x="666833" y="267316"/>
                        <a:pt x="667713" y="267882"/>
                        <a:pt x="668687" y="268447"/>
                      </a:cubicBezTo>
                      <a:cubicBezTo>
                        <a:pt x="667900" y="272898"/>
                        <a:pt x="666271" y="268297"/>
                        <a:pt x="664959" y="271163"/>
                      </a:cubicBezTo>
                      <a:cubicBezTo>
                        <a:pt x="667057" y="271540"/>
                        <a:pt x="668781" y="271842"/>
                        <a:pt x="670354" y="272143"/>
                      </a:cubicBezTo>
                      <a:cubicBezTo>
                        <a:pt x="670336" y="272182"/>
                        <a:pt x="670036" y="272822"/>
                        <a:pt x="669886" y="273162"/>
                      </a:cubicBezTo>
                      <a:cubicBezTo>
                        <a:pt x="671216" y="274180"/>
                        <a:pt x="672471" y="275161"/>
                        <a:pt x="673933" y="276254"/>
                      </a:cubicBezTo>
                      <a:cubicBezTo>
                        <a:pt x="673595" y="277122"/>
                        <a:pt x="673389" y="277612"/>
                        <a:pt x="672958" y="278668"/>
                      </a:cubicBezTo>
                      <a:cubicBezTo>
                        <a:pt x="673614" y="278894"/>
                        <a:pt x="674551" y="279347"/>
                        <a:pt x="674570" y="279234"/>
                      </a:cubicBezTo>
                      <a:cubicBezTo>
                        <a:pt x="675019" y="276292"/>
                        <a:pt x="676162" y="277725"/>
                        <a:pt x="676705" y="278329"/>
                      </a:cubicBezTo>
                      <a:cubicBezTo>
                        <a:pt x="678447" y="280290"/>
                        <a:pt x="680714" y="280290"/>
                        <a:pt x="681951" y="284438"/>
                      </a:cubicBezTo>
                      <a:cubicBezTo>
                        <a:pt x="682287" y="285570"/>
                        <a:pt x="683917" y="285117"/>
                        <a:pt x="684967" y="285419"/>
                      </a:cubicBezTo>
                      <a:cubicBezTo>
                        <a:pt x="685060" y="285080"/>
                        <a:pt x="685135" y="284740"/>
                        <a:pt x="685229" y="284401"/>
                      </a:cubicBezTo>
                      <a:cubicBezTo>
                        <a:pt x="685304" y="285155"/>
                        <a:pt x="685397" y="285947"/>
                        <a:pt x="685510" y="287116"/>
                      </a:cubicBezTo>
                      <a:cubicBezTo>
                        <a:pt x="684124" y="286965"/>
                        <a:pt x="682869" y="286852"/>
                        <a:pt x="681613" y="286701"/>
                      </a:cubicBezTo>
                      <a:cubicBezTo>
                        <a:pt x="681314" y="286211"/>
                        <a:pt x="680920" y="285117"/>
                        <a:pt x="680396" y="284816"/>
                      </a:cubicBezTo>
                      <a:cubicBezTo>
                        <a:pt x="677885" y="283458"/>
                        <a:pt x="675357" y="282213"/>
                        <a:pt x="672827" y="281120"/>
                      </a:cubicBezTo>
                      <a:cubicBezTo>
                        <a:pt x="671759" y="280667"/>
                        <a:pt x="670654" y="280592"/>
                        <a:pt x="669437" y="280328"/>
                      </a:cubicBezTo>
                      <a:cubicBezTo>
                        <a:pt x="669680" y="281082"/>
                        <a:pt x="669924" y="282704"/>
                        <a:pt x="670411" y="283118"/>
                      </a:cubicBezTo>
                      <a:cubicBezTo>
                        <a:pt x="673164" y="285457"/>
                        <a:pt x="675993" y="287380"/>
                        <a:pt x="678747" y="289681"/>
                      </a:cubicBezTo>
                      <a:cubicBezTo>
                        <a:pt x="679309" y="290133"/>
                        <a:pt x="679665" y="291566"/>
                        <a:pt x="680115" y="292547"/>
                      </a:cubicBezTo>
                      <a:cubicBezTo>
                        <a:pt x="680002" y="292849"/>
                        <a:pt x="679871" y="293150"/>
                        <a:pt x="679759" y="293452"/>
                      </a:cubicBezTo>
                      <a:lnTo>
                        <a:pt x="677292" y="291201"/>
                      </a:lnTo>
                      <a:lnTo>
                        <a:pt x="677417" y="290888"/>
                      </a:lnTo>
                      <a:cubicBezTo>
                        <a:pt x="677211" y="290586"/>
                        <a:pt x="677042" y="290247"/>
                        <a:pt x="676817" y="290020"/>
                      </a:cubicBezTo>
                      <a:cubicBezTo>
                        <a:pt x="674719" y="288172"/>
                        <a:pt x="672621" y="286400"/>
                        <a:pt x="670542" y="284514"/>
                      </a:cubicBezTo>
                      <a:cubicBezTo>
                        <a:pt x="669624" y="283684"/>
                        <a:pt x="668762" y="282666"/>
                        <a:pt x="667544" y="281421"/>
                      </a:cubicBezTo>
                      <a:cubicBezTo>
                        <a:pt x="666589" y="281949"/>
                        <a:pt x="665034" y="283496"/>
                        <a:pt x="665016" y="278253"/>
                      </a:cubicBezTo>
                      <a:cubicBezTo>
                        <a:pt x="665015" y="277537"/>
                        <a:pt x="663891" y="276141"/>
                        <a:pt x="663404" y="276292"/>
                      </a:cubicBezTo>
                      <a:cubicBezTo>
                        <a:pt x="662336" y="276669"/>
                        <a:pt x="661288" y="276028"/>
                        <a:pt x="660407" y="276179"/>
                      </a:cubicBezTo>
                      <a:cubicBezTo>
                        <a:pt x="657747" y="276556"/>
                        <a:pt x="655986" y="273162"/>
                        <a:pt x="653794" y="271653"/>
                      </a:cubicBezTo>
                      <a:cubicBezTo>
                        <a:pt x="653438" y="273124"/>
                        <a:pt x="653064" y="274746"/>
                        <a:pt x="652651" y="276518"/>
                      </a:cubicBezTo>
                      <a:cubicBezTo>
                        <a:pt x="651734" y="275462"/>
                        <a:pt x="650441" y="274897"/>
                        <a:pt x="652052" y="271050"/>
                      </a:cubicBezTo>
                      <a:lnTo>
                        <a:pt x="649320" y="271301"/>
                      </a:lnTo>
                      <a:lnTo>
                        <a:pt x="649261" y="271125"/>
                      </a:lnTo>
                      <a:lnTo>
                        <a:pt x="649132" y="271121"/>
                      </a:lnTo>
                      <a:lnTo>
                        <a:pt x="647856" y="266524"/>
                      </a:lnTo>
                      <a:cubicBezTo>
                        <a:pt x="647819" y="266600"/>
                        <a:pt x="647968" y="266072"/>
                        <a:pt x="648043" y="266109"/>
                      </a:cubicBezTo>
                      <a:cubicBezTo>
                        <a:pt x="649579" y="267052"/>
                        <a:pt x="651097" y="268108"/>
                        <a:pt x="652745" y="269202"/>
                      </a:cubicBezTo>
                      <a:cubicBezTo>
                        <a:pt x="653007" y="268184"/>
                        <a:pt x="653270" y="267165"/>
                        <a:pt x="653738" y="265393"/>
                      </a:cubicBezTo>
                      <a:cubicBezTo>
                        <a:pt x="650385" y="265393"/>
                        <a:pt x="647369" y="265393"/>
                        <a:pt x="644390" y="265393"/>
                      </a:cubicBezTo>
                      <a:cubicBezTo>
                        <a:pt x="645008" y="267769"/>
                        <a:pt x="645458" y="269541"/>
                        <a:pt x="645945" y="271276"/>
                      </a:cubicBezTo>
                      <a:cubicBezTo>
                        <a:pt x="646563" y="273539"/>
                        <a:pt x="647500" y="273841"/>
                        <a:pt x="649036" y="273237"/>
                      </a:cubicBezTo>
                      <a:cubicBezTo>
                        <a:pt x="648362" y="272332"/>
                        <a:pt x="648062" y="271918"/>
                        <a:pt x="647725" y="271465"/>
                      </a:cubicBezTo>
                      <a:cubicBezTo>
                        <a:pt x="647893" y="271201"/>
                        <a:pt x="647931" y="271088"/>
                        <a:pt x="647987" y="271088"/>
                      </a:cubicBezTo>
                      <a:lnTo>
                        <a:pt x="649132" y="271121"/>
                      </a:lnTo>
                      <a:lnTo>
                        <a:pt x="649186" y="271314"/>
                      </a:lnTo>
                      <a:lnTo>
                        <a:pt x="649320" y="271301"/>
                      </a:lnTo>
                      <a:lnTo>
                        <a:pt x="650253" y="274105"/>
                      </a:lnTo>
                      <a:cubicBezTo>
                        <a:pt x="649148" y="274557"/>
                        <a:pt x="648156" y="274934"/>
                        <a:pt x="646713" y="275500"/>
                      </a:cubicBezTo>
                      <a:cubicBezTo>
                        <a:pt x="649186" y="278102"/>
                        <a:pt x="652202" y="277952"/>
                        <a:pt x="653307" y="284287"/>
                      </a:cubicBezTo>
                      <a:cubicBezTo>
                        <a:pt x="652183" y="283533"/>
                        <a:pt x="651228" y="282892"/>
                        <a:pt x="650272" y="282251"/>
                      </a:cubicBezTo>
                      <a:cubicBezTo>
                        <a:pt x="650141" y="282515"/>
                        <a:pt x="650010" y="282779"/>
                        <a:pt x="649860" y="283043"/>
                      </a:cubicBezTo>
                      <a:cubicBezTo>
                        <a:pt x="650497" y="286173"/>
                        <a:pt x="651153" y="289303"/>
                        <a:pt x="651902" y="292962"/>
                      </a:cubicBezTo>
                      <a:cubicBezTo>
                        <a:pt x="651865" y="293829"/>
                        <a:pt x="651808" y="295677"/>
                        <a:pt x="651734" y="298016"/>
                      </a:cubicBezTo>
                      <a:cubicBezTo>
                        <a:pt x="651284" y="297865"/>
                        <a:pt x="650478" y="297902"/>
                        <a:pt x="649860" y="297261"/>
                      </a:cubicBezTo>
                      <a:cubicBezTo>
                        <a:pt x="648474" y="295753"/>
                        <a:pt x="647219" y="294659"/>
                        <a:pt x="645477" y="294584"/>
                      </a:cubicBezTo>
                      <a:cubicBezTo>
                        <a:pt x="642929" y="294470"/>
                        <a:pt x="640081" y="293943"/>
                        <a:pt x="638995" y="287606"/>
                      </a:cubicBezTo>
                      <a:cubicBezTo>
                        <a:pt x="638302" y="289530"/>
                        <a:pt x="637796" y="290887"/>
                        <a:pt x="637309" y="292245"/>
                      </a:cubicBezTo>
                      <a:cubicBezTo>
                        <a:pt x="636691" y="291303"/>
                        <a:pt x="636054" y="290473"/>
                        <a:pt x="635492" y="289417"/>
                      </a:cubicBezTo>
                      <a:cubicBezTo>
                        <a:pt x="634855" y="288210"/>
                        <a:pt x="634630" y="285495"/>
                        <a:pt x="633281" y="288399"/>
                      </a:cubicBezTo>
                      <a:cubicBezTo>
                        <a:pt x="632850" y="289341"/>
                        <a:pt x="631127" y="288135"/>
                        <a:pt x="630059" y="287531"/>
                      </a:cubicBezTo>
                      <a:cubicBezTo>
                        <a:pt x="629123" y="287003"/>
                        <a:pt x="628167" y="286211"/>
                        <a:pt x="627362" y="285117"/>
                      </a:cubicBezTo>
                      <a:cubicBezTo>
                        <a:pt x="626706" y="284212"/>
                        <a:pt x="626237" y="282741"/>
                        <a:pt x="626069" y="281044"/>
                      </a:cubicBezTo>
                      <a:cubicBezTo>
                        <a:pt x="626949" y="281535"/>
                        <a:pt x="627849" y="281987"/>
                        <a:pt x="628729" y="282478"/>
                      </a:cubicBezTo>
                      <a:cubicBezTo>
                        <a:pt x="628804" y="281987"/>
                        <a:pt x="628879" y="281497"/>
                        <a:pt x="628954" y="281006"/>
                      </a:cubicBezTo>
                      <a:cubicBezTo>
                        <a:pt x="627587" y="279799"/>
                        <a:pt x="626200" y="278555"/>
                        <a:pt x="624739" y="277235"/>
                      </a:cubicBezTo>
                      <a:cubicBezTo>
                        <a:pt x="624870" y="276971"/>
                        <a:pt x="625095" y="276481"/>
                        <a:pt x="625638" y="275311"/>
                      </a:cubicBezTo>
                      <a:cubicBezTo>
                        <a:pt x="624477" y="275199"/>
                        <a:pt x="623596" y="275123"/>
                        <a:pt x="622716" y="275010"/>
                      </a:cubicBezTo>
                      <a:cubicBezTo>
                        <a:pt x="622678" y="275349"/>
                        <a:pt x="622622" y="275689"/>
                        <a:pt x="622585" y="275990"/>
                      </a:cubicBezTo>
                      <a:cubicBezTo>
                        <a:pt x="622941" y="276556"/>
                        <a:pt x="623296" y="277122"/>
                        <a:pt x="623652" y="277688"/>
                      </a:cubicBezTo>
                      <a:cubicBezTo>
                        <a:pt x="623428" y="278404"/>
                        <a:pt x="623222" y="279121"/>
                        <a:pt x="622959" y="279951"/>
                      </a:cubicBezTo>
                      <a:cubicBezTo>
                        <a:pt x="623465" y="280856"/>
                        <a:pt x="623952" y="281648"/>
                        <a:pt x="624420" y="282477"/>
                      </a:cubicBezTo>
                      <a:cubicBezTo>
                        <a:pt x="624364" y="282666"/>
                        <a:pt x="624327" y="282854"/>
                        <a:pt x="624271" y="283043"/>
                      </a:cubicBezTo>
                      <a:cubicBezTo>
                        <a:pt x="623840" y="282892"/>
                        <a:pt x="623390" y="282741"/>
                        <a:pt x="623090" y="282628"/>
                      </a:cubicBezTo>
                      <a:cubicBezTo>
                        <a:pt x="622791" y="284137"/>
                        <a:pt x="622510" y="285570"/>
                        <a:pt x="622154" y="287305"/>
                      </a:cubicBezTo>
                      <a:cubicBezTo>
                        <a:pt x="622397" y="288285"/>
                        <a:pt x="622753" y="289643"/>
                        <a:pt x="623222" y="291453"/>
                      </a:cubicBezTo>
                      <a:lnTo>
                        <a:pt x="619429" y="290942"/>
                      </a:lnTo>
                      <a:lnTo>
                        <a:pt x="617114" y="285947"/>
                      </a:lnTo>
                      <a:cubicBezTo>
                        <a:pt x="616140" y="286437"/>
                        <a:pt x="615110" y="286928"/>
                        <a:pt x="614380" y="287305"/>
                      </a:cubicBezTo>
                      <a:cubicBezTo>
                        <a:pt x="614361" y="288210"/>
                        <a:pt x="614361" y="289002"/>
                        <a:pt x="614305" y="289794"/>
                      </a:cubicBezTo>
                      <a:cubicBezTo>
                        <a:pt x="614155" y="292057"/>
                        <a:pt x="613649" y="294357"/>
                        <a:pt x="614661" y="296997"/>
                      </a:cubicBezTo>
                      <a:cubicBezTo>
                        <a:pt x="614117" y="296771"/>
                        <a:pt x="613293" y="296884"/>
                        <a:pt x="613087" y="296205"/>
                      </a:cubicBezTo>
                      <a:cubicBezTo>
                        <a:pt x="612787" y="295225"/>
                        <a:pt x="612881" y="293716"/>
                        <a:pt x="612862" y="292434"/>
                      </a:cubicBezTo>
                      <a:cubicBezTo>
                        <a:pt x="612843" y="291000"/>
                        <a:pt x="612918" y="289606"/>
                        <a:pt x="612956" y="287720"/>
                      </a:cubicBezTo>
                      <a:cubicBezTo>
                        <a:pt x="612281" y="288512"/>
                        <a:pt x="611982" y="288888"/>
                        <a:pt x="611607" y="289341"/>
                      </a:cubicBezTo>
                      <a:cubicBezTo>
                        <a:pt x="611251" y="287644"/>
                        <a:pt x="610820" y="286135"/>
                        <a:pt x="610651" y="284476"/>
                      </a:cubicBezTo>
                      <a:cubicBezTo>
                        <a:pt x="610577" y="283722"/>
                        <a:pt x="611045" y="282779"/>
                        <a:pt x="611401" y="281346"/>
                      </a:cubicBezTo>
                      <a:cubicBezTo>
                        <a:pt x="610895" y="281723"/>
                        <a:pt x="610370" y="282100"/>
                        <a:pt x="609471" y="282779"/>
                      </a:cubicBezTo>
                      <a:cubicBezTo>
                        <a:pt x="608272" y="282289"/>
                        <a:pt x="606587" y="281610"/>
                        <a:pt x="604882" y="280931"/>
                      </a:cubicBezTo>
                      <a:cubicBezTo>
                        <a:pt x="604900" y="280592"/>
                        <a:pt x="604938" y="280252"/>
                        <a:pt x="604957" y="279913"/>
                      </a:cubicBezTo>
                      <a:cubicBezTo>
                        <a:pt x="605519" y="279573"/>
                        <a:pt x="606081" y="279196"/>
                        <a:pt x="607205" y="278517"/>
                      </a:cubicBezTo>
                      <a:cubicBezTo>
                        <a:pt x="605725" y="277801"/>
                        <a:pt x="604788" y="277348"/>
                        <a:pt x="603870" y="276896"/>
                      </a:cubicBezTo>
                      <a:cubicBezTo>
                        <a:pt x="603439" y="273954"/>
                        <a:pt x="603570" y="271691"/>
                        <a:pt x="605687" y="271541"/>
                      </a:cubicBezTo>
                      <a:cubicBezTo>
                        <a:pt x="605125" y="269315"/>
                        <a:pt x="604676" y="267543"/>
                        <a:pt x="604113" y="265393"/>
                      </a:cubicBezTo>
                      <a:cubicBezTo>
                        <a:pt x="604882" y="265129"/>
                        <a:pt x="605556" y="264902"/>
                        <a:pt x="606755" y="264488"/>
                      </a:cubicBezTo>
                      <a:cubicBezTo>
                        <a:pt x="605294" y="261508"/>
                        <a:pt x="604189" y="258680"/>
                        <a:pt x="602802" y="256719"/>
                      </a:cubicBezTo>
                      <a:cubicBezTo>
                        <a:pt x="602072" y="255700"/>
                        <a:pt x="600817" y="256002"/>
                        <a:pt x="599786" y="256115"/>
                      </a:cubicBezTo>
                      <a:cubicBezTo>
                        <a:pt x="597632" y="256266"/>
                        <a:pt x="596508" y="253475"/>
                        <a:pt x="595478" y="250647"/>
                      </a:cubicBezTo>
                      <a:cubicBezTo>
                        <a:pt x="593941" y="251023"/>
                        <a:pt x="592462" y="251401"/>
                        <a:pt x="590757" y="251854"/>
                      </a:cubicBezTo>
                      <a:cubicBezTo>
                        <a:pt x="590888" y="252796"/>
                        <a:pt x="591075" y="254154"/>
                        <a:pt x="591356" y="256153"/>
                      </a:cubicBezTo>
                      <a:cubicBezTo>
                        <a:pt x="592199" y="255059"/>
                        <a:pt x="592930" y="254116"/>
                        <a:pt x="593585" y="253287"/>
                      </a:cubicBezTo>
                      <a:cubicBezTo>
                        <a:pt x="593848" y="253739"/>
                        <a:pt x="594241" y="254418"/>
                        <a:pt x="594990" y="255700"/>
                      </a:cubicBezTo>
                      <a:cubicBezTo>
                        <a:pt x="594878" y="256341"/>
                        <a:pt x="594466" y="257963"/>
                        <a:pt x="594391" y="259623"/>
                      </a:cubicBezTo>
                      <a:cubicBezTo>
                        <a:pt x="594353" y="260565"/>
                        <a:pt x="594878" y="262376"/>
                        <a:pt x="595159" y="262413"/>
                      </a:cubicBezTo>
                      <a:cubicBezTo>
                        <a:pt x="596152" y="262489"/>
                        <a:pt x="597164" y="261923"/>
                        <a:pt x="598381" y="261546"/>
                      </a:cubicBezTo>
                      <a:cubicBezTo>
                        <a:pt x="597463" y="259132"/>
                        <a:pt x="596770" y="257360"/>
                        <a:pt x="596021" y="255361"/>
                      </a:cubicBezTo>
                      <a:cubicBezTo>
                        <a:pt x="597239" y="256191"/>
                        <a:pt x="598157" y="256605"/>
                        <a:pt x="598962" y="257473"/>
                      </a:cubicBezTo>
                      <a:cubicBezTo>
                        <a:pt x="599486" y="258038"/>
                        <a:pt x="599824" y="259321"/>
                        <a:pt x="600292" y="260414"/>
                      </a:cubicBezTo>
                      <a:cubicBezTo>
                        <a:pt x="601622" y="257020"/>
                        <a:pt x="602709" y="261848"/>
                        <a:pt x="604151" y="261055"/>
                      </a:cubicBezTo>
                      <a:cubicBezTo>
                        <a:pt x="604151" y="261358"/>
                        <a:pt x="604151" y="261697"/>
                        <a:pt x="604151" y="261998"/>
                      </a:cubicBezTo>
                      <a:cubicBezTo>
                        <a:pt x="603008" y="262828"/>
                        <a:pt x="601884" y="263658"/>
                        <a:pt x="600667" y="264525"/>
                      </a:cubicBezTo>
                      <a:cubicBezTo>
                        <a:pt x="601247" y="265996"/>
                        <a:pt x="601753" y="267203"/>
                        <a:pt x="602596" y="269315"/>
                      </a:cubicBezTo>
                      <a:cubicBezTo>
                        <a:pt x="599749" y="268297"/>
                        <a:pt x="597388" y="267467"/>
                        <a:pt x="594803" y="266562"/>
                      </a:cubicBezTo>
                      <a:cubicBezTo>
                        <a:pt x="594916" y="267807"/>
                        <a:pt x="595084" y="269428"/>
                        <a:pt x="595290" y="271729"/>
                      </a:cubicBezTo>
                      <a:cubicBezTo>
                        <a:pt x="597707" y="265732"/>
                        <a:pt x="599318" y="274406"/>
                        <a:pt x="601378" y="271993"/>
                      </a:cubicBezTo>
                      <a:cubicBezTo>
                        <a:pt x="602390" y="274671"/>
                        <a:pt x="603327" y="277160"/>
                        <a:pt x="604207" y="279460"/>
                      </a:cubicBezTo>
                      <a:cubicBezTo>
                        <a:pt x="602933" y="281874"/>
                        <a:pt x="601847" y="283948"/>
                        <a:pt x="600667" y="286211"/>
                      </a:cubicBezTo>
                      <a:cubicBezTo>
                        <a:pt x="599393" y="281233"/>
                        <a:pt x="596883" y="282892"/>
                        <a:pt x="594859" y="283458"/>
                      </a:cubicBezTo>
                      <a:cubicBezTo>
                        <a:pt x="594073" y="281308"/>
                        <a:pt x="593473" y="279611"/>
                        <a:pt x="592649" y="277311"/>
                      </a:cubicBezTo>
                      <a:cubicBezTo>
                        <a:pt x="594241" y="277311"/>
                        <a:pt x="595758" y="277310"/>
                        <a:pt x="597257" y="277310"/>
                      </a:cubicBezTo>
                      <a:cubicBezTo>
                        <a:pt x="597313" y="277160"/>
                        <a:pt x="597351" y="277047"/>
                        <a:pt x="597407" y="276896"/>
                      </a:cubicBezTo>
                      <a:cubicBezTo>
                        <a:pt x="595721" y="275651"/>
                        <a:pt x="594016" y="274406"/>
                        <a:pt x="592124" y="273011"/>
                      </a:cubicBezTo>
                      <a:cubicBezTo>
                        <a:pt x="592761" y="271653"/>
                        <a:pt x="593211" y="270673"/>
                        <a:pt x="593867" y="269202"/>
                      </a:cubicBezTo>
                      <a:cubicBezTo>
                        <a:pt x="593192" y="268825"/>
                        <a:pt x="592649" y="268523"/>
                        <a:pt x="592031" y="268146"/>
                      </a:cubicBezTo>
                      <a:cubicBezTo>
                        <a:pt x="591843" y="267014"/>
                        <a:pt x="591600" y="265694"/>
                        <a:pt x="591356" y="264186"/>
                      </a:cubicBezTo>
                      <a:cubicBezTo>
                        <a:pt x="590607" y="264676"/>
                        <a:pt x="590045" y="265054"/>
                        <a:pt x="589295" y="265581"/>
                      </a:cubicBezTo>
                      <a:cubicBezTo>
                        <a:pt x="589652" y="267052"/>
                        <a:pt x="589989" y="268486"/>
                        <a:pt x="590344" y="269956"/>
                      </a:cubicBezTo>
                      <a:cubicBezTo>
                        <a:pt x="590214" y="269919"/>
                        <a:pt x="589914" y="269730"/>
                        <a:pt x="589614" y="269730"/>
                      </a:cubicBezTo>
                      <a:cubicBezTo>
                        <a:pt x="589221" y="269767"/>
                        <a:pt x="588827" y="269956"/>
                        <a:pt x="588453" y="270069"/>
                      </a:cubicBezTo>
                      <a:cubicBezTo>
                        <a:pt x="588528" y="270974"/>
                        <a:pt x="588490" y="272068"/>
                        <a:pt x="588715" y="272710"/>
                      </a:cubicBezTo>
                      <a:cubicBezTo>
                        <a:pt x="589764" y="275538"/>
                        <a:pt x="590850" y="278291"/>
                        <a:pt x="592012" y="280931"/>
                      </a:cubicBezTo>
                      <a:cubicBezTo>
                        <a:pt x="592424" y="281874"/>
                        <a:pt x="593155" y="282251"/>
                        <a:pt x="593529" y="283194"/>
                      </a:cubicBezTo>
                      <a:cubicBezTo>
                        <a:pt x="594204" y="284891"/>
                        <a:pt x="594747" y="286814"/>
                        <a:pt x="595290" y="288700"/>
                      </a:cubicBezTo>
                      <a:cubicBezTo>
                        <a:pt x="595815" y="290511"/>
                        <a:pt x="597519" y="291114"/>
                        <a:pt x="598456" y="290699"/>
                      </a:cubicBezTo>
                      <a:cubicBezTo>
                        <a:pt x="599899" y="290058"/>
                        <a:pt x="601434" y="290133"/>
                        <a:pt x="602933" y="290096"/>
                      </a:cubicBezTo>
                      <a:cubicBezTo>
                        <a:pt x="603645" y="290096"/>
                        <a:pt x="604376" y="290510"/>
                        <a:pt x="605163" y="290737"/>
                      </a:cubicBezTo>
                      <a:cubicBezTo>
                        <a:pt x="605369" y="289342"/>
                        <a:pt x="605519" y="288247"/>
                        <a:pt x="605687" y="287078"/>
                      </a:cubicBezTo>
                      <a:cubicBezTo>
                        <a:pt x="606268" y="289002"/>
                        <a:pt x="606774" y="290737"/>
                        <a:pt x="607336" y="292660"/>
                      </a:cubicBezTo>
                      <a:cubicBezTo>
                        <a:pt x="605088" y="292358"/>
                        <a:pt x="602915" y="292057"/>
                        <a:pt x="600573" y="291755"/>
                      </a:cubicBezTo>
                      <a:cubicBezTo>
                        <a:pt x="600517" y="292095"/>
                        <a:pt x="600404" y="292849"/>
                        <a:pt x="600386" y="292962"/>
                      </a:cubicBezTo>
                      <a:cubicBezTo>
                        <a:pt x="599749" y="293188"/>
                        <a:pt x="599224" y="293226"/>
                        <a:pt x="598812" y="293641"/>
                      </a:cubicBezTo>
                      <a:cubicBezTo>
                        <a:pt x="598662" y="293791"/>
                        <a:pt x="598719" y="294848"/>
                        <a:pt x="598662" y="295489"/>
                      </a:cubicBezTo>
                      <a:cubicBezTo>
                        <a:pt x="599430" y="295451"/>
                        <a:pt x="600198" y="295526"/>
                        <a:pt x="600967" y="295413"/>
                      </a:cubicBezTo>
                      <a:cubicBezTo>
                        <a:pt x="601491" y="295338"/>
                        <a:pt x="601997" y="295036"/>
                        <a:pt x="602521" y="294848"/>
                      </a:cubicBezTo>
                      <a:cubicBezTo>
                        <a:pt x="603271" y="297148"/>
                        <a:pt x="604001" y="299411"/>
                        <a:pt x="604751" y="301711"/>
                      </a:cubicBezTo>
                      <a:cubicBezTo>
                        <a:pt x="604938" y="301485"/>
                        <a:pt x="605125" y="301259"/>
                        <a:pt x="605313" y="301033"/>
                      </a:cubicBezTo>
                      <a:cubicBezTo>
                        <a:pt x="605144" y="299750"/>
                        <a:pt x="604975" y="298468"/>
                        <a:pt x="604900" y="297940"/>
                      </a:cubicBezTo>
                      <a:cubicBezTo>
                        <a:pt x="603926" y="296658"/>
                        <a:pt x="603233" y="295753"/>
                        <a:pt x="602521" y="294810"/>
                      </a:cubicBezTo>
                      <a:cubicBezTo>
                        <a:pt x="604675" y="295036"/>
                        <a:pt x="606699" y="295715"/>
                        <a:pt x="608685" y="298015"/>
                      </a:cubicBezTo>
                      <a:cubicBezTo>
                        <a:pt x="610127" y="299713"/>
                        <a:pt x="612131" y="300354"/>
                        <a:pt x="613818" y="300052"/>
                      </a:cubicBezTo>
                      <a:cubicBezTo>
                        <a:pt x="615241" y="299826"/>
                        <a:pt x="615016" y="301674"/>
                        <a:pt x="615447" y="302767"/>
                      </a:cubicBezTo>
                      <a:cubicBezTo>
                        <a:pt x="615766" y="303597"/>
                        <a:pt x="616028" y="304503"/>
                        <a:pt x="616309" y="305408"/>
                      </a:cubicBezTo>
                      <a:cubicBezTo>
                        <a:pt x="616496" y="305219"/>
                        <a:pt x="616684" y="305030"/>
                        <a:pt x="616871" y="304842"/>
                      </a:cubicBezTo>
                      <a:cubicBezTo>
                        <a:pt x="616721" y="303786"/>
                        <a:pt x="616590" y="302692"/>
                        <a:pt x="616290" y="300505"/>
                      </a:cubicBezTo>
                      <a:cubicBezTo>
                        <a:pt x="617115" y="301598"/>
                        <a:pt x="617602" y="302164"/>
                        <a:pt x="618014" y="302881"/>
                      </a:cubicBezTo>
                      <a:cubicBezTo>
                        <a:pt x="618070" y="302994"/>
                        <a:pt x="617789" y="303824"/>
                        <a:pt x="617564" y="304880"/>
                      </a:cubicBezTo>
                      <a:cubicBezTo>
                        <a:pt x="618613" y="305068"/>
                        <a:pt x="619550" y="305219"/>
                        <a:pt x="620805" y="305408"/>
                      </a:cubicBezTo>
                      <a:cubicBezTo>
                        <a:pt x="620692" y="303220"/>
                        <a:pt x="620618" y="301410"/>
                        <a:pt x="620524" y="299637"/>
                      </a:cubicBezTo>
                      <a:cubicBezTo>
                        <a:pt x="620412" y="299675"/>
                        <a:pt x="620280" y="299713"/>
                        <a:pt x="620168" y="299750"/>
                      </a:cubicBezTo>
                      <a:cubicBezTo>
                        <a:pt x="620561" y="298317"/>
                        <a:pt x="620955" y="296884"/>
                        <a:pt x="621367" y="295413"/>
                      </a:cubicBezTo>
                      <a:cubicBezTo>
                        <a:pt x="622884" y="296394"/>
                        <a:pt x="623221" y="299751"/>
                        <a:pt x="621873" y="303145"/>
                      </a:cubicBezTo>
                      <a:cubicBezTo>
                        <a:pt x="625151" y="305068"/>
                        <a:pt x="628354" y="306916"/>
                        <a:pt x="631933" y="309028"/>
                      </a:cubicBezTo>
                      <a:cubicBezTo>
                        <a:pt x="632869" y="313026"/>
                        <a:pt x="635436" y="313780"/>
                        <a:pt x="637646" y="315440"/>
                      </a:cubicBezTo>
                      <a:cubicBezTo>
                        <a:pt x="638770" y="316269"/>
                        <a:pt x="640119" y="315854"/>
                        <a:pt x="641318" y="316382"/>
                      </a:cubicBezTo>
                      <a:cubicBezTo>
                        <a:pt x="641917" y="316646"/>
                        <a:pt x="642442" y="317740"/>
                        <a:pt x="642929" y="318570"/>
                      </a:cubicBezTo>
                      <a:cubicBezTo>
                        <a:pt x="643322" y="319249"/>
                        <a:pt x="643622" y="320154"/>
                        <a:pt x="643790" y="320569"/>
                      </a:cubicBezTo>
                      <a:cubicBezTo>
                        <a:pt x="644989" y="319211"/>
                        <a:pt x="645982" y="318080"/>
                        <a:pt x="646994" y="316911"/>
                      </a:cubicBezTo>
                      <a:cubicBezTo>
                        <a:pt x="647144" y="317099"/>
                        <a:pt x="647294" y="317288"/>
                        <a:pt x="647462" y="317476"/>
                      </a:cubicBezTo>
                      <a:cubicBezTo>
                        <a:pt x="647181" y="319211"/>
                        <a:pt x="646882" y="320946"/>
                        <a:pt x="646601" y="322681"/>
                      </a:cubicBezTo>
                      <a:cubicBezTo>
                        <a:pt x="654993" y="329658"/>
                        <a:pt x="663648" y="335654"/>
                        <a:pt x="672509" y="341500"/>
                      </a:cubicBezTo>
                      <a:cubicBezTo>
                        <a:pt x="672434" y="342066"/>
                        <a:pt x="672303" y="343009"/>
                        <a:pt x="672153" y="344178"/>
                      </a:cubicBezTo>
                      <a:cubicBezTo>
                        <a:pt x="671460" y="343914"/>
                        <a:pt x="670673" y="343914"/>
                        <a:pt x="670036" y="343310"/>
                      </a:cubicBezTo>
                      <a:cubicBezTo>
                        <a:pt x="666439" y="339878"/>
                        <a:pt x="662449" y="339124"/>
                        <a:pt x="658740" y="336560"/>
                      </a:cubicBezTo>
                      <a:cubicBezTo>
                        <a:pt x="656586" y="335051"/>
                        <a:pt x="654544" y="332826"/>
                        <a:pt x="652371" y="331430"/>
                      </a:cubicBezTo>
                      <a:cubicBezTo>
                        <a:pt x="648099" y="328715"/>
                        <a:pt x="643772" y="326301"/>
                        <a:pt x="639444" y="323887"/>
                      </a:cubicBezTo>
                      <a:cubicBezTo>
                        <a:pt x="635548" y="321662"/>
                        <a:pt x="631670" y="319249"/>
                        <a:pt x="627736" y="317514"/>
                      </a:cubicBezTo>
                      <a:cubicBezTo>
                        <a:pt x="622154" y="315062"/>
                        <a:pt x="616515" y="313139"/>
                        <a:pt x="610914" y="310914"/>
                      </a:cubicBezTo>
                      <a:cubicBezTo>
                        <a:pt x="610277" y="310650"/>
                        <a:pt x="609546" y="310009"/>
                        <a:pt x="609134" y="309066"/>
                      </a:cubicBezTo>
                      <a:cubicBezTo>
                        <a:pt x="607879" y="306200"/>
                        <a:pt x="606436" y="307029"/>
                        <a:pt x="604807" y="307067"/>
                      </a:cubicBezTo>
                      <a:cubicBezTo>
                        <a:pt x="602765" y="307143"/>
                        <a:pt x="600666" y="305822"/>
                        <a:pt x="598662" y="304691"/>
                      </a:cubicBezTo>
                      <a:cubicBezTo>
                        <a:pt x="597220" y="303899"/>
                        <a:pt x="595833" y="301297"/>
                        <a:pt x="594503" y="301485"/>
                      </a:cubicBezTo>
                      <a:cubicBezTo>
                        <a:pt x="592686" y="301787"/>
                        <a:pt x="591206" y="300316"/>
                        <a:pt x="589558" y="299826"/>
                      </a:cubicBezTo>
                      <a:cubicBezTo>
                        <a:pt x="587216" y="299109"/>
                        <a:pt x="584837" y="298958"/>
                        <a:pt x="582514" y="298129"/>
                      </a:cubicBezTo>
                      <a:cubicBezTo>
                        <a:pt x="581708" y="297865"/>
                        <a:pt x="581072" y="295979"/>
                        <a:pt x="580247" y="295451"/>
                      </a:cubicBezTo>
                      <a:cubicBezTo>
                        <a:pt x="579367" y="294885"/>
                        <a:pt x="578374" y="295112"/>
                        <a:pt x="577437" y="294961"/>
                      </a:cubicBezTo>
                      <a:cubicBezTo>
                        <a:pt x="575976" y="294735"/>
                        <a:pt x="574496" y="294244"/>
                        <a:pt x="573035" y="294282"/>
                      </a:cubicBezTo>
                      <a:cubicBezTo>
                        <a:pt x="569251" y="294357"/>
                        <a:pt x="565467" y="294659"/>
                        <a:pt x="561683" y="294772"/>
                      </a:cubicBezTo>
                      <a:cubicBezTo>
                        <a:pt x="560240" y="294810"/>
                        <a:pt x="558798" y="294357"/>
                        <a:pt x="557374" y="294621"/>
                      </a:cubicBezTo>
                      <a:cubicBezTo>
                        <a:pt x="556737" y="294734"/>
                        <a:pt x="556138" y="296092"/>
                        <a:pt x="555538" y="296884"/>
                      </a:cubicBezTo>
                      <a:cubicBezTo>
                        <a:pt x="554901" y="297714"/>
                        <a:pt x="554283" y="298543"/>
                        <a:pt x="553665" y="299373"/>
                      </a:cubicBezTo>
                      <a:cubicBezTo>
                        <a:pt x="553421" y="298770"/>
                        <a:pt x="553159" y="298167"/>
                        <a:pt x="552916" y="297563"/>
                      </a:cubicBezTo>
                      <a:cubicBezTo>
                        <a:pt x="553290" y="296959"/>
                        <a:pt x="553684" y="296394"/>
                        <a:pt x="554377" y="295262"/>
                      </a:cubicBezTo>
                      <a:cubicBezTo>
                        <a:pt x="551698" y="295262"/>
                        <a:pt x="549150" y="295262"/>
                        <a:pt x="546434" y="295262"/>
                      </a:cubicBezTo>
                      <a:cubicBezTo>
                        <a:pt x="546696" y="296130"/>
                        <a:pt x="546902" y="296884"/>
                        <a:pt x="546958" y="297073"/>
                      </a:cubicBezTo>
                      <a:cubicBezTo>
                        <a:pt x="545965" y="298732"/>
                        <a:pt x="545066" y="300241"/>
                        <a:pt x="544036" y="301976"/>
                      </a:cubicBezTo>
                      <a:cubicBezTo>
                        <a:pt x="544879" y="303107"/>
                        <a:pt x="545497" y="303899"/>
                        <a:pt x="546528" y="305294"/>
                      </a:cubicBezTo>
                      <a:cubicBezTo>
                        <a:pt x="545647" y="306162"/>
                        <a:pt x="544972" y="307444"/>
                        <a:pt x="544429" y="307218"/>
                      </a:cubicBezTo>
                      <a:cubicBezTo>
                        <a:pt x="542668" y="306577"/>
                        <a:pt x="540945" y="306124"/>
                        <a:pt x="539165" y="307142"/>
                      </a:cubicBezTo>
                      <a:cubicBezTo>
                        <a:pt x="538809" y="307331"/>
                        <a:pt x="538322" y="306577"/>
                        <a:pt x="537985" y="305445"/>
                      </a:cubicBezTo>
                      <a:cubicBezTo>
                        <a:pt x="538491" y="305181"/>
                        <a:pt x="538997" y="304880"/>
                        <a:pt x="539671" y="304502"/>
                      </a:cubicBezTo>
                      <a:cubicBezTo>
                        <a:pt x="539315" y="303559"/>
                        <a:pt x="538996" y="302767"/>
                        <a:pt x="538678" y="301900"/>
                      </a:cubicBezTo>
                      <a:cubicBezTo>
                        <a:pt x="536898" y="305935"/>
                        <a:pt x="534276" y="304729"/>
                        <a:pt x="531635" y="298355"/>
                      </a:cubicBezTo>
                      <a:cubicBezTo>
                        <a:pt x="532271" y="298280"/>
                        <a:pt x="532702" y="298091"/>
                        <a:pt x="533096" y="298242"/>
                      </a:cubicBezTo>
                      <a:cubicBezTo>
                        <a:pt x="533433" y="298393"/>
                        <a:pt x="533770" y="299449"/>
                        <a:pt x="534033" y="299336"/>
                      </a:cubicBezTo>
                      <a:cubicBezTo>
                        <a:pt x="536767" y="298279"/>
                        <a:pt x="539334" y="301108"/>
                        <a:pt x="542443" y="301108"/>
                      </a:cubicBezTo>
                      <a:cubicBezTo>
                        <a:pt x="540720" y="299524"/>
                        <a:pt x="540495" y="297903"/>
                        <a:pt x="541751" y="295376"/>
                      </a:cubicBezTo>
                      <a:cubicBezTo>
                        <a:pt x="539447" y="294357"/>
                        <a:pt x="537461" y="291491"/>
                        <a:pt x="535138" y="294320"/>
                      </a:cubicBezTo>
                      <a:cubicBezTo>
                        <a:pt x="534875" y="294659"/>
                        <a:pt x="534388" y="294358"/>
                        <a:pt x="534032" y="294244"/>
                      </a:cubicBezTo>
                      <a:cubicBezTo>
                        <a:pt x="533526" y="294093"/>
                        <a:pt x="533002" y="293792"/>
                        <a:pt x="532496" y="293716"/>
                      </a:cubicBezTo>
                      <a:cubicBezTo>
                        <a:pt x="531335" y="293527"/>
                        <a:pt x="530192" y="293377"/>
                        <a:pt x="529030" y="293377"/>
                      </a:cubicBezTo>
                      <a:cubicBezTo>
                        <a:pt x="528206" y="293377"/>
                        <a:pt x="527326" y="293264"/>
                        <a:pt x="526576" y="293829"/>
                      </a:cubicBezTo>
                      <a:cubicBezTo>
                        <a:pt x="525415" y="294696"/>
                        <a:pt x="524329" y="296130"/>
                        <a:pt x="523055" y="297488"/>
                      </a:cubicBezTo>
                      <a:cubicBezTo>
                        <a:pt x="524553" y="298016"/>
                        <a:pt x="525733" y="298430"/>
                        <a:pt x="526951" y="298883"/>
                      </a:cubicBezTo>
                      <a:cubicBezTo>
                        <a:pt x="525265" y="303748"/>
                        <a:pt x="524478" y="304239"/>
                        <a:pt x="522736" y="301523"/>
                      </a:cubicBezTo>
                      <a:cubicBezTo>
                        <a:pt x="522211" y="302466"/>
                        <a:pt x="521668" y="303409"/>
                        <a:pt x="520825" y="304842"/>
                      </a:cubicBezTo>
                      <a:cubicBezTo>
                        <a:pt x="521275" y="301825"/>
                        <a:pt x="521556" y="299524"/>
                        <a:pt x="521968" y="297337"/>
                      </a:cubicBezTo>
                      <a:cubicBezTo>
                        <a:pt x="522399" y="294961"/>
                        <a:pt x="521818" y="294508"/>
                        <a:pt x="520844" y="294320"/>
                      </a:cubicBezTo>
                      <a:cubicBezTo>
                        <a:pt x="519982" y="294169"/>
                        <a:pt x="519009" y="293113"/>
                        <a:pt x="518315" y="293678"/>
                      </a:cubicBezTo>
                      <a:cubicBezTo>
                        <a:pt x="516423" y="295187"/>
                        <a:pt x="514718" y="294320"/>
                        <a:pt x="512527" y="292095"/>
                      </a:cubicBezTo>
                      <a:cubicBezTo>
                        <a:pt x="513013" y="293716"/>
                        <a:pt x="513238" y="294169"/>
                        <a:pt x="513276" y="294659"/>
                      </a:cubicBezTo>
                      <a:cubicBezTo>
                        <a:pt x="513351" y="295526"/>
                        <a:pt x="513407" y="296469"/>
                        <a:pt x="513295" y="297336"/>
                      </a:cubicBezTo>
                      <a:cubicBezTo>
                        <a:pt x="513257" y="297638"/>
                        <a:pt x="512583" y="298053"/>
                        <a:pt x="512527" y="297902"/>
                      </a:cubicBezTo>
                      <a:cubicBezTo>
                        <a:pt x="512264" y="297261"/>
                        <a:pt x="512133" y="296356"/>
                        <a:pt x="511909" y="295639"/>
                      </a:cubicBezTo>
                      <a:cubicBezTo>
                        <a:pt x="511646" y="294772"/>
                        <a:pt x="511384" y="293829"/>
                        <a:pt x="511009" y="293150"/>
                      </a:cubicBezTo>
                      <a:cubicBezTo>
                        <a:pt x="510878" y="292886"/>
                        <a:pt x="510260" y="293112"/>
                        <a:pt x="510204" y="293414"/>
                      </a:cubicBezTo>
                      <a:cubicBezTo>
                        <a:pt x="510016" y="294244"/>
                        <a:pt x="509941" y="295262"/>
                        <a:pt x="509904" y="296206"/>
                      </a:cubicBezTo>
                      <a:cubicBezTo>
                        <a:pt x="509885" y="296809"/>
                        <a:pt x="510035" y="297412"/>
                        <a:pt x="510035" y="297525"/>
                      </a:cubicBezTo>
                      <a:cubicBezTo>
                        <a:pt x="508649" y="299373"/>
                        <a:pt x="507375" y="301070"/>
                        <a:pt x="505745" y="303295"/>
                      </a:cubicBezTo>
                      <a:cubicBezTo>
                        <a:pt x="505745" y="299147"/>
                        <a:pt x="505745" y="295979"/>
                        <a:pt x="505745" y="292585"/>
                      </a:cubicBezTo>
                      <a:cubicBezTo>
                        <a:pt x="503197" y="294018"/>
                        <a:pt x="500893" y="295338"/>
                        <a:pt x="498289" y="296809"/>
                      </a:cubicBezTo>
                      <a:cubicBezTo>
                        <a:pt x="499451" y="297902"/>
                        <a:pt x="500107" y="298468"/>
                        <a:pt x="500743" y="299072"/>
                      </a:cubicBezTo>
                      <a:cubicBezTo>
                        <a:pt x="500106" y="300241"/>
                        <a:pt x="499544" y="301712"/>
                        <a:pt x="498814" y="302541"/>
                      </a:cubicBezTo>
                      <a:cubicBezTo>
                        <a:pt x="497577" y="303937"/>
                        <a:pt x="496229" y="304917"/>
                        <a:pt x="494655" y="306313"/>
                      </a:cubicBezTo>
                      <a:cubicBezTo>
                        <a:pt x="495311" y="303182"/>
                        <a:pt x="495910" y="300354"/>
                        <a:pt x="496603" y="297035"/>
                      </a:cubicBezTo>
                      <a:cubicBezTo>
                        <a:pt x="496266" y="296847"/>
                        <a:pt x="495704" y="296092"/>
                        <a:pt x="495348" y="296356"/>
                      </a:cubicBezTo>
                      <a:cubicBezTo>
                        <a:pt x="493138" y="298204"/>
                        <a:pt x="490777" y="299675"/>
                        <a:pt x="488885" y="302428"/>
                      </a:cubicBezTo>
                      <a:cubicBezTo>
                        <a:pt x="487180" y="304917"/>
                        <a:pt x="485420" y="303446"/>
                        <a:pt x="483659" y="304917"/>
                      </a:cubicBezTo>
                      <a:cubicBezTo>
                        <a:pt x="483809" y="303296"/>
                        <a:pt x="483921" y="302089"/>
                        <a:pt x="484014" y="300882"/>
                      </a:cubicBezTo>
                      <a:cubicBezTo>
                        <a:pt x="483115" y="300882"/>
                        <a:pt x="482235" y="300807"/>
                        <a:pt x="481355" y="300920"/>
                      </a:cubicBezTo>
                      <a:cubicBezTo>
                        <a:pt x="481073" y="300957"/>
                        <a:pt x="480811" y="301561"/>
                        <a:pt x="480549" y="301976"/>
                      </a:cubicBezTo>
                      <a:cubicBezTo>
                        <a:pt x="479931" y="302994"/>
                        <a:pt x="479388" y="304314"/>
                        <a:pt x="478694" y="304993"/>
                      </a:cubicBezTo>
                      <a:cubicBezTo>
                        <a:pt x="477702" y="305898"/>
                        <a:pt x="476521" y="306728"/>
                        <a:pt x="476521" y="303899"/>
                      </a:cubicBezTo>
                      <a:cubicBezTo>
                        <a:pt x="475547" y="303409"/>
                        <a:pt x="474816" y="303031"/>
                        <a:pt x="474142" y="302655"/>
                      </a:cubicBezTo>
                      <a:cubicBezTo>
                        <a:pt x="474067" y="306577"/>
                        <a:pt x="472006" y="309632"/>
                        <a:pt x="469627" y="309028"/>
                      </a:cubicBezTo>
                      <a:cubicBezTo>
                        <a:pt x="469627" y="307444"/>
                        <a:pt x="469627" y="305860"/>
                        <a:pt x="469627" y="303183"/>
                      </a:cubicBezTo>
                      <a:cubicBezTo>
                        <a:pt x="468784" y="304691"/>
                        <a:pt x="468185" y="305257"/>
                        <a:pt x="467979" y="306200"/>
                      </a:cubicBezTo>
                      <a:cubicBezTo>
                        <a:pt x="466630" y="312008"/>
                        <a:pt x="465824" y="312611"/>
                        <a:pt x="462921" y="309594"/>
                      </a:cubicBezTo>
                      <a:cubicBezTo>
                        <a:pt x="462546" y="309217"/>
                        <a:pt x="462153" y="308953"/>
                        <a:pt x="461478" y="308349"/>
                      </a:cubicBezTo>
                      <a:cubicBezTo>
                        <a:pt x="462565" y="306614"/>
                        <a:pt x="463595" y="304917"/>
                        <a:pt x="464644" y="303258"/>
                      </a:cubicBezTo>
                      <a:cubicBezTo>
                        <a:pt x="464551" y="302843"/>
                        <a:pt x="464476" y="302390"/>
                        <a:pt x="464382" y="301976"/>
                      </a:cubicBezTo>
                      <a:cubicBezTo>
                        <a:pt x="462209" y="302881"/>
                        <a:pt x="460017" y="303786"/>
                        <a:pt x="457844" y="304691"/>
                      </a:cubicBezTo>
                      <a:cubicBezTo>
                        <a:pt x="457207" y="311517"/>
                        <a:pt x="454734" y="310801"/>
                        <a:pt x="452093" y="311404"/>
                      </a:cubicBezTo>
                      <a:cubicBezTo>
                        <a:pt x="449452" y="311970"/>
                        <a:pt x="446960" y="309669"/>
                        <a:pt x="444543" y="310612"/>
                      </a:cubicBezTo>
                      <a:cubicBezTo>
                        <a:pt x="441190" y="311932"/>
                        <a:pt x="437387" y="308802"/>
                        <a:pt x="434559" y="314723"/>
                      </a:cubicBezTo>
                      <a:cubicBezTo>
                        <a:pt x="433060" y="311253"/>
                        <a:pt x="431674" y="311479"/>
                        <a:pt x="429220" y="314006"/>
                      </a:cubicBezTo>
                      <a:cubicBezTo>
                        <a:pt x="427196" y="316118"/>
                        <a:pt x="425173" y="318683"/>
                        <a:pt x="422719" y="318419"/>
                      </a:cubicBezTo>
                      <a:cubicBezTo>
                        <a:pt x="422326" y="318381"/>
                        <a:pt x="421951" y="318042"/>
                        <a:pt x="421127" y="317627"/>
                      </a:cubicBezTo>
                      <a:cubicBezTo>
                        <a:pt x="423394" y="316231"/>
                        <a:pt x="425211" y="315100"/>
                        <a:pt x="427009" y="313969"/>
                      </a:cubicBezTo>
                      <a:cubicBezTo>
                        <a:pt x="426990" y="313516"/>
                        <a:pt x="426972" y="313063"/>
                        <a:pt x="426934" y="312611"/>
                      </a:cubicBezTo>
                      <a:cubicBezTo>
                        <a:pt x="425361" y="312611"/>
                        <a:pt x="423806" y="312611"/>
                        <a:pt x="422232" y="312611"/>
                      </a:cubicBezTo>
                      <a:cubicBezTo>
                        <a:pt x="422157" y="312196"/>
                        <a:pt x="422082" y="311743"/>
                        <a:pt x="421989" y="311328"/>
                      </a:cubicBezTo>
                      <a:cubicBezTo>
                        <a:pt x="422513" y="310499"/>
                        <a:pt x="423038" y="309669"/>
                        <a:pt x="424049" y="308085"/>
                      </a:cubicBezTo>
                      <a:cubicBezTo>
                        <a:pt x="422944" y="308085"/>
                        <a:pt x="422251" y="308085"/>
                        <a:pt x="421558" y="308085"/>
                      </a:cubicBezTo>
                      <a:cubicBezTo>
                        <a:pt x="421146" y="310989"/>
                        <a:pt x="420771" y="313705"/>
                        <a:pt x="420340" y="316722"/>
                      </a:cubicBezTo>
                      <a:cubicBezTo>
                        <a:pt x="419871" y="316722"/>
                        <a:pt x="419216" y="316722"/>
                        <a:pt x="418411" y="316722"/>
                      </a:cubicBezTo>
                      <a:cubicBezTo>
                        <a:pt x="418729" y="315515"/>
                        <a:pt x="418954" y="314685"/>
                        <a:pt x="419160" y="313931"/>
                      </a:cubicBezTo>
                      <a:cubicBezTo>
                        <a:pt x="418092" y="313592"/>
                        <a:pt x="417099" y="313365"/>
                        <a:pt x="416125" y="312913"/>
                      </a:cubicBezTo>
                      <a:cubicBezTo>
                        <a:pt x="414757" y="312272"/>
                        <a:pt x="413990" y="313177"/>
                        <a:pt x="413390" y="315817"/>
                      </a:cubicBezTo>
                      <a:cubicBezTo>
                        <a:pt x="412903" y="317967"/>
                        <a:pt x="412004" y="319739"/>
                        <a:pt x="411329" y="321549"/>
                      </a:cubicBezTo>
                      <a:cubicBezTo>
                        <a:pt x="412360" y="322454"/>
                        <a:pt x="413746" y="323623"/>
                        <a:pt x="415226" y="324906"/>
                      </a:cubicBezTo>
                      <a:cubicBezTo>
                        <a:pt x="413203" y="331543"/>
                        <a:pt x="410336" y="327282"/>
                        <a:pt x="408238" y="329054"/>
                      </a:cubicBezTo>
                      <a:cubicBezTo>
                        <a:pt x="408650" y="324038"/>
                        <a:pt x="409044" y="319400"/>
                        <a:pt x="409475" y="314044"/>
                      </a:cubicBezTo>
                      <a:cubicBezTo>
                        <a:pt x="405766" y="318079"/>
                        <a:pt x="405765" y="318117"/>
                        <a:pt x="407657" y="320644"/>
                      </a:cubicBezTo>
                      <a:cubicBezTo>
                        <a:pt x="405840" y="326188"/>
                        <a:pt x="403761" y="327659"/>
                        <a:pt x="402206" y="324378"/>
                      </a:cubicBezTo>
                      <a:cubicBezTo>
                        <a:pt x="402712" y="323209"/>
                        <a:pt x="403218" y="322040"/>
                        <a:pt x="403742" y="320871"/>
                      </a:cubicBezTo>
                      <a:cubicBezTo>
                        <a:pt x="400801" y="321888"/>
                        <a:pt x="398179" y="323699"/>
                        <a:pt x="396980" y="330110"/>
                      </a:cubicBezTo>
                      <a:cubicBezTo>
                        <a:pt x="396905" y="326565"/>
                        <a:pt x="396136" y="325849"/>
                        <a:pt x="394807" y="325924"/>
                      </a:cubicBezTo>
                      <a:cubicBezTo>
                        <a:pt x="394394" y="325962"/>
                        <a:pt x="393552" y="324151"/>
                        <a:pt x="393607" y="323850"/>
                      </a:cubicBezTo>
                      <a:cubicBezTo>
                        <a:pt x="394526" y="320003"/>
                        <a:pt x="393458" y="319550"/>
                        <a:pt x="391903" y="319965"/>
                      </a:cubicBezTo>
                      <a:cubicBezTo>
                        <a:pt x="391847" y="318683"/>
                        <a:pt x="391791" y="317740"/>
                        <a:pt x="391715" y="316043"/>
                      </a:cubicBezTo>
                      <a:cubicBezTo>
                        <a:pt x="390648" y="318494"/>
                        <a:pt x="389768" y="320531"/>
                        <a:pt x="388774" y="322794"/>
                      </a:cubicBezTo>
                      <a:cubicBezTo>
                        <a:pt x="389711" y="323171"/>
                        <a:pt x="390179" y="323322"/>
                        <a:pt x="390648" y="323510"/>
                      </a:cubicBezTo>
                      <a:cubicBezTo>
                        <a:pt x="390591" y="323963"/>
                        <a:pt x="390535" y="324830"/>
                        <a:pt x="390479" y="324830"/>
                      </a:cubicBezTo>
                      <a:cubicBezTo>
                        <a:pt x="389636" y="324830"/>
                        <a:pt x="388812" y="324755"/>
                        <a:pt x="387707" y="324642"/>
                      </a:cubicBezTo>
                      <a:cubicBezTo>
                        <a:pt x="388194" y="323133"/>
                        <a:pt x="388494" y="322190"/>
                        <a:pt x="388793" y="321247"/>
                      </a:cubicBezTo>
                      <a:cubicBezTo>
                        <a:pt x="388718" y="321059"/>
                        <a:pt x="388643" y="320908"/>
                        <a:pt x="388569" y="320720"/>
                      </a:cubicBezTo>
                      <a:cubicBezTo>
                        <a:pt x="386957" y="322643"/>
                        <a:pt x="385328" y="324567"/>
                        <a:pt x="383642" y="326565"/>
                      </a:cubicBezTo>
                      <a:cubicBezTo>
                        <a:pt x="381581" y="320682"/>
                        <a:pt x="379707" y="327772"/>
                        <a:pt x="377422" y="327093"/>
                      </a:cubicBezTo>
                      <a:cubicBezTo>
                        <a:pt x="377535" y="325849"/>
                        <a:pt x="377665" y="324604"/>
                        <a:pt x="377778" y="323359"/>
                      </a:cubicBezTo>
                      <a:cubicBezTo>
                        <a:pt x="375961" y="323058"/>
                        <a:pt x="374519" y="326339"/>
                        <a:pt x="374893" y="330073"/>
                      </a:cubicBezTo>
                      <a:cubicBezTo>
                        <a:pt x="375062" y="331732"/>
                        <a:pt x="373469" y="334599"/>
                        <a:pt x="372608" y="334749"/>
                      </a:cubicBezTo>
                      <a:cubicBezTo>
                        <a:pt x="371390" y="334938"/>
                        <a:pt x="370191" y="335730"/>
                        <a:pt x="368973" y="336107"/>
                      </a:cubicBezTo>
                      <a:cubicBezTo>
                        <a:pt x="368618" y="336220"/>
                        <a:pt x="368243" y="335843"/>
                        <a:pt x="367868" y="335692"/>
                      </a:cubicBezTo>
                      <a:cubicBezTo>
                        <a:pt x="368111" y="334938"/>
                        <a:pt x="368280" y="333731"/>
                        <a:pt x="368599" y="333580"/>
                      </a:cubicBezTo>
                      <a:cubicBezTo>
                        <a:pt x="369329" y="333203"/>
                        <a:pt x="370135" y="333505"/>
                        <a:pt x="370884" y="333241"/>
                      </a:cubicBezTo>
                      <a:cubicBezTo>
                        <a:pt x="371577" y="332976"/>
                        <a:pt x="372252" y="332373"/>
                        <a:pt x="372926" y="331920"/>
                      </a:cubicBezTo>
                      <a:cubicBezTo>
                        <a:pt x="372889" y="331468"/>
                        <a:pt x="372851" y="331015"/>
                        <a:pt x="372814" y="330563"/>
                      </a:cubicBezTo>
                      <a:cubicBezTo>
                        <a:pt x="371671" y="330563"/>
                        <a:pt x="370528" y="330563"/>
                        <a:pt x="369329" y="330563"/>
                      </a:cubicBezTo>
                      <a:cubicBezTo>
                        <a:pt x="369591" y="329960"/>
                        <a:pt x="369929" y="329205"/>
                        <a:pt x="370322" y="328262"/>
                      </a:cubicBezTo>
                      <a:cubicBezTo>
                        <a:pt x="369498" y="327885"/>
                        <a:pt x="368692" y="327508"/>
                        <a:pt x="367587" y="327018"/>
                      </a:cubicBezTo>
                      <a:cubicBezTo>
                        <a:pt x="368093" y="326301"/>
                        <a:pt x="368430" y="325811"/>
                        <a:pt x="368748" y="325359"/>
                      </a:cubicBezTo>
                      <a:cubicBezTo>
                        <a:pt x="367512" y="322831"/>
                        <a:pt x="367044" y="323209"/>
                        <a:pt x="366426" y="327320"/>
                      </a:cubicBezTo>
                      <a:cubicBezTo>
                        <a:pt x="363766" y="324528"/>
                        <a:pt x="360075" y="325094"/>
                        <a:pt x="357771" y="328564"/>
                      </a:cubicBezTo>
                      <a:cubicBezTo>
                        <a:pt x="358708" y="329243"/>
                        <a:pt x="359663" y="329959"/>
                        <a:pt x="360693" y="330714"/>
                      </a:cubicBezTo>
                      <a:cubicBezTo>
                        <a:pt x="360450" y="331091"/>
                        <a:pt x="360131" y="331392"/>
                        <a:pt x="360019" y="331845"/>
                      </a:cubicBezTo>
                      <a:cubicBezTo>
                        <a:pt x="358520" y="339237"/>
                        <a:pt x="355654" y="336145"/>
                        <a:pt x="353032" y="335880"/>
                      </a:cubicBezTo>
                      <a:cubicBezTo>
                        <a:pt x="351046" y="335654"/>
                        <a:pt x="349041" y="336447"/>
                        <a:pt x="347037" y="336710"/>
                      </a:cubicBezTo>
                      <a:cubicBezTo>
                        <a:pt x="346587" y="336786"/>
                        <a:pt x="346137" y="336484"/>
                        <a:pt x="345688" y="336371"/>
                      </a:cubicBezTo>
                      <a:cubicBezTo>
                        <a:pt x="345669" y="335918"/>
                        <a:pt x="345650" y="335466"/>
                        <a:pt x="345632" y="335013"/>
                      </a:cubicBezTo>
                      <a:cubicBezTo>
                        <a:pt x="346793" y="334485"/>
                        <a:pt x="347955" y="333882"/>
                        <a:pt x="349135" y="333467"/>
                      </a:cubicBezTo>
                      <a:cubicBezTo>
                        <a:pt x="350446" y="333014"/>
                        <a:pt x="351776" y="332788"/>
                        <a:pt x="353087" y="332411"/>
                      </a:cubicBezTo>
                      <a:cubicBezTo>
                        <a:pt x="353256" y="332373"/>
                        <a:pt x="353556" y="332071"/>
                        <a:pt x="353556" y="331959"/>
                      </a:cubicBezTo>
                      <a:cubicBezTo>
                        <a:pt x="353387" y="328376"/>
                        <a:pt x="354736" y="329545"/>
                        <a:pt x="355692" y="329507"/>
                      </a:cubicBezTo>
                      <a:cubicBezTo>
                        <a:pt x="354792" y="326452"/>
                        <a:pt x="352188" y="325811"/>
                        <a:pt x="350428" y="327470"/>
                      </a:cubicBezTo>
                      <a:cubicBezTo>
                        <a:pt x="349154" y="328677"/>
                        <a:pt x="347730" y="329167"/>
                        <a:pt x="346381" y="330073"/>
                      </a:cubicBezTo>
                      <a:cubicBezTo>
                        <a:pt x="346044" y="330299"/>
                        <a:pt x="345557" y="330789"/>
                        <a:pt x="345500" y="331317"/>
                      </a:cubicBezTo>
                      <a:cubicBezTo>
                        <a:pt x="345126" y="334561"/>
                        <a:pt x="343815" y="334749"/>
                        <a:pt x="342597" y="335390"/>
                      </a:cubicBezTo>
                      <a:cubicBezTo>
                        <a:pt x="342372" y="335503"/>
                        <a:pt x="342260" y="336484"/>
                        <a:pt x="342035" y="337238"/>
                      </a:cubicBezTo>
                      <a:cubicBezTo>
                        <a:pt x="340480" y="334334"/>
                        <a:pt x="339187" y="336899"/>
                        <a:pt x="337801" y="337615"/>
                      </a:cubicBezTo>
                      <a:cubicBezTo>
                        <a:pt x="337220" y="337917"/>
                        <a:pt x="336584" y="337880"/>
                        <a:pt x="335965" y="337992"/>
                      </a:cubicBezTo>
                      <a:cubicBezTo>
                        <a:pt x="335647" y="338030"/>
                        <a:pt x="335216" y="337842"/>
                        <a:pt x="335029" y="338181"/>
                      </a:cubicBezTo>
                      <a:cubicBezTo>
                        <a:pt x="333361" y="340934"/>
                        <a:pt x="331357" y="340067"/>
                        <a:pt x="329446" y="340633"/>
                      </a:cubicBezTo>
                      <a:cubicBezTo>
                        <a:pt x="327348" y="341236"/>
                        <a:pt x="325325" y="343914"/>
                        <a:pt x="323245" y="343989"/>
                      </a:cubicBezTo>
                      <a:cubicBezTo>
                        <a:pt x="320585" y="344102"/>
                        <a:pt x="318656" y="347647"/>
                        <a:pt x="316239" y="348364"/>
                      </a:cubicBezTo>
                      <a:cubicBezTo>
                        <a:pt x="314160" y="349005"/>
                        <a:pt x="312848" y="351381"/>
                        <a:pt x="311313" y="354285"/>
                      </a:cubicBezTo>
                      <a:cubicBezTo>
                        <a:pt x="309495" y="357679"/>
                        <a:pt x="307528" y="362582"/>
                        <a:pt x="304231" y="361149"/>
                      </a:cubicBezTo>
                      <a:cubicBezTo>
                        <a:pt x="303294" y="360734"/>
                        <a:pt x="302189" y="362469"/>
                        <a:pt x="301140" y="362582"/>
                      </a:cubicBezTo>
                      <a:cubicBezTo>
                        <a:pt x="298630" y="362847"/>
                        <a:pt x="296195" y="364016"/>
                        <a:pt x="293722" y="364468"/>
                      </a:cubicBezTo>
                      <a:cubicBezTo>
                        <a:pt x="292860" y="364619"/>
                        <a:pt x="291942" y="363261"/>
                        <a:pt x="291043" y="362733"/>
                      </a:cubicBezTo>
                      <a:cubicBezTo>
                        <a:pt x="290518" y="362431"/>
                        <a:pt x="289525" y="361979"/>
                        <a:pt x="289469" y="362243"/>
                      </a:cubicBezTo>
                      <a:cubicBezTo>
                        <a:pt x="288439" y="366957"/>
                        <a:pt x="286303" y="365600"/>
                        <a:pt x="284542" y="365901"/>
                      </a:cubicBezTo>
                      <a:cubicBezTo>
                        <a:pt x="282763" y="366240"/>
                        <a:pt x="280964" y="366165"/>
                        <a:pt x="279166" y="366052"/>
                      </a:cubicBezTo>
                      <a:cubicBezTo>
                        <a:pt x="278717" y="366014"/>
                        <a:pt x="278267" y="365184"/>
                        <a:pt x="277667" y="364581"/>
                      </a:cubicBezTo>
                      <a:cubicBezTo>
                        <a:pt x="277480" y="365411"/>
                        <a:pt x="277255" y="366467"/>
                        <a:pt x="277031" y="367523"/>
                      </a:cubicBezTo>
                      <a:cubicBezTo>
                        <a:pt x="274220" y="365788"/>
                        <a:pt x="273097" y="367183"/>
                        <a:pt x="272572" y="373067"/>
                      </a:cubicBezTo>
                      <a:cubicBezTo>
                        <a:pt x="272235" y="376687"/>
                        <a:pt x="269930" y="380270"/>
                        <a:pt x="267870" y="379855"/>
                      </a:cubicBezTo>
                      <a:lnTo>
                        <a:pt x="264142" y="377690"/>
                      </a:lnTo>
                      <a:lnTo>
                        <a:pt x="269324" y="393316"/>
                      </a:lnTo>
                      <a:cubicBezTo>
                        <a:pt x="297030" y="474357"/>
                        <a:pt x="347403" y="611411"/>
                        <a:pt x="411483" y="779166"/>
                      </a:cubicBezTo>
                      <a:cubicBezTo>
                        <a:pt x="444278" y="863478"/>
                        <a:pt x="486427" y="1006502"/>
                        <a:pt x="519842" y="1145489"/>
                      </a:cubicBezTo>
                      <a:cubicBezTo>
                        <a:pt x="593050" y="1447260"/>
                        <a:pt x="591137" y="1440121"/>
                        <a:pt x="607203" y="1471526"/>
                      </a:cubicBezTo>
                      <a:cubicBezTo>
                        <a:pt x="662247" y="1581760"/>
                        <a:pt x="695353" y="1329298"/>
                        <a:pt x="649036" y="1151682"/>
                      </a:cubicBezTo>
                      <a:cubicBezTo>
                        <a:pt x="630225" y="1081477"/>
                        <a:pt x="629884" y="1061163"/>
                        <a:pt x="645649" y="1039084"/>
                      </a:cubicBezTo>
                      <a:cubicBezTo>
                        <a:pt x="655549" y="1023678"/>
                        <a:pt x="670847" y="1009376"/>
                        <a:pt x="680366" y="1006826"/>
                      </a:cubicBezTo>
                      <a:cubicBezTo>
                        <a:pt x="707734" y="999493"/>
                        <a:pt x="837743" y="1089640"/>
                        <a:pt x="869940" y="1138403"/>
                      </a:cubicBezTo>
                      <a:cubicBezTo>
                        <a:pt x="886793" y="1163222"/>
                        <a:pt x="910869" y="1191203"/>
                        <a:pt x="924768" y="1200233"/>
                      </a:cubicBezTo>
                      <a:cubicBezTo>
                        <a:pt x="951054" y="1217422"/>
                        <a:pt x="980886" y="1214529"/>
                        <a:pt x="978166" y="1194854"/>
                      </a:cubicBezTo>
                      <a:cubicBezTo>
                        <a:pt x="977762" y="1188585"/>
                        <a:pt x="976401" y="1178747"/>
                        <a:pt x="976315" y="1173667"/>
                      </a:cubicBezTo>
                      <a:cubicBezTo>
                        <a:pt x="975911" y="1167400"/>
                        <a:pt x="974612" y="1143516"/>
                        <a:pt x="972996" y="1118443"/>
                      </a:cubicBezTo>
                      <a:cubicBezTo>
                        <a:pt x="970166" y="1074563"/>
                        <a:pt x="1002776" y="1005884"/>
                        <a:pt x="1035605" y="985610"/>
                      </a:cubicBezTo>
                      <a:cubicBezTo>
                        <a:pt x="1044167" y="979490"/>
                        <a:pt x="1067413" y="975811"/>
                        <a:pt x="1086539" y="975788"/>
                      </a:cubicBezTo>
                      <a:lnTo>
                        <a:pt x="1098458" y="974256"/>
                      </a:lnTo>
                      <a:lnTo>
                        <a:pt x="1107631" y="982292"/>
                      </a:lnTo>
                      <a:cubicBezTo>
                        <a:pt x="1138168" y="1002235"/>
                        <a:pt x="1175763" y="1019216"/>
                        <a:pt x="1200901" y="1042678"/>
                      </a:cubicBezTo>
                      <a:cubicBezTo>
                        <a:pt x="1226040" y="1066140"/>
                        <a:pt x="1248372" y="1093541"/>
                        <a:pt x="1258460" y="1123063"/>
                      </a:cubicBezTo>
                      <a:cubicBezTo>
                        <a:pt x="1259779" y="1130156"/>
                        <a:pt x="1261099" y="1137248"/>
                        <a:pt x="1262418" y="1144341"/>
                      </a:cubicBezTo>
                      <a:cubicBezTo>
                        <a:pt x="1264091" y="1154628"/>
                        <a:pt x="1282931" y="1155384"/>
                        <a:pt x="1284605" y="1165670"/>
                      </a:cubicBezTo>
                      <a:cubicBezTo>
                        <a:pt x="1282506" y="1180731"/>
                        <a:pt x="1295005" y="1203175"/>
                        <a:pt x="1291675" y="1216091"/>
                      </a:cubicBezTo>
                      <a:cubicBezTo>
                        <a:pt x="1288345" y="1229007"/>
                        <a:pt x="1302064" y="1236188"/>
                        <a:pt x="1300524" y="1248339"/>
                      </a:cubicBezTo>
                      <a:cubicBezTo>
                        <a:pt x="1298983" y="1260489"/>
                        <a:pt x="1280664" y="1272889"/>
                        <a:pt x="1282431" y="1288996"/>
                      </a:cubicBezTo>
                      <a:cubicBezTo>
                        <a:pt x="1291147" y="1345325"/>
                        <a:pt x="1232034" y="1353126"/>
                        <a:pt x="1192317" y="1342980"/>
                      </a:cubicBezTo>
                      <a:cubicBezTo>
                        <a:pt x="1152599" y="1332834"/>
                        <a:pt x="1076475" y="1332354"/>
                        <a:pt x="1044122" y="1228122"/>
                      </a:cubicBezTo>
                      <a:cubicBezTo>
                        <a:pt x="1025123" y="1200054"/>
                        <a:pt x="978198" y="1259451"/>
                        <a:pt x="949676" y="1259878"/>
                      </a:cubicBezTo>
                      <a:cubicBezTo>
                        <a:pt x="921154" y="1260305"/>
                        <a:pt x="893237" y="1244392"/>
                        <a:pt x="872987" y="1230688"/>
                      </a:cubicBezTo>
                      <a:cubicBezTo>
                        <a:pt x="851864" y="1218493"/>
                        <a:pt x="830189" y="1208996"/>
                        <a:pt x="823049" y="1210909"/>
                      </a:cubicBezTo>
                      <a:cubicBezTo>
                        <a:pt x="816229" y="1214013"/>
                        <a:pt x="799638" y="1275848"/>
                        <a:pt x="784728" y="1348711"/>
                      </a:cubicBezTo>
                      <a:cubicBezTo>
                        <a:pt x="765018" y="1456021"/>
                        <a:pt x="751889" y="1492699"/>
                        <a:pt x="719403" y="1533287"/>
                      </a:cubicBezTo>
                      <a:cubicBezTo>
                        <a:pt x="686918" y="1573875"/>
                        <a:pt x="670662" y="1584607"/>
                        <a:pt x="632500" y="1589731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6A5E1AC6-AAB2-B0C6-4BFA-44BE9D72A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29655">
              <a:off x="3593422" y="1068219"/>
              <a:ext cx="1176612" cy="31023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BD665478-4C82-BC14-05CC-7C9DFFAD7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998080">
              <a:off x="5275252" y="1929846"/>
              <a:ext cx="2591285" cy="68323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FB88CBD-450C-5569-CBC8-1CFB72659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2157">
              <a:off x="7998183" y="2017840"/>
              <a:ext cx="2591285" cy="683239"/>
            </a:xfrm>
            <a:prstGeom prst="rect">
              <a:avLst/>
            </a:prstGeom>
          </p:spPr>
        </p:pic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F9640036-30DA-C943-D92B-ACC98ED4699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607" y="-358894"/>
            <a:ext cx="4004759" cy="2797294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DA7B4A95-DE71-ED6B-05F5-43C00AA7CF98}"/>
              </a:ext>
            </a:extLst>
          </p:cNvPr>
          <p:cNvGrpSpPr/>
          <p:nvPr/>
        </p:nvGrpSpPr>
        <p:grpSpPr>
          <a:xfrm>
            <a:off x="4259925" y="3057724"/>
            <a:ext cx="3633346" cy="720816"/>
            <a:chOff x="1621183" y="2262494"/>
            <a:chExt cx="3633346" cy="72081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51FB7F7-FCF8-48AF-DED2-F49B32F44A04}"/>
                </a:ext>
              </a:extLst>
            </p:cNvPr>
            <p:cNvSpPr txBox="1"/>
            <p:nvPr/>
          </p:nvSpPr>
          <p:spPr>
            <a:xfrm>
              <a:off x="2456022" y="240411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1633911-D6D3-853E-3402-A24F9E125ACE}"/>
                </a:ext>
              </a:extLst>
            </p:cNvPr>
            <p:cNvSpPr/>
            <p:nvPr/>
          </p:nvSpPr>
          <p:spPr>
            <a:xfrm flipV="1">
              <a:off x="1621183" y="2262494"/>
              <a:ext cx="3633346" cy="720816"/>
            </a:xfrm>
            <a:custGeom>
              <a:avLst/>
              <a:gdLst>
                <a:gd name="connsiteX0" fmla="*/ 123096 w 3633346"/>
                <a:gd name="connsiteY0" fmla="*/ 50236 h 720816"/>
                <a:gd name="connsiteX1" fmla="*/ 123096 w 3633346"/>
                <a:gd name="connsiteY1" fmla="*/ 22601 h 720816"/>
                <a:gd name="connsiteX2" fmla="*/ 151849 w 3633346"/>
                <a:gd name="connsiteY2" fmla="*/ 22601 h 720816"/>
                <a:gd name="connsiteX3" fmla="*/ 151849 w 3633346"/>
                <a:gd name="connsiteY3" fmla="*/ 50236 h 720816"/>
                <a:gd name="connsiteX4" fmla="*/ 123096 w 3633346"/>
                <a:gd name="connsiteY4" fmla="*/ 50236 h 720816"/>
                <a:gd name="connsiteX5" fmla="*/ 23518 w 3633346"/>
                <a:gd name="connsiteY5" fmla="*/ 50236 h 720816"/>
                <a:gd name="connsiteX6" fmla="*/ 23518 w 3633346"/>
                <a:gd name="connsiteY6" fmla="*/ 22601 h 720816"/>
                <a:gd name="connsiteX7" fmla="*/ 52270 w 3633346"/>
                <a:gd name="connsiteY7" fmla="*/ 22601 h 720816"/>
                <a:gd name="connsiteX8" fmla="*/ 52270 w 3633346"/>
                <a:gd name="connsiteY8" fmla="*/ 50236 h 720816"/>
                <a:gd name="connsiteX9" fmla="*/ 23518 w 3633346"/>
                <a:gd name="connsiteY9" fmla="*/ 50236 h 720816"/>
                <a:gd name="connsiteX10" fmla="*/ 3581076 w 3633346"/>
                <a:gd name="connsiteY10" fmla="*/ 50237 h 720816"/>
                <a:gd name="connsiteX11" fmla="*/ 3581076 w 3633346"/>
                <a:gd name="connsiteY11" fmla="*/ 22602 h 720816"/>
                <a:gd name="connsiteX12" fmla="*/ 3609828 w 3633346"/>
                <a:gd name="connsiteY12" fmla="*/ 22602 h 720816"/>
                <a:gd name="connsiteX13" fmla="*/ 3609828 w 3633346"/>
                <a:gd name="connsiteY13" fmla="*/ 50237 h 720816"/>
                <a:gd name="connsiteX14" fmla="*/ 3581076 w 3633346"/>
                <a:gd name="connsiteY14" fmla="*/ 50237 h 720816"/>
                <a:gd name="connsiteX15" fmla="*/ 3481497 w 3633346"/>
                <a:gd name="connsiteY15" fmla="*/ 50237 h 720816"/>
                <a:gd name="connsiteX16" fmla="*/ 3481497 w 3633346"/>
                <a:gd name="connsiteY16" fmla="*/ 22602 h 720816"/>
                <a:gd name="connsiteX17" fmla="*/ 3510250 w 3633346"/>
                <a:gd name="connsiteY17" fmla="*/ 22602 h 720816"/>
                <a:gd name="connsiteX18" fmla="*/ 3510250 w 3633346"/>
                <a:gd name="connsiteY18" fmla="*/ 50237 h 720816"/>
                <a:gd name="connsiteX19" fmla="*/ 3481497 w 3633346"/>
                <a:gd name="connsiteY19" fmla="*/ 50237 h 720816"/>
                <a:gd name="connsiteX20" fmla="*/ 75879 w 3633346"/>
                <a:gd name="connsiteY20" fmla="*/ 98000 h 720816"/>
                <a:gd name="connsiteX21" fmla="*/ 75879 w 3633346"/>
                <a:gd name="connsiteY21" fmla="*/ 97205 h 720816"/>
                <a:gd name="connsiteX22" fmla="*/ 74961 w 3633346"/>
                <a:gd name="connsiteY22" fmla="*/ 97205 h 720816"/>
                <a:gd name="connsiteX23" fmla="*/ 74961 w 3633346"/>
                <a:gd name="connsiteY23" fmla="*/ 73015 h 720816"/>
                <a:gd name="connsiteX24" fmla="*/ 100958 w 3633346"/>
                <a:gd name="connsiteY24" fmla="*/ 73015 h 720816"/>
                <a:gd name="connsiteX25" fmla="*/ 100958 w 3633346"/>
                <a:gd name="connsiteY25" fmla="*/ 98000 h 720816"/>
                <a:gd name="connsiteX26" fmla="*/ 75879 w 3633346"/>
                <a:gd name="connsiteY26" fmla="*/ 98000 h 720816"/>
                <a:gd name="connsiteX27" fmla="*/ 3532388 w 3633346"/>
                <a:gd name="connsiteY27" fmla="*/ 98001 h 720816"/>
                <a:gd name="connsiteX28" fmla="*/ 3532388 w 3633346"/>
                <a:gd name="connsiteY28" fmla="*/ 73016 h 720816"/>
                <a:gd name="connsiteX29" fmla="*/ 3558385 w 3633346"/>
                <a:gd name="connsiteY29" fmla="*/ 73016 h 720816"/>
                <a:gd name="connsiteX30" fmla="*/ 3558385 w 3633346"/>
                <a:gd name="connsiteY30" fmla="*/ 97206 h 720816"/>
                <a:gd name="connsiteX31" fmla="*/ 3557467 w 3633346"/>
                <a:gd name="connsiteY31" fmla="*/ 97206 h 720816"/>
                <a:gd name="connsiteX32" fmla="*/ 3557467 w 3633346"/>
                <a:gd name="connsiteY32" fmla="*/ 98001 h 720816"/>
                <a:gd name="connsiteX33" fmla="*/ 3532388 w 3633346"/>
                <a:gd name="connsiteY33" fmla="*/ 98001 h 720816"/>
                <a:gd name="connsiteX34" fmla="*/ 23518 w 3633346"/>
                <a:gd name="connsiteY34" fmla="*/ 147442 h 720816"/>
                <a:gd name="connsiteX35" fmla="*/ 23518 w 3633346"/>
                <a:gd name="connsiteY35" fmla="*/ 119808 h 720816"/>
                <a:gd name="connsiteX36" fmla="*/ 51352 w 3633346"/>
                <a:gd name="connsiteY36" fmla="*/ 119808 h 720816"/>
                <a:gd name="connsiteX37" fmla="*/ 51352 w 3633346"/>
                <a:gd name="connsiteY37" fmla="*/ 120602 h 720816"/>
                <a:gd name="connsiteX38" fmla="*/ 52270 w 3633346"/>
                <a:gd name="connsiteY38" fmla="*/ 120602 h 720816"/>
                <a:gd name="connsiteX39" fmla="*/ 52270 w 3633346"/>
                <a:gd name="connsiteY39" fmla="*/ 147442 h 720816"/>
                <a:gd name="connsiteX40" fmla="*/ 23518 w 3633346"/>
                <a:gd name="connsiteY40" fmla="*/ 147442 h 720816"/>
                <a:gd name="connsiteX41" fmla="*/ 3581076 w 3633346"/>
                <a:gd name="connsiteY41" fmla="*/ 147443 h 720816"/>
                <a:gd name="connsiteX42" fmla="*/ 3581076 w 3633346"/>
                <a:gd name="connsiteY42" fmla="*/ 120603 h 720816"/>
                <a:gd name="connsiteX43" fmla="*/ 3581994 w 3633346"/>
                <a:gd name="connsiteY43" fmla="*/ 120603 h 720816"/>
                <a:gd name="connsiteX44" fmla="*/ 3581994 w 3633346"/>
                <a:gd name="connsiteY44" fmla="*/ 119809 h 720816"/>
                <a:gd name="connsiteX45" fmla="*/ 3609828 w 3633346"/>
                <a:gd name="connsiteY45" fmla="*/ 119809 h 720816"/>
                <a:gd name="connsiteX46" fmla="*/ 3609828 w 3633346"/>
                <a:gd name="connsiteY46" fmla="*/ 147443 h 720816"/>
                <a:gd name="connsiteX47" fmla="*/ 3581076 w 3633346"/>
                <a:gd name="connsiteY47" fmla="*/ 147443 h 720816"/>
                <a:gd name="connsiteX48" fmla="*/ 23518 w 3633346"/>
                <a:gd name="connsiteY48" fmla="*/ 596157 h 720816"/>
                <a:gd name="connsiteX49" fmla="*/ 23518 w 3633346"/>
                <a:gd name="connsiteY49" fmla="*/ 567404 h 720816"/>
                <a:gd name="connsiteX50" fmla="*/ 52270 w 3633346"/>
                <a:gd name="connsiteY50" fmla="*/ 567404 h 720816"/>
                <a:gd name="connsiteX51" fmla="*/ 52270 w 3633346"/>
                <a:gd name="connsiteY51" fmla="*/ 595330 h 720816"/>
                <a:gd name="connsiteX52" fmla="*/ 51352 w 3633346"/>
                <a:gd name="connsiteY52" fmla="*/ 595330 h 720816"/>
                <a:gd name="connsiteX53" fmla="*/ 51352 w 3633346"/>
                <a:gd name="connsiteY53" fmla="*/ 596157 h 720816"/>
                <a:gd name="connsiteX54" fmla="*/ 23518 w 3633346"/>
                <a:gd name="connsiteY54" fmla="*/ 596157 h 720816"/>
                <a:gd name="connsiteX55" fmla="*/ 3581994 w 3633346"/>
                <a:gd name="connsiteY55" fmla="*/ 596158 h 720816"/>
                <a:gd name="connsiteX56" fmla="*/ 3581994 w 3633346"/>
                <a:gd name="connsiteY56" fmla="*/ 595331 h 720816"/>
                <a:gd name="connsiteX57" fmla="*/ 3581076 w 3633346"/>
                <a:gd name="connsiteY57" fmla="*/ 595331 h 720816"/>
                <a:gd name="connsiteX58" fmla="*/ 3581076 w 3633346"/>
                <a:gd name="connsiteY58" fmla="*/ 567405 h 720816"/>
                <a:gd name="connsiteX59" fmla="*/ 3609828 w 3633346"/>
                <a:gd name="connsiteY59" fmla="*/ 567405 h 720816"/>
                <a:gd name="connsiteX60" fmla="*/ 3609828 w 3633346"/>
                <a:gd name="connsiteY60" fmla="*/ 596158 h 720816"/>
                <a:gd name="connsiteX61" fmla="*/ 3581994 w 3633346"/>
                <a:gd name="connsiteY61" fmla="*/ 596158 h 720816"/>
                <a:gd name="connsiteX62" fmla="*/ 74961 w 3633346"/>
                <a:gd name="connsiteY62" fmla="*/ 644844 h 720816"/>
                <a:gd name="connsiteX63" fmla="*/ 74961 w 3633346"/>
                <a:gd name="connsiteY63" fmla="*/ 619675 h 720816"/>
                <a:gd name="connsiteX64" fmla="*/ 75879 w 3633346"/>
                <a:gd name="connsiteY64" fmla="*/ 619675 h 720816"/>
                <a:gd name="connsiteX65" fmla="*/ 75879 w 3633346"/>
                <a:gd name="connsiteY65" fmla="*/ 618847 h 720816"/>
                <a:gd name="connsiteX66" fmla="*/ 100958 w 3633346"/>
                <a:gd name="connsiteY66" fmla="*/ 618847 h 720816"/>
                <a:gd name="connsiteX67" fmla="*/ 100958 w 3633346"/>
                <a:gd name="connsiteY67" fmla="*/ 644844 h 720816"/>
                <a:gd name="connsiteX68" fmla="*/ 74961 w 3633346"/>
                <a:gd name="connsiteY68" fmla="*/ 644844 h 720816"/>
                <a:gd name="connsiteX69" fmla="*/ 3532388 w 3633346"/>
                <a:gd name="connsiteY69" fmla="*/ 644845 h 720816"/>
                <a:gd name="connsiteX70" fmla="*/ 3532388 w 3633346"/>
                <a:gd name="connsiteY70" fmla="*/ 618848 h 720816"/>
                <a:gd name="connsiteX71" fmla="*/ 3557467 w 3633346"/>
                <a:gd name="connsiteY71" fmla="*/ 618848 h 720816"/>
                <a:gd name="connsiteX72" fmla="*/ 3557467 w 3633346"/>
                <a:gd name="connsiteY72" fmla="*/ 619676 h 720816"/>
                <a:gd name="connsiteX73" fmla="*/ 3558385 w 3633346"/>
                <a:gd name="connsiteY73" fmla="*/ 619676 h 720816"/>
                <a:gd name="connsiteX74" fmla="*/ 3558385 w 3633346"/>
                <a:gd name="connsiteY74" fmla="*/ 644845 h 720816"/>
                <a:gd name="connsiteX75" fmla="*/ 3532388 w 3633346"/>
                <a:gd name="connsiteY75" fmla="*/ 644845 h 720816"/>
                <a:gd name="connsiteX76" fmla="*/ 123096 w 3633346"/>
                <a:gd name="connsiteY76" fmla="*/ 697299 h 720816"/>
                <a:gd name="connsiteX77" fmla="*/ 123096 w 3633346"/>
                <a:gd name="connsiteY77" fmla="*/ 668545 h 720816"/>
                <a:gd name="connsiteX78" fmla="*/ 151849 w 3633346"/>
                <a:gd name="connsiteY78" fmla="*/ 668545 h 720816"/>
                <a:gd name="connsiteX79" fmla="*/ 151849 w 3633346"/>
                <a:gd name="connsiteY79" fmla="*/ 697299 h 720816"/>
                <a:gd name="connsiteX80" fmla="*/ 123096 w 3633346"/>
                <a:gd name="connsiteY80" fmla="*/ 697299 h 720816"/>
                <a:gd name="connsiteX81" fmla="*/ 23518 w 3633346"/>
                <a:gd name="connsiteY81" fmla="*/ 697299 h 720816"/>
                <a:gd name="connsiteX82" fmla="*/ 23518 w 3633346"/>
                <a:gd name="connsiteY82" fmla="*/ 668545 h 720816"/>
                <a:gd name="connsiteX83" fmla="*/ 52270 w 3633346"/>
                <a:gd name="connsiteY83" fmla="*/ 668545 h 720816"/>
                <a:gd name="connsiteX84" fmla="*/ 52270 w 3633346"/>
                <a:gd name="connsiteY84" fmla="*/ 697299 h 720816"/>
                <a:gd name="connsiteX85" fmla="*/ 23518 w 3633346"/>
                <a:gd name="connsiteY85" fmla="*/ 697299 h 720816"/>
                <a:gd name="connsiteX86" fmla="*/ 3581076 w 3633346"/>
                <a:gd name="connsiteY86" fmla="*/ 697300 h 720816"/>
                <a:gd name="connsiteX87" fmla="*/ 3581076 w 3633346"/>
                <a:gd name="connsiteY87" fmla="*/ 668546 h 720816"/>
                <a:gd name="connsiteX88" fmla="*/ 3609828 w 3633346"/>
                <a:gd name="connsiteY88" fmla="*/ 668546 h 720816"/>
                <a:gd name="connsiteX89" fmla="*/ 3609828 w 3633346"/>
                <a:gd name="connsiteY89" fmla="*/ 697300 h 720816"/>
                <a:gd name="connsiteX90" fmla="*/ 3581076 w 3633346"/>
                <a:gd name="connsiteY90" fmla="*/ 697300 h 720816"/>
                <a:gd name="connsiteX91" fmla="*/ 3481497 w 3633346"/>
                <a:gd name="connsiteY91" fmla="*/ 697300 h 720816"/>
                <a:gd name="connsiteX92" fmla="*/ 3481497 w 3633346"/>
                <a:gd name="connsiteY92" fmla="*/ 668546 h 720816"/>
                <a:gd name="connsiteX93" fmla="*/ 3510250 w 3633346"/>
                <a:gd name="connsiteY93" fmla="*/ 668546 h 720816"/>
                <a:gd name="connsiteX94" fmla="*/ 3510250 w 3633346"/>
                <a:gd name="connsiteY94" fmla="*/ 697300 h 720816"/>
                <a:gd name="connsiteX95" fmla="*/ 3481497 w 3633346"/>
                <a:gd name="connsiteY95" fmla="*/ 697300 h 720816"/>
                <a:gd name="connsiteX96" fmla="*/ 2593866 w 3633346"/>
                <a:gd name="connsiteY96" fmla="*/ 697300 h 720816"/>
                <a:gd name="connsiteX97" fmla="*/ 2593866 w 3633346"/>
                <a:gd name="connsiteY97" fmla="*/ 697299 h 720816"/>
                <a:gd name="connsiteX98" fmla="*/ 175275 w 3633346"/>
                <a:gd name="connsiteY98" fmla="*/ 697299 h 720816"/>
                <a:gd name="connsiteX99" fmla="*/ 175275 w 3633346"/>
                <a:gd name="connsiteY99" fmla="*/ 645029 h 720816"/>
                <a:gd name="connsiteX100" fmla="*/ 124383 w 3633346"/>
                <a:gd name="connsiteY100" fmla="*/ 645029 h 720816"/>
                <a:gd name="connsiteX101" fmla="*/ 124383 w 3633346"/>
                <a:gd name="connsiteY101" fmla="*/ 595330 h 720816"/>
                <a:gd name="connsiteX102" fmla="*/ 75787 w 3633346"/>
                <a:gd name="connsiteY102" fmla="*/ 595330 h 720816"/>
                <a:gd name="connsiteX103" fmla="*/ 75787 w 3633346"/>
                <a:gd name="connsiteY103" fmla="*/ 543886 h 720816"/>
                <a:gd name="connsiteX104" fmla="*/ 23518 w 3633346"/>
                <a:gd name="connsiteY104" fmla="*/ 543886 h 720816"/>
                <a:gd name="connsiteX105" fmla="*/ 23518 w 3633346"/>
                <a:gd name="connsiteY105" fmla="*/ 497911 h 720816"/>
                <a:gd name="connsiteX106" fmla="*/ 23518 w 3633346"/>
                <a:gd name="connsiteY106" fmla="*/ 390096 h 720816"/>
                <a:gd name="connsiteX107" fmla="*/ 23518 w 3633346"/>
                <a:gd name="connsiteY107" fmla="*/ 314925 h 720816"/>
                <a:gd name="connsiteX108" fmla="*/ 23518 w 3633346"/>
                <a:gd name="connsiteY108" fmla="*/ 214231 h 720816"/>
                <a:gd name="connsiteX109" fmla="*/ 23518 w 3633346"/>
                <a:gd name="connsiteY109" fmla="*/ 170045 h 720816"/>
                <a:gd name="connsiteX110" fmla="*/ 75787 w 3633346"/>
                <a:gd name="connsiteY110" fmla="*/ 170045 h 720816"/>
                <a:gd name="connsiteX111" fmla="*/ 75787 w 3633346"/>
                <a:gd name="connsiteY111" fmla="*/ 120602 h 720816"/>
                <a:gd name="connsiteX112" fmla="*/ 124383 w 3633346"/>
                <a:gd name="connsiteY112" fmla="*/ 120602 h 720816"/>
                <a:gd name="connsiteX113" fmla="*/ 124383 w 3633346"/>
                <a:gd name="connsiteY113" fmla="*/ 72837 h 720816"/>
                <a:gd name="connsiteX114" fmla="*/ 175275 w 3633346"/>
                <a:gd name="connsiteY114" fmla="*/ 72837 h 720816"/>
                <a:gd name="connsiteX115" fmla="*/ 175275 w 3633346"/>
                <a:gd name="connsiteY115" fmla="*/ 22601 h 720816"/>
                <a:gd name="connsiteX116" fmla="*/ 1039480 w 3633346"/>
                <a:gd name="connsiteY116" fmla="*/ 22601 h 720816"/>
                <a:gd name="connsiteX117" fmla="*/ 1039480 w 3633346"/>
                <a:gd name="connsiteY117" fmla="*/ 22602 h 720816"/>
                <a:gd name="connsiteX118" fmla="*/ 3458071 w 3633346"/>
                <a:gd name="connsiteY118" fmla="*/ 22602 h 720816"/>
                <a:gd name="connsiteX119" fmla="*/ 3458071 w 3633346"/>
                <a:gd name="connsiteY119" fmla="*/ 72838 h 720816"/>
                <a:gd name="connsiteX120" fmla="*/ 3508963 w 3633346"/>
                <a:gd name="connsiteY120" fmla="*/ 72838 h 720816"/>
                <a:gd name="connsiteX121" fmla="*/ 3508963 w 3633346"/>
                <a:gd name="connsiteY121" fmla="*/ 120603 h 720816"/>
                <a:gd name="connsiteX122" fmla="*/ 3557559 w 3633346"/>
                <a:gd name="connsiteY122" fmla="*/ 120603 h 720816"/>
                <a:gd name="connsiteX123" fmla="*/ 3557559 w 3633346"/>
                <a:gd name="connsiteY123" fmla="*/ 170046 h 720816"/>
                <a:gd name="connsiteX124" fmla="*/ 3609828 w 3633346"/>
                <a:gd name="connsiteY124" fmla="*/ 170046 h 720816"/>
                <a:gd name="connsiteX125" fmla="*/ 3609828 w 3633346"/>
                <a:gd name="connsiteY125" fmla="*/ 214232 h 720816"/>
                <a:gd name="connsiteX126" fmla="*/ 3609828 w 3633346"/>
                <a:gd name="connsiteY126" fmla="*/ 314926 h 720816"/>
                <a:gd name="connsiteX127" fmla="*/ 3609828 w 3633346"/>
                <a:gd name="connsiteY127" fmla="*/ 390097 h 720816"/>
                <a:gd name="connsiteX128" fmla="*/ 3609828 w 3633346"/>
                <a:gd name="connsiteY128" fmla="*/ 497912 h 720816"/>
                <a:gd name="connsiteX129" fmla="*/ 3609828 w 3633346"/>
                <a:gd name="connsiteY129" fmla="*/ 543887 h 720816"/>
                <a:gd name="connsiteX130" fmla="*/ 3557559 w 3633346"/>
                <a:gd name="connsiteY130" fmla="*/ 543887 h 720816"/>
                <a:gd name="connsiteX131" fmla="*/ 3557559 w 3633346"/>
                <a:gd name="connsiteY131" fmla="*/ 595331 h 720816"/>
                <a:gd name="connsiteX132" fmla="*/ 3508963 w 3633346"/>
                <a:gd name="connsiteY132" fmla="*/ 595331 h 720816"/>
                <a:gd name="connsiteX133" fmla="*/ 3508963 w 3633346"/>
                <a:gd name="connsiteY133" fmla="*/ 645030 h 720816"/>
                <a:gd name="connsiteX134" fmla="*/ 3458071 w 3633346"/>
                <a:gd name="connsiteY134" fmla="*/ 645030 h 720816"/>
                <a:gd name="connsiteX135" fmla="*/ 3458071 w 3633346"/>
                <a:gd name="connsiteY135" fmla="*/ 697300 h 720816"/>
                <a:gd name="connsiteX136" fmla="*/ 1039480 w 3633346"/>
                <a:gd name="connsiteY136" fmla="*/ 720816 h 720816"/>
                <a:gd name="connsiteX137" fmla="*/ 3533858 w 3633346"/>
                <a:gd name="connsiteY137" fmla="*/ 720816 h 720816"/>
                <a:gd name="connsiteX138" fmla="*/ 3533858 w 3633346"/>
                <a:gd name="connsiteY138" fmla="*/ 668362 h 720816"/>
                <a:gd name="connsiteX139" fmla="*/ 3557559 w 3633346"/>
                <a:gd name="connsiteY139" fmla="*/ 668362 h 720816"/>
                <a:gd name="connsiteX140" fmla="*/ 3557559 w 3633346"/>
                <a:gd name="connsiteY140" fmla="*/ 720816 h 720816"/>
                <a:gd name="connsiteX141" fmla="*/ 3633346 w 3633346"/>
                <a:gd name="connsiteY141" fmla="*/ 720816 h 720816"/>
                <a:gd name="connsiteX142" fmla="*/ 3633346 w 3633346"/>
                <a:gd name="connsiteY142" fmla="*/ 645030 h 720816"/>
                <a:gd name="connsiteX143" fmla="*/ 3581994 w 3633346"/>
                <a:gd name="connsiteY143" fmla="*/ 645030 h 720816"/>
                <a:gd name="connsiteX144" fmla="*/ 3581994 w 3633346"/>
                <a:gd name="connsiteY144" fmla="*/ 619766 h 720816"/>
                <a:gd name="connsiteX145" fmla="*/ 3633346 w 3633346"/>
                <a:gd name="connsiteY145" fmla="*/ 619766 h 720816"/>
                <a:gd name="connsiteX146" fmla="*/ 3633346 w 3633346"/>
                <a:gd name="connsiteY146" fmla="*/ 497912 h 720816"/>
                <a:gd name="connsiteX147" fmla="*/ 3633346 w 3633346"/>
                <a:gd name="connsiteY147" fmla="*/ 390097 h 720816"/>
                <a:gd name="connsiteX148" fmla="*/ 3633346 w 3633346"/>
                <a:gd name="connsiteY148" fmla="*/ 314926 h 720816"/>
                <a:gd name="connsiteX149" fmla="*/ 3633346 w 3633346"/>
                <a:gd name="connsiteY149" fmla="*/ 214232 h 720816"/>
                <a:gd name="connsiteX150" fmla="*/ 3633346 w 3633346"/>
                <a:gd name="connsiteY150" fmla="*/ 97119 h 720816"/>
                <a:gd name="connsiteX151" fmla="*/ 3581994 w 3633346"/>
                <a:gd name="connsiteY151" fmla="*/ 97119 h 720816"/>
                <a:gd name="connsiteX152" fmla="*/ 3581994 w 3633346"/>
                <a:gd name="connsiteY152" fmla="*/ 72838 h 720816"/>
                <a:gd name="connsiteX153" fmla="*/ 3633346 w 3633346"/>
                <a:gd name="connsiteY153" fmla="*/ 72838 h 720816"/>
                <a:gd name="connsiteX154" fmla="*/ 3633346 w 3633346"/>
                <a:gd name="connsiteY154" fmla="*/ 1 h 720816"/>
                <a:gd name="connsiteX155" fmla="*/ 3557559 w 3633346"/>
                <a:gd name="connsiteY155" fmla="*/ 1 h 720816"/>
                <a:gd name="connsiteX156" fmla="*/ 3557559 w 3633346"/>
                <a:gd name="connsiteY156" fmla="*/ 50414 h 720816"/>
                <a:gd name="connsiteX157" fmla="*/ 3533858 w 3633346"/>
                <a:gd name="connsiteY157" fmla="*/ 50414 h 720816"/>
                <a:gd name="connsiteX158" fmla="*/ 3533858 w 3633346"/>
                <a:gd name="connsiteY158" fmla="*/ 1 h 720816"/>
                <a:gd name="connsiteX159" fmla="*/ 2593866 w 3633346"/>
                <a:gd name="connsiteY159" fmla="*/ 1 h 720816"/>
                <a:gd name="connsiteX160" fmla="*/ 2593866 w 3633346"/>
                <a:gd name="connsiteY160" fmla="*/ 0 h 720816"/>
                <a:gd name="connsiteX161" fmla="*/ 99488 w 3633346"/>
                <a:gd name="connsiteY161" fmla="*/ 0 h 720816"/>
                <a:gd name="connsiteX162" fmla="*/ 99488 w 3633346"/>
                <a:gd name="connsiteY162" fmla="*/ 50413 h 720816"/>
                <a:gd name="connsiteX163" fmla="*/ 75787 w 3633346"/>
                <a:gd name="connsiteY163" fmla="*/ 50413 h 720816"/>
                <a:gd name="connsiteX164" fmla="*/ 75787 w 3633346"/>
                <a:gd name="connsiteY164" fmla="*/ 0 h 720816"/>
                <a:gd name="connsiteX165" fmla="*/ 0 w 3633346"/>
                <a:gd name="connsiteY165" fmla="*/ 0 h 720816"/>
                <a:gd name="connsiteX166" fmla="*/ 0 w 3633346"/>
                <a:gd name="connsiteY166" fmla="*/ 72837 h 720816"/>
                <a:gd name="connsiteX167" fmla="*/ 51352 w 3633346"/>
                <a:gd name="connsiteY167" fmla="*/ 72837 h 720816"/>
                <a:gd name="connsiteX168" fmla="*/ 51352 w 3633346"/>
                <a:gd name="connsiteY168" fmla="*/ 97118 h 720816"/>
                <a:gd name="connsiteX169" fmla="*/ 0 w 3633346"/>
                <a:gd name="connsiteY169" fmla="*/ 97118 h 720816"/>
                <a:gd name="connsiteX170" fmla="*/ 0 w 3633346"/>
                <a:gd name="connsiteY170" fmla="*/ 214231 h 720816"/>
                <a:gd name="connsiteX171" fmla="*/ 0 w 3633346"/>
                <a:gd name="connsiteY171" fmla="*/ 314925 h 720816"/>
                <a:gd name="connsiteX172" fmla="*/ 0 w 3633346"/>
                <a:gd name="connsiteY172" fmla="*/ 390096 h 720816"/>
                <a:gd name="connsiteX173" fmla="*/ 0 w 3633346"/>
                <a:gd name="connsiteY173" fmla="*/ 497911 h 720816"/>
                <a:gd name="connsiteX174" fmla="*/ 0 w 3633346"/>
                <a:gd name="connsiteY174" fmla="*/ 619765 h 720816"/>
                <a:gd name="connsiteX175" fmla="*/ 51352 w 3633346"/>
                <a:gd name="connsiteY175" fmla="*/ 619765 h 720816"/>
                <a:gd name="connsiteX176" fmla="*/ 51352 w 3633346"/>
                <a:gd name="connsiteY176" fmla="*/ 645029 h 720816"/>
                <a:gd name="connsiteX177" fmla="*/ 0 w 3633346"/>
                <a:gd name="connsiteY177" fmla="*/ 645029 h 720816"/>
                <a:gd name="connsiteX178" fmla="*/ 0 w 3633346"/>
                <a:gd name="connsiteY178" fmla="*/ 720815 h 720816"/>
                <a:gd name="connsiteX179" fmla="*/ 75787 w 3633346"/>
                <a:gd name="connsiteY179" fmla="*/ 720815 h 720816"/>
                <a:gd name="connsiteX180" fmla="*/ 75787 w 3633346"/>
                <a:gd name="connsiteY180" fmla="*/ 668361 h 720816"/>
                <a:gd name="connsiteX181" fmla="*/ 99488 w 3633346"/>
                <a:gd name="connsiteY181" fmla="*/ 668361 h 720816"/>
                <a:gd name="connsiteX182" fmla="*/ 99488 w 3633346"/>
                <a:gd name="connsiteY182" fmla="*/ 720815 h 720816"/>
                <a:gd name="connsiteX183" fmla="*/ 1039480 w 3633346"/>
                <a:gd name="connsiteY183" fmla="*/ 720815 h 72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33346" h="720816">
                  <a:moveTo>
                    <a:pt x="123096" y="50236"/>
                  </a:moveTo>
                  <a:cubicBezTo>
                    <a:pt x="123096" y="40614"/>
                    <a:pt x="123096" y="32226"/>
                    <a:pt x="123096" y="22601"/>
                  </a:cubicBezTo>
                  <a:cubicBezTo>
                    <a:pt x="133109" y="22601"/>
                    <a:pt x="141836" y="22601"/>
                    <a:pt x="151849" y="22601"/>
                  </a:cubicBezTo>
                  <a:cubicBezTo>
                    <a:pt x="151849" y="32226"/>
                    <a:pt x="151849" y="40614"/>
                    <a:pt x="151849" y="50236"/>
                  </a:cubicBezTo>
                  <a:cubicBezTo>
                    <a:pt x="141836" y="50236"/>
                    <a:pt x="133109" y="50236"/>
                    <a:pt x="123096" y="50236"/>
                  </a:cubicBezTo>
                  <a:close/>
                  <a:moveTo>
                    <a:pt x="23518" y="50236"/>
                  </a:moveTo>
                  <a:cubicBezTo>
                    <a:pt x="23518" y="40614"/>
                    <a:pt x="23518" y="32226"/>
                    <a:pt x="23518" y="22601"/>
                  </a:cubicBezTo>
                  <a:cubicBezTo>
                    <a:pt x="33530" y="22601"/>
                    <a:pt x="42258" y="22601"/>
                    <a:pt x="52270" y="22601"/>
                  </a:cubicBezTo>
                  <a:cubicBezTo>
                    <a:pt x="52270" y="32226"/>
                    <a:pt x="52270" y="40614"/>
                    <a:pt x="52270" y="50236"/>
                  </a:cubicBezTo>
                  <a:cubicBezTo>
                    <a:pt x="42258" y="50236"/>
                    <a:pt x="33530" y="50236"/>
                    <a:pt x="23518" y="50236"/>
                  </a:cubicBezTo>
                  <a:close/>
                  <a:moveTo>
                    <a:pt x="3581076" y="50237"/>
                  </a:moveTo>
                  <a:cubicBezTo>
                    <a:pt x="3581076" y="40615"/>
                    <a:pt x="3581076" y="32227"/>
                    <a:pt x="3581076" y="22602"/>
                  </a:cubicBezTo>
                  <a:cubicBezTo>
                    <a:pt x="3591088" y="22602"/>
                    <a:pt x="3599816" y="22602"/>
                    <a:pt x="3609828" y="22602"/>
                  </a:cubicBezTo>
                  <a:cubicBezTo>
                    <a:pt x="3609828" y="32227"/>
                    <a:pt x="3609828" y="40615"/>
                    <a:pt x="3609828" y="50237"/>
                  </a:cubicBezTo>
                  <a:cubicBezTo>
                    <a:pt x="3599816" y="50237"/>
                    <a:pt x="3591088" y="50237"/>
                    <a:pt x="3581076" y="50237"/>
                  </a:cubicBezTo>
                  <a:close/>
                  <a:moveTo>
                    <a:pt x="3481497" y="50237"/>
                  </a:moveTo>
                  <a:cubicBezTo>
                    <a:pt x="3481497" y="40615"/>
                    <a:pt x="3481497" y="32227"/>
                    <a:pt x="3481497" y="22602"/>
                  </a:cubicBezTo>
                  <a:cubicBezTo>
                    <a:pt x="3491510" y="22602"/>
                    <a:pt x="3500237" y="22602"/>
                    <a:pt x="3510250" y="22602"/>
                  </a:cubicBezTo>
                  <a:cubicBezTo>
                    <a:pt x="3510250" y="32227"/>
                    <a:pt x="3510250" y="40615"/>
                    <a:pt x="3510250" y="50237"/>
                  </a:cubicBezTo>
                  <a:cubicBezTo>
                    <a:pt x="3500237" y="50237"/>
                    <a:pt x="3491510" y="50237"/>
                    <a:pt x="3481497" y="50237"/>
                  </a:cubicBezTo>
                  <a:close/>
                  <a:moveTo>
                    <a:pt x="75879" y="98000"/>
                  </a:moveTo>
                  <a:lnTo>
                    <a:pt x="75879" y="97205"/>
                  </a:lnTo>
                  <a:lnTo>
                    <a:pt x="74961" y="97205"/>
                  </a:lnTo>
                  <a:cubicBezTo>
                    <a:pt x="74961" y="88553"/>
                    <a:pt x="74961" y="81845"/>
                    <a:pt x="74961" y="73015"/>
                  </a:cubicBezTo>
                  <a:cubicBezTo>
                    <a:pt x="84331" y="73015"/>
                    <a:pt x="91495" y="73015"/>
                    <a:pt x="100958" y="73015"/>
                  </a:cubicBezTo>
                  <a:cubicBezTo>
                    <a:pt x="100958" y="82109"/>
                    <a:pt x="100958" y="88994"/>
                    <a:pt x="100958" y="98000"/>
                  </a:cubicBezTo>
                  <a:cubicBezTo>
                    <a:pt x="91863" y="98000"/>
                    <a:pt x="84882" y="98000"/>
                    <a:pt x="75879" y="98000"/>
                  </a:cubicBezTo>
                  <a:close/>
                  <a:moveTo>
                    <a:pt x="3532388" y="98001"/>
                  </a:moveTo>
                  <a:cubicBezTo>
                    <a:pt x="3532388" y="88995"/>
                    <a:pt x="3532388" y="82110"/>
                    <a:pt x="3532388" y="73016"/>
                  </a:cubicBezTo>
                  <a:cubicBezTo>
                    <a:pt x="3541851" y="73016"/>
                    <a:pt x="3549015" y="73016"/>
                    <a:pt x="3558385" y="73016"/>
                  </a:cubicBezTo>
                  <a:cubicBezTo>
                    <a:pt x="3558385" y="81846"/>
                    <a:pt x="3558385" y="88554"/>
                    <a:pt x="3558385" y="97206"/>
                  </a:cubicBezTo>
                  <a:lnTo>
                    <a:pt x="3557467" y="97206"/>
                  </a:lnTo>
                  <a:lnTo>
                    <a:pt x="3557467" y="98001"/>
                  </a:lnTo>
                  <a:cubicBezTo>
                    <a:pt x="3548464" y="98001"/>
                    <a:pt x="3541483" y="98001"/>
                    <a:pt x="3532388" y="98001"/>
                  </a:cubicBezTo>
                  <a:close/>
                  <a:moveTo>
                    <a:pt x="23518" y="147442"/>
                  </a:moveTo>
                  <a:cubicBezTo>
                    <a:pt x="23518" y="137818"/>
                    <a:pt x="23518" y="129431"/>
                    <a:pt x="23518" y="119808"/>
                  </a:cubicBezTo>
                  <a:cubicBezTo>
                    <a:pt x="33255" y="119808"/>
                    <a:pt x="41707" y="119808"/>
                    <a:pt x="51352" y="119808"/>
                  </a:cubicBezTo>
                  <a:lnTo>
                    <a:pt x="51352" y="120602"/>
                  </a:lnTo>
                  <a:lnTo>
                    <a:pt x="52270" y="120602"/>
                  </a:lnTo>
                  <a:cubicBezTo>
                    <a:pt x="52270" y="129960"/>
                    <a:pt x="52270" y="138084"/>
                    <a:pt x="52270" y="147442"/>
                  </a:cubicBezTo>
                  <a:cubicBezTo>
                    <a:pt x="42258" y="147442"/>
                    <a:pt x="33530" y="147442"/>
                    <a:pt x="23518" y="147442"/>
                  </a:cubicBezTo>
                  <a:close/>
                  <a:moveTo>
                    <a:pt x="3581076" y="147443"/>
                  </a:moveTo>
                  <a:cubicBezTo>
                    <a:pt x="3581076" y="138085"/>
                    <a:pt x="3581076" y="129961"/>
                    <a:pt x="3581076" y="120603"/>
                  </a:cubicBezTo>
                  <a:lnTo>
                    <a:pt x="3581994" y="120603"/>
                  </a:lnTo>
                  <a:lnTo>
                    <a:pt x="3581994" y="119809"/>
                  </a:lnTo>
                  <a:cubicBezTo>
                    <a:pt x="3591639" y="119809"/>
                    <a:pt x="3600091" y="119809"/>
                    <a:pt x="3609828" y="119809"/>
                  </a:cubicBezTo>
                  <a:cubicBezTo>
                    <a:pt x="3609828" y="129432"/>
                    <a:pt x="3609828" y="137819"/>
                    <a:pt x="3609828" y="147443"/>
                  </a:cubicBezTo>
                  <a:cubicBezTo>
                    <a:pt x="3599816" y="147443"/>
                    <a:pt x="3591088" y="147443"/>
                    <a:pt x="3581076" y="147443"/>
                  </a:cubicBezTo>
                  <a:close/>
                  <a:moveTo>
                    <a:pt x="23518" y="596157"/>
                  </a:moveTo>
                  <a:cubicBezTo>
                    <a:pt x="23518" y="586144"/>
                    <a:pt x="23518" y="577417"/>
                    <a:pt x="23518" y="567404"/>
                  </a:cubicBezTo>
                  <a:cubicBezTo>
                    <a:pt x="33530" y="567404"/>
                    <a:pt x="42258" y="567404"/>
                    <a:pt x="52270" y="567404"/>
                  </a:cubicBezTo>
                  <a:cubicBezTo>
                    <a:pt x="52270" y="577141"/>
                    <a:pt x="52270" y="585593"/>
                    <a:pt x="52270" y="595330"/>
                  </a:cubicBezTo>
                  <a:lnTo>
                    <a:pt x="51352" y="595330"/>
                  </a:lnTo>
                  <a:lnTo>
                    <a:pt x="51352" y="596157"/>
                  </a:lnTo>
                  <a:cubicBezTo>
                    <a:pt x="41707" y="596157"/>
                    <a:pt x="33255" y="596157"/>
                    <a:pt x="23518" y="596157"/>
                  </a:cubicBezTo>
                  <a:close/>
                  <a:moveTo>
                    <a:pt x="3581994" y="596158"/>
                  </a:moveTo>
                  <a:lnTo>
                    <a:pt x="3581994" y="595331"/>
                  </a:lnTo>
                  <a:lnTo>
                    <a:pt x="3581076" y="595331"/>
                  </a:lnTo>
                  <a:cubicBezTo>
                    <a:pt x="3581076" y="585594"/>
                    <a:pt x="3581076" y="577142"/>
                    <a:pt x="3581076" y="567405"/>
                  </a:cubicBezTo>
                  <a:cubicBezTo>
                    <a:pt x="3591088" y="567405"/>
                    <a:pt x="3599816" y="567405"/>
                    <a:pt x="3609828" y="567405"/>
                  </a:cubicBezTo>
                  <a:cubicBezTo>
                    <a:pt x="3609828" y="577418"/>
                    <a:pt x="3609828" y="586145"/>
                    <a:pt x="3609828" y="596158"/>
                  </a:cubicBezTo>
                  <a:cubicBezTo>
                    <a:pt x="3600091" y="596158"/>
                    <a:pt x="3591639" y="596158"/>
                    <a:pt x="3581994" y="596158"/>
                  </a:cubicBezTo>
                  <a:close/>
                  <a:moveTo>
                    <a:pt x="74961" y="644844"/>
                  </a:moveTo>
                  <a:cubicBezTo>
                    <a:pt x="74961" y="635657"/>
                    <a:pt x="74961" y="628677"/>
                    <a:pt x="74961" y="619675"/>
                  </a:cubicBezTo>
                  <a:lnTo>
                    <a:pt x="75879" y="619675"/>
                  </a:lnTo>
                  <a:lnTo>
                    <a:pt x="75879" y="618847"/>
                  </a:lnTo>
                  <a:cubicBezTo>
                    <a:pt x="84882" y="618847"/>
                    <a:pt x="91863" y="618847"/>
                    <a:pt x="100958" y="618847"/>
                  </a:cubicBezTo>
                  <a:cubicBezTo>
                    <a:pt x="100958" y="628218"/>
                    <a:pt x="100958" y="635382"/>
                    <a:pt x="100958" y="644844"/>
                  </a:cubicBezTo>
                  <a:cubicBezTo>
                    <a:pt x="91495" y="644844"/>
                    <a:pt x="84331" y="644844"/>
                    <a:pt x="74961" y="644844"/>
                  </a:cubicBezTo>
                  <a:close/>
                  <a:moveTo>
                    <a:pt x="3532388" y="644845"/>
                  </a:moveTo>
                  <a:cubicBezTo>
                    <a:pt x="3532388" y="635383"/>
                    <a:pt x="3532388" y="628219"/>
                    <a:pt x="3532388" y="618848"/>
                  </a:cubicBezTo>
                  <a:cubicBezTo>
                    <a:pt x="3541483" y="618848"/>
                    <a:pt x="3548464" y="618848"/>
                    <a:pt x="3557467" y="618848"/>
                  </a:cubicBezTo>
                  <a:lnTo>
                    <a:pt x="3557467" y="619676"/>
                  </a:lnTo>
                  <a:lnTo>
                    <a:pt x="3558385" y="619676"/>
                  </a:lnTo>
                  <a:cubicBezTo>
                    <a:pt x="3558385" y="628678"/>
                    <a:pt x="3558385" y="635658"/>
                    <a:pt x="3558385" y="644845"/>
                  </a:cubicBezTo>
                  <a:cubicBezTo>
                    <a:pt x="3549015" y="644845"/>
                    <a:pt x="3541851" y="644845"/>
                    <a:pt x="3532388" y="644845"/>
                  </a:cubicBezTo>
                  <a:close/>
                  <a:moveTo>
                    <a:pt x="123096" y="697299"/>
                  </a:moveTo>
                  <a:cubicBezTo>
                    <a:pt x="123096" y="687285"/>
                    <a:pt x="123096" y="678557"/>
                    <a:pt x="123096" y="668545"/>
                  </a:cubicBezTo>
                  <a:cubicBezTo>
                    <a:pt x="133109" y="668545"/>
                    <a:pt x="141836" y="668545"/>
                    <a:pt x="151849" y="668545"/>
                  </a:cubicBezTo>
                  <a:cubicBezTo>
                    <a:pt x="151849" y="678557"/>
                    <a:pt x="151849" y="687285"/>
                    <a:pt x="151849" y="697299"/>
                  </a:cubicBezTo>
                  <a:cubicBezTo>
                    <a:pt x="141836" y="697299"/>
                    <a:pt x="133109" y="697299"/>
                    <a:pt x="123096" y="697299"/>
                  </a:cubicBezTo>
                  <a:close/>
                  <a:moveTo>
                    <a:pt x="23518" y="697299"/>
                  </a:moveTo>
                  <a:cubicBezTo>
                    <a:pt x="23518" y="687285"/>
                    <a:pt x="23518" y="678557"/>
                    <a:pt x="23518" y="668545"/>
                  </a:cubicBezTo>
                  <a:cubicBezTo>
                    <a:pt x="33530" y="668545"/>
                    <a:pt x="42258" y="668545"/>
                    <a:pt x="52270" y="668545"/>
                  </a:cubicBezTo>
                  <a:cubicBezTo>
                    <a:pt x="52270" y="678557"/>
                    <a:pt x="52270" y="687285"/>
                    <a:pt x="52270" y="697299"/>
                  </a:cubicBezTo>
                  <a:cubicBezTo>
                    <a:pt x="42258" y="697299"/>
                    <a:pt x="33530" y="697299"/>
                    <a:pt x="23518" y="697299"/>
                  </a:cubicBezTo>
                  <a:close/>
                  <a:moveTo>
                    <a:pt x="3581076" y="697300"/>
                  </a:moveTo>
                  <a:cubicBezTo>
                    <a:pt x="3581076" y="687286"/>
                    <a:pt x="3581076" y="678558"/>
                    <a:pt x="3581076" y="668546"/>
                  </a:cubicBezTo>
                  <a:cubicBezTo>
                    <a:pt x="3591088" y="668546"/>
                    <a:pt x="3599816" y="668546"/>
                    <a:pt x="3609828" y="668546"/>
                  </a:cubicBezTo>
                  <a:cubicBezTo>
                    <a:pt x="3609828" y="678558"/>
                    <a:pt x="3609828" y="687286"/>
                    <a:pt x="3609828" y="697300"/>
                  </a:cubicBezTo>
                  <a:cubicBezTo>
                    <a:pt x="3599816" y="697300"/>
                    <a:pt x="3591088" y="697300"/>
                    <a:pt x="3581076" y="697300"/>
                  </a:cubicBezTo>
                  <a:close/>
                  <a:moveTo>
                    <a:pt x="3481497" y="697300"/>
                  </a:moveTo>
                  <a:cubicBezTo>
                    <a:pt x="3481497" y="687286"/>
                    <a:pt x="3481497" y="678558"/>
                    <a:pt x="3481497" y="668546"/>
                  </a:cubicBezTo>
                  <a:cubicBezTo>
                    <a:pt x="3491510" y="668546"/>
                    <a:pt x="3500237" y="668546"/>
                    <a:pt x="3510250" y="668546"/>
                  </a:cubicBezTo>
                  <a:cubicBezTo>
                    <a:pt x="3510250" y="678558"/>
                    <a:pt x="3510250" y="687286"/>
                    <a:pt x="3510250" y="697300"/>
                  </a:cubicBezTo>
                  <a:cubicBezTo>
                    <a:pt x="3500237" y="697300"/>
                    <a:pt x="3491510" y="697300"/>
                    <a:pt x="3481497" y="697300"/>
                  </a:cubicBezTo>
                  <a:close/>
                  <a:moveTo>
                    <a:pt x="2593866" y="697300"/>
                  </a:moveTo>
                  <a:lnTo>
                    <a:pt x="2593866" y="697299"/>
                  </a:lnTo>
                  <a:lnTo>
                    <a:pt x="175275" y="697299"/>
                  </a:lnTo>
                  <a:lnTo>
                    <a:pt x="175275" y="645029"/>
                  </a:lnTo>
                  <a:lnTo>
                    <a:pt x="124383" y="645029"/>
                  </a:lnTo>
                  <a:lnTo>
                    <a:pt x="124383" y="595330"/>
                  </a:lnTo>
                  <a:lnTo>
                    <a:pt x="75787" y="595330"/>
                  </a:lnTo>
                  <a:lnTo>
                    <a:pt x="75787" y="543886"/>
                  </a:lnTo>
                  <a:lnTo>
                    <a:pt x="23518" y="543886"/>
                  </a:lnTo>
                  <a:lnTo>
                    <a:pt x="23518" y="497911"/>
                  </a:lnTo>
                  <a:lnTo>
                    <a:pt x="23518" y="390096"/>
                  </a:lnTo>
                  <a:lnTo>
                    <a:pt x="23518" y="314925"/>
                  </a:lnTo>
                  <a:lnTo>
                    <a:pt x="23518" y="214231"/>
                  </a:lnTo>
                  <a:lnTo>
                    <a:pt x="23518" y="170045"/>
                  </a:lnTo>
                  <a:lnTo>
                    <a:pt x="75787" y="170045"/>
                  </a:lnTo>
                  <a:lnTo>
                    <a:pt x="75787" y="120602"/>
                  </a:lnTo>
                  <a:lnTo>
                    <a:pt x="124383" y="120602"/>
                  </a:lnTo>
                  <a:lnTo>
                    <a:pt x="124383" y="72837"/>
                  </a:lnTo>
                  <a:lnTo>
                    <a:pt x="175275" y="72837"/>
                  </a:lnTo>
                  <a:lnTo>
                    <a:pt x="175275" y="22601"/>
                  </a:lnTo>
                  <a:lnTo>
                    <a:pt x="1039480" y="22601"/>
                  </a:lnTo>
                  <a:lnTo>
                    <a:pt x="1039480" y="22602"/>
                  </a:lnTo>
                  <a:lnTo>
                    <a:pt x="3458071" y="22602"/>
                  </a:lnTo>
                  <a:lnTo>
                    <a:pt x="3458071" y="72838"/>
                  </a:lnTo>
                  <a:lnTo>
                    <a:pt x="3508963" y="72838"/>
                  </a:lnTo>
                  <a:lnTo>
                    <a:pt x="3508963" y="120603"/>
                  </a:lnTo>
                  <a:lnTo>
                    <a:pt x="3557559" y="120603"/>
                  </a:lnTo>
                  <a:lnTo>
                    <a:pt x="3557559" y="170046"/>
                  </a:lnTo>
                  <a:lnTo>
                    <a:pt x="3609828" y="170046"/>
                  </a:lnTo>
                  <a:lnTo>
                    <a:pt x="3609828" y="214232"/>
                  </a:lnTo>
                  <a:lnTo>
                    <a:pt x="3609828" y="314926"/>
                  </a:lnTo>
                  <a:lnTo>
                    <a:pt x="3609828" y="390097"/>
                  </a:lnTo>
                  <a:lnTo>
                    <a:pt x="3609828" y="497912"/>
                  </a:lnTo>
                  <a:lnTo>
                    <a:pt x="3609828" y="543887"/>
                  </a:lnTo>
                  <a:lnTo>
                    <a:pt x="3557559" y="543887"/>
                  </a:lnTo>
                  <a:lnTo>
                    <a:pt x="3557559" y="595331"/>
                  </a:lnTo>
                  <a:lnTo>
                    <a:pt x="3508963" y="595331"/>
                  </a:lnTo>
                  <a:lnTo>
                    <a:pt x="3508963" y="645030"/>
                  </a:lnTo>
                  <a:lnTo>
                    <a:pt x="3458071" y="645030"/>
                  </a:lnTo>
                  <a:lnTo>
                    <a:pt x="3458071" y="697300"/>
                  </a:lnTo>
                  <a:close/>
                  <a:moveTo>
                    <a:pt x="1039480" y="720816"/>
                  </a:moveTo>
                  <a:lnTo>
                    <a:pt x="3533858" y="720816"/>
                  </a:lnTo>
                  <a:lnTo>
                    <a:pt x="3533858" y="668362"/>
                  </a:lnTo>
                  <a:lnTo>
                    <a:pt x="3557559" y="668362"/>
                  </a:lnTo>
                  <a:lnTo>
                    <a:pt x="3557559" y="720816"/>
                  </a:lnTo>
                  <a:lnTo>
                    <a:pt x="3633346" y="720816"/>
                  </a:lnTo>
                  <a:lnTo>
                    <a:pt x="3633346" y="645030"/>
                  </a:lnTo>
                  <a:lnTo>
                    <a:pt x="3581994" y="645030"/>
                  </a:lnTo>
                  <a:lnTo>
                    <a:pt x="3581994" y="619766"/>
                  </a:lnTo>
                  <a:lnTo>
                    <a:pt x="3633346" y="619766"/>
                  </a:lnTo>
                  <a:lnTo>
                    <a:pt x="3633346" y="497912"/>
                  </a:lnTo>
                  <a:lnTo>
                    <a:pt x="3633346" y="390097"/>
                  </a:lnTo>
                  <a:lnTo>
                    <a:pt x="3633346" y="314926"/>
                  </a:lnTo>
                  <a:lnTo>
                    <a:pt x="3633346" y="214232"/>
                  </a:lnTo>
                  <a:lnTo>
                    <a:pt x="3633346" y="97119"/>
                  </a:lnTo>
                  <a:lnTo>
                    <a:pt x="3581994" y="97119"/>
                  </a:lnTo>
                  <a:lnTo>
                    <a:pt x="3581994" y="72838"/>
                  </a:lnTo>
                  <a:lnTo>
                    <a:pt x="3633346" y="72838"/>
                  </a:lnTo>
                  <a:lnTo>
                    <a:pt x="3633346" y="1"/>
                  </a:lnTo>
                  <a:lnTo>
                    <a:pt x="3557559" y="1"/>
                  </a:lnTo>
                  <a:lnTo>
                    <a:pt x="3557559" y="50414"/>
                  </a:lnTo>
                  <a:lnTo>
                    <a:pt x="3533858" y="50414"/>
                  </a:lnTo>
                  <a:lnTo>
                    <a:pt x="3533858" y="1"/>
                  </a:lnTo>
                  <a:lnTo>
                    <a:pt x="2593866" y="1"/>
                  </a:lnTo>
                  <a:lnTo>
                    <a:pt x="2593866" y="0"/>
                  </a:lnTo>
                  <a:lnTo>
                    <a:pt x="99488" y="0"/>
                  </a:lnTo>
                  <a:lnTo>
                    <a:pt x="99488" y="50413"/>
                  </a:lnTo>
                  <a:lnTo>
                    <a:pt x="75787" y="50413"/>
                  </a:lnTo>
                  <a:lnTo>
                    <a:pt x="75787" y="0"/>
                  </a:lnTo>
                  <a:lnTo>
                    <a:pt x="0" y="0"/>
                  </a:lnTo>
                  <a:lnTo>
                    <a:pt x="0" y="72837"/>
                  </a:lnTo>
                  <a:lnTo>
                    <a:pt x="51352" y="72837"/>
                  </a:lnTo>
                  <a:lnTo>
                    <a:pt x="51352" y="97118"/>
                  </a:lnTo>
                  <a:lnTo>
                    <a:pt x="0" y="97118"/>
                  </a:lnTo>
                  <a:lnTo>
                    <a:pt x="0" y="214231"/>
                  </a:lnTo>
                  <a:lnTo>
                    <a:pt x="0" y="314925"/>
                  </a:lnTo>
                  <a:lnTo>
                    <a:pt x="0" y="390096"/>
                  </a:lnTo>
                  <a:lnTo>
                    <a:pt x="0" y="497911"/>
                  </a:lnTo>
                  <a:lnTo>
                    <a:pt x="0" y="619765"/>
                  </a:lnTo>
                  <a:lnTo>
                    <a:pt x="51352" y="619765"/>
                  </a:lnTo>
                  <a:lnTo>
                    <a:pt x="51352" y="645029"/>
                  </a:lnTo>
                  <a:lnTo>
                    <a:pt x="0" y="645029"/>
                  </a:lnTo>
                  <a:lnTo>
                    <a:pt x="0" y="720815"/>
                  </a:lnTo>
                  <a:lnTo>
                    <a:pt x="75787" y="720815"/>
                  </a:lnTo>
                  <a:lnTo>
                    <a:pt x="75787" y="668361"/>
                  </a:lnTo>
                  <a:lnTo>
                    <a:pt x="99488" y="668361"/>
                  </a:lnTo>
                  <a:lnTo>
                    <a:pt x="99488" y="720815"/>
                  </a:lnTo>
                  <a:lnTo>
                    <a:pt x="1039480" y="72081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9AD8EDF1-BFE2-6D9C-253F-977DF113368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8310" y="2774017"/>
            <a:ext cx="3480528" cy="58088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9A0DDDA-7CD4-6CA6-4F8D-61D6C8FE3973}"/>
              </a:ext>
            </a:extLst>
          </p:cNvPr>
          <p:cNvSpPr txBox="1"/>
          <p:nvPr/>
        </p:nvSpPr>
        <p:spPr>
          <a:xfrm>
            <a:off x="2770538" y="3950999"/>
            <a:ext cx="66675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FDF1C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624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4362898-9058-722D-5E1A-D99058FA5887}"/>
              </a:ext>
            </a:extLst>
          </p:cNvPr>
          <p:cNvSpPr/>
          <p:nvPr/>
        </p:nvSpPr>
        <p:spPr>
          <a:xfrm>
            <a:off x="1053786" y="1676400"/>
            <a:ext cx="3136900" cy="1752600"/>
          </a:xfrm>
          <a:prstGeom prst="roundRect">
            <a:avLst>
              <a:gd name="adj" fmla="val 10834"/>
            </a:avLst>
          </a:pr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2" name="组合 21"/>
          <p:cNvGrpSpPr/>
          <p:nvPr/>
        </p:nvGrpSpPr>
        <p:grpSpPr>
          <a:xfrm flipH="1">
            <a:off x="2258701" y="1455409"/>
            <a:ext cx="727071" cy="727071"/>
            <a:chOff x="5694130" y="3428424"/>
            <a:chExt cx="732838" cy="732838"/>
          </a:xfrm>
        </p:grpSpPr>
        <p:sp>
          <p:nvSpPr>
            <p:cNvPr id="23" name="椭圆 22"/>
            <p:cNvSpPr/>
            <p:nvPr/>
          </p:nvSpPr>
          <p:spPr>
            <a:xfrm>
              <a:off x="5694130" y="3428424"/>
              <a:ext cx="732838" cy="7328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FFF2CC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4" name="Freeform 112"/>
            <p:cNvSpPr>
              <a:spLocks noEditPoints="1"/>
            </p:cNvSpPr>
            <p:nvPr/>
          </p:nvSpPr>
          <p:spPr bwMode="auto">
            <a:xfrm>
              <a:off x="5899418" y="3633712"/>
              <a:ext cx="322263" cy="322263"/>
            </a:xfrm>
            <a:custGeom>
              <a:avLst/>
              <a:gdLst>
                <a:gd name="T0" fmla="*/ 1016 w 1017"/>
                <a:gd name="T1" fmla="*/ 371 h 1017"/>
                <a:gd name="T2" fmla="*/ 1011 w 1017"/>
                <a:gd name="T3" fmla="*/ 363 h 1017"/>
                <a:gd name="T4" fmla="*/ 1004 w 1017"/>
                <a:gd name="T5" fmla="*/ 355 h 1017"/>
                <a:gd name="T6" fmla="*/ 996 w 1017"/>
                <a:gd name="T7" fmla="*/ 351 h 1017"/>
                <a:gd name="T8" fmla="*/ 986 w 1017"/>
                <a:gd name="T9" fmla="*/ 350 h 1017"/>
                <a:gd name="T10" fmla="*/ 539 w 1017"/>
                <a:gd name="T11" fmla="*/ 21 h 1017"/>
                <a:gd name="T12" fmla="*/ 537 w 1017"/>
                <a:gd name="T13" fmla="*/ 17 h 1017"/>
                <a:gd name="T14" fmla="*/ 531 w 1017"/>
                <a:gd name="T15" fmla="*/ 8 h 1017"/>
                <a:gd name="T16" fmla="*/ 523 w 1017"/>
                <a:gd name="T17" fmla="*/ 3 h 1017"/>
                <a:gd name="T18" fmla="*/ 514 w 1017"/>
                <a:gd name="T19" fmla="*/ 0 h 1017"/>
                <a:gd name="T20" fmla="*/ 509 w 1017"/>
                <a:gd name="T21" fmla="*/ 0 h 1017"/>
                <a:gd name="T22" fmla="*/ 499 w 1017"/>
                <a:gd name="T23" fmla="*/ 1 h 1017"/>
                <a:gd name="T24" fmla="*/ 490 w 1017"/>
                <a:gd name="T25" fmla="*/ 5 h 1017"/>
                <a:gd name="T26" fmla="*/ 483 w 1017"/>
                <a:gd name="T27" fmla="*/ 13 h 1017"/>
                <a:gd name="T28" fmla="*/ 479 w 1017"/>
                <a:gd name="T29" fmla="*/ 21 h 1017"/>
                <a:gd name="T30" fmla="*/ 31 w 1017"/>
                <a:gd name="T31" fmla="*/ 350 h 1017"/>
                <a:gd name="T32" fmla="*/ 27 w 1017"/>
                <a:gd name="T33" fmla="*/ 350 h 1017"/>
                <a:gd name="T34" fmla="*/ 17 w 1017"/>
                <a:gd name="T35" fmla="*/ 353 h 1017"/>
                <a:gd name="T36" fmla="*/ 10 w 1017"/>
                <a:gd name="T37" fmla="*/ 358 h 1017"/>
                <a:gd name="T38" fmla="*/ 3 w 1017"/>
                <a:gd name="T39" fmla="*/ 367 h 1017"/>
                <a:gd name="T40" fmla="*/ 1 w 1017"/>
                <a:gd name="T41" fmla="*/ 371 h 1017"/>
                <a:gd name="T42" fmla="*/ 0 w 1017"/>
                <a:gd name="T43" fmla="*/ 381 h 1017"/>
                <a:gd name="T44" fmla="*/ 1 w 1017"/>
                <a:gd name="T45" fmla="*/ 390 h 1017"/>
                <a:gd name="T46" fmla="*/ 5 w 1017"/>
                <a:gd name="T47" fmla="*/ 399 h 1017"/>
                <a:gd name="T48" fmla="*/ 12 w 1017"/>
                <a:gd name="T49" fmla="*/ 407 h 1017"/>
                <a:gd name="T50" fmla="*/ 160 w 1017"/>
                <a:gd name="T51" fmla="*/ 975 h 1017"/>
                <a:gd name="T52" fmla="*/ 159 w 1017"/>
                <a:gd name="T53" fmla="*/ 981 h 1017"/>
                <a:gd name="T54" fmla="*/ 159 w 1017"/>
                <a:gd name="T55" fmla="*/ 990 h 1017"/>
                <a:gd name="T56" fmla="*/ 162 w 1017"/>
                <a:gd name="T57" fmla="*/ 1000 h 1017"/>
                <a:gd name="T58" fmla="*/ 167 w 1017"/>
                <a:gd name="T59" fmla="*/ 1007 h 1017"/>
                <a:gd name="T60" fmla="*/ 172 w 1017"/>
                <a:gd name="T61" fmla="*/ 1012 h 1017"/>
                <a:gd name="T62" fmla="*/ 180 w 1017"/>
                <a:gd name="T63" fmla="*/ 1016 h 1017"/>
                <a:gd name="T64" fmla="*/ 190 w 1017"/>
                <a:gd name="T65" fmla="*/ 1017 h 1017"/>
                <a:gd name="T66" fmla="*/ 200 w 1017"/>
                <a:gd name="T67" fmla="*/ 1016 h 1017"/>
                <a:gd name="T68" fmla="*/ 209 w 1017"/>
                <a:gd name="T69" fmla="*/ 1012 h 1017"/>
                <a:gd name="T70" fmla="*/ 808 w 1017"/>
                <a:gd name="T71" fmla="*/ 1012 h 1017"/>
                <a:gd name="T72" fmla="*/ 812 w 1017"/>
                <a:gd name="T73" fmla="*/ 1014 h 1017"/>
                <a:gd name="T74" fmla="*/ 822 w 1017"/>
                <a:gd name="T75" fmla="*/ 1017 h 1017"/>
                <a:gd name="T76" fmla="*/ 826 w 1017"/>
                <a:gd name="T77" fmla="*/ 1017 h 1017"/>
                <a:gd name="T78" fmla="*/ 837 w 1017"/>
                <a:gd name="T79" fmla="*/ 1016 h 1017"/>
                <a:gd name="T80" fmla="*/ 846 w 1017"/>
                <a:gd name="T81" fmla="*/ 1012 h 1017"/>
                <a:gd name="T82" fmla="*/ 850 w 1017"/>
                <a:gd name="T83" fmla="*/ 1007 h 1017"/>
                <a:gd name="T84" fmla="*/ 855 w 1017"/>
                <a:gd name="T85" fmla="*/ 1000 h 1017"/>
                <a:gd name="T86" fmla="*/ 858 w 1017"/>
                <a:gd name="T87" fmla="*/ 990 h 1017"/>
                <a:gd name="T88" fmla="*/ 858 w 1017"/>
                <a:gd name="T89" fmla="*/ 981 h 1017"/>
                <a:gd name="T90" fmla="*/ 737 w 1017"/>
                <a:gd name="T91" fmla="*/ 616 h 1017"/>
                <a:gd name="T92" fmla="*/ 1005 w 1017"/>
                <a:gd name="T93" fmla="*/ 407 h 1017"/>
                <a:gd name="T94" fmla="*/ 1012 w 1017"/>
                <a:gd name="T95" fmla="*/ 399 h 1017"/>
                <a:gd name="T96" fmla="*/ 1016 w 1017"/>
                <a:gd name="T97" fmla="*/ 390 h 1017"/>
                <a:gd name="T98" fmla="*/ 1017 w 1017"/>
                <a:gd name="T99" fmla="*/ 381 h 1017"/>
                <a:gd name="T100" fmla="*/ 1016 w 1017"/>
                <a:gd name="T101" fmla="*/ 371 h 1017"/>
                <a:gd name="T102" fmla="*/ 124 w 1017"/>
                <a:gd name="T103" fmla="*/ 413 h 1017"/>
                <a:gd name="T104" fmla="*/ 302 w 1017"/>
                <a:gd name="T105" fmla="*/ 551 h 1017"/>
                <a:gd name="T106" fmla="*/ 766 w 1017"/>
                <a:gd name="T107" fmla="*/ 904 h 1017"/>
                <a:gd name="T108" fmla="*/ 527 w 1017"/>
                <a:gd name="T109" fmla="*/ 737 h 1017"/>
                <a:gd name="T110" fmla="*/ 518 w 1017"/>
                <a:gd name="T111" fmla="*/ 733 h 1017"/>
                <a:gd name="T112" fmla="*/ 509 w 1017"/>
                <a:gd name="T113" fmla="*/ 732 h 1017"/>
                <a:gd name="T114" fmla="*/ 504 w 1017"/>
                <a:gd name="T115" fmla="*/ 732 h 1017"/>
                <a:gd name="T116" fmla="*/ 495 w 1017"/>
                <a:gd name="T117" fmla="*/ 735 h 1017"/>
                <a:gd name="T118" fmla="*/ 251 w 1017"/>
                <a:gd name="T119" fmla="*/ 904 h 1017"/>
                <a:gd name="T120" fmla="*/ 766 w 1017"/>
                <a:gd name="T121" fmla="*/ 904 h 1017"/>
                <a:gd name="T122" fmla="*/ 670 w 1017"/>
                <a:gd name="T123" fmla="*/ 413 h 1017"/>
                <a:gd name="T124" fmla="*/ 716 w 1017"/>
                <a:gd name="T125" fmla="*/ 55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1016" y="371"/>
                  </a:moveTo>
                  <a:lnTo>
                    <a:pt x="1016" y="371"/>
                  </a:lnTo>
                  <a:lnTo>
                    <a:pt x="1014" y="367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1004" y="355"/>
                  </a:lnTo>
                  <a:lnTo>
                    <a:pt x="1000" y="353"/>
                  </a:lnTo>
                  <a:lnTo>
                    <a:pt x="996" y="351"/>
                  </a:lnTo>
                  <a:lnTo>
                    <a:pt x="990" y="350"/>
                  </a:lnTo>
                  <a:lnTo>
                    <a:pt x="986" y="350"/>
                  </a:lnTo>
                  <a:lnTo>
                    <a:pt x="648" y="350"/>
                  </a:lnTo>
                  <a:lnTo>
                    <a:pt x="539" y="21"/>
                  </a:lnTo>
                  <a:lnTo>
                    <a:pt x="539" y="21"/>
                  </a:lnTo>
                  <a:lnTo>
                    <a:pt x="537" y="17"/>
                  </a:lnTo>
                  <a:lnTo>
                    <a:pt x="534" y="13"/>
                  </a:lnTo>
                  <a:lnTo>
                    <a:pt x="531" y="8"/>
                  </a:lnTo>
                  <a:lnTo>
                    <a:pt x="527" y="5"/>
                  </a:lnTo>
                  <a:lnTo>
                    <a:pt x="523" y="3"/>
                  </a:lnTo>
                  <a:lnTo>
                    <a:pt x="518" y="1"/>
                  </a:lnTo>
                  <a:lnTo>
                    <a:pt x="514" y="0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3" y="0"/>
                  </a:lnTo>
                  <a:lnTo>
                    <a:pt x="499" y="1"/>
                  </a:lnTo>
                  <a:lnTo>
                    <a:pt x="495" y="3"/>
                  </a:lnTo>
                  <a:lnTo>
                    <a:pt x="490" y="5"/>
                  </a:lnTo>
                  <a:lnTo>
                    <a:pt x="486" y="8"/>
                  </a:lnTo>
                  <a:lnTo>
                    <a:pt x="483" y="13"/>
                  </a:lnTo>
                  <a:lnTo>
                    <a:pt x="481" y="17"/>
                  </a:lnTo>
                  <a:lnTo>
                    <a:pt x="479" y="21"/>
                  </a:lnTo>
                  <a:lnTo>
                    <a:pt x="369" y="350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27" y="350"/>
                  </a:lnTo>
                  <a:lnTo>
                    <a:pt x="21" y="351"/>
                  </a:lnTo>
                  <a:lnTo>
                    <a:pt x="17" y="353"/>
                  </a:lnTo>
                  <a:lnTo>
                    <a:pt x="13" y="355"/>
                  </a:lnTo>
                  <a:lnTo>
                    <a:pt x="10" y="358"/>
                  </a:lnTo>
                  <a:lnTo>
                    <a:pt x="6" y="363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75"/>
                  </a:lnTo>
                  <a:lnTo>
                    <a:pt x="0" y="381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5" y="399"/>
                  </a:lnTo>
                  <a:lnTo>
                    <a:pt x="9" y="403"/>
                  </a:lnTo>
                  <a:lnTo>
                    <a:pt x="12" y="407"/>
                  </a:lnTo>
                  <a:lnTo>
                    <a:pt x="280" y="616"/>
                  </a:lnTo>
                  <a:lnTo>
                    <a:pt x="160" y="975"/>
                  </a:lnTo>
                  <a:lnTo>
                    <a:pt x="160" y="975"/>
                  </a:lnTo>
                  <a:lnTo>
                    <a:pt x="159" y="981"/>
                  </a:lnTo>
                  <a:lnTo>
                    <a:pt x="159" y="986"/>
                  </a:lnTo>
                  <a:lnTo>
                    <a:pt x="159" y="990"/>
                  </a:lnTo>
                  <a:lnTo>
                    <a:pt x="160" y="996"/>
                  </a:lnTo>
                  <a:lnTo>
                    <a:pt x="162" y="1000"/>
                  </a:lnTo>
                  <a:lnTo>
                    <a:pt x="164" y="1004"/>
                  </a:lnTo>
                  <a:lnTo>
                    <a:pt x="167" y="1007"/>
                  </a:lnTo>
                  <a:lnTo>
                    <a:pt x="172" y="1012"/>
                  </a:lnTo>
                  <a:lnTo>
                    <a:pt x="172" y="1012"/>
                  </a:lnTo>
                  <a:lnTo>
                    <a:pt x="176" y="1014"/>
                  </a:lnTo>
                  <a:lnTo>
                    <a:pt x="180" y="1016"/>
                  </a:lnTo>
                  <a:lnTo>
                    <a:pt x="186" y="1017"/>
                  </a:lnTo>
                  <a:lnTo>
                    <a:pt x="190" y="1017"/>
                  </a:lnTo>
                  <a:lnTo>
                    <a:pt x="195" y="1017"/>
                  </a:lnTo>
                  <a:lnTo>
                    <a:pt x="200" y="1016"/>
                  </a:lnTo>
                  <a:lnTo>
                    <a:pt x="204" y="1014"/>
                  </a:lnTo>
                  <a:lnTo>
                    <a:pt x="209" y="1012"/>
                  </a:lnTo>
                  <a:lnTo>
                    <a:pt x="509" y="801"/>
                  </a:lnTo>
                  <a:lnTo>
                    <a:pt x="808" y="1012"/>
                  </a:lnTo>
                  <a:lnTo>
                    <a:pt x="808" y="1012"/>
                  </a:lnTo>
                  <a:lnTo>
                    <a:pt x="812" y="1014"/>
                  </a:lnTo>
                  <a:lnTo>
                    <a:pt x="818" y="1016"/>
                  </a:lnTo>
                  <a:lnTo>
                    <a:pt x="822" y="1017"/>
                  </a:lnTo>
                  <a:lnTo>
                    <a:pt x="826" y="1017"/>
                  </a:lnTo>
                  <a:lnTo>
                    <a:pt x="826" y="1017"/>
                  </a:lnTo>
                  <a:lnTo>
                    <a:pt x="832" y="1017"/>
                  </a:lnTo>
                  <a:lnTo>
                    <a:pt x="837" y="1016"/>
                  </a:lnTo>
                  <a:lnTo>
                    <a:pt x="841" y="1014"/>
                  </a:lnTo>
                  <a:lnTo>
                    <a:pt x="846" y="1012"/>
                  </a:lnTo>
                  <a:lnTo>
                    <a:pt x="846" y="1012"/>
                  </a:lnTo>
                  <a:lnTo>
                    <a:pt x="850" y="1007"/>
                  </a:lnTo>
                  <a:lnTo>
                    <a:pt x="853" y="1004"/>
                  </a:lnTo>
                  <a:lnTo>
                    <a:pt x="855" y="1000"/>
                  </a:lnTo>
                  <a:lnTo>
                    <a:pt x="857" y="996"/>
                  </a:lnTo>
                  <a:lnTo>
                    <a:pt x="858" y="990"/>
                  </a:lnTo>
                  <a:lnTo>
                    <a:pt x="858" y="986"/>
                  </a:lnTo>
                  <a:lnTo>
                    <a:pt x="858" y="981"/>
                  </a:lnTo>
                  <a:lnTo>
                    <a:pt x="857" y="975"/>
                  </a:lnTo>
                  <a:lnTo>
                    <a:pt x="737" y="616"/>
                  </a:lnTo>
                  <a:lnTo>
                    <a:pt x="1005" y="407"/>
                  </a:lnTo>
                  <a:lnTo>
                    <a:pt x="1005" y="407"/>
                  </a:lnTo>
                  <a:lnTo>
                    <a:pt x="1009" y="403"/>
                  </a:lnTo>
                  <a:lnTo>
                    <a:pt x="1012" y="399"/>
                  </a:lnTo>
                  <a:lnTo>
                    <a:pt x="1014" y="395"/>
                  </a:lnTo>
                  <a:lnTo>
                    <a:pt x="1016" y="390"/>
                  </a:lnTo>
                  <a:lnTo>
                    <a:pt x="1017" y="386"/>
                  </a:lnTo>
                  <a:lnTo>
                    <a:pt x="1017" y="381"/>
                  </a:lnTo>
                  <a:lnTo>
                    <a:pt x="1017" y="375"/>
                  </a:lnTo>
                  <a:lnTo>
                    <a:pt x="1016" y="371"/>
                  </a:lnTo>
                  <a:lnTo>
                    <a:pt x="1016" y="371"/>
                  </a:lnTo>
                  <a:close/>
                  <a:moveTo>
                    <a:pt x="124" y="413"/>
                  </a:moveTo>
                  <a:lnTo>
                    <a:pt x="348" y="413"/>
                  </a:lnTo>
                  <a:lnTo>
                    <a:pt x="302" y="551"/>
                  </a:lnTo>
                  <a:lnTo>
                    <a:pt x="124" y="413"/>
                  </a:lnTo>
                  <a:close/>
                  <a:moveTo>
                    <a:pt x="766" y="904"/>
                  </a:moveTo>
                  <a:lnTo>
                    <a:pt x="527" y="737"/>
                  </a:lnTo>
                  <a:lnTo>
                    <a:pt x="527" y="737"/>
                  </a:lnTo>
                  <a:lnTo>
                    <a:pt x="523" y="735"/>
                  </a:lnTo>
                  <a:lnTo>
                    <a:pt x="518" y="733"/>
                  </a:lnTo>
                  <a:lnTo>
                    <a:pt x="513" y="732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04" y="732"/>
                  </a:lnTo>
                  <a:lnTo>
                    <a:pt x="499" y="733"/>
                  </a:lnTo>
                  <a:lnTo>
                    <a:pt x="495" y="735"/>
                  </a:lnTo>
                  <a:lnTo>
                    <a:pt x="490" y="737"/>
                  </a:lnTo>
                  <a:lnTo>
                    <a:pt x="251" y="904"/>
                  </a:lnTo>
                  <a:lnTo>
                    <a:pt x="509" y="132"/>
                  </a:lnTo>
                  <a:lnTo>
                    <a:pt x="766" y="904"/>
                  </a:lnTo>
                  <a:close/>
                  <a:moveTo>
                    <a:pt x="716" y="551"/>
                  </a:moveTo>
                  <a:lnTo>
                    <a:pt x="670" y="413"/>
                  </a:lnTo>
                  <a:lnTo>
                    <a:pt x="893" y="413"/>
                  </a:lnTo>
                  <a:lnTo>
                    <a:pt x="716" y="551"/>
                  </a:lnTo>
                  <a:close/>
                </a:path>
              </a:pathLst>
            </a:custGeom>
            <a:solidFill>
              <a:srgbClr val="D71E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EEBC5AC-C587-4DE3-3D59-8ED8A1B98C29}"/>
              </a:ext>
            </a:extLst>
          </p:cNvPr>
          <p:cNvGrpSpPr/>
          <p:nvPr/>
        </p:nvGrpSpPr>
        <p:grpSpPr>
          <a:xfrm>
            <a:off x="1139023" y="2347628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8E76ED5-A970-7CA1-64C8-2E918192E21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434A5A7-5B57-AE1D-E1A3-D561F154B177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7659C3A-2D18-192F-9EFF-C33B1DA46087}"/>
              </a:ext>
            </a:extLst>
          </p:cNvPr>
          <p:cNvSpPr/>
          <p:nvPr/>
        </p:nvSpPr>
        <p:spPr>
          <a:xfrm>
            <a:off x="4527550" y="1676400"/>
            <a:ext cx="3136900" cy="1752600"/>
          </a:xfrm>
          <a:prstGeom prst="roundRect">
            <a:avLst>
              <a:gd name="adj" fmla="val 10834"/>
            </a:avLst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D4BC575-BD1C-DABB-2B55-A54676422759}"/>
              </a:ext>
            </a:extLst>
          </p:cNvPr>
          <p:cNvSpPr/>
          <p:nvPr/>
        </p:nvSpPr>
        <p:spPr>
          <a:xfrm flipH="1">
            <a:off x="5732465" y="1455409"/>
            <a:ext cx="727071" cy="727071"/>
          </a:xfrm>
          <a:prstGeom prst="ellipse">
            <a:avLst/>
          </a:prstGeom>
          <a:solidFill>
            <a:srgbClr val="D71E1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1A9446-BEE9-3505-AC32-ADC8CBCC2194}"/>
              </a:ext>
            </a:extLst>
          </p:cNvPr>
          <p:cNvGrpSpPr/>
          <p:nvPr/>
        </p:nvGrpSpPr>
        <p:grpSpPr>
          <a:xfrm>
            <a:off x="4612787" y="2347628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FD44153-E45C-1540-58D9-F5F44704735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764671E-F22D-683E-1054-01F61196024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E994274-E205-BAA2-800D-2A67D2CE68FC}"/>
              </a:ext>
            </a:extLst>
          </p:cNvPr>
          <p:cNvSpPr/>
          <p:nvPr/>
        </p:nvSpPr>
        <p:spPr>
          <a:xfrm>
            <a:off x="8001314" y="1676400"/>
            <a:ext cx="3136900" cy="1752600"/>
          </a:xfrm>
          <a:prstGeom prst="roundRect">
            <a:avLst>
              <a:gd name="adj" fmla="val 10834"/>
            </a:avLst>
          </a:pr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912E975F-F9D7-4E8F-4054-A64EC0F8E045}"/>
              </a:ext>
            </a:extLst>
          </p:cNvPr>
          <p:cNvSpPr/>
          <p:nvPr/>
        </p:nvSpPr>
        <p:spPr>
          <a:xfrm flipH="1">
            <a:off x="9206229" y="1455409"/>
            <a:ext cx="727071" cy="72707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FF2CC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19F20DF-7D76-B0E2-F05D-5AC68BE5543C}"/>
              </a:ext>
            </a:extLst>
          </p:cNvPr>
          <p:cNvGrpSpPr/>
          <p:nvPr/>
        </p:nvGrpSpPr>
        <p:grpSpPr>
          <a:xfrm>
            <a:off x="8086551" y="2347628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23A89DF-CF1A-E884-9334-D7A6CAE6F7D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1F83B4C-4AEE-9255-4057-2F1ECBF7DCD6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Freeform 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DCC7C72-57EF-EC32-CBD5-3F34AB10EFA1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935721" y="1684758"/>
            <a:ext cx="319727" cy="319727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rgbClr val="FFF2C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2" name="Freeform 61" descr="D:\51PPT模板网\51pptmoban.com\图片.jpg">
            <a:extLst>
              <a:ext uri="{FF2B5EF4-FFF2-40B4-BE49-F238E27FC236}">
                <a16:creationId xmlns:a16="http://schemas.microsoft.com/office/drawing/2014/main" id="{5A5E42BC-649E-D47C-C165-30D4D8ECE1E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409898" y="1674458"/>
            <a:ext cx="319727" cy="319727"/>
          </a:xfrm>
          <a:custGeom>
            <a:avLst/>
            <a:gdLst>
              <a:gd name="T0" fmla="*/ 890 w 1018"/>
              <a:gd name="T1" fmla="*/ 61 h 1017"/>
              <a:gd name="T2" fmla="*/ 876 w 1018"/>
              <a:gd name="T3" fmla="*/ 5 h 1017"/>
              <a:gd name="T4" fmla="*/ 147 w 1018"/>
              <a:gd name="T5" fmla="*/ 2 h 1017"/>
              <a:gd name="T6" fmla="*/ 127 w 1018"/>
              <a:gd name="T7" fmla="*/ 31 h 1017"/>
              <a:gd name="T8" fmla="*/ 131 w 1018"/>
              <a:gd name="T9" fmla="*/ 148 h 1017"/>
              <a:gd name="T10" fmla="*/ 24 w 1018"/>
              <a:gd name="T11" fmla="*/ 243 h 1017"/>
              <a:gd name="T12" fmla="*/ 3 w 1018"/>
              <a:gd name="T13" fmla="*/ 383 h 1017"/>
              <a:gd name="T14" fmla="*/ 61 w 1018"/>
              <a:gd name="T15" fmla="*/ 493 h 1017"/>
              <a:gd name="T16" fmla="*/ 170 w 1018"/>
              <a:gd name="T17" fmla="*/ 551 h 1017"/>
              <a:gd name="T18" fmla="*/ 274 w 1018"/>
              <a:gd name="T19" fmla="*/ 546 h 1017"/>
              <a:gd name="T20" fmla="*/ 382 w 1018"/>
              <a:gd name="T21" fmla="*/ 690 h 1017"/>
              <a:gd name="T22" fmla="*/ 410 w 1018"/>
              <a:gd name="T23" fmla="*/ 735 h 1017"/>
              <a:gd name="T24" fmla="*/ 410 w 1018"/>
              <a:gd name="T25" fmla="*/ 791 h 1017"/>
              <a:gd name="T26" fmla="*/ 379 w 1018"/>
              <a:gd name="T27" fmla="*/ 837 h 1017"/>
              <a:gd name="T28" fmla="*/ 318 w 1018"/>
              <a:gd name="T29" fmla="*/ 858 h 1017"/>
              <a:gd name="T30" fmla="*/ 248 w 1018"/>
              <a:gd name="T31" fmla="*/ 880 h 1017"/>
              <a:gd name="T32" fmla="*/ 197 w 1018"/>
              <a:gd name="T33" fmla="*/ 948 h 1017"/>
              <a:gd name="T34" fmla="*/ 196 w 1018"/>
              <a:gd name="T35" fmla="*/ 1003 h 1017"/>
              <a:gd name="T36" fmla="*/ 795 w 1018"/>
              <a:gd name="T37" fmla="*/ 1017 h 1017"/>
              <a:gd name="T38" fmla="*/ 826 w 1018"/>
              <a:gd name="T39" fmla="*/ 992 h 1017"/>
              <a:gd name="T40" fmla="*/ 812 w 1018"/>
              <a:gd name="T41" fmla="*/ 925 h 1017"/>
              <a:gd name="T42" fmla="*/ 750 w 1018"/>
              <a:gd name="T43" fmla="*/ 869 h 1017"/>
              <a:gd name="T44" fmla="*/ 681 w 1018"/>
              <a:gd name="T45" fmla="*/ 856 h 1017"/>
              <a:gd name="T46" fmla="*/ 633 w 1018"/>
              <a:gd name="T47" fmla="*/ 830 h 1017"/>
              <a:gd name="T48" fmla="*/ 605 w 1018"/>
              <a:gd name="T49" fmla="*/ 772 h 1017"/>
              <a:gd name="T50" fmla="*/ 616 w 1018"/>
              <a:gd name="T51" fmla="*/ 718 h 1017"/>
              <a:gd name="T52" fmla="*/ 639 w 1018"/>
              <a:gd name="T53" fmla="*/ 683 h 1017"/>
              <a:gd name="T54" fmla="*/ 774 w 1018"/>
              <a:gd name="T55" fmla="*/ 554 h 1017"/>
              <a:gd name="T56" fmla="*/ 887 w 1018"/>
              <a:gd name="T57" fmla="*/ 540 h 1017"/>
              <a:gd name="T58" fmla="*/ 983 w 1018"/>
              <a:gd name="T59" fmla="*/ 461 h 1017"/>
              <a:gd name="T60" fmla="*/ 1018 w 1018"/>
              <a:gd name="T61" fmla="*/ 342 h 1017"/>
              <a:gd name="T62" fmla="*/ 971 w 1018"/>
              <a:gd name="T63" fmla="*/ 210 h 1017"/>
              <a:gd name="T64" fmla="*/ 154 w 1018"/>
              <a:gd name="T65" fmla="*/ 481 h 1017"/>
              <a:gd name="T66" fmla="*/ 88 w 1018"/>
              <a:gd name="T67" fmla="*/ 426 h 1017"/>
              <a:gd name="T68" fmla="*/ 63 w 1018"/>
              <a:gd name="T69" fmla="*/ 345 h 1017"/>
              <a:gd name="T70" fmla="*/ 92 w 1018"/>
              <a:gd name="T71" fmla="*/ 256 h 1017"/>
              <a:gd name="T72" fmla="*/ 152 w 1018"/>
              <a:gd name="T73" fmla="*/ 252 h 1017"/>
              <a:gd name="T74" fmla="*/ 241 w 1018"/>
              <a:gd name="T75" fmla="*/ 488 h 1017"/>
              <a:gd name="T76" fmla="*/ 176 w 1018"/>
              <a:gd name="T77" fmla="*/ 487 h 1017"/>
              <a:gd name="T78" fmla="*/ 717 w 1018"/>
              <a:gd name="T79" fmla="*/ 925 h 1017"/>
              <a:gd name="T80" fmla="*/ 263 w 1018"/>
              <a:gd name="T81" fmla="*/ 954 h 1017"/>
              <a:gd name="T82" fmla="*/ 301 w 1018"/>
              <a:gd name="T83" fmla="*/ 925 h 1017"/>
              <a:gd name="T84" fmla="*/ 380 w 1018"/>
              <a:gd name="T85" fmla="*/ 910 h 1017"/>
              <a:gd name="T86" fmla="*/ 448 w 1018"/>
              <a:gd name="T87" fmla="*/ 854 h 1017"/>
              <a:gd name="T88" fmla="*/ 476 w 1018"/>
              <a:gd name="T89" fmla="*/ 778 h 1017"/>
              <a:gd name="T90" fmla="*/ 509 w 1018"/>
              <a:gd name="T91" fmla="*/ 795 h 1017"/>
              <a:gd name="T92" fmla="*/ 543 w 1018"/>
              <a:gd name="T93" fmla="*/ 778 h 1017"/>
              <a:gd name="T94" fmla="*/ 578 w 1018"/>
              <a:gd name="T95" fmla="*/ 865 h 1017"/>
              <a:gd name="T96" fmla="*/ 653 w 1018"/>
              <a:gd name="T97" fmla="*/ 915 h 1017"/>
              <a:gd name="T98" fmla="*/ 494 w 1018"/>
              <a:gd name="T99" fmla="*/ 709 h 1017"/>
              <a:gd name="T100" fmla="*/ 329 w 1018"/>
              <a:gd name="T101" fmla="*/ 511 h 1017"/>
              <a:gd name="T102" fmla="*/ 247 w 1018"/>
              <a:gd name="T103" fmla="*/ 342 h 1017"/>
              <a:gd name="T104" fmla="*/ 196 w 1018"/>
              <a:gd name="T105" fmla="*/ 132 h 1017"/>
              <a:gd name="T106" fmla="*/ 817 w 1018"/>
              <a:gd name="T107" fmla="*/ 164 h 1017"/>
              <a:gd name="T108" fmla="*/ 762 w 1018"/>
              <a:gd name="T109" fmla="*/ 369 h 1017"/>
              <a:gd name="T110" fmla="*/ 663 w 1018"/>
              <a:gd name="T111" fmla="*/ 550 h 1017"/>
              <a:gd name="T112" fmla="*/ 509 w 1018"/>
              <a:gd name="T113" fmla="*/ 722 h 1017"/>
              <a:gd name="T114" fmla="*/ 911 w 1018"/>
              <a:gd name="T115" fmla="*/ 448 h 1017"/>
              <a:gd name="T116" fmla="*/ 842 w 1018"/>
              <a:gd name="T117" fmla="*/ 487 h 1017"/>
              <a:gd name="T118" fmla="*/ 777 w 1018"/>
              <a:gd name="T119" fmla="*/ 489 h 1017"/>
              <a:gd name="T120" fmla="*/ 866 w 1018"/>
              <a:gd name="T121" fmla="*/ 252 h 1017"/>
              <a:gd name="T122" fmla="*/ 926 w 1018"/>
              <a:gd name="T123" fmla="*/ 257 h 1017"/>
              <a:gd name="T124" fmla="*/ 955 w 1018"/>
              <a:gd name="T125" fmla="*/ 345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8" h="1017">
                <a:moveTo>
                  <a:pt x="887" y="148"/>
                </a:moveTo>
                <a:lnTo>
                  <a:pt x="887" y="148"/>
                </a:lnTo>
                <a:lnTo>
                  <a:pt x="884" y="147"/>
                </a:lnTo>
                <a:lnTo>
                  <a:pt x="884" y="147"/>
                </a:lnTo>
                <a:lnTo>
                  <a:pt x="887" y="119"/>
                </a:lnTo>
                <a:lnTo>
                  <a:pt x="889" y="90"/>
                </a:lnTo>
                <a:lnTo>
                  <a:pt x="890" y="61"/>
                </a:lnTo>
                <a:lnTo>
                  <a:pt x="890" y="31"/>
                </a:lnTo>
                <a:lnTo>
                  <a:pt x="890" y="31"/>
                </a:lnTo>
                <a:lnTo>
                  <a:pt x="890" y="26"/>
                </a:lnTo>
                <a:lnTo>
                  <a:pt x="888" y="19"/>
                </a:lnTo>
                <a:lnTo>
                  <a:pt x="885" y="14"/>
                </a:lnTo>
                <a:lnTo>
                  <a:pt x="882" y="10"/>
                </a:lnTo>
                <a:lnTo>
                  <a:pt x="876" y="5"/>
                </a:lnTo>
                <a:lnTo>
                  <a:pt x="871" y="2"/>
                </a:lnTo>
                <a:lnTo>
                  <a:pt x="866" y="0"/>
                </a:lnTo>
                <a:lnTo>
                  <a:pt x="859" y="0"/>
                </a:lnTo>
                <a:lnTo>
                  <a:pt x="160" y="0"/>
                </a:lnTo>
                <a:lnTo>
                  <a:pt x="160" y="0"/>
                </a:lnTo>
                <a:lnTo>
                  <a:pt x="153" y="0"/>
                </a:lnTo>
                <a:lnTo>
                  <a:pt x="147" y="2"/>
                </a:lnTo>
                <a:lnTo>
                  <a:pt x="141" y="5"/>
                </a:lnTo>
                <a:lnTo>
                  <a:pt x="137" y="10"/>
                </a:lnTo>
                <a:lnTo>
                  <a:pt x="133" y="14"/>
                </a:lnTo>
                <a:lnTo>
                  <a:pt x="130" y="19"/>
                </a:lnTo>
                <a:lnTo>
                  <a:pt x="129" y="26"/>
                </a:lnTo>
                <a:lnTo>
                  <a:pt x="127" y="31"/>
                </a:lnTo>
                <a:lnTo>
                  <a:pt x="127" y="31"/>
                </a:lnTo>
                <a:lnTo>
                  <a:pt x="127" y="61"/>
                </a:lnTo>
                <a:lnTo>
                  <a:pt x="130" y="90"/>
                </a:lnTo>
                <a:lnTo>
                  <a:pt x="132" y="119"/>
                </a:lnTo>
                <a:lnTo>
                  <a:pt x="134" y="147"/>
                </a:lnTo>
                <a:lnTo>
                  <a:pt x="134" y="147"/>
                </a:lnTo>
                <a:lnTo>
                  <a:pt x="131" y="148"/>
                </a:lnTo>
                <a:lnTo>
                  <a:pt x="131" y="148"/>
                </a:lnTo>
                <a:lnTo>
                  <a:pt x="110" y="157"/>
                </a:lnTo>
                <a:lnTo>
                  <a:pt x="93" y="168"/>
                </a:lnTo>
                <a:lnTo>
                  <a:pt x="76" y="180"/>
                </a:lnTo>
                <a:lnTo>
                  <a:pt x="61" y="194"/>
                </a:lnTo>
                <a:lnTo>
                  <a:pt x="47" y="210"/>
                </a:lnTo>
                <a:lnTo>
                  <a:pt x="35" y="226"/>
                </a:lnTo>
                <a:lnTo>
                  <a:pt x="24" y="243"/>
                </a:lnTo>
                <a:lnTo>
                  <a:pt x="16" y="263"/>
                </a:lnTo>
                <a:lnTo>
                  <a:pt x="8" y="281"/>
                </a:lnTo>
                <a:lnTo>
                  <a:pt x="4" y="301"/>
                </a:lnTo>
                <a:lnTo>
                  <a:pt x="1" y="322"/>
                </a:lnTo>
                <a:lnTo>
                  <a:pt x="0" y="342"/>
                </a:lnTo>
                <a:lnTo>
                  <a:pt x="0" y="363"/>
                </a:lnTo>
                <a:lnTo>
                  <a:pt x="3" y="383"/>
                </a:lnTo>
                <a:lnTo>
                  <a:pt x="8" y="404"/>
                </a:lnTo>
                <a:lnTo>
                  <a:pt x="15" y="425"/>
                </a:lnTo>
                <a:lnTo>
                  <a:pt x="15" y="425"/>
                </a:lnTo>
                <a:lnTo>
                  <a:pt x="24" y="443"/>
                </a:lnTo>
                <a:lnTo>
                  <a:pt x="35" y="461"/>
                </a:lnTo>
                <a:lnTo>
                  <a:pt x="47" y="478"/>
                </a:lnTo>
                <a:lnTo>
                  <a:pt x="61" y="493"/>
                </a:lnTo>
                <a:lnTo>
                  <a:pt x="76" y="507"/>
                </a:lnTo>
                <a:lnTo>
                  <a:pt x="93" y="519"/>
                </a:lnTo>
                <a:lnTo>
                  <a:pt x="110" y="530"/>
                </a:lnTo>
                <a:lnTo>
                  <a:pt x="130" y="540"/>
                </a:lnTo>
                <a:lnTo>
                  <a:pt x="130" y="540"/>
                </a:lnTo>
                <a:lnTo>
                  <a:pt x="150" y="546"/>
                </a:lnTo>
                <a:lnTo>
                  <a:pt x="170" y="551"/>
                </a:lnTo>
                <a:lnTo>
                  <a:pt x="191" y="555"/>
                </a:lnTo>
                <a:lnTo>
                  <a:pt x="211" y="556"/>
                </a:lnTo>
                <a:lnTo>
                  <a:pt x="211" y="556"/>
                </a:lnTo>
                <a:lnTo>
                  <a:pt x="227" y="555"/>
                </a:lnTo>
                <a:lnTo>
                  <a:pt x="243" y="554"/>
                </a:lnTo>
                <a:lnTo>
                  <a:pt x="259" y="550"/>
                </a:lnTo>
                <a:lnTo>
                  <a:pt x="274" y="546"/>
                </a:lnTo>
                <a:lnTo>
                  <a:pt x="274" y="546"/>
                </a:lnTo>
                <a:lnTo>
                  <a:pt x="301" y="586"/>
                </a:lnTo>
                <a:lnTo>
                  <a:pt x="327" y="621"/>
                </a:lnTo>
                <a:lnTo>
                  <a:pt x="353" y="654"/>
                </a:lnTo>
                <a:lnTo>
                  <a:pt x="379" y="683"/>
                </a:lnTo>
                <a:lnTo>
                  <a:pt x="379" y="683"/>
                </a:lnTo>
                <a:lnTo>
                  <a:pt x="382" y="690"/>
                </a:lnTo>
                <a:lnTo>
                  <a:pt x="386" y="695"/>
                </a:lnTo>
                <a:lnTo>
                  <a:pt x="386" y="695"/>
                </a:lnTo>
                <a:lnTo>
                  <a:pt x="393" y="703"/>
                </a:lnTo>
                <a:lnTo>
                  <a:pt x="398" y="710"/>
                </a:lnTo>
                <a:lnTo>
                  <a:pt x="402" y="718"/>
                </a:lnTo>
                <a:lnTo>
                  <a:pt x="406" y="726"/>
                </a:lnTo>
                <a:lnTo>
                  <a:pt x="410" y="735"/>
                </a:lnTo>
                <a:lnTo>
                  <a:pt x="412" y="744"/>
                </a:lnTo>
                <a:lnTo>
                  <a:pt x="413" y="753"/>
                </a:lnTo>
                <a:lnTo>
                  <a:pt x="414" y="763"/>
                </a:lnTo>
                <a:lnTo>
                  <a:pt x="414" y="763"/>
                </a:lnTo>
                <a:lnTo>
                  <a:pt x="413" y="772"/>
                </a:lnTo>
                <a:lnTo>
                  <a:pt x="412" y="782"/>
                </a:lnTo>
                <a:lnTo>
                  <a:pt x="410" y="791"/>
                </a:lnTo>
                <a:lnTo>
                  <a:pt x="406" y="799"/>
                </a:lnTo>
                <a:lnTo>
                  <a:pt x="402" y="808"/>
                </a:lnTo>
                <a:lnTo>
                  <a:pt x="398" y="816"/>
                </a:lnTo>
                <a:lnTo>
                  <a:pt x="393" y="824"/>
                </a:lnTo>
                <a:lnTo>
                  <a:pt x="386" y="830"/>
                </a:lnTo>
                <a:lnTo>
                  <a:pt x="386" y="830"/>
                </a:lnTo>
                <a:lnTo>
                  <a:pt x="379" y="837"/>
                </a:lnTo>
                <a:lnTo>
                  <a:pt x="371" y="842"/>
                </a:lnTo>
                <a:lnTo>
                  <a:pt x="364" y="847"/>
                </a:lnTo>
                <a:lnTo>
                  <a:pt x="355" y="851"/>
                </a:lnTo>
                <a:lnTo>
                  <a:pt x="346" y="854"/>
                </a:lnTo>
                <a:lnTo>
                  <a:pt x="337" y="856"/>
                </a:lnTo>
                <a:lnTo>
                  <a:pt x="328" y="858"/>
                </a:lnTo>
                <a:lnTo>
                  <a:pt x="318" y="858"/>
                </a:lnTo>
                <a:lnTo>
                  <a:pt x="318" y="858"/>
                </a:lnTo>
                <a:lnTo>
                  <a:pt x="306" y="859"/>
                </a:lnTo>
                <a:lnTo>
                  <a:pt x="293" y="861"/>
                </a:lnTo>
                <a:lnTo>
                  <a:pt x="281" y="865"/>
                </a:lnTo>
                <a:lnTo>
                  <a:pt x="269" y="869"/>
                </a:lnTo>
                <a:lnTo>
                  <a:pt x="257" y="874"/>
                </a:lnTo>
                <a:lnTo>
                  <a:pt x="248" y="880"/>
                </a:lnTo>
                <a:lnTo>
                  <a:pt x="237" y="887"/>
                </a:lnTo>
                <a:lnTo>
                  <a:pt x="228" y="896"/>
                </a:lnTo>
                <a:lnTo>
                  <a:pt x="220" y="904"/>
                </a:lnTo>
                <a:lnTo>
                  <a:pt x="212" y="915"/>
                </a:lnTo>
                <a:lnTo>
                  <a:pt x="207" y="925"/>
                </a:lnTo>
                <a:lnTo>
                  <a:pt x="202" y="937"/>
                </a:lnTo>
                <a:lnTo>
                  <a:pt x="197" y="948"/>
                </a:lnTo>
                <a:lnTo>
                  <a:pt x="194" y="960"/>
                </a:lnTo>
                <a:lnTo>
                  <a:pt x="192" y="973"/>
                </a:lnTo>
                <a:lnTo>
                  <a:pt x="191" y="986"/>
                </a:lnTo>
                <a:lnTo>
                  <a:pt x="191" y="986"/>
                </a:lnTo>
                <a:lnTo>
                  <a:pt x="192" y="992"/>
                </a:lnTo>
                <a:lnTo>
                  <a:pt x="194" y="998"/>
                </a:lnTo>
                <a:lnTo>
                  <a:pt x="196" y="1003"/>
                </a:lnTo>
                <a:lnTo>
                  <a:pt x="200" y="1008"/>
                </a:lnTo>
                <a:lnTo>
                  <a:pt x="205" y="1012"/>
                </a:lnTo>
                <a:lnTo>
                  <a:pt x="210" y="1015"/>
                </a:lnTo>
                <a:lnTo>
                  <a:pt x="217" y="1017"/>
                </a:lnTo>
                <a:lnTo>
                  <a:pt x="223" y="1017"/>
                </a:lnTo>
                <a:lnTo>
                  <a:pt x="795" y="1017"/>
                </a:lnTo>
                <a:lnTo>
                  <a:pt x="795" y="1017"/>
                </a:lnTo>
                <a:lnTo>
                  <a:pt x="801" y="1017"/>
                </a:lnTo>
                <a:lnTo>
                  <a:pt x="808" y="1015"/>
                </a:lnTo>
                <a:lnTo>
                  <a:pt x="813" y="1012"/>
                </a:lnTo>
                <a:lnTo>
                  <a:pt x="817" y="1008"/>
                </a:lnTo>
                <a:lnTo>
                  <a:pt x="822" y="1003"/>
                </a:lnTo>
                <a:lnTo>
                  <a:pt x="825" y="998"/>
                </a:lnTo>
                <a:lnTo>
                  <a:pt x="826" y="992"/>
                </a:lnTo>
                <a:lnTo>
                  <a:pt x="827" y="986"/>
                </a:lnTo>
                <a:lnTo>
                  <a:pt x="827" y="986"/>
                </a:lnTo>
                <a:lnTo>
                  <a:pt x="826" y="973"/>
                </a:lnTo>
                <a:lnTo>
                  <a:pt x="825" y="960"/>
                </a:lnTo>
                <a:lnTo>
                  <a:pt x="822" y="948"/>
                </a:lnTo>
                <a:lnTo>
                  <a:pt x="817" y="937"/>
                </a:lnTo>
                <a:lnTo>
                  <a:pt x="812" y="925"/>
                </a:lnTo>
                <a:lnTo>
                  <a:pt x="806" y="915"/>
                </a:lnTo>
                <a:lnTo>
                  <a:pt x="798" y="904"/>
                </a:lnTo>
                <a:lnTo>
                  <a:pt x="790" y="896"/>
                </a:lnTo>
                <a:lnTo>
                  <a:pt x="781" y="887"/>
                </a:lnTo>
                <a:lnTo>
                  <a:pt x="771" y="880"/>
                </a:lnTo>
                <a:lnTo>
                  <a:pt x="761" y="874"/>
                </a:lnTo>
                <a:lnTo>
                  <a:pt x="750" y="869"/>
                </a:lnTo>
                <a:lnTo>
                  <a:pt x="738" y="865"/>
                </a:lnTo>
                <a:lnTo>
                  <a:pt x="725" y="861"/>
                </a:lnTo>
                <a:lnTo>
                  <a:pt x="713" y="859"/>
                </a:lnTo>
                <a:lnTo>
                  <a:pt x="699" y="858"/>
                </a:lnTo>
                <a:lnTo>
                  <a:pt x="699" y="858"/>
                </a:lnTo>
                <a:lnTo>
                  <a:pt x="691" y="858"/>
                </a:lnTo>
                <a:lnTo>
                  <a:pt x="681" y="856"/>
                </a:lnTo>
                <a:lnTo>
                  <a:pt x="673" y="854"/>
                </a:lnTo>
                <a:lnTo>
                  <a:pt x="663" y="851"/>
                </a:lnTo>
                <a:lnTo>
                  <a:pt x="655" y="847"/>
                </a:lnTo>
                <a:lnTo>
                  <a:pt x="647" y="842"/>
                </a:lnTo>
                <a:lnTo>
                  <a:pt x="639" y="837"/>
                </a:lnTo>
                <a:lnTo>
                  <a:pt x="633" y="830"/>
                </a:lnTo>
                <a:lnTo>
                  <a:pt x="633" y="830"/>
                </a:lnTo>
                <a:lnTo>
                  <a:pt x="626" y="824"/>
                </a:lnTo>
                <a:lnTo>
                  <a:pt x="620" y="816"/>
                </a:lnTo>
                <a:lnTo>
                  <a:pt x="616" y="808"/>
                </a:lnTo>
                <a:lnTo>
                  <a:pt x="611" y="799"/>
                </a:lnTo>
                <a:lnTo>
                  <a:pt x="608" y="791"/>
                </a:lnTo>
                <a:lnTo>
                  <a:pt x="606" y="782"/>
                </a:lnTo>
                <a:lnTo>
                  <a:pt x="605" y="772"/>
                </a:lnTo>
                <a:lnTo>
                  <a:pt x="605" y="763"/>
                </a:lnTo>
                <a:lnTo>
                  <a:pt x="605" y="763"/>
                </a:lnTo>
                <a:lnTo>
                  <a:pt x="605" y="753"/>
                </a:lnTo>
                <a:lnTo>
                  <a:pt x="606" y="744"/>
                </a:lnTo>
                <a:lnTo>
                  <a:pt x="608" y="735"/>
                </a:lnTo>
                <a:lnTo>
                  <a:pt x="611" y="726"/>
                </a:lnTo>
                <a:lnTo>
                  <a:pt x="616" y="718"/>
                </a:lnTo>
                <a:lnTo>
                  <a:pt x="620" y="710"/>
                </a:lnTo>
                <a:lnTo>
                  <a:pt x="626" y="703"/>
                </a:lnTo>
                <a:lnTo>
                  <a:pt x="633" y="695"/>
                </a:lnTo>
                <a:lnTo>
                  <a:pt x="633" y="695"/>
                </a:lnTo>
                <a:lnTo>
                  <a:pt x="637" y="690"/>
                </a:lnTo>
                <a:lnTo>
                  <a:pt x="639" y="683"/>
                </a:lnTo>
                <a:lnTo>
                  <a:pt x="639" y="683"/>
                </a:lnTo>
                <a:lnTo>
                  <a:pt x="665" y="654"/>
                </a:lnTo>
                <a:lnTo>
                  <a:pt x="691" y="622"/>
                </a:lnTo>
                <a:lnTo>
                  <a:pt x="718" y="586"/>
                </a:lnTo>
                <a:lnTo>
                  <a:pt x="743" y="546"/>
                </a:lnTo>
                <a:lnTo>
                  <a:pt x="743" y="546"/>
                </a:lnTo>
                <a:lnTo>
                  <a:pt x="758" y="550"/>
                </a:lnTo>
                <a:lnTo>
                  <a:pt x="774" y="554"/>
                </a:lnTo>
                <a:lnTo>
                  <a:pt x="791" y="555"/>
                </a:lnTo>
                <a:lnTo>
                  <a:pt x="806" y="556"/>
                </a:lnTo>
                <a:lnTo>
                  <a:pt x="806" y="556"/>
                </a:lnTo>
                <a:lnTo>
                  <a:pt x="827" y="555"/>
                </a:lnTo>
                <a:lnTo>
                  <a:pt x="847" y="551"/>
                </a:lnTo>
                <a:lnTo>
                  <a:pt x="868" y="546"/>
                </a:lnTo>
                <a:lnTo>
                  <a:pt x="887" y="540"/>
                </a:lnTo>
                <a:lnTo>
                  <a:pt x="887" y="540"/>
                </a:lnTo>
                <a:lnTo>
                  <a:pt x="906" y="530"/>
                </a:lnTo>
                <a:lnTo>
                  <a:pt x="925" y="519"/>
                </a:lnTo>
                <a:lnTo>
                  <a:pt x="941" y="507"/>
                </a:lnTo>
                <a:lnTo>
                  <a:pt x="956" y="493"/>
                </a:lnTo>
                <a:lnTo>
                  <a:pt x="970" y="478"/>
                </a:lnTo>
                <a:lnTo>
                  <a:pt x="983" y="461"/>
                </a:lnTo>
                <a:lnTo>
                  <a:pt x="993" y="443"/>
                </a:lnTo>
                <a:lnTo>
                  <a:pt x="1002" y="425"/>
                </a:lnTo>
                <a:lnTo>
                  <a:pt x="1002" y="425"/>
                </a:lnTo>
                <a:lnTo>
                  <a:pt x="1009" y="404"/>
                </a:lnTo>
                <a:lnTo>
                  <a:pt x="1014" y="383"/>
                </a:lnTo>
                <a:lnTo>
                  <a:pt x="1017" y="363"/>
                </a:lnTo>
                <a:lnTo>
                  <a:pt x="1018" y="342"/>
                </a:lnTo>
                <a:lnTo>
                  <a:pt x="1017" y="322"/>
                </a:lnTo>
                <a:lnTo>
                  <a:pt x="1014" y="301"/>
                </a:lnTo>
                <a:lnTo>
                  <a:pt x="1008" y="281"/>
                </a:lnTo>
                <a:lnTo>
                  <a:pt x="1002" y="263"/>
                </a:lnTo>
                <a:lnTo>
                  <a:pt x="993" y="243"/>
                </a:lnTo>
                <a:lnTo>
                  <a:pt x="983" y="226"/>
                </a:lnTo>
                <a:lnTo>
                  <a:pt x="971" y="210"/>
                </a:lnTo>
                <a:lnTo>
                  <a:pt x="957" y="194"/>
                </a:lnTo>
                <a:lnTo>
                  <a:pt x="942" y="180"/>
                </a:lnTo>
                <a:lnTo>
                  <a:pt x="925" y="168"/>
                </a:lnTo>
                <a:lnTo>
                  <a:pt x="906" y="157"/>
                </a:lnTo>
                <a:lnTo>
                  <a:pt x="887" y="148"/>
                </a:lnTo>
                <a:lnTo>
                  <a:pt x="887" y="148"/>
                </a:lnTo>
                <a:close/>
                <a:moveTo>
                  <a:pt x="154" y="481"/>
                </a:moveTo>
                <a:lnTo>
                  <a:pt x="154" y="481"/>
                </a:lnTo>
                <a:lnTo>
                  <a:pt x="140" y="474"/>
                </a:lnTo>
                <a:lnTo>
                  <a:pt x="129" y="467"/>
                </a:lnTo>
                <a:lnTo>
                  <a:pt x="117" y="458"/>
                </a:lnTo>
                <a:lnTo>
                  <a:pt x="106" y="448"/>
                </a:lnTo>
                <a:lnTo>
                  <a:pt x="96" y="438"/>
                </a:lnTo>
                <a:lnTo>
                  <a:pt x="88" y="426"/>
                </a:lnTo>
                <a:lnTo>
                  <a:pt x="80" y="413"/>
                </a:lnTo>
                <a:lnTo>
                  <a:pt x="74" y="400"/>
                </a:lnTo>
                <a:lnTo>
                  <a:pt x="74" y="400"/>
                </a:lnTo>
                <a:lnTo>
                  <a:pt x="70" y="386"/>
                </a:lnTo>
                <a:lnTo>
                  <a:pt x="66" y="373"/>
                </a:lnTo>
                <a:lnTo>
                  <a:pt x="64" y="359"/>
                </a:lnTo>
                <a:lnTo>
                  <a:pt x="63" y="345"/>
                </a:lnTo>
                <a:lnTo>
                  <a:pt x="63" y="331"/>
                </a:lnTo>
                <a:lnTo>
                  <a:pt x="65" y="319"/>
                </a:lnTo>
                <a:lnTo>
                  <a:pt x="68" y="305"/>
                </a:lnTo>
                <a:lnTo>
                  <a:pt x="73" y="292"/>
                </a:lnTo>
                <a:lnTo>
                  <a:pt x="78" y="280"/>
                </a:lnTo>
                <a:lnTo>
                  <a:pt x="85" y="268"/>
                </a:lnTo>
                <a:lnTo>
                  <a:pt x="92" y="256"/>
                </a:lnTo>
                <a:lnTo>
                  <a:pt x="101" y="247"/>
                </a:lnTo>
                <a:lnTo>
                  <a:pt x="110" y="236"/>
                </a:lnTo>
                <a:lnTo>
                  <a:pt x="120" y="227"/>
                </a:lnTo>
                <a:lnTo>
                  <a:pt x="132" y="219"/>
                </a:lnTo>
                <a:lnTo>
                  <a:pt x="144" y="212"/>
                </a:lnTo>
                <a:lnTo>
                  <a:pt x="144" y="212"/>
                </a:lnTo>
                <a:lnTo>
                  <a:pt x="152" y="252"/>
                </a:lnTo>
                <a:lnTo>
                  <a:pt x="162" y="290"/>
                </a:lnTo>
                <a:lnTo>
                  <a:pt x="173" y="326"/>
                </a:lnTo>
                <a:lnTo>
                  <a:pt x="184" y="361"/>
                </a:lnTo>
                <a:lnTo>
                  <a:pt x="197" y="395"/>
                </a:lnTo>
                <a:lnTo>
                  <a:pt x="211" y="428"/>
                </a:lnTo>
                <a:lnTo>
                  <a:pt x="226" y="459"/>
                </a:lnTo>
                <a:lnTo>
                  <a:pt x="241" y="488"/>
                </a:lnTo>
                <a:lnTo>
                  <a:pt x="241" y="488"/>
                </a:lnTo>
                <a:lnTo>
                  <a:pt x="230" y="490"/>
                </a:lnTo>
                <a:lnTo>
                  <a:pt x="220" y="491"/>
                </a:lnTo>
                <a:lnTo>
                  <a:pt x="209" y="491"/>
                </a:lnTo>
                <a:lnTo>
                  <a:pt x="197" y="491"/>
                </a:lnTo>
                <a:lnTo>
                  <a:pt x="187" y="490"/>
                </a:lnTo>
                <a:lnTo>
                  <a:pt x="176" y="487"/>
                </a:lnTo>
                <a:lnTo>
                  <a:pt x="165" y="485"/>
                </a:lnTo>
                <a:lnTo>
                  <a:pt x="154" y="481"/>
                </a:lnTo>
                <a:lnTo>
                  <a:pt x="154" y="481"/>
                </a:lnTo>
                <a:close/>
                <a:moveTo>
                  <a:pt x="699" y="922"/>
                </a:moveTo>
                <a:lnTo>
                  <a:pt x="699" y="922"/>
                </a:lnTo>
                <a:lnTo>
                  <a:pt x="709" y="923"/>
                </a:lnTo>
                <a:lnTo>
                  <a:pt x="717" y="925"/>
                </a:lnTo>
                <a:lnTo>
                  <a:pt x="725" y="927"/>
                </a:lnTo>
                <a:lnTo>
                  <a:pt x="733" y="931"/>
                </a:lnTo>
                <a:lnTo>
                  <a:pt x="739" y="935"/>
                </a:lnTo>
                <a:lnTo>
                  <a:pt x="746" y="941"/>
                </a:lnTo>
                <a:lnTo>
                  <a:pt x="751" y="947"/>
                </a:lnTo>
                <a:lnTo>
                  <a:pt x="755" y="954"/>
                </a:lnTo>
                <a:lnTo>
                  <a:pt x="263" y="954"/>
                </a:lnTo>
                <a:lnTo>
                  <a:pt x="263" y="954"/>
                </a:lnTo>
                <a:lnTo>
                  <a:pt x="268" y="947"/>
                </a:lnTo>
                <a:lnTo>
                  <a:pt x="273" y="941"/>
                </a:lnTo>
                <a:lnTo>
                  <a:pt x="279" y="935"/>
                </a:lnTo>
                <a:lnTo>
                  <a:pt x="286" y="931"/>
                </a:lnTo>
                <a:lnTo>
                  <a:pt x="294" y="927"/>
                </a:lnTo>
                <a:lnTo>
                  <a:pt x="301" y="925"/>
                </a:lnTo>
                <a:lnTo>
                  <a:pt x="310" y="923"/>
                </a:lnTo>
                <a:lnTo>
                  <a:pt x="318" y="922"/>
                </a:lnTo>
                <a:lnTo>
                  <a:pt x="318" y="922"/>
                </a:lnTo>
                <a:lnTo>
                  <a:pt x="333" y="922"/>
                </a:lnTo>
                <a:lnTo>
                  <a:pt x="350" y="919"/>
                </a:lnTo>
                <a:lnTo>
                  <a:pt x="365" y="915"/>
                </a:lnTo>
                <a:lnTo>
                  <a:pt x="380" y="910"/>
                </a:lnTo>
                <a:lnTo>
                  <a:pt x="394" y="903"/>
                </a:lnTo>
                <a:lnTo>
                  <a:pt x="406" y="896"/>
                </a:lnTo>
                <a:lnTo>
                  <a:pt x="419" y="886"/>
                </a:lnTo>
                <a:lnTo>
                  <a:pt x="431" y="875"/>
                </a:lnTo>
                <a:lnTo>
                  <a:pt x="431" y="875"/>
                </a:lnTo>
                <a:lnTo>
                  <a:pt x="440" y="865"/>
                </a:lnTo>
                <a:lnTo>
                  <a:pt x="448" y="854"/>
                </a:lnTo>
                <a:lnTo>
                  <a:pt x="456" y="842"/>
                </a:lnTo>
                <a:lnTo>
                  <a:pt x="462" y="830"/>
                </a:lnTo>
                <a:lnTo>
                  <a:pt x="468" y="817"/>
                </a:lnTo>
                <a:lnTo>
                  <a:pt x="471" y="805"/>
                </a:lnTo>
                <a:lnTo>
                  <a:pt x="474" y="792"/>
                </a:lnTo>
                <a:lnTo>
                  <a:pt x="476" y="778"/>
                </a:lnTo>
                <a:lnTo>
                  <a:pt x="476" y="778"/>
                </a:lnTo>
                <a:lnTo>
                  <a:pt x="490" y="788"/>
                </a:lnTo>
                <a:lnTo>
                  <a:pt x="490" y="788"/>
                </a:lnTo>
                <a:lnTo>
                  <a:pt x="494" y="792"/>
                </a:lnTo>
                <a:lnTo>
                  <a:pt x="500" y="793"/>
                </a:lnTo>
                <a:lnTo>
                  <a:pt x="504" y="795"/>
                </a:lnTo>
                <a:lnTo>
                  <a:pt x="509" y="795"/>
                </a:lnTo>
                <a:lnTo>
                  <a:pt x="509" y="795"/>
                </a:lnTo>
                <a:lnTo>
                  <a:pt x="514" y="795"/>
                </a:lnTo>
                <a:lnTo>
                  <a:pt x="519" y="793"/>
                </a:lnTo>
                <a:lnTo>
                  <a:pt x="523" y="792"/>
                </a:lnTo>
                <a:lnTo>
                  <a:pt x="528" y="788"/>
                </a:lnTo>
                <a:lnTo>
                  <a:pt x="528" y="788"/>
                </a:lnTo>
                <a:lnTo>
                  <a:pt x="543" y="778"/>
                </a:lnTo>
                <a:lnTo>
                  <a:pt x="543" y="778"/>
                </a:lnTo>
                <a:lnTo>
                  <a:pt x="544" y="792"/>
                </a:lnTo>
                <a:lnTo>
                  <a:pt x="547" y="805"/>
                </a:lnTo>
                <a:lnTo>
                  <a:pt x="551" y="817"/>
                </a:lnTo>
                <a:lnTo>
                  <a:pt x="557" y="830"/>
                </a:lnTo>
                <a:lnTo>
                  <a:pt x="562" y="842"/>
                </a:lnTo>
                <a:lnTo>
                  <a:pt x="570" y="854"/>
                </a:lnTo>
                <a:lnTo>
                  <a:pt x="578" y="865"/>
                </a:lnTo>
                <a:lnTo>
                  <a:pt x="588" y="875"/>
                </a:lnTo>
                <a:lnTo>
                  <a:pt x="588" y="875"/>
                </a:lnTo>
                <a:lnTo>
                  <a:pt x="600" y="886"/>
                </a:lnTo>
                <a:lnTo>
                  <a:pt x="611" y="896"/>
                </a:lnTo>
                <a:lnTo>
                  <a:pt x="625" y="903"/>
                </a:lnTo>
                <a:lnTo>
                  <a:pt x="639" y="910"/>
                </a:lnTo>
                <a:lnTo>
                  <a:pt x="653" y="915"/>
                </a:lnTo>
                <a:lnTo>
                  <a:pt x="668" y="919"/>
                </a:lnTo>
                <a:lnTo>
                  <a:pt x="684" y="922"/>
                </a:lnTo>
                <a:lnTo>
                  <a:pt x="699" y="922"/>
                </a:lnTo>
                <a:lnTo>
                  <a:pt x="699" y="922"/>
                </a:lnTo>
                <a:close/>
                <a:moveTo>
                  <a:pt x="509" y="722"/>
                </a:moveTo>
                <a:lnTo>
                  <a:pt x="509" y="722"/>
                </a:lnTo>
                <a:lnTo>
                  <a:pt x="494" y="709"/>
                </a:lnTo>
                <a:lnTo>
                  <a:pt x="476" y="692"/>
                </a:lnTo>
                <a:lnTo>
                  <a:pt x="456" y="672"/>
                </a:lnTo>
                <a:lnTo>
                  <a:pt x="432" y="647"/>
                </a:lnTo>
                <a:lnTo>
                  <a:pt x="408" y="618"/>
                </a:lnTo>
                <a:lnTo>
                  <a:pt x="382" y="586"/>
                </a:lnTo>
                <a:lnTo>
                  <a:pt x="355" y="550"/>
                </a:lnTo>
                <a:lnTo>
                  <a:pt x="329" y="511"/>
                </a:lnTo>
                <a:lnTo>
                  <a:pt x="316" y="489"/>
                </a:lnTo>
                <a:lnTo>
                  <a:pt x="303" y="467"/>
                </a:lnTo>
                <a:lnTo>
                  <a:pt x="292" y="444"/>
                </a:lnTo>
                <a:lnTo>
                  <a:pt x="280" y="420"/>
                </a:lnTo>
                <a:lnTo>
                  <a:pt x="268" y="395"/>
                </a:lnTo>
                <a:lnTo>
                  <a:pt x="257" y="369"/>
                </a:lnTo>
                <a:lnTo>
                  <a:pt x="247" y="342"/>
                </a:lnTo>
                <a:lnTo>
                  <a:pt x="237" y="315"/>
                </a:lnTo>
                <a:lnTo>
                  <a:pt x="228" y="286"/>
                </a:lnTo>
                <a:lnTo>
                  <a:pt x="220" y="257"/>
                </a:lnTo>
                <a:lnTo>
                  <a:pt x="212" y="227"/>
                </a:lnTo>
                <a:lnTo>
                  <a:pt x="206" y="196"/>
                </a:lnTo>
                <a:lnTo>
                  <a:pt x="200" y="164"/>
                </a:lnTo>
                <a:lnTo>
                  <a:pt x="196" y="132"/>
                </a:lnTo>
                <a:lnTo>
                  <a:pt x="193" y="98"/>
                </a:lnTo>
                <a:lnTo>
                  <a:pt x="192" y="63"/>
                </a:lnTo>
                <a:lnTo>
                  <a:pt x="827" y="63"/>
                </a:lnTo>
                <a:lnTo>
                  <a:pt x="827" y="63"/>
                </a:lnTo>
                <a:lnTo>
                  <a:pt x="825" y="98"/>
                </a:lnTo>
                <a:lnTo>
                  <a:pt x="822" y="132"/>
                </a:lnTo>
                <a:lnTo>
                  <a:pt x="817" y="164"/>
                </a:lnTo>
                <a:lnTo>
                  <a:pt x="812" y="196"/>
                </a:lnTo>
                <a:lnTo>
                  <a:pt x="806" y="227"/>
                </a:lnTo>
                <a:lnTo>
                  <a:pt x="798" y="257"/>
                </a:lnTo>
                <a:lnTo>
                  <a:pt x="791" y="286"/>
                </a:lnTo>
                <a:lnTo>
                  <a:pt x="781" y="315"/>
                </a:lnTo>
                <a:lnTo>
                  <a:pt x="771" y="342"/>
                </a:lnTo>
                <a:lnTo>
                  <a:pt x="762" y="369"/>
                </a:lnTo>
                <a:lnTo>
                  <a:pt x="750" y="395"/>
                </a:lnTo>
                <a:lnTo>
                  <a:pt x="739" y="420"/>
                </a:lnTo>
                <a:lnTo>
                  <a:pt x="726" y="444"/>
                </a:lnTo>
                <a:lnTo>
                  <a:pt x="714" y="467"/>
                </a:lnTo>
                <a:lnTo>
                  <a:pt x="702" y="489"/>
                </a:lnTo>
                <a:lnTo>
                  <a:pt x="689" y="511"/>
                </a:lnTo>
                <a:lnTo>
                  <a:pt x="663" y="550"/>
                </a:lnTo>
                <a:lnTo>
                  <a:pt x="636" y="586"/>
                </a:lnTo>
                <a:lnTo>
                  <a:pt x="610" y="618"/>
                </a:lnTo>
                <a:lnTo>
                  <a:pt x="586" y="647"/>
                </a:lnTo>
                <a:lnTo>
                  <a:pt x="563" y="672"/>
                </a:lnTo>
                <a:lnTo>
                  <a:pt x="542" y="692"/>
                </a:lnTo>
                <a:lnTo>
                  <a:pt x="523" y="709"/>
                </a:lnTo>
                <a:lnTo>
                  <a:pt x="509" y="722"/>
                </a:lnTo>
                <a:lnTo>
                  <a:pt x="509" y="722"/>
                </a:lnTo>
                <a:close/>
                <a:moveTo>
                  <a:pt x="943" y="400"/>
                </a:moveTo>
                <a:lnTo>
                  <a:pt x="943" y="400"/>
                </a:lnTo>
                <a:lnTo>
                  <a:pt x="936" y="413"/>
                </a:lnTo>
                <a:lnTo>
                  <a:pt x="929" y="426"/>
                </a:lnTo>
                <a:lnTo>
                  <a:pt x="920" y="438"/>
                </a:lnTo>
                <a:lnTo>
                  <a:pt x="911" y="448"/>
                </a:lnTo>
                <a:lnTo>
                  <a:pt x="900" y="458"/>
                </a:lnTo>
                <a:lnTo>
                  <a:pt x="889" y="467"/>
                </a:lnTo>
                <a:lnTo>
                  <a:pt x="876" y="474"/>
                </a:lnTo>
                <a:lnTo>
                  <a:pt x="864" y="481"/>
                </a:lnTo>
                <a:lnTo>
                  <a:pt x="864" y="481"/>
                </a:lnTo>
                <a:lnTo>
                  <a:pt x="853" y="485"/>
                </a:lnTo>
                <a:lnTo>
                  <a:pt x="842" y="487"/>
                </a:lnTo>
                <a:lnTo>
                  <a:pt x="831" y="490"/>
                </a:lnTo>
                <a:lnTo>
                  <a:pt x="821" y="491"/>
                </a:lnTo>
                <a:lnTo>
                  <a:pt x="809" y="491"/>
                </a:lnTo>
                <a:lnTo>
                  <a:pt x="798" y="491"/>
                </a:lnTo>
                <a:lnTo>
                  <a:pt x="787" y="490"/>
                </a:lnTo>
                <a:lnTo>
                  <a:pt x="777" y="489"/>
                </a:lnTo>
                <a:lnTo>
                  <a:pt x="777" y="489"/>
                </a:lnTo>
                <a:lnTo>
                  <a:pt x="792" y="459"/>
                </a:lnTo>
                <a:lnTo>
                  <a:pt x="807" y="428"/>
                </a:lnTo>
                <a:lnTo>
                  <a:pt x="821" y="396"/>
                </a:lnTo>
                <a:lnTo>
                  <a:pt x="833" y="361"/>
                </a:lnTo>
                <a:lnTo>
                  <a:pt x="845" y="326"/>
                </a:lnTo>
                <a:lnTo>
                  <a:pt x="856" y="290"/>
                </a:lnTo>
                <a:lnTo>
                  <a:pt x="866" y="252"/>
                </a:lnTo>
                <a:lnTo>
                  <a:pt x="874" y="212"/>
                </a:lnTo>
                <a:lnTo>
                  <a:pt x="874" y="212"/>
                </a:lnTo>
                <a:lnTo>
                  <a:pt x="886" y="220"/>
                </a:lnTo>
                <a:lnTo>
                  <a:pt x="898" y="227"/>
                </a:lnTo>
                <a:lnTo>
                  <a:pt x="908" y="237"/>
                </a:lnTo>
                <a:lnTo>
                  <a:pt x="917" y="247"/>
                </a:lnTo>
                <a:lnTo>
                  <a:pt x="926" y="257"/>
                </a:lnTo>
                <a:lnTo>
                  <a:pt x="933" y="268"/>
                </a:lnTo>
                <a:lnTo>
                  <a:pt x="940" y="280"/>
                </a:lnTo>
                <a:lnTo>
                  <a:pt x="945" y="293"/>
                </a:lnTo>
                <a:lnTo>
                  <a:pt x="949" y="306"/>
                </a:lnTo>
                <a:lnTo>
                  <a:pt x="952" y="319"/>
                </a:lnTo>
                <a:lnTo>
                  <a:pt x="954" y="332"/>
                </a:lnTo>
                <a:lnTo>
                  <a:pt x="955" y="345"/>
                </a:lnTo>
                <a:lnTo>
                  <a:pt x="954" y="359"/>
                </a:lnTo>
                <a:lnTo>
                  <a:pt x="952" y="373"/>
                </a:lnTo>
                <a:lnTo>
                  <a:pt x="948" y="386"/>
                </a:lnTo>
                <a:lnTo>
                  <a:pt x="943" y="400"/>
                </a:lnTo>
                <a:lnTo>
                  <a:pt x="943" y="400"/>
                </a:lnTo>
                <a:close/>
              </a:path>
            </a:pathLst>
          </a:cu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48B5A9A0-4CC1-0FCC-E859-33FEEA594C04}"/>
              </a:ext>
            </a:extLst>
          </p:cNvPr>
          <p:cNvSpPr/>
          <p:nvPr/>
        </p:nvSpPr>
        <p:spPr>
          <a:xfrm>
            <a:off x="1053786" y="4069091"/>
            <a:ext cx="3136900" cy="1752600"/>
          </a:xfrm>
          <a:prstGeom prst="roundRect">
            <a:avLst>
              <a:gd name="adj" fmla="val 10834"/>
            </a:avLst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0998E0BD-BA27-E85D-E5D1-6DD673F027E9}"/>
              </a:ext>
            </a:extLst>
          </p:cNvPr>
          <p:cNvSpPr/>
          <p:nvPr/>
        </p:nvSpPr>
        <p:spPr>
          <a:xfrm flipH="1">
            <a:off x="2258701" y="3848100"/>
            <a:ext cx="727071" cy="727071"/>
          </a:xfrm>
          <a:prstGeom prst="ellipse">
            <a:avLst/>
          </a:prstGeom>
          <a:solidFill>
            <a:srgbClr val="D71E1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026B441-B993-FE29-F674-19A6C8B02F09}"/>
              </a:ext>
            </a:extLst>
          </p:cNvPr>
          <p:cNvGrpSpPr/>
          <p:nvPr/>
        </p:nvGrpSpPr>
        <p:grpSpPr>
          <a:xfrm>
            <a:off x="1139023" y="4740319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A4C8857-0F3A-1473-D990-5D371B06466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87161FF-85F3-350C-972B-65835B6B175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D71E1D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D9EAA717-AF21-10C5-BD83-E8A03ED1DF70}"/>
              </a:ext>
            </a:extLst>
          </p:cNvPr>
          <p:cNvSpPr/>
          <p:nvPr/>
        </p:nvSpPr>
        <p:spPr>
          <a:xfrm>
            <a:off x="4527550" y="4069091"/>
            <a:ext cx="3136900" cy="1752600"/>
          </a:xfrm>
          <a:prstGeom prst="roundRect">
            <a:avLst>
              <a:gd name="adj" fmla="val 10834"/>
            </a:avLst>
          </a:pr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41" name="椭圆 4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2BF0E93-4750-855F-556F-B2E7FA889B66}"/>
              </a:ext>
            </a:extLst>
          </p:cNvPr>
          <p:cNvSpPr/>
          <p:nvPr/>
        </p:nvSpPr>
        <p:spPr>
          <a:xfrm flipH="1">
            <a:off x="5732465" y="3848100"/>
            <a:ext cx="727071" cy="72707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FF2CC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3EA3A8A-8660-E5A6-8AD2-AE29945B2D66}"/>
              </a:ext>
            </a:extLst>
          </p:cNvPr>
          <p:cNvGrpSpPr/>
          <p:nvPr/>
        </p:nvGrpSpPr>
        <p:grpSpPr>
          <a:xfrm>
            <a:off x="4612787" y="4740319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AB97D99-B363-0201-7B01-5E46FA21E06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D57B215-2C46-1074-2F81-CF74467E4DE8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FFF2CC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BE41BB3D-FB99-613F-686A-8481B536EEC7}"/>
              </a:ext>
            </a:extLst>
          </p:cNvPr>
          <p:cNvSpPr/>
          <p:nvPr/>
        </p:nvSpPr>
        <p:spPr>
          <a:xfrm>
            <a:off x="8001314" y="4069091"/>
            <a:ext cx="3136900" cy="1752600"/>
          </a:xfrm>
          <a:prstGeom prst="roundRect">
            <a:avLst>
              <a:gd name="adj" fmla="val 10834"/>
            </a:avLst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1A45B2D7-EBF2-12D3-FA63-BFA54D0D0BAB}"/>
              </a:ext>
            </a:extLst>
          </p:cNvPr>
          <p:cNvSpPr/>
          <p:nvPr/>
        </p:nvSpPr>
        <p:spPr>
          <a:xfrm flipH="1">
            <a:off x="9206229" y="3848100"/>
            <a:ext cx="727071" cy="727071"/>
          </a:xfrm>
          <a:prstGeom prst="ellipse">
            <a:avLst/>
          </a:prstGeom>
          <a:solidFill>
            <a:srgbClr val="D71E1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3BC36F6-1640-A6C3-B6F6-F6289408B5AA}"/>
              </a:ext>
            </a:extLst>
          </p:cNvPr>
          <p:cNvGrpSpPr/>
          <p:nvPr/>
        </p:nvGrpSpPr>
        <p:grpSpPr>
          <a:xfrm>
            <a:off x="8086551" y="4740319"/>
            <a:ext cx="2966425" cy="816522"/>
            <a:chOff x="283598" y="1906534"/>
            <a:chExt cx="296642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47D72CF-64F5-6BD0-D89B-44981695FB3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4CD1D7A-6F5A-C3A7-9EB6-993E00F57AAF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rgbClr val="D71E1D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4" name="Freeform 64" descr="D:\51PPT模板网\51pptmoban.com\图片.jpg">
            <a:extLst>
              <a:ext uri="{FF2B5EF4-FFF2-40B4-BE49-F238E27FC236}">
                <a16:creationId xmlns:a16="http://schemas.microsoft.com/office/drawing/2014/main" id="{8B9F2661-AA40-28E3-0EA7-43CC78ACB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9787" y="4038976"/>
            <a:ext cx="325661" cy="325662"/>
          </a:xfrm>
          <a:custGeom>
            <a:avLst/>
            <a:gdLst>
              <a:gd name="T0" fmla="*/ 206652 w 580"/>
              <a:gd name="T1" fmla="*/ 33182 h 581"/>
              <a:gd name="T2" fmla="*/ 206652 w 580"/>
              <a:gd name="T3" fmla="*/ 33182 h 581"/>
              <a:gd name="T4" fmla="*/ 183891 w 580"/>
              <a:gd name="T5" fmla="*/ 53740 h 581"/>
              <a:gd name="T6" fmla="*/ 155711 w 580"/>
              <a:gd name="T7" fmla="*/ 25608 h 581"/>
              <a:gd name="T8" fmla="*/ 176304 w 580"/>
              <a:gd name="T9" fmla="*/ 2525 h 581"/>
              <a:gd name="T10" fmla="*/ 191478 w 580"/>
              <a:gd name="T11" fmla="*/ 2525 h 581"/>
              <a:gd name="T12" fmla="*/ 206652 w 580"/>
              <a:gd name="T13" fmla="*/ 18034 h 581"/>
              <a:gd name="T14" fmla="*/ 206652 w 580"/>
              <a:gd name="T15" fmla="*/ 33182 h 581"/>
              <a:gd name="T16" fmla="*/ 53469 w 580"/>
              <a:gd name="T17" fmla="*/ 125153 h 581"/>
              <a:gd name="T18" fmla="*/ 53469 w 580"/>
              <a:gd name="T19" fmla="*/ 125153 h 581"/>
              <a:gd name="T20" fmla="*/ 84178 w 580"/>
              <a:gd name="T21" fmla="*/ 152925 h 581"/>
              <a:gd name="T22" fmla="*/ 45882 w 580"/>
              <a:gd name="T23" fmla="*/ 163384 h 581"/>
              <a:gd name="T24" fmla="*/ 53469 w 580"/>
              <a:gd name="T25" fmla="*/ 125153 h 581"/>
              <a:gd name="T26" fmla="*/ 176304 w 580"/>
              <a:gd name="T27" fmla="*/ 61314 h 581"/>
              <a:gd name="T28" fmla="*/ 176304 w 580"/>
              <a:gd name="T29" fmla="*/ 61314 h 581"/>
              <a:gd name="T30" fmla="*/ 91765 w 580"/>
              <a:gd name="T31" fmla="*/ 147875 h 581"/>
              <a:gd name="T32" fmla="*/ 61056 w 580"/>
              <a:gd name="T33" fmla="*/ 117218 h 581"/>
              <a:gd name="T34" fmla="*/ 148125 w 580"/>
              <a:gd name="T35" fmla="*/ 33182 h 581"/>
              <a:gd name="T36" fmla="*/ 176304 w 580"/>
              <a:gd name="T37" fmla="*/ 61314 h 581"/>
              <a:gd name="T38" fmla="*/ 20232 w 580"/>
              <a:gd name="T39" fmla="*/ 30657 h 581"/>
              <a:gd name="T40" fmla="*/ 20232 w 580"/>
              <a:gd name="T41" fmla="*/ 30657 h 581"/>
              <a:gd name="T42" fmla="*/ 20232 w 580"/>
              <a:gd name="T43" fmla="*/ 188631 h 581"/>
              <a:gd name="T44" fmla="*/ 178833 w 580"/>
              <a:gd name="T45" fmla="*/ 188631 h 581"/>
              <a:gd name="T46" fmla="*/ 178833 w 580"/>
              <a:gd name="T47" fmla="*/ 73938 h 581"/>
              <a:gd name="T48" fmla="*/ 199065 w 580"/>
              <a:gd name="T49" fmla="*/ 53740 h 581"/>
              <a:gd name="T50" fmla="*/ 199065 w 580"/>
              <a:gd name="T51" fmla="*/ 199091 h 581"/>
              <a:gd name="T52" fmla="*/ 188949 w 580"/>
              <a:gd name="T53" fmla="*/ 209189 h 581"/>
              <a:gd name="T54" fmla="*/ 10116 w 580"/>
              <a:gd name="T55" fmla="*/ 209189 h 581"/>
              <a:gd name="T56" fmla="*/ 0 w 580"/>
              <a:gd name="T57" fmla="*/ 199091 h 581"/>
              <a:gd name="T58" fmla="*/ 0 w 580"/>
              <a:gd name="T59" fmla="*/ 20558 h 581"/>
              <a:gd name="T60" fmla="*/ 10116 w 580"/>
              <a:gd name="T61" fmla="*/ 10099 h 581"/>
              <a:gd name="T62" fmla="*/ 155711 w 580"/>
              <a:gd name="T63" fmla="*/ 10099 h 581"/>
              <a:gd name="T64" fmla="*/ 135480 w 580"/>
              <a:gd name="T65" fmla="*/ 30657 h 581"/>
              <a:gd name="T66" fmla="*/ 20232 w 580"/>
              <a:gd name="T67" fmla="*/ 30657 h 5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0" h="581">
                <a:moveTo>
                  <a:pt x="572" y="92"/>
                </a:moveTo>
                <a:lnTo>
                  <a:pt x="572" y="92"/>
                </a:lnTo>
                <a:cubicBezTo>
                  <a:pt x="509" y="149"/>
                  <a:pt x="509" y="149"/>
                  <a:pt x="509" y="149"/>
                </a:cubicBezTo>
                <a:cubicBezTo>
                  <a:pt x="431" y="71"/>
                  <a:pt x="431" y="71"/>
                  <a:pt x="431" y="71"/>
                </a:cubicBezTo>
                <a:cubicBezTo>
                  <a:pt x="488" y="7"/>
                  <a:pt x="488" y="7"/>
                  <a:pt x="488" y="7"/>
                </a:cubicBezTo>
                <a:cubicBezTo>
                  <a:pt x="502" y="0"/>
                  <a:pt x="516" y="0"/>
                  <a:pt x="530" y="7"/>
                </a:cubicBezTo>
                <a:cubicBezTo>
                  <a:pt x="572" y="50"/>
                  <a:pt x="572" y="50"/>
                  <a:pt x="572" y="50"/>
                </a:cubicBezTo>
                <a:cubicBezTo>
                  <a:pt x="579" y="64"/>
                  <a:pt x="579" y="78"/>
                  <a:pt x="572" y="92"/>
                </a:cubicBezTo>
                <a:close/>
                <a:moveTo>
                  <a:pt x="148" y="347"/>
                </a:moveTo>
                <a:lnTo>
                  <a:pt x="148" y="347"/>
                </a:lnTo>
                <a:cubicBezTo>
                  <a:pt x="233" y="424"/>
                  <a:pt x="233" y="424"/>
                  <a:pt x="233" y="424"/>
                </a:cubicBezTo>
                <a:cubicBezTo>
                  <a:pt x="127" y="453"/>
                  <a:pt x="127" y="453"/>
                  <a:pt x="127" y="453"/>
                </a:cubicBezTo>
                <a:lnTo>
                  <a:pt x="148" y="347"/>
                </a:lnTo>
                <a:close/>
                <a:moveTo>
                  <a:pt x="488" y="170"/>
                </a:moveTo>
                <a:lnTo>
                  <a:pt x="488" y="170"/>
                </a:lnTo>
                <a:cubicBezTo>
                  <a:pt x="254" y="410"/>
                  <a:pt x="254" y="410"/>
                  <a:pt x="254" y="410"/>
                </a:cubicBezTo>
                <a:cubicBezTo>
                  <a:pt x="169" y="325"/>
                  <a:pt x="169" y="325"/>
                  <a:pt x="169" y="325"/>
                </a:cubicBezTo>
                <a:cubicBezTo>
                  <a:pt x="410" y="92"/>
                  <a:pt x="410" y="92"/>
                  <a:pt x="410" y="92"/>
                </a:cubicBezTo>
                <a:lnTo>
                  <a:pt x="488" y="170"/>
                </a:lnTo>
                <a:close/>
                <a:moveTo>
                  <a:pt x="56" y="85"/>
                </a:moveTo>
                <a:lnTo>
                  <a:pt x="56" y="85"/>
                </a:lnTo>
                <a:cubicBezTo>
                  <a:pt x="56" y="523"/>
                  <a:pt x="56" y="523"/>
                  <a:pt x="56" y="523"/>
                </a:cubicBezTo>
                <a:cubicBezTo>
                  <a:pt x="495" y="523"/>
                  <a:pt x="495" y="523"/>
                  <a:pt x="495" y="523"/>
                </a:cubicBezTo>
                <a:cubicBezTo>
                  <a:pt x="495" y="205"/>
                  <a:pt x="495" y="205"/>
                  <a:pt x="495" y="205"/>
                </a:cubicBezTo>
                <a:cubicBezTo>
                  <a:pt x="551" y="149"/>
                  <a:pt x="551" y="149"/>
                  <a:pt x="551" y="149"/>
                </a:cubicBezTo>
                <a:cubicBezTo>
                  <a:pt x="551" y="552"/>
                  <a:pt x="551" y="552"/>
                  <a:pt x="551" y="552"/>
                </a:cubicBezTo>
                <a:cubicBezTo>
                  <a:pt x="551" y="566"/>
                  <a:pt x="537" y="580"/>
                  <a:pt x="523" y="580"/>
                </a:cubicBezTo>
                <a:cubicBezTo>
                  <a:pt x="28" y="580"/>
                  <a:pt x="28" y="580"/>
                  <a:pt x="28" y="580"/>
                </a:cubicBezTo>
                <a:cubicBezTo>
                  <a:pt x="14" y="580"/>
                  <a:pt x="0" y="566"/>
                  <a:pt x="0" y="55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43"/>
                  <a:pt x="14" y="28"/>
                  <a:pt x="28" y="28"/>
                </a:cubicBezTo>
                <a:cubicBezTo>
                  <a:pt x="431" y="28"/>
                  <a:pt x="431" y="28"/>
                  <a:pt x="431" y="28"/>
                </a:cubicBezTo>
                <a:cubicBezTo>
                  <a:pt x="375" y="85"/>
                  <a:pt x="375" y="85"/>
                  <a:pt x="375" y="85"/>
                </a:cubicBezTo>
                <a:lnTo>
                  <a:pt x="56" y="85"/>
                </a:lnTo>
                <a:close/>
              </a:path>
            </a:pathLst>
          </a:cu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lt1"/>
              </a:solidFill>
              <a:cs typeface="+mn-ea"/>
            </a:endParaRPr>
          </a:p>
        </p:txBody>
      </p:sp>
      <p:sp>
        <p:nvSpPr>
          <p:cNvPr id="55" name="Freeform 157">
            <a:extLst>
              <a:ext uri="{FF2B5EF4-FFF2-40B4-BE49-F238E27FC236}">
                <a16:creationId xmlns:a16="http://schemas.microsoft.com/office/drawing/2014/main" id="{82A7F303-7E79-C67E-BAF9-5D019BF51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2007" y="4046300"/>
            <a:ext cx="337998" cy="337997"/>
          </a:xfrm>
          <a:custGeom>
            <a:avLst/>
            <a:gdLst>
              <a:gd name="T0" fmla="*/ 207003 w 602"/>
              <a:gd name="T1" fmla="*/ 165825 h 602"/>
              <a:gd name="T2" fmla="*/ 173767 w 602"/>
              <a:gd name="T3" fmla="*/ 155709 h 602"/>
              <a:gd name="T4" fmla="*/ 173767 w 602"/>
              <a:gd name="T5" fmla="*/ 135117 h 602"/>
              <a:gd name="T6" fmla="*/ 173767 w 602"/>
              <a:gd name="T7" fmla="*/ 114885 h 602"/>
              <a:gd name="T8" fmla="*/ 43351 w 602"/>
              <a:gd name="T9" fmla="*/ 125001 h 602"/>
              <a:gd name="T10" fmla="*/ 43351 w 602"/>
              <a:gd name="T11" fmla="*/ 153180 h 602"/>
              <a:gd name="T12" fmla="*/ 43351 w 602"/>
              <a:gd name="T13" fmla="*/ 165825 h 602"/>
              <a:gd name="T14" fmla="*/ 0 w 602"/>
              <a:gd name="T15" fmla="*/ 155709 h 602"/>
              <a:gd name="T16" fmla="*/ 10115 w 602"/>
              <a:gd name="T17" fmla="*/ 50940 h 602"/>
              <a:gd name="T18" fmla="*/ 217119 w 602"/>
              <a:gd name="T19" fmla="*/ 61055 h 602"/>
              <a:gd name="T20" fmla="*/ 207003 w 602"/>
              <a:gd name="T21" fmla="*/ 165825 h 602"/>
              <a:gd name="T22" fmla="*/ 30707 w 602"/>
              <a:gd name="T23" fmla="*/ 71532 h 602"/>
              <a:gd name="T24" fmla="*/ 30707 w 602"/>
              <a:gd name="T25" fmla="*/ 91764 h 602"/>
              <a:gd name="T26" fmla="*/ 30707 w 602"/>
              <a:gd name="T27" fmla="*/ 71532 h 602"/>
              <a:gd name="T28" fmla="*/ 163291 w 602"/>
              <a:gd name="T29" fmla="*/ 40824 h 602"/>
              <a:gd name="T30" fmla="*/ 53467 w 602"/>
              <a:gd name="T31" fmla="*/ 40824 h 602"/>
              <a:gd name="T32" fmla="*/ 53467 w 602"/>
              <a:gd name="T33" fmla="*/ 30708 h 602"/>
              <a:gd name="T34" fmla="*/ 53467 w 602"/>
              <a:gd name="T35" fmla="*/ 5058 h 602"/>
              <a:gd name="T36" fmla="*/ 153175 w 602"/>
              <a:gd name="T37" fmla="*/ 0 h 602"/>
              <a:gd name="T38" fmla="*/ 153175 w 602"/>
              <a:gd name="T39" fmla="*/ 0 h 602"/>
              <a:gd name="T40" fmla="*/ 158233 w 602"/>
              <a:gd name="T41" fmla="*/ 2529 h 602"/>
              <a:gd name="T42" fmla="*/ 158233 w 602"/>
              <a:gd name="T43" fmla="*/ 2529 h 602"/>
              <a:gd name="T44" fmla="*/ 158233 w 602"/>
              <a:gd name="T45" fmla="*/ 2529 h 602"/>
              <a:gd name="T46" fmla="*/ 160762 w 602"/>
              <a:gd name="T47" fmla="*/ 5058 h 602"/>
              <a:gd name="T48" fmla="*/ 163291 w 602"/>
              <a:gd name="T49" fmla="*/ 10116 h 602"/>
              <a:gd name="T50" fmla="*/ 163291 w 602"/>
              <a:gd name="T51" fmla="*/ 10116 h 602"/>
              <a:gd name="T52" fmla="*/ 163291 w 602"/>
              <a:gd name="T53" fmla="*/ 145593 h 602"/>
              <a:gd name="T54" fmla="*/ 163291 w 602"/>
              <a:gd name="T55" fmla="*/ 196533 h 602"/>
              <a:gd name="T56" fmla="*/ 163291 w 602"/>
              <a:gd name="T57" fmla="*/ 206649 h 602"/>
              <a:gd name="T58" fmla="*/ 63943 w 602"/>
              <a:gd name="T59" fmla="*/ 217126 h 602"/>
              <a:gd name="T60" fmla="*/ 53467 w 602"/>
              <a:gd name="T61" fmla="*/ 201591 h 602"/>
              <a:gd name="T62" fmla="*/ 53467 w 602"/>
              <a:gd name="T63" fmla="*/ 145593 h 602"/>
              <a:gd name="T64" fmla="*/ 163291 w 602"/>
              <a:gd name="T65" fmla="*/ 125001 h 602"/>
              <a:gd name="T66" fmla="*/ 143060 w 602"/>
              <a:gd name="T67" fmla="*/ 145593 h 602"/>
              <a:gd name="T68" fmla="*/ 74059 w 602"/>
              <a:gd name="T69" fmla="*/ 145593 h 602"/>
              <a:gd name="T70" fmla="*/ 143060 w 602"/>
              <a:gd name="T71" fmla="*/ 155709 h 602"/>
              <a:gd name="T72" fmla="*/ 143060 w 602"/>
              <a:gd name="T73" fmla="*/ 165825 h 602"/>
              <a:gd name="T74" fmla="*/ 74059 w 602"/>
              <a:gd name="T75" fmla="*/ 165825 h 602"/>
              <a:gd name="T76" fmla="*/ 143060 w 602"/>
              <a:gd name="T77" fmla="*/ 175940 h 602"/>
              <a:gd name="T78" fmla="*/ 143060 w 602"/>
              <a:gd name="T79" fmla="*/ 186417 h 602"/>
              <a:gd name="T80" fmla="*/ 74059 w 602"/>
              <a:gd name="T81" fmla="*/ 186417 h 602"/>
              <a:gd name="T82" fmla="*/ 143060 w 602"/>
              <a:gd name="T83" fmla="*/ 196533 h 6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2" h="602">
                <a:moveTo>
                  <a:pt x="573" y="459"/>
                </a:moveTo>
                <a:lnTo>
                  <a:pt x="573" y="459"/>
                </a:lnTo>
                <a:cubicBezTo>
                  <a:pt x="481" y="459"/>
                  <a:pt x="481" y="459"/>
                  <a:pt x="481" y="459"/>
                </a:cubicBezTo>
                <a:cubicBezTo>
                  <a:pt x="481" y="431"/>
                  <a:pt x="481" y="431"/>
                  <a:pt x="481" y="431"/>
                </a:cubicBezTo>
                <a:cubicBezTo>
                  <a:pt x="481" y="424"/>
                  <a:pt x="481" y="424"/>
                  <a:pt x="481" y="424"/>
                </a:cubicBezTo>
                <a:cubicBezTo>
                  <a:pt x="481" y="374"/>
                  <a:pt x="481" y="374"/>
                  <a:pt x="481" y="374"/>
                </a:cubicBezTo>
                <a:cubicBezTo>
                  <a:pt x="481" y="346"/>
                  <a:pt x="481" y="346"/>
                  <a:pt x="481" y="346"/>
                </a:cubicBezTo>
                <a:cubicBezTo>
                  <a:pt x="481" y="318"/>
                  <a:pt x="481" y="318"/>
                  <a:pt x="481" y="318"/>
                </a:cubicBezTo>
                <a:cubicBezTo>
                  <a:pt x="120" y="318"/>
                  <a:pt x="120" y="318"/>
                  <a:pt x="120" y="318"/>
                </a:cubicBezTo>
                <a:cubicBezTo>
                  <a:pt x="120" y="346"/>
                  <a:pt x="120" y="346"/>
                  <a:pt x="120" y="346"/>
                </a:cubicBezTo>
                <a:cubicBezTo>
                  <a:pt x="120" y="374"/>
                  <a:pt x="120" y="374"/>
                  <a:pt x="120" y="374"/>
                </a:cubicBezTo>
                <a:cubicBezTo>
                  <a:pt x="120" y="424"/>
                  <a:pt x="120" y="424"/>
                  <a:pt x="120" y="424"/>
                </a:cubicBezTo>
                <a:cubicBezTo>
                  <a:pt x="120" y="431"/>
                  <a:pt x="120" y="431"/>
                  <a:pt x="120" y="431"/>
                </a:cubicBezTo>
                <a:cubicBezTo>
                  <a:pt x="120" y="459"/>
                  <a:pt x="120" y="459"/>
                  <a:pt x="120" y="459"/>
                </a:cubicBezTo>
                <a:cubicBezTo>
                  <a:pt x="28" y="459"/>
                  <a:pt x="28" y="459"/>
                  <a:pt x="28" y="459"/>
                </a:cubicBezTo>
                <a:cubicBezTo>
                  <a:pt x="7" y="459"/>
                  <a:pt x="0" y="452"/>
                  <a:pt x="0" y="431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55"/>
                  <a:pt x="7" y="141"/>
                  <a:pt x="28" y="141"/>
                </a:cubicBezTo>
                <a:cubicBezTo>
                  <a:pt x="573" y="141"/>
                  <a:pt x="573" y="141"/>
                  <a:pt x="573" y="141"/>
                </a:cubicBezTo>
                <a:cubicBezTo>
                  <a:pt x="587" y="141"/>
                  <a:pt x="601" y="155"/>
                  <a:pt x="601" y="169"/>
                </a:cubicBezTo>
                <a:cubicBezTo>
                  <a:pt x="601" y="431"/>
                  <a:pt x="601" y="431"/>
                  <a:pt x="601" y="431"/>
                </a:cubicBezTo>
                <a:cubicBezTo>
                  <a:pt x="601" y="452"/>
                  <a:pt x="587" y="459"/>
                  <a:pt x="573" y="459"/>
                </a:cubicBezTo>
                <a:close/>
                <a:moveTo>
                  <a:pt x="85" y="198"/>
                </a:moveTo>
                <a:lnTo>
                  <a:pt x="85" y="198"/>
                </a:lnTo>
                <a:cubicBezTo>
                  <a:pt x="64" y="198"/>
                  <a:pt x="57" y="212"/>
                  <a:pt x="57" y="226"/>
                </a:cubicBezTo>
                <a:cubicBezTo>
                  <a:pt x="57" y="240"/>
                  <a:pt x="64" y="254"/>
                  <a:pt x="85" y="254"/>
                </a:cubicBezTo>
                <a:cubicBezTo>
                  <a:pt x="99" y="254"/>
                  <a:pt x="113" y="240"/>
                  <a:pt x="113" y="226"/>
                </a:cubicBezTo>
                <a:cubicBezTo>
                  <a:pt x="113" y="212"/>
                  <a:pt x="99" y="198"/>
                  <a:pt x="85" y="198"/>
                </a:cubicBezTo>
                <a:close/>
                <a:moveTo>
                  <a:pt x="452" y="113"/>
                </a:moveTo>
                <a:lnTo>
                  <a:pt x="452" y="113"/>
                </a:lnTo>
                <a:cubicBezTo>
                  <a:pt x="148" y="113"/>
                  <a:pt x="148" y="113"/>
                  <a:pt x="148" y="113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1"/>
                  <a:pt x="148" y="21"/>
                  <a:pt x="148" y="14"/>
                </a:cubicBezTo>
                <a:cubicBezTo>
                  <a:pt x="155" y="7"/>
                  <a:pt x="163" y="0"/>
                  <a:pt x="177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31" y="0"/>
                  <a:pt x="431" y="0"/>
                  <a:pt x="438" y="7"/>
                </a:cubicBezTo>
                <a:cubicBezTo>
                  <a:pt x="445" y="7"/>
                  <a:pt x="445" y="14"/>
                  <a:pt x="445" y="14"/>
                </a:cubicBezTo>
                <a:cubicBezTo>
                  <a:pt x="445" y="14"/>
                  <a:pt x="452" y="21"/>
                  <a:pt x="452" y="28"/>
                </a:cubicBezTo>
                <a:cubicBezTo>
                  <a:pt x="452" y="113"/>
                  <a:pt x="452" y="113"/>
                  <a:pt x="452" y="113"/>
                </a:cubicBezTo>
                <a:close/>
                <a:moveTo>
                  <a:pt x="452" y="403"/>
                </a:moveTo>
                <a:lnTo>
                  <a:pt x="452" y="403"/>
                </a:lnTo>
                <a:cubicBezTo>
                  <a:pt x="452" y="544"/>
                  <a:pt x="452" y="544"/>
                  <a:pt x="452" y="544"/>
                </a:cubicBezTo>
                <a:cubicBezTo>
                  <a:pt x="452" y="558"/>
                  <a:pt x="452" y="558"/>
                  <a:pt x="452" y="558"/>
                </a:cubicBezTo>
                <a:cubicBezTo>
                  <a:pt x="452" y="572"/>
                  <a:pt x="452" y="572"/>
                  <a:pt x="452" y="572"/>
                </a:cubicBezTo>
                <a:cubicBezTo>
                  <a:pt x="452" y="594"/>
                  <a:pt x="438" y="601"/>
                  <a:pt x="424" y="601"/>
                </a:cubicBezTo>
                <a:cubicBezTo>
                  <a:pt x="177" y="601"/>
                  <a:pt x="177" y="601"/>
                  <a:pt x="177" y="601"/>
                </a:cubicBezTo>
                <a:cubicBezTo>
                  <a:pt x="163" y="601"/>
                  <a:pt x="148" y="594"/>
                  <a:pt x="148" y="572"/>
                </a:cubicBezTo>
                <a:cubicBezTo>
                  <a:pt x="148" y="558"/>
                  <a:pt x="148" y="558"/>
                  <a:pt x="148" y="558"/>
                </a:cubicBezTo>
                <a:cubicBezTo>
                  <a:pt x="148" y="544"/>
                  <a:pt x="148" y="544"/>
                  <a:pt x="148" y="544"/>
                </a:cubicBezTo>
                <a:cubicBezTo>
                  <a:pt x="148" y="403"/>
                  <a:pt x="148" y="403"/>
                  <a:pt x="148" y="403"/>
                </a:cubicBezTo>
                <a:cubicBezTo>
                  <a:pt x="148" y="346"/>
                  <a:pt x="148" y="346"/>
                  <a:pt x="148" y="346"/>
                </a:cubicBezTo>
                <a:cubicBezTo>
                  <a:pt x="452" y="346"/>
                  <a:pt x="452" y="346"/>
                  <a:pt x="452" y="346"/>
                </a:cubicBezTo>
                <a:lnTo>
                  <a:pt x="452" y="403"/>
                </a:lnTo>
                <a:close/>
                <a:moveTo>
                  <a:pt x="396" y="403"/>
                </a:moveTo>
                <a:lnTo>
                  <a:pt x="396" y="403"/>
                </a:lnTo>
                <a:cubicBezTo>
                  <a:pt x="205" y="403"/>
                  <a:pt x="205" y="403"/>
                  <a:pt x="205" y="403"/>
                </a:cubicBezTo>
                <a:cubicBezTo>
                  <a:pt x="205" y="431"/>
                  <a:pt x="205" y="431"/>
                  <a:pt x="205" y="431"/>
                </a:cubicBezTo>
                <a:cubicBezTo>
                  <a:pt x="396" y="431"/>
                  <a:pt x="396" y="431"/>
                  <a:pt x="396" y="431"/>
                </a:cubicBezTo>
                <a:lnTo>
                  <a:pt x="396" y="403"/>
                </a:lnTo>
                <a:close/>
                <a:moveTo>
                  <a:pt x="396" y="459"/>
                </a:moveTo>
                <a:lnTo>
                  <a:pt x="396" y="459"/>
                </a:lnTo>
                <a:cubicBezTo>
                  <a:pt x="205" y="459"/>
                  <a:pt x="205" y="459"/>
                  <a:pt x="205" y="459"/>
                </a:cubicBezTo>
                <a:cubicBezTo>
                  <a:pt x="205" y="487"/>
                  <a:pt x="205" y="487"/>
                  <a:pt x="205" y="487"/>
                </a:cubicBezTo>
                <a:cubicBezTo>
                  <a:pt x="396" y="487"/>
                  <a:pt x="396" y="487"/>
                  <a:pt x="396" y="487"/>
                </a:cubicBezTo>
                <a:lnTo>
                  <a:pt x="396" y="459"/>
                </a:lnTo>
                <a:close/>
                <a:moveTo>
                  <a:pt x="396" y="516"/>
                </a:moveTo>
                <a:lnTo>
                  <a:pt x="396" y="516"/>
                </a:lnTo>
                <a:cubicBezTo>
                  <a:pt x="205" y="516"/>
                  <a:pt x="205" y="516"/>
                  <a:pt x="205" y="516"/>
                </a:cubicBezTo>
                <a:cubicBezTo>
                  <a:pt x="205" y="544"/>
                  <a:pt x="205" y="544"/>
                  <a:pt x="205" y="544"/>
                </a:cubicBezTo>
                <a:cubicBezTo>
                  <a:pt x="396" y="544"/>
                  <a:pt x="396" y="544"/>
                  <a:pt x="396" y="544"/>
                </a:cubicBezTo>
                <a:lnTo>
                  <a:pt x="396" y="516"/>
                </a:lnTo>
                <a:close/>
              </a:path>
            </a:pathLst>
          </a:custGeom>
          <a:solidFill>
            <a:srgbClr val="FFF2C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lt1"/>
              </a:solidFill>
              <a:cs typeface="+mn-ea"/>
            </a:endParaRPr>
          </a:p>
        </p:txBody>
      </p:sp>
      <p:sp>
        <p:nvSpPr>
          <p:cNvPr id="56" name="Freeform 26">
            <a:extLst>
              <a:ext uri="{FF2B5EF4-FFF2-40B4-BE49-F238E27FC236}">
                <a16:creationId xmlns:a16="http://schemas.microsoft.com/office/drawing/2014/main" id="{6855F86C-6B3C-F49B-592D-D44D5E448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9528" y="4038976"/>
            <a:ext cx="340465" cy="286188"/>
          </a:xfrm>
          <a:custGeom>
            <a:avLst/>
            <a:gdLst>
              <a:gd name="T0" fmla="*/ 208276 w 609"/>
              <a:gd name="T1" fmla="*/ 183789 h 510"/>
              <a:gd name="T2" fmla="*/ 208276 w 609"/>
              <a:gd name="T3" fmla="*/ 183789 h 510"/>
              <a:gd name="T4" fmla="*/ 10072 w 609"/>
              <a:gd name="T5" fmla="*/ 183789 h 510"/>
              <a:gd name="T6" fmla="*/ 0 w 609"/>
              <a:gd name="T7" fmla="*/ 176206 h 510"/>
              <a:gd name="T8" fmla="*/ 0 w 609"/>
              <a:gd name="T9" fmla="*/ 173679 h 510"/>
              <a:gd name="T10" fmla="*/ 10072 w 609"/>
              <a:gd name="T11" fmla="*/ 163207 h 510"/>
              <a:gd name="T12" fmla="*/ 208276 w 609"/>
              <a:gd name="T13" fmla="*/ 163207 h 510"/>
              <a:gd name="T14" fmla="*/ 218707 w 609"/>
              <a:gd name="T15" fmla="*/ 173679 h 510"/>
              <a:gd name="T16" fmla="*/ 218707 w 609"/>
              <a:gd name="T17" fmla="*/ 176206 h 510"/>
              <a:gd name="T18" fmla="*/ 208276 w 609"/>
              <a:gd name="T19" fmla="*/ 183789 h 510"/>
              <a:gd name="T20" fmla="*/ 188131 w 609"/>
              <a:gd name="T21" fmla="*/ 142987 h 510"/>
              <a:gd name="T22" fmla="*/ 188131 w 609"/>
              <a:gd name="T23" fmla="*/ 142987 h 510"/>
              <a:gd name="T24" fmla="*/ 178059 w 609"/>
              <a:gd name="T25" fmla="*/ 153097 h 510"/>
              <a:gd name="T26" fmla="*/ 157556 w 609"/>
              <a:gd name="T27" fmla="*/ 153097 h 510"/>
              <a:gd name="T28" fmla="*/ 147484 w 609"/>
              <a:gd name="T29" fmla="*/ 142987 h 510"/>
              <a:gd name="T30" fmla="*/ 147484 w 609"/>
              <a:gd name="T31" fmla="*/ 71494 h 510"/>
              <a:gd name="T32" fmla="*/ 147484 w 609"/>
              <a:gd name="T33" fmla="*/ 71494 h 510"/>
              <a:gd name="T34" fmla="*/ 147484 w 609"/>
              <a:gd name="T35" fmla="*/ 50912 h 510"/>
              <a:gd name="T36" fmla="*/ 157556 w 609"/>
              <a:gd name="T37" fmla="*/ 40802 h 510"/>
              <a:gd name="T38" fmla="*/ 178059 w 609"/>
              <a:gd name="T39" fmla="*/ 40802 h 510"/>
              <a:gd name="T40" fmla="*/ 188131 w 609"/>
              <a:gd name="T41" fmla="*/ 50912 h 510"/>
              <a:gd name="T42" fmla="*/ 188131 w 609"/>
              <a:gd name="T43" fmla="*/ 122406 h 510"/>
              <a:gd name="T44" fmla="*/ 188131 w 609"/>
              <a:gd name="T45" fmla="*/ 122406 h 510"/>
              <a:gd name="T46" fmla="*/ 188131 w 609"/>
              <a:gd name="T47" fmla="*/ 142987 h 510"/>
              <a:gd name="T48" fmla="*/ 119426 w 609"/>
              <a:gd name="T49" fmla="*/ 153097 h 510"/>
              <a:gd name="T50" fmla="*/ 119426 w 609"/>
              <a:gd name="T51" fmla="*/ 153097 h 510"/>
              <a:gd name="T52" fmla="*/ 99282 w 609"/>
              <a:gd name="T53" fmla="*/ 153097 h 510"/>
              <a:gd name="T54" fmla="*/ 88850 w 609"/>
              <a:gd name="T55" fmla="*/ 142987 h 510"/>
              <a:gd name="T56" fmla="*/ 88850 w 609"/>
              <a:gd name="T57" fmla="*/ 122406 h 510"/>
              <a:gd name="T58" fmla="*/ 88850 w 609"/>
              <a:gd name="T59" fmla="*/ 30692 h 510"/>
              <a:gd name="T60" fmla="*/ 88850 w 609"/>
              <a:gd name="T61" fmla="*/ 10110 h 510"/>
              <a:gd name="T62" fmla="*/ 99282 w 609"/>
              <a:gd name="T63" fmla="*/ 0 h 510"/>
              <a:gd name="T64" fmla="*/ 119426 w 609"/>
              <a:gd name="T65" fmla="*/ 0 h 510"/>
              <a:gd name="T66" fmla="*/ 129498 w 609"/>
              <a:gd name="T67" fmla="*/ 10110 h 510"/>
              <a:gd name="T68" fmla="*/ 129498 w 609"/>
              <a:gd name="T69" fmla="*/ 30692 h 510"/>
              <a:gd name="T70" fmla="*/ 129498 w 609"/>
              <a:gd name="T71" fmla="*/ 122406 h 510"/>
              <a:gd name="T72" fmla="*/ 129498 w 609"/>
              <a:gd name="T73" fmla="*/ 142987 h 510"/>
              <a:gd name="T74" fmla="*/ 119426 w 609"/>
              <a:gd name="T75" fmla="*/ 153097 h 510"/>
              <a:gd name="T76" fmla="*/ 60792 w 609"/>
              <a:gd name="T77" fmla="*/ 153097 h 510"/>
              <a:gd name="T78" fmla="*/ 60792 w 609"/>
              <a:gd name="T79" fmla="*/ 153097 h 510"/>
              <a:gd name="T80" fmla="*/ 40648 w 609"/>
              <a:gd name="T81" fmla="*/ 153097 h 510"/>
              <a:gd name="T82" fmla="*/ 30576 w 609"/>
              <a:gd name="T83" fmla="*/ 142987 h 510"/>
              <a:gd name="T84" fmla="*/ 30576 w 609"/>
              <a:gd name="T85" fmla="*/ 122406 h 510"/>
              <a:gd name="T86" fmla="*/ 30576 w 609"/>
              <a:gd name="T87" fmla="*/ 122406 h 510"/>
              <a:gd name="T88" fmla="*/ 30576 w 609"/>
              <a:gd name="T89" fmla="*/ 102185 h 510"/>
              <a:gd name="T90" fmla="*/ 40648 w 609"/>
              <a:gd name="T91" fmla="*/ 91714 h 510"/>
              <a:gd name="T92" fmla="*/ 60792 w 609"/>
              <a:gd name="T93" fmla="*/ 91714 h 510"/>
              <a:gd name="T94" fmla="*/ 71224 w 609"/>
              <a:gd name="T95" fmla="*/ 102185 h 510"/>
              <a:gd name="T96" fmla="*/ 71224 w 609"/>
              <a:gd name="T97" fmla="*/ 122406 h 510"/>
              <a:gd name="T98" fmla="*/ 71224 w 609"/>
              <a:gd name="T99" fmla="*/ 122406 h 510"/>
              <a:gd name="T100" fmla="*/ 71224 w 609"/>
              <a:gd name="T101" fmla="*/ 142987 h 510"/>
              <a:gd name="T102" fmla="*/ 60792 w 609"/>
              <a:gd name="T103" fmla="*/ 153097 h 51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09" h="510">
                <a:moveTo>
                  <a:pt x="579" y="509"/>
                </a:moveTo>
                <a:lnTo>
                  <a:pt x="579" y="509"/>
                </a:lnTo>
                <a:cubicBezTo>
                  <a:pt x="28" y="509"/>
                  <a:pt x="28" y="509"/>
                  <a:pt x="28" y="509"/>
                </a:cubicBezTo>
                <a:cubicBezTo>
                  <a:pt x="14" y="509"/>
                  <a:pt x="0" y="502"/>
                  <a:pt x="0" y="488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467"/>
                  <a:pt x="14" y="452"/>
                  <a:pt x="28" y="452"/>
                </a:cubicBezTo>
                <a:cubicBezTo>
                  <a:pt x="579" y="452"/>
                  <a:pt x="579" y="452"/>
                  <a:pt x="579" y="452"/>
                </a:cubicBezTo>
                <a:cubicBezTo>
                  <a:pt x="594" y="452"/>
                  <a:pt x="608" y="467"/>
                  <a:pt x="608" y="481"/>
                </a:cubicBezTo>
                <a:cubicBezTo>
                  <a:pt x="608" y="488"/>
                  <a:pt x="608" y="488"/>
                  <a:pt x="608" y="488"/>
                </a:cubicBezTo>
                <a:cubicBezTo>
                  <a:pt x="608" y="502"/>
                  <a:pt x="594" y="509"/>
                  <a:pt x="579" y="509"/>
                </a:cubicBezTo>
                <a:close/>
                <a:moveTo>
                  <a:pt x="523" y="396"/>
                </a:moveTo>
                <a:lnTo>
                  <a:pt x="523" y="396"/>
                </a:lnTo>
                <a:cubicBezTo>
                  <a:pt x="523" y="417"/>
                  <a:pt x="509" y="424"/>
                  <a:pt x="495" y="424"/>
                </a:cubicBezTo>
                <a:cubicBezTo>
                  <a:pt x="438" y="424"/>
                  <a:pt x="438" y="424"/>
                  <a:pt x="438" y="424"/>
                </a:cubicBezTo>
                <a:cubicBezTo>
                  <a:pt x="417" y="424"/>
                  <a:pt x="410" y="417"/>
                  <a:pt x="410" y="396"/>
                </a:cubicBezTo>
                <a:cubicBezTo>
                  <a:pt x="410" y="198"/>
                  <a:pt x="410" y="198"/>
                  <a:pt x="410" y="198"/>
                </a:cubicBezTo>
                <a:cubicBezTo>
                  <a:pt x="410" y="141"/>
                  <a:pt x="410" y="141"/>
                  <a:pt x="410" y="141"/>
                </a:cubicBezTo>
                <a:cubicBezTo>
                  <a:pt x="410" y="127"/>
                  <a:pt x="417" y="113"/>
                  <a:pt x="438" y="113"/>
                </a:cubicBezTo>
                <a:cubicBezTo>
                  <a:pt x="495" y="113"/>
                  <a:pt x="495" y="113"/>
                  <a:pt x="495" y="113"/>
                </a:cubicBezTo>
                <a:cubicBezTo>
                  <a:pt x="509" y="113"/>
                  <a:pt x="523" y="127"/>
                  <a:pt x="523" y="141"/>
                </a:cubicBezTo>
                <a:cubicBezTo>
                  <a:pt x="523" y="339"/>
                  <a:pt x="523" y="339"/>
                  <a:pt x="523" y="339"/>
                </a:cubicBezTo>
                <a:lnTo>
                  <a:pt x="523" y="396"/>
                </a:lnTo>
                <a:close/>
                <a:moveTo>
                  <a:pt x="332" y="424"/>
                </a:moveTo>
                <a:lnTo>
                  <a:pt x="332" y="424"/>
                </a:lnTo>
                <a:cubicBezTo>
                  <a:pt x="276" y="424"/>
                  <a:pt x="276" y="424"/>
                  <a:pt x="276" y="424"/>
                </a:cubicBezTo>
                <a:cubicBezTo>
                  <a:pt x="262" y="424"/>
                  <a:pt x="247" y="417"/>
                  <a:pt x="247" y="396"/>
                </a:cubicBezTo>
                <a:cubicBezTo>
                  <a:pt x="247" y="339"/>
                  <a:pt x="247" y="339"/>
                  <a:pt x="247" y="339"/>
                </a:cubicBezTo>
                <a:cubicBezTo>
                  <a:pt x="247" y="85"/>
                  <a:pt x="247" y="85"/>
                  <a:pt x="247" y="85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14"/>
                  <a:pt x="262" y="0"/>
                  <a:pt x="276" y="0"/>
                </a:cubicBezTo>
                <a:cubicBezTo>
                  <a:pt x="332" y="0"/>
                  <a:pt x="332" y="0"/>
                  <a:pt x="332" y="0"/>
                </a:cubicBezTo>
                <a:cubicBezTo>
                  <a:pt x="346" y="0"/>
                  <a:pt x="360" y="14"/>
                  <a:pt x="360" y="28"/>
                </a:cubicBezTo>
                <a:cubicBezTo>
                  <a:pt x="360" y="85"/>
                  <a:pt x="360" y="85"/>
                  <a:pt x="360" y="85"/>
                </a:cubicBezTo>
                <a:cubicBezTo>
                  <a:pt x="360" y="339"/>
                  <a:pt x="360" y="339"/>
                  <a:pt x="360" y="339"/>
                </a:cubicBezTo>
                <a:cubicBezTo>
                  <a:pt x="360" y="396"/>
                  <a:pt x="360" y="396"/>
                  <a:pt x="360" y="396"/>
                </a:cubicBezTo>
                <a:cubicBezTo>
                  <a:pt x="360" y="417"/>
                  <a:pt x="346" y="424"/>
                  <a:pt x="332" y="424"/>
                </a:cubicBezTo>
                <a:close/>
                <a:moveTo>
                  <a:pt x="169" y="424"/>
                </a:moveTo>
                <a:lnTo>
                  <a:pt x="169" y="424"/>
                </a:lnTo>
                <a:cubicBezTo>
                  <a:pt x="113" y="424"/>
                  <a:pt x="113" y="424"/>
                  <a:pt x="113" y="424"/>
                </a:cubicBezTo>
                <a:cubicBezTo>
                  <a:pt x="99" y="424"/>
                  <a:pt x="85" y="417"/>
                  <a:pt x="85" y="396"/>
                </a:cubicBezTo>
                <a:cubicBezTo>
                  <a:pt x="85" y="339"/>
                  <a:pt x="85" y="339"/>
                  <a:pt x="85" y="339"/>
                </a:cubicBezTo>
                <a:cubicBezTo>
                  <a:pt x="85" y="283"/>
                  <a:pt x="85" y="283"/>
                  <a:pt x="85" y="283"/>
                </a:cubicBezTo>
                <a:cubicBezTo>
                  <a:pt x="85" y="269"/>
                  <a:pt x="99" y="254"/>
                  <a:pt x="113" y="254"/>
                </a:cubicBezTo>
                <a:cubicBezTo>
                  <a:pt x="169" y="254"/>
                  <a:pt x="169" y="254"/>
                  <a:pt x="169" y="254"/>
                </a:cubicBezTo>
                <a:cubicBezTo>
                  <a:pt x="191" y="254"/>
                  <a:pt x="198" y="269"/>
                  <a:pt x="198" y="283"/>
                </a:cubicBezTo>
                <a:cubicBezTo>
                  <a:pt x="198" y="339"/>
                  <a:pt x="198" y="339"/>
                  <a:pt x="198" y="339"/>
                </a:cubicBezTo>
                <a:cubicBezTo>
                  <a:pt x="198" y="396"/>
                  <a:pt x="198" y="396"/>
                  <a:pt x="198" y="396"/>
                </a:cubicBezTo>
                <a:cubicBezTo>
                  <a:pt x="198" y="417"/>
                  <a:pt x="191" y="424"/>
                  <a:pt x="169" y="424"/>
                </a:cubicBezTo>
                <a:close/>
              </a:path>
            </a:pathLst>
          </a:custGeom>
          <a:solidFill>
            <a:srgbClr val="FFF2C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354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" name="椭圆 6" descr="D:\51PPT模板网\51pptmoban.com\图片.jpg">
            <a:extLst>
              <a:ext uri="{FF2B5EF4-FFF2-40B4-BE49-F238E27FC236}">
                <a16:creationId xmlns:a16="http://schemas.microsoft.com/office/drawing/2014/main" id="{76F9B626-B40C-AC05-2768-CAC936397F49}"/>
              </a:ext>
            </a:extLst>
          </p:cNvPr>
          <p:cNvSpPr/>
          <p:nvPr/>
        </p:nvSpPr>
        <p:spPr>
          <a:xfrm>
            <a:off x="4413291" y="2115166"/>
            <a:ext cx="3365417" cy="3365417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形 8">
            <a:extLst>
              <a:ext uri="{FF2B5EF4-FFF2-40B4-BE49-F238E27FC236}">
                <a16:creationId xmlns:a16="http://schemas.microsoft.com/office/drawing/2014/main" id="{389E6B8B-4FFF-9F3C-EC57-C19DEC19254E}"/>
              </a:ext>
            </a:extLst>
          </p:cNvPr>
          <p:cNvSpPr/>
          <p:nvPr/>
        </p:nvSpPr>
        <p:spPr>
          <a:xfrm>
            <a:off x="3721495" y="1510585"/>
            <a:ext cx="4749008" cy="4574577"/>
          </a:xfrm>
          <a:custGeom>
            <a:avLst/>
            <a:gdLst>
              <a:gd name="connsiteX0" fmla="*/ 3104236 w 7119498"/>
              <a:gd name="connsiteY0" fmla="*/ 6588067 h 6857999"/>
              <a:gd name="connsiteX1" fmla="*/ 3146413 w 7119498"/>
              <a:gd name="connsiteY1" fmla="*/ 6621808 h 6857999"/>
              <a:gd name="connsiteX2" fmla="*/ 3256074 w 7119498"/>
              <a:gd name="connsiteY2" fmla="*/ 6571196 h 6857999"/>
              <a:gd name="connsiteX3" fmla="*/ 3154849 w 7119498"/>
              <a:gd name="connsiteY3" fmla="*/ 6663985 h 6857999"/>
              <a:gd name="connsiteX4" fmla="*/ 3045188 w 7119498"/>
              <a:gd name="connsiteY4" fmla="*/ 6596502 h 6857999"/>
              <a:gd name="connsiteX5" fmla="*/ 3078930 w 7119498"/>
              <a:gd name="connsiteY5" fmla="*/ 6554325 h 6857999"/>
              <a:gd name="connsiteX6" fmla="*/ 3104236 w 7119498"/>
              <a:gd name="connsiteY6" fmla="*/ 6588067 h 6857999"/>
              <a:gd name="connsiteX7" fmla="*/ 4032133 w 7119498"/>
              <a:gd name="connsiteY7" fmla="*/ 6588067 h 6857999"/>
              <a:gd name="connsiteX8" fmla="*/ 3947779 w 7119498"/>
              <a:gd name="connsiteY8" fmla="*/ 6655550 h 6857999"/>
              <a:gd name="connsiteX9" fmla="*/ 3838118 w 7119498"/>
              <a:gd name="connsiteY9" fmla="*/ 6604938 h 6857999"/>
              <a:gd name="connsiteX10" fmla="*/ 3838118 w 7119498"/>
              <a:gd name="connsiteY10" fmla="*/ 6571196 h 6857999"/>
              <a:gd name="connsiteX11" fmla="*/ 3939343 w 7119498"/>
              <a:gd name="connsiteY11" fmla="*/ 6613373 h 6857999"/>
              <a:gd name="connsiteX12" fmla="*/ 3989956 w 7119498"/>
              <a:gd name="connsiteY12" fmla="*/ 6545890 h 6857999"/>
              <a:gd name="connsiteX13" fmla="*/ 4032133 w 7119498"/>
              <a:gd name="connsiteY13" fmla="*/ 6588067 h 6857999"/>
              <a:gd name="connsiteX14" fmla="*/ 4943159 w 7119498"/>
              <a:gd name="connsiteY14" fmla="*/ 6520583 h 6857999"/>
              <a:gd name="connsiteX15" fmla="*/ 4960030 w 7119498"/>
              <a:gd name="connsiteY15" fmla="*/ 6537454 h 6857999"/>
              <a:gd name="connsiteX16" fmla="*/ 4850369 w 7119498"/>
              <a:gd name="connsiteY16" fmla="*/ 6604938 h 6857999"/>
              <a:gd name="connsiteX17" fmla="*/ 4808192 w 7119498"/>
              <a:gd name="connsiteY17" fmla="*/ 6604938 h 6857999"/>
              <a:gd name="connsiteX18" fmla="*/ 4909417 w 7119498"/>
              <a:gd name="connsiteY18" fmla="*/ 6520583 h 6857999"/>
              <a:gd name="connsiteX19" fmla="*/ 4943159 w 7119498"/>
              <a:gd name="connsiteY19" fmla="*/ 6520583 h 6857999"/>
              <a:gd name="connsiteX20" fmla="*/ 2226952 w 7119498"/>
              <a:gd name="connsiteY20" fmla="*/ 6571196 h 6857999"/>
              <a:gd name="connsiteX21" fmla="*/ 2235388 w 7119498"/>
              <a:gd name="connsiteY21" fmla="*/ 6588067 h 6857999"/>
              <a:gd name="connsiteX22" fmla="*/ 2193210 w 7119498"/>
              <a:gd name="connsiteY22" fmla="*/ 6596502 h 6857999"/>
              <a:gd name="connsiteX23" fmla="*/ 2091985 w 7119498"/>
              <a:gd name="connsiteY23" fmla="*/ 6537454 h 6857999"/>
              <a:gd name="connsiteX24" fmla="*/ 2117292 w 7119498"/>
              <a:gd name="connsiteY24" fmla="*/ 6520583 h 6857999"/>
              <a:gd name="connsiteX25" fmla="*/ 2226952 w 7119498"/>
              <a:gd name="connsiteY25" fmla="*/ 6571196 h 6857999"/>
              <a:gd name="connsiteX26" fmla="*/ 3905602 w 7119498"/>
              <a:gd name="connsiteY26" fmla="*/ 6520583 h 6857999"/>
              <a:gd name="connsiteX27" fmla="*/ 3854989 w 7119498"/>
              <a:gd name="connsiteY27" fmla="*/ 6529019 h 6857999"/>
              <a:gd name="connsiteX28" fmla="*/ 3804376 w 7119498"/>
              <a:gd name="connsiteY28" fmla="*/ 6495277 h 6857999"/>
              <a:gd name="connsiteX29" fmla="*/ 3821247 w 7119498"/>
              <a:gd name="connsiteY29" fmla="*/ 6503712 h 6857999"/>
              <a:gd name="connsiteX30" fmla="*/ 3897166 w 7119498"/>
              <a:gd name="connsiteY30" fmla="*/ 6486842 h 6857999"/>
              <a:gd name="connsiteX31" fmla="*/ 3905602 w 7119498"/>
              <a:gd name="connsiteY31" fmla="*/ 6520583 h 6857999"/>
              <a:gd name="connsiteX32" fmla="*/ 4841934 w 7119498"/>
              <a:gd name="connsiteY32" fmla="*/ 6520583 h 6857999"/>
              <a:gd name="connsiteX33" fmla="*/ 4833498 w 7119498"/>
              <a:gd name="connsiteY33" fmla="*/ 6469971 h 6857999"/>
              <a:gd name="connsiteX34" fmla="*/ 4875675 w 7119498"/>
              <a:gd name="connsiteY34" fmla="*/ 6503712 h 6857999"/>
              <a:gd name="connsiteX35" fmla="*/ 4841934 w 7119498"/>
              <a:gd name="connsiteY35" fmla="*/ 6520583 h 6857999"/>
              <a:gd name="connsiteX36" fmla="*/ 4706967 w 7119498"/>
              <a:gd name="connsiteY36" fmla="*/ 6503712 h 6857999"/>
              <a:gd name="connsiteX37" fmla="*/ 4580436 w 7119498"/>
              <a:gd name="connsiteY37" fmla="*/ 6613373 h 6857999"/>
              <a:gd name="connsiteX38" fmla="*/ 4546694 w 7119498"/>
              <a:gd name="connsiteY38" fmla="*/ 6613373 h 6857999"/>
              <a:gd name="connsiteX39" fmla="*/ 4673225 w 7119498"/>
              <a:gd name="connsiteY39" fmla="*/ 6529019 h 6857999"/>
              <a:gd name="connsiteX40" fmla="*/ 4706967 w 7119498"/>
              <a:gd name="connsiteY40" fmla="*/ 6469971 h 6857999"/>
              <a:gd name="connsiteX41" fmla="*/ 4706967 w 7119498"/>
              <a:gd name="connsiteY41" fmla="*/ 6503712 h 6857999"/>
              <a:gd name="connsiteX42" fmla="*/ 3281380 w 7119498"/>
              <a:gd name="connsiteY42" fmla="*/ 6478406 h 6857999"/>
              <a:gd name="connsiteX43" fmla="*/ 3230768 w 7119498"/>
              <a:gd name="connsiteY43" fmla="*/ 6537454 h 6857999"/>
              <a:gd name="connsiteX44" fmla="*/ 3188590 w 7119498"/>
              <a:gd name="connsiteY44" fmla="*/ 6529019 h 6857999"/>
              <a:gd name="connsiteX45" fmla="*/ 3239203 w 7119498"/>
              <a:gd name="connsiteY45" fmla="*/ 6469971 h 6857999"/>
              <a:gd name="connsiteX46" fmla="*/ 3281380 w 7119498"/>
              <a:gd name="connsiteY46" fmla="*/ 6478406 h 6857999"/>
              <a:gd name="connsiteX47" fmla="*/ 2420967 w 7119498"/>
              <a:gd name="connsiteY47" fmla="*/ 6554325 h 6857999"/>
              <a:gd name="connsiteX48" fmla="*/ 2488450 w 7119498"/>
              <a:gd name="connsiteY48" fmla="*/ 6579631 h 6857999"/>
              <a:gd name="connsiteX49" fmla="*/ 2429402 w 7119498"/>
              <a:gd name="connsiteY49" fmla="*/ 6579631 h 6857999"/>
              <a:gd name="connsiteX50" fmla="*/ 2353483 w 7119498"/>
              <a:gd name="connsiteY50" fmla="*/ 6503712 h 6857999"/>
              <a:gd name="connsiteX51" fmla="*/ 2361919 w 7119498"/>
              <a:gd name="connsiteY51" fmla="*/ 6469971 h 6857999"/>
              <a:gd name="connsiteX52" fmla="*/ 2420967 w 7119498"/>
              <a:gd name="connsiteY52" fmla="*/ 6554325 h 6857999"/>
              <a:gd name="connsiteX53" fmla="*/ 2201646 w 7119498"/>
              <a:gd name="connsiteY53" fmla="*/ 6512148 h 6857999"/>
              <a:gd name="connsiteX54" fmla="*/ 2167904 w 7119498"/>
              <a:gd name="connsiteY54" fmla="*/ 6503712 h 6857999"/>
              <a:gd name="connsiteX55" fmla="*/ 2201646 w 7119498"/>
              <a:gd name="connsiteY55" fmla="*/ 6469971 h 6857999"/>
              <a:gd name="connsiteX56" fmla="*/ 2201646 w 7119498"/>
              <a:gd name="connsiteY56" fmla="*/ 6512148 h 6857999"/>
              <a:gd name="connsiteX57" fmla="*/ 3652539 w 7119498"/>
              <a:gd name="connsiteY57" fmla="*/ 6630244 h 6857999"/>
              <a:gd name="connsiteX58" fmla="*/ 3627233 w 7119498"/>
              <a:gd name="connsiteY58" fmla="*/ 6596502 h 6857999"/>
              <a:gd name="connsiteX59" fmla="*/ 3669410 w 7119498"/>
              <a:gd name="connsiteY59" fmla="*/ 6537454 h 6857999"/>
              <a:gd name="connsiteX60" fmla="*/ 3711587 w 7119498"/>
              <a:gd name="connsiteY60" fmla="*/ 6579631 h 6857999"/>
              <a:gd name="connsiteX61" fmla="*/ 3728458 w 7119498"/>
              <a:gd name="connsiteY61" fmla="*/ 6545890 h 6857999"/>
              <a:gd name="connsiteX62" fmla="*/ 3720022 w 7119498"/>
              <a:gd name="connsiteY62" fmla="*/ 6529019 h 6857999"/>
              <a:gd name="connsiteX63" fmla="*/ 3660974 w 7119498"/>
              <a:gd name="connsiteY63" fmla="*/ 6486842 h 6857999"/>
              <a:gd name="connsiteX64" fmla="*/ 3635668 w 7119498"/>
              <a:gd name="connsiteY64" fmla="*/ 6427794 h 6857999"/>
              <a:gd name="connsiteX65" fmla="*/ 3829683 w 7119498"/>
              <a:gd name="connsiteY65" fmla="*/ 6647115 h 6857999"/>
              <a:gd name="connsiteX66" fmla="*/ 3652539 w 7119498"/>
              <a:gd name="connsiteY66" fmla="*/ 6630244 h 6857999"/>
              <a:gd name="connsiteX67" fmla="*/ 3618797 w 7119498"/>
              <a:gd name="connsiteY67" fmla="*/ 6495277 h 6857999"/>
              <a:gd name="connsiteX68" fmla="*/ 3526007 w 7119498"/>
              <a:gd name="connsiteY68" fmla="*/ 6638679 h 6857999"/>
              <a:gd name="connsiteX69" fmla="*/ 3433218 w 7119498"/>
              <a:gd name="connsiteY69" fmla="*/ 6495277 h 6857999"/>
              <a:gd name="connsiteX70" fmla="*/ 3466959 w 7119498"/>
              <a:gd name="connsiteY70" fmla="*/ 6444664 h 6857999"/>
              <a:gd name="connsiteX71" fmla="*/ 3517572 w 7119498"/>
              <a:gd name="connsiteY71" fmla="*/ 6529019 h 6857999"/>
              <a:gd name="connsiteX72" fmla="*/ 3568185 w 7119498"/>
              <a:gd name="connsiteY72" fmla="*/ 6503712 h 6857999"/>
              <a:gd name="connsiteX73" fmla="*/ 3551314 w 7119498"/>
              <a:gd name="connsiteY73" fmla="*/ 6478406 h 6857999"/>
              <a:gd name="connsiteX74" fmla="*/ 3517572 w 7119498"/>
              <a:gd name="connsiteY74" fmla="*/ 6495277 h 6857999"/>
              <a:gd name="connsiteX75" fmla="*/ 3500701 w 7119498"/>
              <a:gd name="connsiteY75" fmla="*/ 6461535 h 6857999"/>
              <a:gd name="connsiteX76" fmla="*/ 3551314 w 7119498"/>
              <a:gd name="connsiteY76" fmla="*/ 6419358 h 6857999"/>
              <a:gd name="connsiteX77" fmla="*/ 3618797 w 7119498"/>
              <a:gd name="connsiteY77" fmla="*/ 6495277 h 6857999"/>
              <a:gd name="connsiteX78" fmla="*/ 3433218 w 7119498"/>
              <a:gd name="connsiteY78" fmla="*/ 6419358 h 6857999"/>
              <a:gd name="connsiteX79" fmla="*/ 3331993 w 7119498"/>
              <a:gd name="connsiteY79" fmla="*/ 6545890 h 6857999"/>
              <a:gd name="connsiteX80" fmla="*/ 3374170 w 7119498"/>
              <a:gd name="connsiteY80" fmla="*/ 6588067 h 6857999"/>
              <a:gd name="connsiteX81" fmla="*/ 3399476 w 7119498"/>
              <a:gd name="connsiteY81" fmla="*/ 6520583 h 6857999"/>
              <a:gd name="connsiteX82" fmla="*/ 3433218 w 7119498"/>
              <a:gd name="connsiteY82" fmla="*/ 6621808 h 6857999"/>
              <a:gd name="connsiteX83" fmla="*/ 3315122 w 7119498"/>
              <a:gd name="connsiteY83" fmla="*/ 6655550 h 6857999"/>
              <a:gd name="connsiteX84" fmla="*/ 3256074 w 7119498"/>
              <a:gd name="connsiteY84" fmla="*/ 6655550 h 6857999"/>
              <a:gd name="connsiteX85" fmla="*/ 3416347 w 7119498"/>
              <a:gd name="connsiteY85" fmla="*/ 6410923 h 6857999"/>
              <a:gd name="connsiteX86" fmla="*/ 3433218 w 7119498"/>
              <a:gd name="connsiteY86" fmla="*/ 6419358 h 6857999"/>
              <a:gd name="connsiteX87" fmla="*/ 2648723 w 7119498"/>
              <a:gd name="connsiteY87" fmla="*/ 6427794 h 6857999"/>
              <a:gd name="connsiteX88" fmla="*/ 2623417 w 7119498"/>
              <a:gd name="connsiteY88" fmla="*/ 6495277 h 6857999"/>
              <a:gd name="connsiteX89" fmla="*/ 2699336 w 7119498"/>
              <a:gd name="connsiteY89" fmla="*/ 6604938 h 6857999"/>
              <a:gd name="connsiteX90" fmla="*/ 3559749 w 7119498"/>
              <a:gd name="connsiteY90" fmla="*/ 6723033 h 6857999"/>
              <a:gd name="connsiteX91" fmla="*/ 4361115 w 7119498"/>
              <a:gd name="connsiteY91" fmla="*/ 6588067 h 6857999"/>
              <a:gd name="connsiteX92" fmla="*/ 4420163 w 7119498"/>
              <a:gd name="connsiteY92" fmla="*/ 6427794 h 6857999"/>
              <a:gd name="connsiteX93" fmla="*/ 4428598 w 7119498"/>
              <a:gd name="connsiteY93" fmla="*/ 6478406 h 6857999"/>
              <a:gd name="connsiteX94" fmla="*/ 4259889 w 7119498"/>
              <a:gd name="connsiteY94" fmla="*/ 6663985 h 6857999"/>
              <a:gd name="connsiteX95" fmla="*/ 3559749 w 7119498"/>
              <a:gd name="connsiteY95" fmla="*/ 6739904 h 6857999"/>
              <a:gd name="connsiteX96" fmla="*/ 2690900 w 7119498"/>
              <a:gd name="connsiteY96" fmla="*/ 6621808 h 6857999"/>
              <a:gd name="connsiteX97" fmla="*/ 2606546 w 7119498"/>
              <a:gd name="connsiteY97" fmla="*/ 6478406 h 6857999"/>
              <a:gd name="connsiteX98" fmla="*/ 2640288 w 7119498"/>
              <a:gd name="connsiteY98" fmla="*/ 6410923 h 6857999"/>
              <a:gd name="connsiteX99" fmla="*/ 2648723 w 7119498"/>
              <a:gd name="connsiteY99" fmla="*/ 6427794 h 6857999"/>
              <a:gd name="connsiteX100" fmla="*/ 5128738 w 7119498"/>
              <a:gd name="connsiteY100" fmla="*/ 6368746 h 6857999"/>
              <a:gd name="connsiteX101" fmla="*/ 5019078 w 7119498"/>
              <a:gd name="connsiteY101" fmla="*/ 6427794 h 6857999"/>
              <a:gd name="connsiteX102" fmla="*/ 4934723 w 7119498"/>
              <a:gd name="connsiteY102" fmla="*/ 6377181 h 6857999"/>
              <a:gd name="connsiteX103" fmla="*/ 5010642 w 7119498"/>
              <a:gd name="connsiteY103" fmla="*/ 6410923 h 6857999"/>
              <a:gd name="connsiteX104" fmla="*/ 5128738 w 7119498"/>
              <a:gd name="connsiteY104" fmla="*/ 6368746 h 6857999"/>
              <a:gd name="connsiteX105" fmla="*/ 2851173 w 7119498"/>
              <a:gd name="connsiteY105" fmla="*/ 6351875 h 6857999"/>
              <a:gd name="connsiteX106" fmla="*/ 2901786 w 7119498"/>
              <a:gd name="connsiteY106" fmla="*/ 6436229 h 6857999"/>
              <a:gd name="connsiteX107" fmla="*/ 2817432 w 7119498"/>
              <a:gd name="connsiteY107" fmla="*/ 6351875 h 6857999"/>
              <a:gd name="connsiteX108" fmla="*/ 2851173 w 7119498"/>
              <a:gd name="connsiteY108" fmla="*/ 6351875 h 6857999"/>
              <a:gd name="connsiteX109" fmla="*/ 1990760 w 7119498"/>
              <a:gd name="connsiteY109" fmla="*/ 6385616 h 6857999"/>
              <a:gd name="connsiteX110" fmla="*/ 2091985 w 7119498"/>
              <a:gd name="connsiteY110" fmla="*/ 6368746 h 6857999"/>
              <a:gd name="connsiteX111" fmla="*/ 1999196 w 7119498"/>
              <a:gd name="connsiteY111" fmla="*/ 6402487 h 6857999"/>
              <a:gd name="connsiteX112" fmla="*/ 1914841 w 7119498"/>
              <a:gd name="connsiteY112" fmla="*/ 6351875 h 6857999"/>
              <a:gd name="connsiteX113" fmla="*/ 1990760 w 7119498"/>
              <a:gd name="connsiteY113" fmla="*/ 6385616 h 6857999"/>
              <a:gd name="connsiteX114" fmla="*/ 4799757 w 7119498"/>
              <a:gd name="connsiteY114" fmla="*/ 6495277 h 6857999"/>
              <a:gd name="connsiteX115" fmla="*/ 4605742 w 7119498"/>
              <a:gd name="connsiteY115" fmla="*/ 6706163 h 6857999"/>
              <a:gd name="connsiteX116" fmla="*/ 4479210 w 7119498"/>
              <a:gd name="connsiteY116" fmla="*/ 6697727 h 6857999"/>
              <a:gd name="connsiteX117" fmla="*/ 4529823 w 7119498"/>
              <a:gd name="connsiteY117" fmla="*/ 6647115 h 6857999"/>
              <a:gd name="connsiteX118" fmla="*/ 4631048 w 7119498"/>
              <a:gd name="connsiteY118" fmla="*/ 6630244 h 6857999"/>
              <a:gd name="connsiteX119" fmla="*/ 4740709 w 7119498"/>
              <a:gd name="connsiteY119" fmla="*/ 6486842 h 6857999"/>
              <a:gd name="connsiteX120" fmla="*/ 4706967 w 7119498"/>
              <a:gd name="connsiteY120" fmla="*/ 6410923 h 6857999"/>
              <a:gd name="connsiteX121" fmla="*/ 4614177 w 7119498"/>
              <a:gd name="connsiteY121" fmla="*/ 6478406 h 6857999"/>
              <a:gd name="connsiteX122" fmla="*/ 4563565 w 7119498"/>
              <a:gd name="connsiteY122" fmla="*/ 6410923 h 6857999"/>
              <a:gd name="connsiteX123" fmla="*/ 4656354 w 7119498"/>
              <a:gd name="connsiteY123" fmla="*/ 6343439 h 6857999"/>
              <a:gd name="connsiteX124" fmla="*/ 4799757 w 7119498"/>
              <a:gd name="connsiteY124" fmla="*/ 6495277 h 6857999"/>
              <a:gd name="connsiteX125" fmla="*/ 4141793 w 7119498"/>
              <a:gd name="connsiteY125" fmla="*/ 6419358 h 6857999"/>
              <a:gd name="connsiteX126" fmla="*/ 4251454 w 7119498"/>
              <a:gd name="connsiteY126" fmla="*/ 6351875 h 6857999"/>
              <a:gd name="connsiteX127" fmla="*/ 4141793 w 7119498"/>
              <a:gd name="connsiteY127" fmla="*/ 6419358 h 6857999"/>
              <a:gd name="connsiteX128" fmla="*/ 2631852 w 7119498"/>
              <a:gd name="connsiteY128" fmla="*/ 6360310 h 6857999"/>
              <a:gd name="connsiteX129" fmla="*/ 2581240 w 7119498"/>
              <a:gd name="connsiteY129" fmla="*/ 6436229 h 6857999"/>
              <a:gd name="connsiteX130" fmla="*/ 2572804 w 7119498"/>
              <a:gd name="connsiteY130" fmla="*/ 6503712 h 6857999"/>
              <a:gd name="connsiteX131" fmla="*/ 3568185 w 7119498"/>
              <a:gd name="connsiteY131" fmla="*/ 6773646 h 6857999"/>
              <a:gd name="connsiteX132" fmla="*/ 4293631 w 7119498"/>
              <a:gd name="connsiteY132" fmla="*/ 6680856 h 6857999"/>
              <a:gd name="connsiteX133" fmla="*/ 4462340 w 7119498"/>
              <a:gd name="connsiteY133" fmla="*/ 6478406 h 6857999"/>
              <a:gd name="connsiteX134" fmla="*/ 4428598 w 7119498"/>
              <a:gd name="connsiteY134" fmla="*/ 6377181 h 6857999"/>
              <a:gd name="connsiteX135" fmla="*/ 4445469 w 7119498"/>
              <a:gd name="connsiteY135" fmla="*/ 6343439 h 6857999"/>
              <a:gd name="connsiteX136" fmla="*/ 4470775 w 7119498"/>
              <a:gd name="connsiteY136" fmla="*/ 6343439 h 6857999"/>
              <a:gd name="connsiteX137" fmla="*/ 4538258 w 7119498"/>
              <a:gd name="connsiteY137" fmla="*/ 6520583 h 6857999"/>
              <a:gd name="connsiteX138" fmla="*/ 4335808 w 7119498"/>
              <a:gd name="connsiteY138" fmla="*/ 6739904 h 6857999"/>
              <a:gd name="connsiteX139" fmla="*/ 3576620 w 7119498"/>
              <a:gd name="connsiteY139" fmla="*/ 6841129 h 6857999"/>
              <a:gd name="connsiteX140" fmla="*/ 3542878 w 7119498"/>
              <a:gd name="connsiteY140" fmla="*/ 6858000 h 6857999"/>
              <a:gd name="connsiteX141" fmla="*/ 3500701 w 7119498"/>
              <a:gd name="connsiteY141" fmla="*/ 6841129 h 6857999"/>
              <a:gd name="connsiteX142" fmla="*/ 2825867 w 7119498"/>
              <a:gd name="connsiteY142" fmla="*/ 6765211 h 6857999"/>
              <a:gd name="connsiteX143" fmla="*/ 2640288 w 7119498"/>
              <a:gd name="connsiteY143" fmla="*/ 6697727 h 6857999"/>
              <a:gd name="connsiteX144" fmla="*/ 2513757 w 7119498"/>
              <a:gd name="connsiteY144" fmla="*/ 6469971 h 6857999"/>
              <a:gd name="connsiteX145" fmla="*/ 2589675 w 7119498"/>
              <a:gd name="connsiteY145" fmla="*/ 6309698 h 6857999"/>
              <a:gd name="connsiteX146" fmla="*/ 2631852 w 7119498"/>
              <a:gd name="connsiteY146" fmla="*/ 6360310 h 6857999"/>
              <a:gd name="connsiteX147" fmla="*/ 2471579 w 7119498"/>
              <a:gd name="connsiteY147" fmla="*/ 6385616 h 6857999"/>
              <a:gd name="connsiteX148" fmla="*/ 2429402 w 7119498"/>
              <a:gd name="connsiteY148" fmla="*/ 6444664 h 6857999"/>
              <a:gd name="connsiteX149" fmla="*/ 2361919 w 7119498"/>
              <a:gd name="connsiteY149" fmla="*/ 6402487 h 6857999"/>
              <a:gd name="connsiteX150" fmla="*/ 2311306 w 7119498"/>
              <a:gd name="connsiteY150" fmla="*/ 6486842 h 6857999"/>
              <a:gd name="connsiteX151" fmla="*/ 2429402 w 7119498"/>
              <a:gd name="connsiteY151" fmla="*/ 6604938 h 6857999"/>
              <a:gd name="connsiteX152" fmla="*/ 2505321 w 7119498"/>
              <a:gd name="connsiteY152" fmla="*/ 6613373 h 6857999"/>
              <a:gd name="connsiteX153" fmla="*/ 2547498 w 7119498"/>
              <a:gd name="connsiteY153" fmla="*/ 6680856 h 6857999"/>
              <a:gd name="connsiteX154" fmla="*/ 2480015 w 7119498"/>
              <a:gd name="connsiteY154" fmla="*/ 6689292 h 6857999"/>
              <a:gd name="connsiteX155" fmla="*/ 2235388 w 7119498"/>
              <a:gd name="connsiteY155" fmla="*/ 6478406 h 6857999"/>
              <a:gd name="connsiteX156" fmla="*/ 2378790 w 7119498"/>
              <a:gd name="connsiteY156" fmla="*/ 6309698 h 6857999"/>
              <a:gd name="connsiteX157" fmla="*/ 2471579 w 7119498"/>
              <a:gd name="connsiteY157" fmla="*/ 6385616 h 6857999"/>
              <a:gd name="connsiteX158" fmla="*/ 4782886 w 7119498"/>
              <a:gd name="connsiteY158" fmla="*/ 6343439 h 6857999"/>
              <a:gd name="connsiteX159" fmla="*/ 4740709 w 7119498"/>
              <a:gd name="connsiteY159" fmla="*/ 6326569 h 6857999"/>
              <a:gd name="connsiteX160" fmla="*/ 4782886 w 7119498"/>
              <a:gd name="connsiteY160" fmla="*/ 6301262 h 6857999"/>
              <a:gd name="connsiteX161" fmla="*/ 4782886 w 7119498"/>
              <a:gd name="connsiteY161" fmla="*/ 6343439 h 6857999"/>
              <a:gd name="connsiteX162" fmla="*/ 3998391 w 7119498"/>
              <a:gd name="connsiteY162" fmla="*/ 6343439 h 6857999"/>
              <a:gd name="connsiteX163" fmla="*/ 3838118 w 7119498"/>
              <a:gd name="connsiteY163" fmla="*/ 6469971 h 6857999"/>
              <a:gd name="connsiteX164" fmla="*/ 3770635 w 7119498"/>
              <a:gd name="connsiteY164" fmla="*/ 6410923 h 6857999"/>
              <a:gd name="connsiteX165" fmla="*/ 3795941 w 7119498"/>
              <a:gd name="connsiteY165" fmla="*/ 6385616 h 6857999"/>
              <a:gd name="connsiteX166" fmla="*/ 3838118 w 7119498"/>
              <a:gd name="connsiteY166" fmla="*/ 6410923 h 6857999"/>
              <a:gd name="connsiteX167" fmla="*/ 3846554 w 7119498"/>
              <a:gd name="connsiteY167" fmla="*/ 6394052 h 6857999"/>
              <a:gd name="connsiteX168" fmla="*/ 3795941 w 7119498"/>
              <a:gd name="connsiteY168" fmla="*/ 6351875 h 6857999"/>
              <a:gd name="connsiteX169" fmla="*/ 3736893 w 7119498"/>
              <a:gd name="connsiteY169" fmla="*/ 6419358 h 6857999"/>
              <a:gd name="connsiteX170" fmla="*/ 3694716 w 7119498"/>
              <a:gd name="connsiteY170" fmla="*/ 6394052 h 6857999"/>
              <a:gd name="connsiteX171" fmla="*/ 3812812 w 7119498"/>
              <a:gd name="connsiteY171" fmla="*/ 6292827 h 6857999"/>
              <a:gd name="connsiteX172" fmla="*/ 3998391 w 7119498"/>
              <a:gd name="connsiteY172" fmla="*/ 6343439 h 6857999"/>
              <a:gd name="connsiteX173" fmla="*/ 3348864 w 7119498"/>
              <a:gd name="connsiteY173" fmla="*/ 6368746 h 6857999"/>
              <a:gd name="connsiteX174" fmla="*/ 3365734 w 7119498"/>
              <a:gd name="connsiteY174" fmla="*/ 6394052 h 6857999"/>
              <a:gd name="connsiteX175" fmla="*/ 3348864 w 7119498"/>
              <a:gd name="connsiteY175" fmla="*/ 6402487 h 6857999"/>
              <a:gd name="connsiteX176" fmla="*/ 3289816 w 7119498"/>
              <a:gd name="connsiteY176" fmla="*/ 6343439 h 6857999"/>
              <a:gd name="connsiteX177" fmla="*/ 3230768 w 7119498"/>
              <a:gd name="connsiteY177" fmla="*/ 6385616 h 6857999"/>
              <a:gd name="connsiteX178" fmla="*/ 3247638 w 7119498"/>
              <a:gd name="connsiteY178" fmla="*/ 6402487 h 6857999"/>
              <a:gd name="connsiteX179" fmla="*/ 3272945 w 7119498"/>
              <a:gd name="connsiteY179" fmla="*/ 6368746 h 6857999"/>
              <a:gd name="connsiteX180" fmla="*/ 3306686 w 7119498"/>
              <a:gd name="connsiteY180" fmla="*/ 6402487 h 6857999"/>
              <a:gd name="connsiteX181" fmla="*/ 3256074 w 7119498"/>
              <a:gd name="connsiteY181" fmla="*/ 6444664 h 6857999"/>
              <a:gd name="connsiteX182" fmla="*/ 3137978 w 7119498"/>
              <a:gd name="connsiteY182" fmla="*/ 6394052 h 6857999"/>
              <a:gd name="connsiteX183" fmla="*/ 3095801 w 7119498"/>
              <a:gd name="connsiteY183" fmla="*/ 6351875 h 6857999"/>
              <a:gd name="connsiteX184" fmla="*/ 3247638 w 7119498"/>
              <a:gd name="connsiteY184" fmla="*/ 6267521 h 6857999"/>
              <a:gd name="connsiteX185" fmla="*/ 3348864 w 7119498"/>
              <a:gd name="connsiteY185" fmla="*/ 6368746 h 6857999"/>
              <a:gd name="connsiteX186" fmla="*/ 4808192 w 7119498"/>
              <a:gd name="connsiteY186" fmla="*/ 6267521 h 6857999"/>
              <a:gd name="connsiteX187" fmla="*/ 4698532 w 7119498"/>
              <a:gd name="connsiteY187" fmla="*/ 6301262 h 6857999"/>
              <a:gd name="connsiteX188" fmla="*/ 4774450 w 7119498"/>
              <a:gd name="connsiteY188" fmla="*/ 6250650 h 6857999"/>
              <a:gd name="connsiteX189" fmla="*/ 4808192 w 7119498"/>
              <a:gd name="connsiteY189" fmla="*/ 6267521 h 6857999"/>
              <a:gd name="connsiteX190" fmla="*/ 2311306 w 7119498"/>
              <a:gd name="connsiteY190" fmla="*/ 6292827 h 6857999"/>
              <a:gd name="connsiteX191" fmla="*/ 2260694 w 7119498"/>
              <a:gd name="connsiteY191" fmla="*/ 6318133 h 6857999"/>
              <a:gd name="connsiteX192" fmla="*/ 2252258 w 7119498"/>
              <a:gd name="connsiteY192" fmla="*/ 6259085 h 6857999"/>
              <a:gd name="connsiteX193" fmla="*/ 2302871 w 7119498"/>
              <a:gd name="connsiteY193" fmla="*/ 6259085 h 6857999"/>
              <a:gd name="connsiteX194" fmla="*/ 2311306 w 7119498"/>
              <a:gd name="connsiteY194" fmla="*/ 6292827 h 6857999"/>
              <a:gd name="connsiteX195" fmla="*/ 4293631 w 7119498"/>
              <a:gd name="connsiteY195" fmla="*/ 6242214 h 6857999"/>
              <a:gd name="connsiteX196" fmla="*/ 4259889 w 7119498"/>
              <a:gd name="connsiteY196" fmla="*/ 6301262 h 6857999"/>
              <a:gd name="connsiteX197" fmla="*/ 4108052 w 7119498"/>
              <a:gd name="connsiteY197" fmla="*/ 6436229 h 6857999"/>
              <a:gd name="connsiteX198" fmla="*/ 4175535 w 7119498"/>
              <a:gd name="connsiteY198" fmla="*/ 6453100 h 6857999"/>
              <a:gd name="connsiteX199" fmla="*/ 4217712 w 7119498"/>
              <a:gd name="connsiteY199" fmla="*/ 6503712 h 6857999"/>
              <a:gd name="connsiteX200" fmla="*/ 4141793 w 7119498"/>
              <a:gd name="connsiteY200" fmla="*/ 6554325 h 6857999"/>
              <a:gd name="connsiteX201" fmla="*/ 4032133 w 7119498"/>
              <a:gd name="connsiteY201" fmla="*/ 6436229 h 6857999"/>
              <a:gd name="connsiteX202" fmla="*/ 4226148 w 7119498"/>
              <a:gd name="connsiteY202" fmla="*/ 6242214 h 6857999"/>
              <a:gd name="connsiteX203" fmla="*/ 4293631 w 7119498"/>
              <a:gd name="connsiteY203" fmla="*/ 6242214 h 6857999"/>
              <a:gd name="connsiteX204" fmla="*/ 3011447 w 7119498"/>
              <a:gd name="connsiteY204" fmla="*/ 6444664 h 6857999"/>
              <a:gd name="connsiteX205" fmla="*/ 2893351 w 7119498"/>
              <a:gd name="connsiteY205" fmla="*/ 6571196 h 6857999"/>
              <a:gd name="connsiteX206" fmla="*/ 2851173 w 7119498"/>
              <a:gd name="connsiteY206" fmla="*/ 6512148 h 6857999"/>
              <a:gd name="connsiteX207" fmla="*/ 2943963 w 7119498"/>
              <a:gd name="connsiteY207" fmla="*/ 6444664 h 6857999"/>
              <a:gd name="connsiteX208" fmla="*/ 2766819 w 7119498"/>
              <a:gd name="connsiteY208" fmla="*/ 6242214 h 6857999"/>
              <a:gd name="connsiteX209" fmla="*/ 2817432 w 7119498"/>
              <a:gd name="connsiteY209" fmla="*/ 6233779 h 6857999"/>
              <a:gd name="connsiteX210" fmla="*/ 3011447 w 7119498"/>
              <a:gd name="connsiteY210" fmla="*/ 6444664 h 6857999"/>
              <a:gd name="connsiteX211" fmla="*/ 4985336 w 7119498"/>
              <a:gd name="connsiteY211" fmla="*/ 6292827 h 6857999"/>
              <a:gd name="connsiteX212" fmla="*/ 4892546 w 7119498"/>
              <a:gd name="connsiteY212" fmla="*/ 6360310 h 6857999"/>
              <a:gd name="connsiteX213" fmla="*/ 5019078 w 7119498"/>
              <a:gd name="connsiteY213" fmla="*/ 6461535 h 6857999"/>
              <a:gd name="connsiteX214" fmla="*/ 5187786 w 7119498"/>
              <a:gd name="connsiteY214" fmla="*/ 6385616 h 6857999"/>
              <a:gd name="connsiteX215" fmla="*/ 5238399 w 7119498"/>
              <a:gd name="connsiteY215" fmla="*/ 6394052 h 6857999"/>
              <a:gd name="connsiteX216" fmla="*/ 5027513 w 7119498"/>
              <a:gd name="connsiteY216" fmla="*/ 6512148 h 6857999"/>
              <a:gd name="connsiteX217" fmla="*/ 4816627 w 7119498"/>
              <a:gd name="connsiteY217" fmla="*/ 6351875 h 6857999"/>
              <a:gd name="connsiteX218" fmla="*/ 4926288 w 7119498"/>
              <a:gd name="connsiteY218" fmla="*/ 6225343 h 6857999"/>
              <a:gd name="connsiteX219" fmla="*/ 4985336 w 7119498"/>
              <a:gd name="connsiteY219" fmla="*/ 6292827 h 6857999"/>
              <a:gd name="connsiteX220" fmla="*/ 2370354 w 7119498"/>
              <a:gd name="connsiteY220" fmla="*/ 6275956 h 6857999"/>
              <a:gd name="connsiteX221" fmla="*/ 2286000 w 7119498"/>
              <a:gd name="connsiteY221" fmla="*/ 6216908 h 6857999"/>
              <a:gd name="connsiteX222" fmla="*/ 2226952 w 7119498"/>
              <a:gd name="connsiteY222" fmla="*/ 6208473 h 6857999"/>
              <a:gd name="connsiteX223" fmla="*/ 2252258 w 7119498"/>
              <a:gd name="connsiteY223" fmla="*/ 6200037 h 6857999"/>
              <a:gd name="connsiteX224" fmla="*/ 2370354 w 7119498"/>
              <a:gd name="connsiteY224" fmla="*/ 6275956 h 6857999"/>
              <a:gd name="connsiteX225" fmla="*/ 3627233 w 7119498"/>
              <a:gd name="connsiteY225" fmla="*/ 6335004 h 6857999"/>
              <a:gd name="connsiteX226" fmla="*/ 3593491 w 7119498"/>
              <a:gd name="connsiteY226" fmla="*/ 6385616 h 6857999"/>
              <a:gd name="connsiteX227" fmla="*/ 3534443 w 7119498"/>
              <a:gd name="connsiteY227" fmla="*/ 6284391 h 6857999"/>
              <a:gd name="connsiteX228" fmla="*/ 3500701 w 7119498"/>
              <a:gd name="connsiteY228" fmla="*/ 6309698 h 6857999"/>
              <a:gd name="connsiteX229" fmla="*/ 3500701 w 7119498"/>
              <a:gd name="connsiteY229" fmla="*/ 6335004 h 6857999"/>
              <a:gd name="connsiteX230" fmla="*/ 3542878 w 7119498"/>
              <a:gd name="connsiteY230" fmla="*/ 6318133 h 6857999"/>
              <a:gd name="connsiteX231" fmla="*/ 3559749 w 7119498"/>
              <a:gd name="connsiteY231" fmla="*/ 6368746 h 6857999"/>
              <a:gd name="connsiteX232" fmla="*/ 3492266 w 7119498"/>
              <a:gd name="connsiteY232" fmla="*/ 6385616 h 6857999"/>
              <a:gd name="connsiteX233" fmla="*/ 3441653 w 7119498"/>
              <a:gd name="connsiteY233" fmla="*/ 6318133 h 6857999"/>
              <a:gd name="connsiteX234" fmla="*/ 3534443 w 7119498"/>
              <a:gd name="connsiteY234" fmla="*/ 6183166 h 6857999"/>
              <a:gd name="connsiteX235" fmla="*/ 3627233 w 7119498"/>
              <a:gd name="connsiteY235" fmla="*/ 6335004 h 6857999"/>
              <a:gd name="connsiteX236" fmla="*/ 2218517 w 7119498"/>
              <a:gd name="connsiteY236" fmla="*/ 6326569 h 6857999"/>
              <a:gd name="connsiteX237" fmla="*/ 2024502 w 7119498"/>
              <a:gd name="connsiteY237" fmla="*/ 6503712 h 6857999"/>
              <a:gd name="connsiteX238" fmla="*/ 1788310 w 7119498"/>
              <a:gd name="connsiteY238" fmla="*/ 6385616 h 6857999"/>
              <a:gd name="connsiteX239" fmla="*/ 1847358 w 7119498"/>
              <a:gd name="connsiteY239" fmla="*/ 6368746 h 6857999"/>
              <a:gd name="connsiteX240" fmla="*/ 2007631 w 7119498"/>
              <a:gd name="connsiteY240" fmla="*/ 6436229 h 6857999"/>
              <a:gd name="connsiteX241" fmla="*/ 2134162 w 7119498"/>
              <a:gd name="connsiteY241" fmla="*/ 6351875 h 6857999"/>
              <a:gd name="connsiteX242" fmla="*/ 2049808 w 7119498"/>
              <a:gd name="connsiteY242" fmla="*/ 6250650 h 6857999"/>
              <a:gd name="connsiteX243" fmla="*/ 2117292 w 7119498"/>
              <a:gd name="connsiteY243" fmla="*/ 6183166 h 6857999"/>
              <a:gd name="connsiteX244" fmla="*/ 2218517 w 7119498"/>
              <a:gd name="connsiteY244" fmla="*/ 6326569 h 6857999"/>
              <a:gd name="connsiteX245" fmla="*/ 3888731 w 7119498"/>
              <a:gd name="connsiteY245" fmla="*/ 6216908 h 6857999"/>
              <a:gd name="connsiteX246" fmla="*/ 3880295 w 7119498"/>
              <a:gd name="connsiteY246" fmla="*/ 6259085 h 6857999"/>
              <a:gd name="connsiteX247" fmla="*/ 3804376 w 7119498"/>
              <a:gd name="connsiteY247" fmla="*/ 6259085 h 6857999"/>
              <a:gd name="connsiteX248" fmla="*/ 3804376 w 7119498"/>
              <a:gd name="connsiteY248" fmla="*/ 6174731 h 6857999"/>
              <a:gd name="connsiteX249" fmla="*/ 3829683 w 7119498"/>
              <a:gd name="connsiteY249" fmla="*/ 6174731 h 6857999"/>
              <a:gd name="connsiteX250" fmla="*/ 3888731 w 7119498"/>
              <a:gd name="connsiteY250" fmla="*/ 6216908 h 6857999"/>
              <a:gd name="connsiteX251" fmla="*/ 3264509 w 7119498"/>
              <a:gd name="connsiteY251" fmla="*/ 6174731 h 6857999"/>
              <a:gd name="connsiteX252" fmla="*/ 3289816 w 7119498"/>
              <a:gd name="connsiteY252" fmla="*/ 6191602 h 6857999"/>
              <a:gd name="connsiteX253" fmla="*/ 3289816 w 7119498"/>
              <a:gd name="connsiteY253" fmla="*/ 6225343 h 6857999"/>
              <a:gd name="connsiteX254" fmla="*/ 3256074 w 7119498"/>
              <a:gd name="connsiteY254" fmla="*/ 6233779 h 6857999"/>
              <a:gd name="connsiteX255" fmla="*/ 3213897 w 7119498"/>
              <a:gd name="connsiteY255" fmla="*/ 6191602 h 6857999"/>
              <a:gd name="connsiteX256" fmla="*/ 3222332 w 7119498"/>
              <a:gd name="connsiteY256" fmla="*/ 6174731 h 6857999"/>
              <a:gd name="connsiteX257" fmla="*/ 3264509 w 7119498"/>
              <a:gd name="connsiteY257" fmla="*/ 6174731 h 6857999"/>
              <a:gd name="connsiteX258" fmla="*/ 4858805 w 7119498"/>
              <a:gd name="connsiteY258" fmla="*/ 6200037 h 6857999"/>
              <a:gd name="connsiteX259" fmla="*/ 4858805 w 7119498"/>
              <a:gd name="connsiteY259" fmla="*/ 6225343 h 6857999"/>
              <a:gd name="connsiteX260" fmla="*/ 4766015 w 7119498"/>
              <a:gd name="connsiteY260" fmla="*/ 6216908 h 6857999"/>
              <a:gd name="connsiteX261" fmla="*/ 4647919 w 7119498"/>
              <a:gd name="connsiteY261" fmla="*/ 6309698 h 6857999"/>
              <a:gd name="connsiteX262" fmla="*/ 4605742 w 7119498"/>
              <a:gd name="connsiteY262" fmla="*/ 6309698 h 6857999"/>
              <a:gd name="connsiteX263" fmla="*/ 4605742 w 7119498"/>
              <a:gd name="connsiteY263" fmla="*/ 6267521 h 6857999"/>
              <a:gd name="connsiteX264" fmla="*/ 4757579 w 7119498"/>
              <a:gd name="connsiteY264" fmla="*/ 6166295 h 6857999"/>
              <a:gd name="connsiteX265" fmla="*/ 4858805 w 7119498"/>
              <a:gd name="connsiteY265" fmla="*/ 6200037 h 6857999"/>
              <a:gd name="connsiteX266" fmla="*/ 2437838 w 7119498"/>
              <a:gd name="connsiteY266" fmla="*/ 6250650 h 6857999"/>
              <a:gd name="connsiteX267" fmla="*/ 2429402 w 7119498"/>
              <a:gd name="connsiteY267" fmla="*/ 6284391 h 6857999"/>
              <a:gd name="connsiteX268" fmla="*/ 2319742 w 7119498"/>
              <a:gd name="connsiteY268" fmla="*/ 6174731 h 6857999"/>
              <a:gd name="connsiteX269" fmla="*/ 2167904 w 7119498"/>
              <a:gd name="connsiteY269" fmla="*/ 6166295 h 6857999"/>
              <a:gd name="connsiteX270" fmla="*/ 2269129 w 7119498"/>
              <a:gd name="connsiteY270" fmla="*/ 6132554 h 6857999"/>
              <a:gd name="connsiteX271" fmla="*/ 2437838 w 7119498"/>
              <a:gd name="connsiteY271" fmla="*/ 6250650 h 6857999"/>
              <a:gd name="connsiteX272" fmla="*/ 3770635 w 7119498"/>
              <a:gd name="connsiteY272" fmla="*/ 6039764 h 6857999"/>
              <a:gd name="connsiteX273" fmla="*/ 3770635 w 7119498"/>
              <a:gd name="connsiteY273" fmla="*/ 6208473 h 6857999"/>
              <a:gd name="connsiteX274" fmla="*/ 3652539 w 7119498"/>
              <a:gd name="connsiteY274" fmla="*/ 6377181 h 6857999"/>
              <a:gd name="connsiteX275" fmla="*/ 3660974 w 7119498"/>
              <a:gd name="connsiteY275" fmla="*/ 6309698 h 6857999"/>
              <a:gd name="connsiteX276" fmla="*/ 3635668 w 7119498"/>
              <a:gd name="connsiteY276" fmla="*/ 6250650 h 6857999"/>
              <a:gd name="connsiteX277" fmla="*/ 3694716 w 7119498"/>
              <a:gd name="connsiteY277" fmla="*/ 6174731 h 6857999"/>
              <a:gd name="connsiteX278" fmla="*/ 3644103 w 7119498"/>
              <a:gd name="connsiteY278" fmla="*/ 6149425 h 6857999"/>
              <a:gd name="connsiteX279" fmla="*/ 3660974 w 7119498"/>
              <a:gd name="connsiteY279" fmla="*/ 6183166 h 6857999"/>
              <a:gd name="connsiteX280" fmla="*/ 3627233 w 7119498"/>
              <a:gd name="connsiteY280" fmla="*/ 6200037 h 6857999"/>
              <a:gd name="connsiteX281" fmla="*/ 3593491 w 7119498"/>
              <a:gd name="connsiteY281" fmla="*/ 6157860 h 6857999"/>
              <a:gd name="connsiteX282" fmla="*/ 3736893 w 7119498"/>
              <a:gd name="connsiteY282" fmla="*/ 6031329 h 6857999"/>
              <a:gd name="connsiteX283" fmla="*/ 3770635 w 7119498"/>
              <a:gd name="connsiteY283" fmla="*/ 6039764 h 6857999"/>
              <a:gd name="connsiteX284" fmla="*/ 3618797 w 7119498"/>
              <a:gd name="connsiteY284" fmla="*/ 6065070 h 6857999"/>
              <a:gd name="connsiteX285" fmla="*/ 3559749 w 7119498"/>
              <a:gd name="connsiteY285" fmla="*/ 6124118 h 6857999"/>
              <a:gd name="connsiteX286" fmla="*/ 3526007 w 7119498"/>
              <a:gd name="connsiteY286" fmla="*/ 6149425 h 6857999"/>
              <a:gd name="connsiteX287" fmla="*/ 3458524 w 7119498"/>
              <a:gd name="connsiteY287" fmla="*/ 6056635 h 6857999"/>
              <a:gd name="connsiteX288" fmla="*/ 3517572 w 7119498"/>
              <a:gd name="connsiteY288" fmla="*/ 6022893 h 6857999"/>
              <a:gd name="connsiteX289" fmla="*/ 3618797 w 7119498"/>
              <a:gd name="connsiteY289" fmla="*/ 6065070 h 6857999"/>
              <a:gd name="connsiteX290" fmla="*/ 3340428 w 7119498"/>
              <a:gd name="connsiteY290" fmla="*/ 6014458 h 6857999"/>
              <a:gd name="connsiteX291" fmla="*/ 3483830 w 7119498"/>
              <a:gd name="connsiteY291" fmla="*/ 6157860 h 6857999"/>
              <a:gd name="connsiteX292" fmla="*/ 3450089 w 7119498"/>
              <a:gd name="connsiteY292" fmla="*/ 6216908 h 6857999"/>
              <a:gd name="connsiteX293" fmla="*/ 3424782 w 7119498"/>
              <a:gd name="connsiteY293" fmla="*/ 6216908 h 6857999"/>
              <a:gd name="connsiteX294" fmla="*/ 3407911 w 7119498"/>
              <a:gd name="connsiteY294" fmla="*/ 6191602 h 6857999"/>
              <a:gd name="connsiteX295" fmla="*/ 3433218 w 7119498"/>
              <a:gd name="connsiteY295" fmla="*/ 6157860 h 6857999"/>
              <a:gd name="connsiteX296" fmla="*/ 3407911 w 7119498"/>
              <a:gd name="connsiteY296" fmla="*/ 6140989 h 6857999"/>
              <a:gd name="connsiteX297" fmla="*/ 3365734 w 7119498"/>
              <a:gd name="connsiteY297" fmla="*/ 6191602 h 6857999"/>
              <a:gd name="connsiteX298" fmla="*/ 3424782 w 7119498"/>
              <a:gd name="connsiteY298" fmla="*/ 6259085 h 6857999"/>
              <a:gd name="connsiteX299" fmla="*/ 3399476 w 7119498"/>
              <a:gd name="connsiteY299" fmla="*/ 6335004 h 6857999"/>
              <a:gd name="connsiteX300" fmla="*/ 3416347 w 7119498"/>
              <a:gd name="connsiteY300" fmla="*/ 6368746 h 6857999"/>
              <a:gd name="connsiteX301" fmla="*/ 3323557 w 7119498"/>
              <a:gd name="connsiteY301" fmla="*/ 6208473 h 6857999"/>
              <a:gd name="connsiteX302" fmla="*/ 3340428 w 7119498"/>
              <a:gd name="connsiteY302" fmla="*/ 6081941 h 6857999"/>
              <a:gd name="connsiteX303" fmla="*/ 3323557 w 7119498"/>
              <a:gd name="connsiteY303" fmla="*/ 6014458 h 6857999"/>
              <a:gd name="connsiteX304" fmla="*/ 3340428 w 7119498"/>
              <a:gd name="connsiteY304" fmla="*/ 6014458 h 6857999"/>
              <a:gd name="connsiteX305" fmla="*/ 4943159 w 7119498"/>
              <a:gd name="connsiteY305" fmla="*/ 6073506 h 6857999"/>
              <a:gd name="connsiteX306" fmla="*/ 5061255 w 7119498"/>
              <a:gd name="connsiteY306" fmla="*/ 6090377 h 6857999"/>
              <a:gd name="connsiteX307" fmla="*/ 5162480 w 7119498"/>
              <a:gd name="connsiteY307" fmla="*/ 6174731 h 6857999"/>
              <a:gd name="connsiteX308" fmla="*/ 5027513 w 7119498"/>
              <a:gd name="connsiteY308" fmla="*/ 6098812 h 6857999"/>
              <a:gd name="connsiteX309" fmla="*/ 4926288 w 7119498"/>
              <a:gd name="connsiteY309" fmla="*/ 6090377 h 6857999"/>
              <a:gd name="connsiteX310" fmla="*/ 4850369 w 7119498"/>
              <a:gd name="connsiteY310" fmla="*/ 6031329 h 6857999"/>
              <a:gd name="connsiteX311" fmla="*/ 4740709 w 7119498"/>
              <a:gd name="connsiteY311" fmla="*/ 6014458 h 6857999"/>
              <a:gd name="connsiteX312" fmla="*/ 4479210 w 7119498"/>
              <a:gd name="connsiteY312" fmla="*/ 6275956 h 6857999"/>
              <a:gd name="connsiteX313" fmla="*/ 4369550 w 7119498"/>
              <a:gd name="connsiteY313" fmla="*/ 6512148 h 6857999"/>
              <a:gd name="connsiteX314" fmla="*/ 4352679 w 7119498"/>
              <a:gd name="connsiteY314" fmla="*/ 6436229 h 6857999"/>
              <a:gd name="connsiteX315" fmla="*/ 4453904 w 7119498"/>
              <a:gd name="connsiteY315" fmla="*/ 6259085 h 6857999"/>
              <a:gd name="connsiteX316" fmla="*/ 4462340 w 7119498"/>
              <a:gd name="connsiteY316" fmla="*/ 6216908 h 6857999"/>
              <a:gd name="connsiteX317" fmla="*/ 4723838 w 7119498"/>
              <a:gd name="connsiteY317" fmla="*/ 5980716 h 6857999"/>
              <a:gd name="connsiteX318" fmla="*/ 4943159 w 7119498"/>
              <a:gd name="connsiteY318" fmla="*/ 6073506 h 6857999"/>
              <a:gd name="connsiteX319" fmla="*/ 5297447 w 7119498"/>
              <a:gd name="connsiteY319" fmla="*/ 5980716 h 6857999"/>
              <a:gd name="connsiteX320" fmla="*/ 5154044 w 7119498"/>
              <a:gd name="connsiteY320" fmla="*/ 6006022 h 6857999"/>
              <a:gd name="connsiteX321" fmla="*/ 5246834 w 7119498"/>
              <a:gd name="connsiteY321" fmla="*/ 5963845 h 6857999"/>
              <a:gd name="connsiteX322" fmla="*/ 5297447 w 7119498"/>
              <a:gd name="connsiteY322" fmla="*/ 5980716 h 6857999"/>
              <a:gd name="connsiteX323" fmla="*/ 2530627 w 7119498"/>
              <a:gd name="connsiteY323" fmla="*/ 6073506 h 6857999"/>
              <a:gd name="connsiteX324" fmla="*/ 2581240 w 7119498"/>
              <a:gd name="connsiteY324" fmla="*/ 6233779 h 6857999"/>
              <a:gd name="connsiteX325" fmla="*/ 2657159 w 7119498"/>
              <a:gd name="connsiteY325" fmla="*/ 6318133 h 6857999"/>
              <a:gd name="connsiteX326" fmla="*/ 2690900 w 7119498"/>
              <a:gd name="connsiteY326" fmla="*/ 6410923 h 6857999"/>
              <a:gd name="connsiteX327" fmla="*/ 2657159 w 7119498"/>
              <a:gd name="connsiteY327" fmla="*/ 6486842 h 6857999"/>
              <a:gd name="connsiteX328" fmla="*/ 2682465 w 7119498"/>
              <a:gd name="connsiteY328" fmla="*/ 6410923 h 6857999"/>
              <a:gd name="connsiteX329" fmla="*/ 2640288 w 7119498"/>
              <a:gd name="connsiteY329" fmla="*/ 6309698 h 6857999"/>
              <a:gd name="connsiteX330" fmla="*/ 2572804 w 7119498"/>
              <a:gd name="connsiteY330" fmla="*/ 6242214 h 6857999"/>
              <a:gd name="connsiteX331" fmla="*/ 2530627 w 7119498"/>
              <a:gd name="connsiteY331" fmla="*/ 6090377 h 6857999"/>
              <a:gd name="connsiteX332" fmla="*/ 2328177 w 7119498"/>
              <a:gd name="connsiteY332" fmla="*/ 5955410 h 6857999"/>
              <a:gd name="connsiteX333" fmla="*/ 2134162 w 7119498"/>
              <a:gd name="connsiteY333" fmla="*/ 6039764 h 6857999"/>
              <a:gd name="connsiteX334" fmla="*/ 1855793 w 7119498"/>
              <a:gd name="connsiteY334" fmla="*/ 6149425 h 6857999"/>
              <a:gd name="connsiteX335" fmla="*/ 2058244 w 7119498"/>
              <a:gd name="connsiteY335" fmla="*/ 6022893 h 6857999"/>
              <a:gd name="connsiteX336" fmla="*/ 2125727 w 7119498"/>
              <a:gd name="connsiteY336" fmla="*/ 6022893 h 6857999"/>
              <a:gd name="connsiteX337" fmla="*/ 2319742 w 7119498"/>
              <a:gd name="connsiteY337" fmla="*/ 5946974 h 6857999"/>
              <a:gd name="connsiteX338" fmla="*/ 2530627 w 7119498"/>
              <a:gd name="connsiteY338" fmla="*/ 6073506 h 6857999"/>
              <a:gd name="connsiteX339" fmla="*/ 1847358 w 7119498"/>
              <a:gd name="connsiteY339" fmla="*/ 5946974 h 6857999"/>
              <a:gd name="connsiteX340" fmla="*/ 1746133 w 7119498"/>
              <a:gd name="connsiteY340" fmla="*/ 5946974 h 6857999"/>
              <a:gd name="connsiteX341" fmla="*/ 1788310 w 7119498"/>
              <a:gd name="connsiteY341" fmla="*/ 5930104 h 6857999"/>
              <a:gd name="connsiteX342" fmla="*/ 1847358 w 7119498"/>
              <a:gd name="connsiteY342" fmla="*/ 5946974 h 6857999"/>
              <a:gd name="connsiteX343" fmla="*/ 2842738 w 7119498"/>
              <a:gd name="connsiteY343" fmla="*/ 5972281 h 6857999"/>
              <a:gd name="connsiteX344" fmla="*/ 2918657 w 7119498"/>
              <a:gd name="connsiteY344" fmla="*/ 5946974 h 6857999"/>
              <a:gd name="connsiteX345" fmla="*/ 2969269 w 7119498"/>
              <a:gd name="connsiteY345" fmla="*/ 5989152 h 6857999"/>
              <a:gd name="connsiteX346" fmla="*/ 2935528 w 7119498"/>
              <a:gd name="connsiteY346" fmla="*/ 6031329 h 6857999"/>
              <a:gd name="connsiteX347" fmla="*/ 2893351 w 7119498"/>
              <a:gd name="connsiteY347" fmla="*/ 5997587 h 6857999"/>
              <a:gd name="connsiteX348" fmla="*/ 2859609 w 7119498"/>
              <a:gd name="connsiteY348" fmla="*/ 6031329 h 6857999"/>
              <a:gd name="connsiteX349" fmla="*/ 2935528 w 7119498"/>
              <a:gd name="connsiteY349" fmla="*/ 6107247 h 6857999"/>
              <a:gd name="connsiteX350" fmla="*/ 3003011 w 7119498"/>
              <a:gd name="connsiteY350" fmla="*/ 6065070 h 6857999"/>
              <a:gd name="connsiteX351" fmla="*/ 3129542 w 7119498"/>
              <a:gd name="connsiteY351" fmla="*/ 6022893 h 6857999"/>
              <a:gd name="connsiteX352" fmla="*/ 3188590 w 7119498"/>
              <a:gd name="connsiteY352" fmla="*/ 5989152 h 6857999"/>
              <a:gd name="connsiteX353" fmla="*/ 3239203 w 7119498"/>
              <a:gd name="connsiteY353" fmla="*/ 6014458 h 6857999"/>
              <a:gd name="connsiteX354" fmla="*/ 3180155 w 7119498"/>
              <a:gd name="connsiteY354" fmla="*/ 6056635 h 6857999"/>
              <a:gd name="connsiteX355" fmla="*/ 3230768 w 7119498"/>
              <a:gd name="connsiteY355" fmla="*/ 6132554 h 6857999"/>
              <a:gd name="connsiteX356" fmla="*/ 3197026 w 7119498"/>
              <a:gd name="connsiteY356" fmla="*/ 6149425 h 6857999"/>
              <a:gd name="connsiteX357" fmla="*/ 3104236 w 7119498"/>
              <a:gd name="connsiteY357" fmla="*/ 6081941 h 6857999"/>
              <a:gd name="connsiteX358" fmla="*/ 2994576 w 7119498"/>
              <a:gd name="connsiteY358" fmla="*/ 6166295 h 6857999"/>
              <a:gd name="connsiteX359" fmla="*/ 3028317 w 7119498"/>
              <a:gd name="connsiteY359" fmla="*/ 6208473 h 6857999"/>
              <a:gd name="connsiteX360" fmla="*/ 3087365 w 7119498"/>
              <a:gd name="connsiteY360" fmla="*/ 6191602 h 6857999"/>
              <a:gd name="connsiteX361" fmla="*/ 3095801 w 7119498"/>
              <a:gd name="connsiteY361" fmla="*/ 6216908 h 6857999"/>
              <a:gd name="connsiteX362" fmla="*/ 3053624 w 7119498"/>
              <a:gd name="connsiteY362" fmla="*/ 6259085 h 6857999"/>
              <a:gd name="connsiteX363" fmla="*/ 2977705 w 7119498"/>
              <a:gd name="connsiteY363" fmla="*/ 6216908 h 6857999"/>
              <a:gd name="connsiteX364" fmla="*/ 2943963 w 7119498"/>
              <a:gd name="connsiteY364" fmla="*/ 6149425 h 6857999"/>
              <a:gd name="connsiteX365" fmla="*/ 2842738 w 7119498"/>
              <a:gd name="connsiteY365" fmla="*/ 6115683 h 6857999"/>
              <a:gd name="connsiteX366" fmla="*/ 2783690 w 7119498"/>
              <a:gd name="connsiteY366" fmla="*/ 6006022 h 6857999"/>
              <a:gd name="connsiteX367" fmla="*/ 2716207 w 7119498"/>
              <a:gd name="connsiteY367" fmla="*/ 5904797 h 6857999"/>
              <a:gd name="connsiteX368" fmla="*/ 2842738 w 7119498"/>
              <a:gd name="connsiteY368" fmla="*/ 5972281 h 6857999"/>
              <a:gd name="connsiteX369" fmla="*/ 4900982 w 7119498"/>
              <a:gd name="connsiteY369" fmla="*/ 5930104 h 6857999"/>
              <a:gd name="connsiteX370" fmla="*/ 4985336 w 7119498"/>
              <a:gd name="connsiteY370" fmla="*/ 5989152 h 6857999"/>
              <a:gd name="connsiteX371" fmla="*/ 5103432 w 7119498"/>
              <a:gd name="connsiteY371" fmla="*/ 6014458 h 6857999"/>
              <a:gd name="connsiteX372" fmla="*/ 5272140 w 7119498"/>
              <a:gd name="connsiteY372" fmla="*/ 6174731 h 6857999"/>
              <a:gd name="connsiteX373" fmla="*/ 5272140 w 7119498"/>
              <a:gd name="connsiteY373" fmla="*/ 6200037 h 6857999"/>
              <a:gd name="connsiteX374" fmla="*/ 5255270 w 7119498"/>
              <a:gd name="connsiteY374" fmla="*/ 6208473 h 6857999"/>
              <a:gd name="connsiteX375" fmla="*/ 5069690 w 7119498"/>
              <a:gd name="connsiteY375" fmla="*/ 6056635 h 6857999"/>
              <a:gd name="connsiteX376" fmla="*/ 4943159 w 7119498"/>
              <a:gd name="connsiteY376" fmla="*/ 6031329 h 6857999"/>
              <a:gd name="connsiteX377" fmla="*/ 4884111 w 7119498"/>
              <a:gd name="connsiteY377" fmla="*/ 5989152 h 6857999"/>
              <a:gd name="connsiteX378" fmla="*/ 4715402 w 7119498"/>
              <a:gd name="connsiteY378" fmla="*/ 5946974 h 6857999"/>
              <a:gd name="connsiteX379" fmla="*/ 4470775 w 7119498"/>
              <a:gd name="connsiteY379" fmla="*/ 6090377 h 6857999"/>
              <a:gd name="connsiteX380" fmla="*/ 4420163 w 7119498"/>
              <a:gd name="connsiteY380" fmla="*/ 6242214 h 6857999"/>
              <a:gd name="connsiteX381" fmla="*/ 4361115 w 7119498"/>
              <a:gd name="connsiteY381" fmla="*/ 6301262 h 6857999"/>
              <a:gd name="connsiteX382" fmla="*/ 4318937 w 7119498"/>
              <a:gd name="connsiteY382" fmla="*/ 6444664 h 6857999"/>
              <a:gd name="connsiteX383" fmla="*/ 4344244 w 7119498"/>
              <a:gd name="connsiteY383" fmla="*/ 6554325 h 6857999"/>
              <a:gd name="connsiteX384" fmla="*/ 4318937 w 7119498"/>
              <a:gd name="connsiteY384" fmla="*/ 6588067 h 6857999"/>
              <a:gd name="connsiteX385" fmla="*/ 4259889 w 7119498"/>
              <a:gd name="connsiteY385" fmla="*/ 6461535 h 6857999"/>
              <a:gd name="connsiteX386" fmla="*/ 4268325 w 7119498"/>
              <a:gd name="connsiteY386" fmla="*/ 6410923 h 6857999"/>
              <a:gd name="connsiteX387" fmla="*/ 4377985 w 7119498"/>
              <a:gd name="connsiteY387" fmla="*/ 6216908 h 6857999"/>
              <a:gd name="connsiteX388" fmla="*/ 4386421 w 7119498"/>
              <a:gd name="connsiteY388" fmla="*/ 6174731 h 6857999"/>
              <a:gd name="connsiteX389" fmla="*/ 4706967 w 7119498"/>
              <a:gd name="connsiteY389" fmla="*/ 5887926 h 6857999"/>
              <a:gd name="connsiteX390" fmla="*/ 4900982 w 7119498"/>
              <a:gd name="connsiteY390" fmla="*/ 5930104 h 6857999"/>
              <a:gd name="connsiteX391" fmla="*/ 5643299 w 7119498"/>
              <a:gd name="connsiteY391" fmla="*/ 5938539 h 6857999"/>
              <a:gd name="connsiteX392" fmla="*/ 5550509 w 7119498"/>
              <a:gd name="connsiteY392" fmla="*/ 6039764 h 6857999"/>
              <a:gd name="connsiteX393" fmla="*/ 5499897 w 7119498"/>
              <a:gd name="connsiteY393" fmla="*/ 5989152 h 6857999"/>
              <a:gd name="connsiteX394" fmla="*/ 5508332 w 7119498"/>
              <a:gd name="connsiteY394" fmla="*/ 5963845 h 6857999"/>
              <a:gd name="connsiteX395" fmla="*/ 5525203 w 7119498"/>
              <a:gd name="connsiteY395" fmla="*/ 5963845 h 6857999"/>
              <a:gd name="connsiteX396" fmla="*/ 5567380 w 7119498"/>
              <a:gd name="connsiteY396" fmla="*/ 5989152 h 6857999"/>
              <a:gd name="connsiteX397" fmla="*/ 5617993 w 7119498"/>
              <a:gd name="connsiteY397" fmla="*/ 5879491 h 6857999"/>
              <a:gd name="connsiteX398" fmla="*/ 5643299 w 7119498"/>
              <a:gd name="connsiteY398" fmla="*/ 5938539 h 6857999"/>
              <a:gd name="connsiteX399" fmla="*/ 5423978 w 7119498"/>
              <a:gd name="connsiteY399" fmla="*/ 6006022 h 6857999"/>
              <a:gd name="connsiteX400" fmla="*/ 5348059 w 7119498"/>
              <a:gd name="connsiteY400" fmla="*/ 6090377 h 6857999"/>
              <a:gd name="connsiteX401" fmla="*/ 5297447 w 7119498"/>
              <a:gd name="connsiteY401" fmla="*/ 6039764 h 6857999"/>
              <a:gd name="connsiteX402" fmla="*/ 5339624 w 7119498"/>
              <a:gd name="connsiteY402" fmla="*/ 5963845 h 6857999"/>
              <a:gd name="connsiteX403" fmla="*/ 5246834 w 7119498"/>
              <a:gd name="connsiteY403" fmla="*/ 5930104 h 6857999"/>
              <a:gd name="connsiteX404" fmla="*/ 5111867 w 7119498"/>
              <a:gd name="connsiteY404" fmla="*/ 5980716 h 6857999"/>
              <a:gd name="connsiteX405" fmla="*/ 5052819 w 7119498"/>
              <a:gd name="connsiteY405" fmla="*/ 5972281 h 6857999"/>
              <a:gd name="connsiteX406" fmla="*/ 5255270 w 7119498"/>
              <a:gd name="connsiteY406" fmla="*/ 5871056 h 6857999"/>
              <a:gd name="connsiteX407" fmla="*/ 5423978 w 7119498"/>
              <a:gd name="connsiteY407" fmla="*/ 6006022 h 6857999"/>
              <a:gd name="connsiteX408" fmla="*/ 2623417 w 7119498"/>
              <a:gd name="connsiteY408" fmla="*/ 6006022 h 6857999"/>
              <a:gd name="connsiteX409" fmla="*/ 2690900 w 7119498"/>
              <a:gd name="connsiteY409" fmla="*/ 6191602 h 6857999"/>
              <a:gd name="connsiteX410" fmla="*/ 2783690 w 7119498"/>
              <a:gd name="connsiteY410" fmla="*/ 6419358 h 6857999"/>
              <a:gd name="connsiteX411" fmla="*/ 2716207 w 7119498"/>
              <a:gd name="connsiteY411" fmla="*/ 6579631 h 6857999"/>
              <a:gd name="connsiteX412" fmla="*/ 2674030 w 7119498"/>
              <a:gd name="connsiteY412" fmla="*/ 6529019 h 6857999"/>
              <a:gd name="connsiteX413" fmla="*/ 2724642 w 7119498"/>
              <a:gd name="connsiteY413" fmla="*/ 6427794 h 6857999"/>
              <a:gd name="connsiteX414" fmla="*/ 2724642 w 7119498"/>
              <a:gd name="connsiteY414" fmla="*/ 6402487 h 6857999"/>
              <a:gd name="connsiteX415" fmla="*/ 2682465 w 7119498"/>
              <a:gd name="connsiteY415" fmla="*/ 6292827 h 6857999"/>
              <a:gd name="connsiteX416" fmla="*/ 2623417 w 7119498"/>
              <a:gd name="connsiteY416" fmla="*/ 6233779 h 6857999"/>
              <a:gd name="connsiteX417" fmla="*/ 2614982 w 7119498"/>
              <a:gd name="connsiteY417" fmla="*/ 6157860 h 6857999"/>
              <a:gd name="connsiteX418" fmla="*/ 2471579 w 7119498"/>
              <a:gd name="connsiteY418" fmla="*/ 5955410 h 6857999"/>
              <a:gd name="connsiteX419" fmla="*/ 2319742 w 7119498"/>
              <a:gd name="connsiteY419" fmla="*/ 5913233 h 6857999"/>
              <a:gd name="connsiteX420" fmla="*/ 2193210 w 7119498"/>
              <a:gd name="connsiteY420" fmla="*/ 5938539 h 6857999"/>
              <a:gd name="connsiteX421" fmla="*/ 2117292 w 7119498"/>
              <a:gd name="connsiteY421" fmla="*/ 5989152 h 6857999"/>
              <a:gd name="connsiteX422" fmla="*/ 1982325 w 7119498"/>
              <a:gd name="connsiteY422" fmla="*/ 5997587 h 6857999"/>
              <a:gd name="connsiteX423" fmla="*/ 1796745 w 7119498"/>
              <a:gd name="connsiteY423" fmla="*/ 6174731 h 6857999"/>
              <a:gd name="connsiteX424" fmla="*/ 1754568 w 7119498"/>
              <a:gd name="connsiteY424" fmla="*/ 6174731 h 6857999"/>
              <a:gd name="connsiteX425" fmla="*/ 1746133 w 7119498"/>
              <a:gd name="connsiteY425" fmla="*/ 6149425 h 6857999"/>
              <a:gd name="connsiteX426" fmla="*/ 1906406 w 7119498"/>
              <a:gd name="connsiteY426" fmla="*/ 5955410 h 6857999"/>
              <a:gd name="connsiteX427" fmla="*/ 2075114 w 7119498"/>
              <a:gd name="connsiteY427" fmla="*/ 5921668 h 6857999"/>
              <a:gd name="connsiteX428" fmla="*/ 2319742 w 7119498"/>
              <a:gd name="connsiteY428" fmla="*/ 5845749 h 6857999"/>
              <a:gd name="connsiteX429" fmla="*/ 2623417 w 7119498"/>
              <a:gd name="connsiteY429" fmla="*/ 6006022 h 6857999"/>
              <a:gd name="connsiteX430" fmla="*/ 1484635 w 7119498"/>
              <a:gd name="connsiteY430" fmla="*/ 5963845 h 6857999"/>
              <a:gd name="connsiteX431" fmla="*/ 1535247 w 7119498"/>
              <a:gd name="connsiteY431" fmla="*/ 5938539 h 6857999"/>
              <a:gd name="connsiteX432" fmla="*/ 1560554 w 7119498"/>
              <a:gd name="connsiteY432" fmla="*/ 5972281 h 6857999"/>
              <a:gd name="connsiteX433" fmla="*/ 1518376 w 7119498"/>
              <a:gd name="connsiteY433" fmla="*/ 6014458 h 6857999"/>
              <a:gd name="connsiteX434" fmla="*/ 1391845 w 7119498"/>
              <a:gd name="connsiteY434" fmla="*/ 5887926 h 6857999"/>
              <a:gd name="connsiteX435" fmla="*/ 1408716 w 7119498"/>
              <a:gd name="connsiteY435" fmla="*/ 5837314 h 6857999"/>
              <a:gd name="connsiteX436" fmla="*/ 1484635 w 7119498"/>
              <a:gd name="connsiteY436" fmla="*/ 5963845 h 6857999"/>
              <a:gd name="connsiteX437" fmla="*/ 1965454 w 7119498"/>
              <a:gd name="connsiteY437" fmla="*/ 5896362 h 6857999"/>
              <a:gd name="connsiteX438" fmla="*/ 1889535 w 7119498"/>
              <a:gd name="connsiteY438" fmla="*/ 5930104 h 6857999"/>
              <a:gd name="connsiteX439" fmla="*/ 1779875 w 7119498"/>
              <a:gd name="connsiteY439" fmla="*/ 5896362 h 6857999"/>
              <a:gd name="connsiteX440" fmla="*/ 1687085 w 7119498"/>
              <a:gd name="connsiteY440" fmla="*/ 5938539 h 6857999"/>
              <a:gd name="connsiteX441" fmla="*/ 1754568 w 7119498"/>
              <a:gd name="connsiteY441" fmla="*/ 6006022 h 6857999"/>
              <a:gd name="connsiteX442" fmla="*/ 1703956 w 7119498"/>
              <a:gd name="connsiteY442" fmla="*/ 6065070 h 6857999"/>
              <a:gd name="connsiteX443" fmla="*/ 1619602 w 7119498"/>
              <a:gd name="connsiteY443" fmla="*/ 5963845 h 6857999"/>
              <a:gd name="connsiteX444" fmla="*/ 1796745 w 7119498"/>
              <a:gd name="connsiteY444" fmla="*/ 5828878 h 6857999"/>
              <a:gd name="connsiteX445" fmla="*/ 1965454 w 7119498"/>
              <a:gd name="connsiteY445" fmla="*/ 5896362 h 6857999"/>
              <a:gd name="connsiteX446" fmla="*/ 5609557 w 7119498"/>
              <a:gd name="connsiteY446" fmla="*/ 5837314 h 6857999"/>
              <a:gd name="connsiteX447" fmla="*/ 5567380 w 7119498"/>
              <a:gd name="connsiteY447" fmla="*/ 5896362 h 6857999"/>
              <a:gd name="connsiteX448" fmla="*/ 5516768 w 7119498"/>
              <a:gd name="connsiteY448" fmla="*/ 5837314 h 6857999"/>
              <a:gd name="connsiteX449" fmla="*/ 5584251 w 7119498"/>
              <a:gd name="connsiteY449" fmla="*/ 5795137 h 6857999"/>
              <a:gd name="connsiteX450" fmla="*/ 5609557 w 7119498"/>
              <a:gd name="connsiteY450" fmla="*/ 5837314 h 6857999"/>
              <a:gd name="connsiteX451" fmla="*/ 1518376 w 7119498"/>
              <a:gd name="connsiteY451" fmla="*/ 5812008 h 6857999"/>
              <a:gd name="connsiteX452" fmla="*/ 1493070 w 7119498"/>
              <a:gd name="connsiteY452" fmla="*/ 5862620 h 6857999"/>
              <a:gd name="connsiteX453" fmla="*/ 1442458 w 7119498"/>
              <a:gd name="connsiteY453" fmla="*/ 5803572 h 6857999"/>
              <a:gd name="connsiteX454" fmla="*/ 1459328 w 7119498"/>
              <a:gd name="connsiteY454" fmla="*/ 5778266 h 6857999"/>
              <a:gd name="connsiteX455" fmla="*/ 1518376 w 7119498"/>
              <a:gd name="connsiteY455" fmla="*/ 5812008 h 6857999"/>
              <a:gd name="connsiteX456" fmla="*/ 5685476 w 7119498"/>
              <a:gd name="connsiteY456" fmla="*/ 5685476 h 6857999"/>
              <a:gd name="connsiteX457" fmla="*/ 5651734 w 7119498"/>
              <a:gd name="connsiteY457" fmla="*/ 5761395 h 6857999"/>
              <a:gd name="connsiteX458" fmla="*/ 5693912 w 7119498"/>
              <a:gd name="connsiteY458" fmla="*/ 5820443 h 6857999"/>
              <a:gd name="connsiteX459" fmla="*/ 5736089 w 7119498"/>
              <a:gd name="connsiteY459" fmla="*/ 5786701 h 6857999"/>
              <a:gd name="connsiteX460" fmla="*/ 5693912 w 7119498"/>
              <a:gd name="connsiteY460" fmla="*/ 5786701 h 6857999"/>
              <a:gd name="connsiteX461" fmla="*/ 5685476 w 7119498"/>
              <a:gd name="connsiteY461" fmla="*/ 5761395 h 6857999"/>
              <a:gd name="connsiteX462" fmla="*/ 5719218 w 7119498"/>
              <a:gd name="connsiteY462" fmla="*/ 5719218 h 6857999"/>
              <a:gd name="connsiteX463" fmla="*/ 5803572 w 7119498"/>
              <a:gd name="connsiteY463" fmla="*/ 5761395 h 6857999"/>
              <a:gd name="connsiteX464" fmla="*/ 5693912 w 7119498"/>
              <a:gd name="connsiteY464" fmla="*/ 5938539 h 6857999"/>
              <a:gd name="connsiteX465" fmla="*/ 5609557 w 7119498"/>
              <a:gd name="connsiteY465" fmla="*/ 5769831 h 6857999"/>
              <a:gd name="connsiteX466" fmla="*/ 5609557 w 7119498"/>
              <a:gd name="connsiteY466" fmla="*/ 5719218 h 6857999"/>
              <a:gd name="connsiteX467" fmla="*/ 5651734 w 7119498"/>
              <a:gd name="connsiteY467" fmla="*/ 5626428 h 6857999"/>
              <a:gd name="connsiteX468" fmla="*/ 5685476 w 7119498"/>
              <a:gd name="connsiteY468" fmla="*/ 5685476 h 6857999"/>
              <a:gd name="connsiteX469" fmla="*/ 5575816 w 7119498"/>
              <a:gd name="connsiteY469" fmla="*/ 5634864 h 6857999"/>
              <a:gd name="connsiteX470" fmla="*/ 5592686 w 7119498"/>
              <a:gd name="connsiteY470" fmla="*/ 5651735 h 6857999"/>
              <a:gd name="connsiteX471" fmla="*/ 5584251 w 7119498"/>
              <a:gd name="connsiteY471" fmla="*/ 5685476 h 6857999"/>
              <a:gd name="connsiteX472" fmla="*/ 5525203 w 7119498"/>
              <a:gd name="connsiteY472" fmla="*/ 5677041 h 6857999"/>
              <a:gd name="connsiteX473" fmla="*/ 5483026 w 7119498"/>
              <a:gd name="connsiteY473" fmla="*/ 5710783 h 6857999"/>
              <a:gd name="connsiteX474" fmla="*/ 5491461 w 7119498"/>
              <a:gd name="connsiteY474" fmla="*/ 5736089 h 6857999"/>
              <a:gd name="connsiteX475" fmla="*/ 5525203 w 7119498"/>
              <a:gd name="connsiteY475" fmla="*/ 5710783 h 6857999"/>
              <a:gd name="connsiteX476" fmla="*/ 5558945 w 7119498"/>
              <a:gd name="connsiteY476" fmla="*/ 5719218 h 6857999"/>
              <a:gd name="connsiteX477" fmla="*/ 5567380 w 7119498"/>
              <a:gd name="connsiteY477" fmla="*/ 5744524 h 6857999"/>
              <a:gd name="connsiteX478" fmla="*/ 5407107 w 7119498"/>
              <a:gd name="connsiteY478" fmla="*/ 5837314 h 6857999"/>
              <a:gd name="connsiteX479" fmla="*/ 5348059 w 7119498"/>
              <a:gd name="connsiteY479" fmla="*/ 5812008 h 6857999"/>
              <a:gd name="connsiteX480" fmla="*/ 5423978 w 7119498"/>
              <a:gd name="connsiteY480" fmla="*/ 5634864 h 6857999"/>
              <a:gd name="connsiteX481" fmla="*/ 5457720 w 7119498"/>
              <a:gd name="connsiteY481" fmla="*/ 5626428 h 6857999"/>
              <a:gd name="connsiteX482" fmla="*/ 5575816 w 7119498"/>
              <a:gd name="connsiteY482" fmla="*/ 5634864 h 6857999"/>
              <a:gd name="connsiteX483" fmla="*/ 5407107 w 7119498"/>
              <a:gd name="connsiteY483" fmla="*/ 5601122 h 6857999"/>
              <a:gd name="connsiteX484" fmla="*/ 5381801 w 7119498"/>
              <a:gd name="connsiteY484" fmla="*/ 5634864 h 6857999"/>
              <a:gd name="connsiteX485" fmla="*/ 5339624 w 7119498"/>
              <a:gd name="connsiteY485" fmla="*/ 5634864 h 6857999"/>
              <a:gd name="connsiteX486" fmla="*/ 5339624 w 7119498"/>
              <a:gd name="connsiteY486" fmla="*/ 5601122 h 6857999"/>
              <a:gd name="connsiteX487" fmla="*/ 5364930 w 7119498"/>
              <a:gd name="connsiteY487" fmla="*/ 5575816 h 6857999"/>
              <a:gd name="connsiteX488" fmla="*/ 5407107 w 7119498"/>
              <a:gd name="connsiteY488" fmla="*/ 5601122 h 6857999"/>
              <a:gd name="connsiteX489" fmla="*/ 1467764 w 7119498"/>
              <a:gd name="connsiteY489" fmla="*/ 5668605 h 6857999"/>
              <a:gd name="connsiteX490" fmla="*/ 1341233 w 7119498"/>
              <a:gd name="connsiteY490" fmla="*/ 5879491 h 6857999"/>
              <a:gd name="connsiteX491" fmla="*/ 1290620 w 7119498"/>
              <a:gd name="connsiteY491" fmla="*/ 5786701 h 6857999"/>
              <a:gd name="connsiteX492" fmla="*/ 1256878 w 7119498"/>
              <a:gd name="connsiteY492" fmla="*/ 5736089 h 6857999"/>
              <a:gd name="connsiteX493" fmla="*/ 1256878 w 7119498"/>
              <a:gd name="connsiteY493" fmla="*/ 5693912 h 6857999"/>
              <a:gd name="connsiteX494" fmla="*/ 1366539 w 7119498"/>
              <a:gd name="connsiteY494" fmla="*/ 5693912 h 6857999"/>
              <a:gd name="connsiteX495" fmla="*/ 1366539 w 7119498"/>
              <a:gd name="connsiteY495" fmla="*/ 5719218 h 6857999"/>
              <a:gd name="connsiteX496" fmla="*/ 1307491 w 7119498"/>
              <a:gd name="connsiteY496" fmla="*/ 5727653 h 6857999"/>
              <a:gd name="connsiteX497" fmla="*/ 1341233 w 7119498"/>
              <a:gd name="connsiteY497" fmla="*/ 5761395 h 6857999"/>
              <a:gd name="connsiteX498" fmla="*/ 1408716 w 7119498"/>
              <a:gd name="connsiteY498" fmla="*/ 5693912 h 6857999"/>
              <a:gd name="connsiteX499" fmla="*/ 1391845 w 7119498"/>
              <a:gd name="connsiteY499" fmla="*/ 5643299 h 6857999"/>
              <a:gd name="connsiteX500" fmla="*/ 1425587 w 7119498"/>
              <a:gd name="connsiteY500" fmla="*/ 5575816 h 6857999"/>
              <a:gd name="connsiteX501" fmla="*/ 1467764 w 7119498"/>
              <a:gd name="connsiteY501" fmla="*/ 5668605 h 6857999"/>
              <a:gd name="connsiteX502" fmla="*/ 1670214 w 7119498"/>
              <a:gd name="connsiteY502" fmla="*/ 5710783 h 6857999"/>
              <a:gd name="connsiteX503" fmla="*/ 1720827 w 7119498"/>
              <a:gd name="connsiteY503" fmla="*/ 5769831 h 6857999"/>
              <a:gd name="connsiteX504" fmla="*/ 1653343 w 7119498"/>
              <a:gd name="connsiteY504" fmla="*/ 5803572 h 6857999"/>
              <a:gd name="connsiteX505" fmla="*/ 1518376 w 7119498"/>
              <a:gd name="connsiteY505" fmla="*/ 5761395 h 6857999"/>
              <a:gd name="connsiteX506" fmla="*/ 1493070 w 7119498"/>
              <a:gd name="connsiteY506" fmla="*/ 5719218 h 6857999"/>
              <a:gd name="connsiteX507" fmla="*/ 1518376 w 7119498"/>
              <a:gd name="connsiteY507" fmla="*/ 5643299 h 6857999"/>
              <a:gd name="connsiteX508" fmla="*/ 1552118 w 7119498"/>
              <a:gd name="connsiteY508" fmla="*/ 5643299 h 6857999"/>
              <a:gd name="connsiteX509" fmla="*/ 1568989 w 7119498"/>
              <a:gd name="connsiteY509" fmla="*/ 5660170 h 6857999"/>
              <a:gd name="connsiteX510" fmla="*/ 1526812 w 7119498"/>
              <a:gd name="connsiteY510" fmla="*/ 5693912 h 6857999"/>
              <a:gd name="connsiteX511" fmla="*/ 1552118 w 7119498"/>
              <a:gd name="connsiteY511" fmla="*/ 5710783 h 6857999"/>
              <a:gd name="connsiteX512" fmla="*/ 1602731 w 7119498"/>
              <a:gd name="connsiteY512" fmla="*/ 5660170 h 6857999"/>
              <a:gd name="connsiteX513" fmla="*/ 1560554 w 7119498"/>
              <a:gd name="connsiteY513" fmla="*/ 5601122 h 6857999"/>
              <a:gd name="connsiteX514" fmla="*/ 1493070 w 7119498"/>
              <a:gd name="connsiteY514" fmla="*/ 5609557 h 6857999"/>
              <a:gd name="connsiteX515" fmla="*/ 1484635 w 7119498"/>
              <a:gd name="connsiteY515" fmla="*/ 5584251 h 6857999"/>
              <a:gd name="connsiteX516" fmla="*/ 1543683 w 7119498"/>
              <a:gd name="connsiteY516" fmla="*/ 5592687 h 6857999"/>
              <a:gd name="connsiteX517" fmla="*/ 1602731 w 7119498"/>
              <a:gd name="connsiteY517" fmla="*/ 5558945 h 6857999"/>
              <a:gd name="connsiteX518" fmla="*/ 1670214 w 7119498"/>
              <a:gd name="connsiteY518" fmla="*/ 5710783 h 6857999"/>
              <a:gd name="connsiteX519" fmla="*/ 5904797 w 7119498"/>
              <a:gd name="connsiteY519" fmla="*/ 5643299 h 6857999"/>
              <a:gd name="connsiteX520" fmla="*/ 5845749 w 7119498"/>
              <a:gd name="connsiteY520" fmla="*/ 5710783 h 6857999"/>
              <a:gd name="connsiteX521" fmla="*/ 5702347 w 7119498"/>
              <a:gd name="connsiteY521" fmla="*/ 5617993 h 6857999"/>
              <a:gd name="connsiteX522" fmla="*/ 5761395 w 7119498"/>
              <a:gd name="connsiteY522" fmla="*/ 5558945 h 6857999"/>
              <a:gd name="connsiteX523" fmla="*/ 5803572 w 7119498"/>
              <a:gd name="connsiteY523" fmla="*/ 5592687 h 6857999"/>
              <a:gd name="connsiteX524" fmla="*/ 5769830 w 7119498"/>
              <a:gd name="connsiteY524" fmla="*/ 5634864 h 6857999"/>
              <a:gd name="connsiteX525" fmla="*/ 5786701 w 7119498"/>
              <a:gd name="connsiteY525" fmla="*/ 5651735 h 6857999"/>
              <a:gd name="connsiteX526" fmla="*/ 5828878 w 7119498"/>
              <a:gd name="connsiteY526" fmla="*/ 5592687 h 6857999"/>
              <a:gd name="connsiteX527" fmla="*/ 5803572 w 7119498"/>
              <a:gd name="connsiteY527" fmla="*/ 5533639 h 6857999"/>
              <a:gd name="connsiteX528" fmla="*/ 5828878 w 7119498"/>
              <a:gd name="connsiteY528" fmla="*/ 5516768 h 6857999"/>
              <a:gd name="connsiteX529" fmla="*/ 5904797 w 7119498"/>
              <a:gd name="connsiteY529" fmla="*/ 5643299 h 6857999"/>
              <a:gd name="connsiteX530" fmla="*/ 1729262 w 7119498"/>
              <a:gd name="connsiteY530" fmla="*/ 5601122 h 6857999"/>
              <a:gd name="connsiteX531" fmla="*/ 1687085 w 7119498"/>
              <a:gd name="connsiteY531" fmla="*/ 5609557 h 6857999"/>
              <a:gd name="connsiteX532" fmla="*/ 1653343 w 7119498"/>
              <a:gd name="connsiteY532" fmla="*/ 5542074 h 6857999"/>
              <a:gd name="connsiteX533" fmla="*/ 1670214 w 7119498"/>
              <a:gd name="connsiteY533" fmla="*/ 5516768 h 6857999"/>
              <a:gd name="connsiteX534" fmla="*/ 1729262 w 7119498"/>
              <a:gd name="connsiteY534" fmla="*/ 5601122 h 6857999"/>
              <a:gd name="connsiteX535" fmla="*/ 1324362 w 7119498"/>
              <a:gd name="connsiteY535" fmla="*/ 5499897 h 6857999"/>
              <a:gd name="connsiteX536" fmla="*/ 1324362 w 7119498"/>
              <a:gd name="connsiteY536" fmla="*/ 5550509 h 6857999"/>
              <a:gd name="connsiteX537" fmla="*/ 1290620 w 7119498"/>
              <a:gd name="connsiteY537" fmla="*/ 5558945 h 6857999"/>
              <a:gd name="connsiteX538" fmla="*/ 1256878 w 7119498"/>
              <a:gd name="connsiteY538" fmla="*/ 5542074 h 6857999"/>
              <a:gd name="connsiteX539" fmla="*/ 1248443 w 7119498"/>
              <a:gd name="connsiteY539" fmla="*/ 5558945 h 6857999"/>
              <a:gd name="connsiteX540" fmla="*/ 1290620 w 7119498"/>
              <a:gd name="connsiteY540" fmla="*/ 5601122 h 6857999"/>
              <a:gd name="connsiteX541" fmla="*/ 1358103 w 7119498"/>
              <a:gd name="connsiteY541" fmla="*/ 5550509 h 6857999"/>
              <a:gd name="connsiteX542" fmla="*/ 1383410 w 7119498"/>
              <a:gd name="connsiteY542" fmla="*/ 5584251 h 6857999"/>
              <a:gd name="connsiteX543" fmla="*/ 1273749 w 7119498"/>
              <a:gd name="connsiteY543" fmla="*/ 5660170 h 6857999"/>
              <a:gd name="connsiteX544" fmla="*/ 1172524 w 7119498"/>
              <a:gd name="connsiteY544" fmla="*/ 5643299 h 6857999"/>
              <a:gd name="connsiteX545" fmla="*/ 1282185 w 7119498"/>
              <a:gd name="connsiteY545" fmla="*/ 5466155 h 6857999"/>
              <a:gd name="connsiteX546" fmla="*/ 1324362 w 7119498"/>
              <a:gd name="connsiteY546" fmla="*/ 5499897 h 6857999"/>
              <a:gd name="connsiteX547" fmla="*/ 6132554 w 7119498"/>
              <a:gd name="connsiteY547" fmla="*/ 5516768 h 6857999"/>
              <a:gd name="connsiteX548" fmla="*/ 5963845 w 7119498"/>
              <a:gd name="connsiteY548" fmla="*/ 5643299 h 6857999"/>
              <a:gd name="connsiteX549" fmla="*/ 5921668 w 7119498"/>
              <a:gd name="connsiteY549" fmla="*/ 5558945 h 6857999"/>
              <a:gd name="connsiteX550" fmla="*/ 5946974 w 7119498"/>
              <a:gd name="connsiteY550" fmla="*/ 5533639 h 6857999"/>
              <a:gd name="connsiteX551" fmla="*/ 5980716 w 7119498"/>
              <a:gd name="connsiteY551" fmla="*/ 5592687 h 6857999"/>
              <a:gd name="connsiteX552" fmla="*/ 6014458 w 7119498"/>
              <a:gd name="connsiteY552" fmla="*/ 5550509 h 6857999"/>
              <a:gd name="connsiteX553" fmla="*/ 5946974 w 7119498"/>
              <a:gd name="connsiteY553" fmla="*/ 5499897 h 6857999"/>
              <a:gd name="connsiteX554" fmla="*/ 5904797 w 7119498"/>
              <a:gd name="connsiteY554" fmla="*/ 5525203 h 6857999"/>
              <a:gd name="connsiteX555" fmla="*/ 5820443 w 7119498"/>
              <a:gd name="connsiteY555" fmla="*/ 5483026 h 6857999"/>
              <a:gd name="connsiteX556" fmla="*/ 5904797 w 7119498"/>
              <a:gd name="connsiteY556" fmla="*/ 5449284 h 6857999"/>
              <a:gd name="connsiteX557" fmla="*/ 6132554 w 7119498"/>
              <a:gd name="connsiteY557" fmla="*/ 5516768 h 6857999"/>
              <a:gd name="connsiteX558" fmla="*/ 1923277 w 7119498"/>
              <a:gd name="connsiteY558" fmla="*/ 5499897 h 6857999"/>
              <a:gd name="connsiteX559" fmla="*/ 1906406 w 7119498"/>
              <a:gd name="connsiteY559" fmla="*/ 5558945 h 6857999"/>
              <a:gd name="connsiteX560" fmla="*/ 1931712 w 7119498"/>
              <a:gd name="connsiteY560" fmla="*/ 5609557 h 6857999"/>
              <a:gd name="connsiteX561" fmla="*/ 2024502 w 7119498"/>
              <a:gd name="connsiteY561" fmla="*/ 5752960 h 6857999"/>
              <a:gd name="connsiteX562" fmla="*/ 2108856 w 7119498"/>
              <a:gd name="connsiteY562" fmla="*/ 5710783 h 6857999"/>
              <a:gd name="connsiteX563" fmla="*/ 2108856 w 7119498"/>
              <a:gd name="connsiteY563" fmla="*/ 5677041 h 6857999"/>
              <a:gd name="connsiteX564" fmla="*/ 2032937 w 7119498"/>
              <a:gd name="connsiteY564" fmla="*/ 5634864 h 6857999"/>
              <a:gd name="connsiteX565" fmla="*/ 2041373 w 7119498"/>
              <a:gd name="connsiteY565" fmla="*/ 5609557 h 6857999"/>
              <a:gd name="connsiteX566" fmla="*/ 2091985 w 7119498"/>
              <a:gd name="connsiteY566" fmla="*/ 5609557 h 6857999"/>
              <a:gd name="connsiteX567" fmla="*/ 2151033 w 7119498"/>
              <a:gd name="connsiteY567" fmla="*/ 5710783 h 6857999"/>
              <a:gd name="connsiteX568" fmla="*/ 2269129 w 7119498"/>
              <a:gd name="connsiteY568" fmla="*/ 5752960 h 6857999"/>
              <a:gd name="connsiteX569" fmla="*/ 2226952 w 7119498"/>
              <a:gd name="connsiteY569" fmla="*/ 5769831 h 6857999"/>
              <a:gd name="connsiteX570" fmla="*/ 2151033 w 7119498"/>
              <a:gd name="connsiteY570" fmla="*/ 5752960 h 6857999"/>
              <a:gd name="connsiteX571" fmla="*/ 2041373 w 7119498"/>
              <a:gd name="connsiteY571" fmla="*/ 5803572 h 6857999"/>
              <a:gd name="connsiteX572" fmla="*/ 1914841 w 7119498"/>
              <a:gd name="connsiteY572" fmla="*/ 5736089 h 6857999"/>
              <a:gd name="connsiteX573" fmla="*/ 1855793 w 7119498"/>
              <a:gd name="connsiteY573" fmla="*/ 5761395 h 6857999"/>
              <a:gd name="connsiteX574" fmla="*/ 1771439 w 7119498"/>
              <a:gd name="connsiteY574" fmla="*/ 5685476 h 6857999"/>
              <a:gd name="connsiteX575" fmla="*/ 1805181 w 7119498"/>
              <a:gd name="connsiteY575" fmla="*/ 5651735 h 6857999"/>
              <a:gd name="connsiteX576" fmla="*/ 1847358 w 7119498"/>
              <a:gd name="connsiteY576" fmla="*/ 5719218 h 6857999"/>
              <a:gd name="connsiteX577" fmla="*/ 1872664 w 7119498"/>
              <a:gd name="connsiteY577" fmla="*/ 5719218 h 6857999"/>
              <a:gd name="connsiteX578" fmla="*/ 1914841 w 7119498"/>
              <a:gd name="connsiteY578" fmla="*/ 5643299 h 6857999"/>
              <a:gd name="connsiteX579" fmla="*/ 1746133 w 7119498"/>
              <a:gd name="connsiteY579" fmla="*/ 5558945 h 6857999"/>
              <a:gd name="connsiteX580" fmla="*/ 1737697 w 7119498"/>
              <a:gd name="connsiteY580" fmla="*/ 5525203 h 6857999"/>
              <a:gd name="connsiteX581" fmla="*/ 1763004 w 7119498"/>
              <a:gd name="connsiteY581" fmla="*/ 5516768 h 6857999"/>
              <a:gd name="connsiteX582" fmla="*/ 1830487 w 7119498"/>
              <a:gd name="connsiteY582" fmla="*/ 5533639 h 6857999"/>
              <a:gd name="connsiteX583" fmla="*/ 1864229 w 7119498"/>
              <a:gd name="connsiteY583" fmla="*/ 5508332 h 6857999"/>
              <a:gd name="connsiteX584" fmla="*/ 1838923 w 7119498"/>
              <a:gd name="connsiteY584" fmla="*/ 5457720 h 6857999"/>
              <a:gd name="connsiteX585" fmla="*/ 1872664 w 7119498"/>
              <a:gd name="connsiteY585" fmla="*/ 5432414 h 6857999"/>
              <a:gd name="connsiteX586" fmla="*/ 1923277 w 7119498"/>
              <a:gd name="connsiteY586" fmla="*/ 5499897 h 6857999"/>
              <a:gd name="connsiteX587" fmla="*/ 5778266 w 7119498"/>
              <a:gd name="connsiteY587" fmla="*/ 5474591 h 6857999"/>
              <a:gd name="connsiteX588" fmla="*/ 5727653 w 7119498"/>
              <a:gd name="connsiteY588" fmla="*/ 5525203 h 6857999"/>
              <a:gd name="connsiteX589" fmla="*/ 5677041 w 7119498"/>
              <a:gd name="connsiteY589" fmla="*/ 5466155 h 6857999"/>
              <a:gd name="connsiteX590" fmla="*/ 5651734 w 7119498"/>
              <a:gd name="connsiteY590" fmla="*/ 5466155 h 6857999"/>
              <a:gd name="connsiteX591" fmla="*/ 5643299 w 7119498"/>
              <a:gd name="connsiteY591" fmla="*/ 5499897 h 6857999"/>
              <a:gd name="connsiteX592" fmla="*/ 5693912 w 7119498"/>
              <a:gd name="connsiteY592" fmla="*/ 5558945 h 6857999"/>
              <a:gd name="connsiteX593" fmla="*/ 5643299 w 7119498"/>
              <a:gd name="connsiteY593" fmla="*/ 5584251 h 6857999"/>
              <a:gd name="connsiteX594" fmla="*/ 5584251 w 7119498"/>
              <a:gd name="connsiteY594" fmla="*/ 5457720 h 6857999"/>
              <a:gd name="connsiteX595" fmla="*/ 5660170 w 7119498"/>
              <a:gd name="connsiteY595" fmla="*/ 5407107 h 6857999"/>
              <a:gd name="connsiteX596" fmla="*/ 5778266 w 7119498"/>
              <a:gd name="connsiteY596" fmla="*/ 5474591 h 6857999"/>
              <a:gd name="connsiteX597" fmla="*/ 6081941 w 7119498"/>
              <a:gd name="connsiteY597" fmla="*/ 5398672 h 6857999"/>
              <a:gd name="connsiteX598" fmla="*/ 6081941 w 7119498"/>
              <a:gd name="connsiteY598" fmla="*/ 5423978 h 6857999"/>
              <a:gd name="connsiteX599" fmla="*/ 6048199 w 7119498"/>
              <a:gd name="connsiteY599" fmla="*/ 5449284 h 6857999"/>
              <a:gd name="connsiteX600" fmla="*/ 6014458 w 7119498"/>
              <a:gd name="connsiteY600" fmla="*/ 5449284 h 6857999"/>
              <a:gd name="connsiteX601" fmla="*/ 5997587 w 7119498"/>
              <a:gd name="connsiteY601" fmla="*/ 5432414 h 6857999"/>
              <a:gd name="connsiteX602" fmla="*/ 6048199 w 7119498"/>
              <a:gd name="connsiteY602" fmla="*/ 5390236 h 6857999"/>
              <a:gd name="connsiteX603" fmla="*/ 6081941 w 7119498"/>
              <a:gd name="connsiteY603" fmla="*/ 5398672 h 6857999"/>
              <a:gd name="connsiteX604" fmla="*/ 5533639 w 7119498"/>
              <a:gd name="connsiteY604" fmla="*/ 5449284 h 6857999"/>
              <a:gd name="connsiteX605" fmla="*/ 5449284 w 7119498"/>
              <a:gd name="connsiteY605" fmla="*/ 5483026 h 6857999"/>
              <a:gd name="connsiteX606" fmla="*/ 5491461 w 7119498"/>
              <a:gd name="connsiteY606" fmla="*/ 5516768 h 6857999"/>
              <a:gd name="connsiteX607" fmla="*/ 5550509 w 7119498"/>
              <a:gd name="connsiteY607" fmla="*/ 5499897 h 6857999"/>
              <a:gd name="connsiteX608" fmla="*/ 5592686 w 7119498"/>
              <a:gd name="connsiteY608" fmla="*/ 5601122 h 6857999"/>
              <a:gd name="connsiteX609" fmla="*/ 5491461 w 7119498"/>
              <a:gd name="connsiteY609" fmla="*/ 5601122 h 6857999"/>
              <a:gd name="connsiteX610" fmla="*/ 5272140 w 7119498"/>
              <a:gd name="connsiteY610" fmla="*/ 5440849 h 6857999"/>
              <a:gd name="connsiteX611" fmla="*/ 5331188 w 7119498"/>
              <a:gd name="connsiteY611" fmla="*/ 5398672 h 6857999"/>
              <a:gd name="connsiteX612" fmla="*/ 5474591 w 7119498"/>
              <a:gd name="connsiteY612" fmla="*/ 5390236 h 6857999"/>
              <a:gd name="connsiteX613" fmla="*/ 5533639 w 7119498"/>
              <a:gd name="connsiteY613" fmla="*/ 5449284 h 6857999"/>
              <a:gd name="connsiteX614" fmla="*/ 1256878 w 7119498"/>
              <a:gd name="connsiteY614" fmla="*/ 5432414 h 6857999"/>
              <a:gd name="connsiteX615" fmla="*/ 1214701 w 7119498"/>
              <a:gd name="connsiteY615" fmla="*/ 5457720 h 6857999"/>
              <a:gd name="connsiteX616" fmla="*/ 1147218 w 7119498"/>
              <a:gd name="connsiteY616" fmla="*/ 5423978 h 6857999"/>
              <a:gd name="connsiteX617" fmla="*/ 1079734 w 7119498"/>
              <a:gd name="connsiteY617" fmla="*/ 5491462 h 6857999"/>
              <a:gd name="connsiteX618" fmla="*/ 1096605 w 7119498"/>
              <a:gd name="connsiteY618" fmla="*/ 5499897 h 6857999"/>
              <a:gd name="connsiteX619" fmla="*/ 1138782 w 7119498"/>
              <a:gd name="connsiteY619" fmla="*/ 5457720 h 6857999"/>
              <a:gd name="connsiteX620" fmla="*/ 1172524 w 7119498"/>
              <a:gd name="connsiteY620" fmla="*/ 5499897 h 6857999"/>
              <a:gd name="connsiteX621" fmla="*/ 1113476 w 7119498"/>
              <a:gd name="connsiteY621" fmla="*/ 5558945 h 6857999"/>
              <a:gd name="connsiteX622" fmla="*/ 944768 w 7119498"/>
              <a:gd name="connsiteY622" fmla="*/ 5466155 h 6857999"/>
              <a:gd name="connsiteX623" fmla="*/ 1155653 w 7119498"/>
              <a:gd name="connsiteY623" fmla="*/ 5373366 h 6857999"/>
              <a:gd name="connsiteX624" fmla="*/ 1256878 w 7119498"/>
              <a:gd name="connsiteY624" fmla="*/ 5432414 h 6857999"/>
              <a:gd name="connsiteX625" fmla="*/ 6250650 w 7119498"/>
              <a:gd name="connsiteY625" fmla="*/ 5364930 h 6857999"/>
              <a:gd name="connsiteX626" fmla="*/ 6124118 w 7119498"/>
              <a:gd name="connsiteY626" fmla="*/ 5483026 h 6857999"/>
              <a:gd name="connsiteX627" fmla="*/ 6081941 w 7119498"/>
              <a:gd name="connsiteY627" fmla="*/ 5474591 h 6857999"/>
              <a:gd name="connsiteX628" fmla="*/ 6200037 w 7119498"/>
              <a:gd name="connsiteY628" fmla="*/ 5390236 h 6857999"/>
              <a:gd name="connsiteX629" fmla="*/ 6174731 w 7119498"/>
              <a:gd name="connsiteY629" fmla="*/ 5364930 h 6857999"/>
              <a:gd name="connsiteX630" fmla="*/ 6174731 w 7119498"/>
              <a:gd name="connsiteY630" fmla="*/ 5339624 h 6857999"/>
              <a:gd name="connsiteX631" fmla="*/ 6200037 w 7119498"/>
              <a:gd name="connsiteY631" fmla="*/ 5331188 h 6857999"/>
              <a:gd name="connsiteX632" fmla="*/ 6250650 w 7119498"/>
              <a:gd name="connsiteY632" fmla="*/ 5364930 h 6857999"/>
              <a:gd name="connsiteX633" fmla="*/ 1788310 w 7119498"/>
              <a:gd name="connsiteY633" fmla="*/ 5398672 h 6857999"/>
              <a:gd name="connsiteX634" fmla="*/ 1560554 w 7119498"/>
              <a:gd name="connsiteY634" fmla="*/ 5542074 h 6857999"/>
              <a:gd name="connsiteX635" fmla="*/ 1484635 w 7119498"/>
              <a:gd name="connsiteY635" fmla="*/ 5542074 h 6857999"/>
              <a:gd name="connsiteX636" fmla="*/ 1619602 w 7119498"/>
              <a:gd name="connsiteY636" fmla="*/ 5415543 h 6857999"/>
              <a:gd name="connsiteX637" fmla="*/ 1585860 w 7119498"/>
              <a:gd name="connsiteY637" fmla="*/ 5381801 h 6857999"/>
              <a:gd name="connsiteX638" fmla="*/ 1585860 w 7119498"/>
              <a:gd name="connsiteY638" fmla="*/ 5432414 h 6857999"/>
              <a:gd name="connsiteX639" fmla="*/ 1552118 w 7119498"/>
              <a:gd name="connsiteY639" fmla="*/ 5440849 h 6857999"/>
              <a:gd name="connsiteX640" fmla="*/ 1535247 w 7119498"/>
              <a:gd name="connsiteY640" fmla="*/ 5398672 h 6857999"/>
              <a:gd name="connsiteX641" fmla="*/ 1611166 w 7119498"/>
              <a:gd name="connsiteY641" fmla="*/ 5331188 h 6857999"/>
              <a:gd name="connsiteX642" fmla="*/ 1788310 w 7119498"/>
              <a:gd name="connsiteY642" fmla="*/ 5398672 h 6857999"/>
              <a:gd name="connsiteX643" fmla="*/ 1518376 w 7119498"/>
              <a:gd name="connsiteY643" fmla="*/ 5322753 h 6857999"/>
              <a:gd name="connsiteX644" fmla="*/ 1417151 w 7119498"/>
              <a:gd name="connsiteY644" fmla="*/ 5525203 h 6857999"/>
              <a:gd name="connsiteX645" fmla="*/ 1341233 w 7119498"/>
              <a:gd name="connsiteY645" fmla="*/ 5457720 h 6857999"/>
              <a:gd name="connsiteX646" fmla="*/ 1383410 w 7119498"/>
              <a:gd name="connsiteY646" fmla="*/ 5423978 h 6857999"/>
              <a:gd name="connsiteX647" fmla="*/ 1434022 w 7119498"/>
              <a:gd name="connsiteY647" fmla="*/ 5449284 h 6857999"/>
              <a:gd name="connsiteX648" fmla="*/ 1442458 w 7119498"/>
              <a:gd name="connsiteY648" fmla="*/ 5432414 h 6857999"/>
              <a:gd name="connsiteX649" fmla="*/ 1383410 w 7119498"/>
              <a:gd name="connsiteY649" fmla="*/ 5381801 h 6857999"/>
              <a:gd name="connsiteX650" fmla="*/ 1315926 w 7119498"/>
              <a:gd name="connsiteY650" fmla="*/ 5423978 h 6857999"/>
              <a:gd name="connsiteX651" fmla="*/ 1307491 w 7119498"/>
              <a:gd name="connsiteY651" fmla="*/ 5398672 h 6857999"/>
              <a:gd name="connsiteX652" fmla="*/ 1408716 w 7119498"/>
              <a:gd name="connsiteY652" fmla="*/ 5314318 h 6857999"/>
              <a:gd name="connsiteX653" fmla="*/ 1518376 w 7119498"/>
              <a:gd name="connsiteY653" fmla="*/ 5322753 h 6857999"/>
              <a:gd name="connsiteX654" fmla="*/ 1071299 w 7119498"/>
              <a:gd name="connsiteY654" fmla="*/ 5364930 h 6857999"/>
              <a:gd name="connsiteX655" fmla="*/ 1020686 w 7119498"/>
              <a:gd name="connsiteY655" fmla="*/ 5364930 h 6857999"/>
              <a:gd name="connsiteX656" fmla="*/ 978509 w 7119498"/>
              <a:gd name="connsiteY656" fmla="*/ 5322753 h 6857999"/>
              <a:gd name="connsiteX657" fmla="*/ 1029122 w 7119498"/>
              <a:gd name="connsiteY657" fmla="*/ 5314318 h 6857999"/>
              <a:gd name="connsiteX658" fmla="*/ 1071299 w 7119498"/>
              <a:gd name="connsiteY658" fmla="*/ 5364930 h 6857999"/>
              <a:gd name="connsiteX659" fmla="*/ 5516768 w 7119498"/>
              <a:gd name="connsiteY659" fmla="*/ 5280576 h 6857999"/>
              <a:gd name="connsiteX660" fmla="*/ 5542074 w 7119498"/>
              <a:gd name="connsiteY660" fmla="*/ 5381801 h 6857999"/>
              <a:gd name="connsiteX661" fmla="*/ 5432413 w 7119498"/>
              <a:gd name="connsiteY661" fmla="*/ 5356495 h 6857999"/>
              <a:gd name="connsiteX662" fmla="*/ 5432413 w 7119498"/>
              <a:gd name="connsiteY662" fmla="*/ 5305882 h 6857999"/>
              <a:gd name="connsiteX663" fmla="*/ 5491461 w 7119498"/>
              <a:gd name="connsiteY663" fmla="*/ 5263705 h 6857999"/>
              <a:gd name="connsiteX664" fmla="*/ 5516768 w 7119498"/>
              <a:gd name="connsiteY664" fmla="*/ 5280576 h 6857999"/>
              <a:gd name="connsiteX665" fmla="*/ 902590 w 7119498"/>
              <a:gd name="connsiteY665" fmla="*/ 5272140 h 6857999"/>
              <a:gd name="connsiteX666" fmla="*/ 902590 w 7119498"/>
              <a:gd name="connsiteY666" fmla="*/ 5297447 h 6857999"/>
              <a:gd name="connsiteX667" fmla="*/ 877284 w 7119498"/>
              <a:gd name="connsiteY667" fmla="*/ 5322753 h 6857999"/>
              <a:gd name="connsiteX668" fmla="*/ 1012251 w 7119498"/>
              <a:gd name="connsiteY668" fmla="*/ 5390236 h 6857999"/>
              <a:gd name="connsiteX669" fmla="*/ 953203 w 7119498"/>
              <a:gd name="connsiteY669" fmla="*/ 5415543 h 6857999"/>
              <a:gd name="connsiteX670" fmla="*/ 835107 w 7119498"/>
              <a:gd name="connsiteY670" fmla="*/ 5297447 h 6857999"/>
              <a:gd name="connsiteX671" fmla="*/ 860413 w 7119498"/>
              <a:gd name="connsiteY671" fmla="*/ 5255270 h 6857999"/>
              <a:gd name="connsiteX672" fmla="*/ 902590 w 7119498"/>
              <a:gd name="connsiteY672" fmla="*/ 5272140 h 6857999"/>
              <a:gd name="connsiteX673" fmla="*/ 1636472 w 7119498"/>
              <a:gd name="connsiteY673" fmla="*/ 5255270 h 6857999"/>
              <a:gd name="connsiteX674" fmla="*/ 1636472 w 7119498"/>
              <a:gd name="connsiteY674" fmla="*/ 5297447 h 6857999"/>
              <a:gd name="connsiteX675" fmla="*/ 1568989 w 7119498"/>
              <a:gd name="connsiteY675" fmla="*/ 5297447 h 6857999"/>
              <a:gd name="connsiteX676" fmla="*/ 1543683 w 7119498"/>
              <a:gd name="connsiteY676" fmla="*/ 5280576 h 6857999"/>
              <a:gd name="connsiteX677" fmla="*/ 1552118 w 7119498"/>
              <a:gd name="connsiteY677" fmla="*/ 5196222 h 6857999"/>
              <a:gd name="connsiteX678" fmla="*/ 1636472 w 7119498"/>
              <a:gd name="connsiteY678" fmla="*/ 5255270 h 6857999"/>
              <a:gd name="connsiteX679" fmla="*/ 5845749 w 7119498"/>
              <a:gd name="connsiteY679" fmla="*/ 5221528 h 6857999"/>
              <a:gd name="connsiteX680" fmla="*/ 5778266 w 7119498"/>
              <a:gd name="connsiteY680" fmla="*/ 5255270 h 6857999"/>
              <a:gd name="connsiteX681" fmla="*/ 5761395 w 7119498"/>
              <a:gd name="connsiteY681" fmla="*/ 5221528 h 6857999"/>
              <a:gd name="connsiteX682" fmla="*/ 5837314 w 7119498"/>
              <a:gd name="connsiteY682" fmla="*/ 5187786 h 6857999"/>
              <a:gd name="connsiteX683" fmla="*/ 5845749 w 7119498"/>
              <a:gd name="connsiteY683" fmla="*/ 5221528 h 6857999"/>
              <a:gd name="connsiteX684" fmla="*/ 6039764 w 7119498"/>
              <a:gd name="connsiteY684" fmla="*/ 5229963 h 6857999"/>
              <a:gd name="connsiteX685" fmla="*/ 5997587 w 7119498"/>
              <a:gd name="connsiteY685" fmla="*/ 5381801 h 6857999"/>
              <a:gd name="connsiteX686" fmla="*/ 5921668 w 7119498"/>
              <a:gd name="connsiteY686" fmla="*/ 5415543 h 6857999"/>
              <a:gd name="connsiteX687" fmla="*/ 5879491 w 7119498"/>
              <a:gd name="connsiteY687" fmla="*/ 5364930 h 6857999"/>
              <a:gd name="connsiteX688" fmla="*/ 5938539 w 7119498"/>
              <a:gd name="connsiteY688" fmla="*/ 5331188 h 6857999"/>
              <a:gd name="connsiteX689" fmla="*/ 5904797 w 7119498"/>
              <a:gd name="connsiteY689" fmla="*/ 5314318 h 6857999"/>
              <a:gd name="connsiteX690" fmla="*/ 5845749 w 7119498"/>
              <a:gd name="connsiteY690" fmla="*/ 5373366 h 6857999"/>
              <a:gd name="connsiteX691" fmla="*/ 5862620 w 7119498"/>
              <a:gd name="connsiteY691" fmla="*/ 5415543 h 6857999"/>
              <a:gd name="connsiteX692" fmla="*/ 5845749 w 7119498"/>
              <a:gd name="connsiteY692" fmla="*/ 5423978 h 6857999"/>
              <a:gd name="connsiteX693" fmla="*/ 5812008 w 7119498"/>
              <a:gd name="connsiteY693" fmla="*/ 5289011 h 6857999"/>
              <a:gd name="connsiteX694" fmla="*/ 6014458 w 7119498"/>
              <a:gd name="connsiteY694" fmla="*/ 5170915 h 6857999"/>
              <a:gd name="connsiteX695" fmla="*/ 6039764 w 7119498"/>
              <a:gd name="connsiteY695" fmla="*/ 5229963 h 6857999"/>
              <a:gd name="connsiteX696" fmla="*/ 5803572 w 7119498"/>
              <a:gd name="connsiteY696" fmla="*/ 5364930 h 6857999"/>
              <a:gd name="connsiteX697" fmla="*/ 5803572 w 7119498"/>
              <a:gd name="connsiteY697" fmla="*/ 5440849 h 6857999"/>
              <a:gd name="connsiteX698" fmla="*/ 5702347 w 7119498"/>
              <a:gd name="connsiteY698" fmla="*/ 5373366 h 6857999"/>
              <a:gd name="connsiteX699" fmla="*/ 5710782 w 7119498"/>
              <a:gd name="connsiteY699" fmla="*/ 5331188 h 6857999"/>
              <a:gd name="connsiteX700" fmla="*/ 5651734 w 7119498"/>
              <a:gd name="connsiteY700" fmla="*/ 5272140 h 6857999"/>
              <a:gd name="connsiteX701" fmla="*/ 5601122 w 7119498"/>
              <a:gd name="connsiteY701" fmla="*/ 5305882 h 6857999"/>
              <a:gd name="connsiteX702" fmla="*/ 5617993 w 7119498"/>
              <a:gd name="connsiteY702" fmla="*/ 5339624 h 6857999"/>
              <a:gd name="connsiteX703" fmla="*/ 5643299 w 7119498"/>
              <a:gd name="connsiteY703" fmla="*/ 5305882 h 6857999"/>
              <a:gd name="connsiteX704" fmla="*/ 5677041 w 7119498"/>
              <a:gd name="connsiteY704" fmla="*/ 5331188 h 6857999"/>
              <a:gd name="connsiteX705" fmla="*/ 5617993 w 7119498"/>
              <a:gd name="connsiteY705" fmla="*/ 5381801 h 6857999"/>
              <a:gd name="connsiteX706" fmla="*/ 5558945 w 7119498"/>
              <a:gd name="connsiteY706" fmla="*/ 5305882 h 6857999"/>
              <a:gd name="connsiteX707" fmla="*/ 5567380 w 7119498"/>
              <a:gd name="connsiteY707" fmla="*/ 5204657 h 6857999"/>
              <a:gd name="connsiteX708" fmla="*/ 5601122 w 7119498"/>
              <a:gd name="connsiteY708" fmla="*/ 5111867 h 6857999"/>
              <a:gd name="connsiteX709" fmla="*/ 5803572 w 7119498"/>
              <a:gd name="connsiteY709" fmla="*/ 5364930 h 6857999"/>
              <a:gd name="connsiteX710" fmla="*/ 1096605 w 7119498"/>
              <a:gd name="connsiteY710" fmla="*/ 5103432 h 6857999"/>
              <a:gd name="connsiteX711" fmla="*/ 1273749 w 7119498"/>
              <a:gd name="connsiteY711" fmla="*/ 5229963 h 6857999"/>
              <a:gd name="connsiteX712" fmla="*/ 1256878 w 7119498"/>
              <a:gd name="connsiteY712" fmla="*/ 5373366 h 6857999"/>
              <a:gd name="connsiteX713" fmla="*/ 1197830 w 7119498"/>
              <a:gd name="connsiteY713" fmla="*/ 5348059 h 6857999"/>
              <a:gd name="connsiteX714" fmla="*/ 1147218 w 7119498"/>
              <a:gd name="connsiteY714" fmla="*/ 5246834 h 6857999"/>
              <a:gd name="connsiteX715" fmla="*/ 1121911 w 7119498"/>
              <a:gd name="connsiteY715" fmla="*/ 5263705 h 6857999"/>
              <a:gd name="connsiteX716" fmla="*/ 1164089 w 7119498"/>
              <a:gd name="connsiteY716" fmla="*/ 5305882 h 6857999"/>
              <a:gd name="connsiteX717" fmla="*/ 1121911 w 7119498"/>
              <a:gd name="connsiteY717" fmla="*/ 5339624 h 6857999"/>
              <a:gd name="connsiteX718" fmla="*/ 1045993 w 7119498"/>
              <a:gd name="connsiteY718" fmla="*/ 5179351 h 6857999"/>
              <a:gd name="connsiteX719" fmla="*/ 1071299 w 7119498"/>
              <a:gd name="connsiteY719" fmla="*/ 5103432 h 6857999"/>
              <a:gd name="connsiteX720" fmla="*/ 1096605 w 7119498"/>
              <a:gd name="connsiteY720" fmla="*/ 5103432 h 6857999"/>
              <a:gd name="connsiteX721" fmla="*/ 1324362 w 7119498"/>
              <a:gd name="connsiteY721" fmla="*/ 5170915 h 6857999"/>
              <a:gd name="connsiteX722" fmla="*/ 1290620 w 7119498"/>
              <a:gd name="connsiteY722" fmla="*/ 5179351 h 6857999"/>
              <a:gd name="connsiteX723" fmla="*/ 1240007 w 7119498"/>
              <a:gd name="connsiteY723" fmla="*/ 5120303 h 6857999"/>
              <a:gd name="connsiteX724" fmla="*/ 1256878 w 7119498"/>
              <a:gd name="connsiteY724" fmla="*/ 5094997 h 6857999"/>
              <a:gd name="connsiteX725" fmla="*/ 1324362 w 7119498"/>
              <a:gd name="connsiteY725" fmla="*/ 5170915 h 6857999"/>
              <a:gd name="connsiteX726" fmla="*/ 1501506 w 7119498"/>
              <a:gd name="connsiteY726" fmla="*/ 5179351 h 6857999"/>
              <a:gd name="connsiteX727" fmla="*/ 1518376 w 7119498"/>
              <a:gd name="connsiteY727" fmla="*/ 5229963 h 6857999"/>
              <a:gd name="connsiteX728" fmla="*/ 1484635 w 7119498"/>
              <a:gd name="connsiteY728" fmla="*/ 5280576 h 6857999"/>
              <a:gd name="connsiteX729" fmla="*/ 1425587 w 7119498"/>
              <a:gd name="connsiteY729" fmla="*/ 5280576 h 6857999"/>
              <a:gd name="connsiteX730" fmla="*/ 1417151 w 7119498"/>
              <a:gd name="connsiteY730" fmla="*/ 5255270 h 6857999"/>
              <a:gd name="connsiteX731" fmla="*/ 1459328 w 7119498"/>
              <a:gd name="connsiteY731" fmla="*/ 5221528 h 6857999"/>
              <a:gd name="connsiteX732" fmla="*/ 1425587 w 7119498"/>
              <a:gd name="connsiteY732" fmla="*/ 5204657 h 6857999"/>
              <a:gd name="connsiteX733" fmla="*/ 1374974 w 7119498"/>
              <a:gd name="connsiteY733" fmla="*/ 5263705 h 6857999"/>
              <a:gd name="connsiteX734" fmla="*/ 1282185 w 7119498"/>
              <a:gd name="connsiteY734" fmla="*/ 5314318 h 6857999"/>
              <a:gd name="connsiteX735" fmla="*/ 1467764 w 7119498"/>
              <a:gd name="connsiteY735" fmla="*/ 5061255 h 6857999"/>
              <a:gd name="connsiteX736" fmla="*/ 1501506 w 7119498"/>
              <a:gd name="connsiteY736" fmla="*/ 5179351 h 6857999"/>
              <a:gd name="connsiteX737" fmla="*/ 6200037 w 7119498"/>
              <a:gd name="connsiteY737" fmla="*/ 5145609 h 6857999"/>
              <a:gd name="connsiteX738" fmla="*/ 6174731 w 7119498"/>
              <a:gd name="connsiteY738" fmla="*/ 5069690 h 6857999"/>
              <a:gd name="connsiteX739" fmla="*/ 6191602 w 7119498"/>
              <a:gd name="connsiteY739" fmla="*/ 5019078 h 6857999"/>
              <a:gd name="connsiteX740" fmla="*/ 6200037 w 7119498"/>
              <a:gd name="connsiteY740" fmla="*/ 5145609 h 6857999"/>
              <a:gd name="connsiteX741" fmla="*/ 6385616 w 7119498"/>
              <a:gd name="connsiteY741" fmla="*/ 4968465 h 6857999"/>
              <a:gd name="connsiteX742" fmla="*/ 6469971 w 7119498"/>
              <a:gd name="connsiteY742" fmla="*/ 5103432 h 6857999"/>
              <a:gd name="connsiteX743" fmla="*/ 5719218 w 7119498"/>
              <a:gd name="connsiteY743" fmla="*/ 5989152 h 6857999"/>
              <a:gd name="connsiteX744" fmla="*/ 5238399 w 7119498"/>
              <a:gd name="connsiteY744" fmla="*/ 6259085 h 6857999"/>
              <a:gd name="connsiteX745" fmla="*/ 5103432 w 7119498"/>
              <a:gd name="connsiteY745" fmla="*/ 6174731 h 6857999"/>
              <a:gd name="connsiteX746" fmla="*/ 5272140 w 7119498"/>
              <a:gd name="connsiteY746" fmla="*/ 6242214 h 6857999"/>
              <a:gd name="connsiteX747" fmla="*/ 6453100 w 7119498"/>
              <a:gd name="connsiteY747" fmla="*/ 5103432 h 6857999"/>
              <a:gd name="connsiteX748" fmla="*/ 6368745 w 7119498"/>
              <a:gd name="connsiteY748" fmla="*/ 4968465 h 6857999"/>
              <a:gd name="connsiteX749" fmla="*/ 6385616 w 7119498"/>
              <a:gd name="connsiteY749" fmla="*/ 4968465 h 6857999"/>
              <a:gd name="connsiteX750" fmla="*/ 6174731 w 7119498"/>
              <a:gd name="connsiteY750" fmla="*/ 4968465 h 6857999"/>
              <a:gd name="connsiteX751" fmla="*/ 6140989 w 7119498"/>
              <a:gd name="connsiteY751" fmla="*/ 5078126 h 6857999"/>
              <a:gd name="connsiteX752" fmla="*/ 6191602 w 7119498"/>
              <a:gd name="connsiteY752" fmla="*/ 5179351 h 6857999"/>
              <a:gd name="connsiteX753" fmla="*/ 6259085 w 7119498"/>
              <a:gd name="connsiteY753" fmla="*/ 5145609 h 6857999"/>
              <a:gd name="connsiteX754" fmla="*/ 6309698 w 7119498"/>
              <a:gd name="connsiteY754" fmla="*/ 5196222 h 6857999"/>
              <a:gd name="connsiteX755" fmla="*/ 6216908 w 7119498"/>
              <a:gd name="connsiteY755" fmla="*/ 5272140 h 6857999"/>
              <a:gd name="connsiteX756" fmla="*/ 6073506 w 7119498"/>
              <a:gd name="connsiteY756" fmla="*/ 5086561 h 6857999"/>
              <a:gd name="connsiteX757" fmla="*/ 6149424 w 7119498"/>
              <a:gd name="connsiteY757" fmla="*/ 4926288 h 6857999"/>
              <a:gd name="connsiteX758" fmla="*/ 6174731 w 7119498"/>
              <a:gd name="connsiteY758" fmla="*/ 4968465 h 6857999"/>
              <a:gd name="connsiteX759" fmla="*/ 927897 w 7119498"/>
              <a:gd name="connsiteY759" fmla="*/ 4993771 h 6857999"/>
              <a:gd name="connsiteX760" fmla="*/ 894155 w 7119498"/>
              <a:gd name="connsiteY760" fmla="*/ 5052819 h 6857999"/>
              <a:gd name="connsiteX761" fmla="*/ 902590 w 7119498"/>
              <a:gd name="connsiteY761" fmla="*/ 4985336 h 6857999"/>
              <a:gd name="connsiteX762" fmla="*/ 885720 w 7119498"/>
              <a:gd name="connsiteY762" fmla="*/ 4917853 h 6857999"/>
              <a:gd name="connsiteX763" fmla="*/ 927897 w 7119498"/>
              <a:gd name="connsiteY763" fmla="*/ 4993771 h 6857999"/>
              <a:gd name="connsiteX764" fmla="*/ 6520583 w 7119498"/>
              <a:gd name="connsiteY764" fmla="*/ 4943159 h 6857999"/>
              <a:gd name="connsiteX765" fmla="*/ 6571196 w 7119498"/>
              <a:gd name="connsiteY765" fmla="*/ 5094997 h 6857999"/>
              <a:gd name="connsiteX766" fmla="*/ 5449284 w 7119498"/>
              <a:gd name="connsiteY766" fmla="*/ 6292827 h 6857999"/>
              <a:gd name="connsiteX767" fmla="*/ 5246834 w 7119498"/>
              <a:gd name="connsiteY767" fmla="*/ 6360310 h 6857999"/>
              <a:gd name="connsiteX768" fmla="*/ 5187786 w 7119498"/>
              <a:gd name="connsiteY768" fmla="*/ 6351875 h 6857999"/>
              <a:gd name="connsiteX769" fmla="*/ 4985336 w 7119498"/>
              <a:gd name="connsiteY769" fmla="*/ 6191602 h 6857999"/>
              <a:gd name="connsiteX770" fmla="*/ 4985336 w 7119498"/>
              <a:gd name="connsiteY770" fmla="*/ 6132554 h 6857999"/>
              <a:gd name="connsiteX771" fmla="*/ 5002207 w 7119498"/>
              <a:gd name="connsiteY771" fmla="*/ 6124118 h 6857999"/>
              <a:gd name="connsiteX772" fmla="*/ 5044384 w 7119498"/>
              <a:gd name="connsiteY772" fmla="*/ 6149425 h 6857999"/>
              <a:gd name="connsiteX773" fmla="*/ 5078126 w 7119498"/>
              <a:gd name="connsiteY773" fmla="*/ 6208473 h 6857999"/>
              <a:gd name="connsiteX774" fmla="*/ 5246834 w 7119498"/>
              <a:gd name="connsiteY774" fmla="*/ 6292827 h 6857999"/>
              <a:gd name="connsiteX775" fmla="*/ 5702347 w 7119498"/>
              <a:gd name="connsiteY775" fmla="*/ 6039764 h 6857999"/>
              <a:gd name="connsiteX776" fmla="*/ 6444664 w 7119498"/>
              <a:gd name="connsiteY776" fmla="*/ 5272140 h 6857999"/>
              <a:gd name="connsiteX777" fmla="*/ 6495277 w 7119498"/>
              <a:gd name="connsiteY777" fmla="*/ 5128738 h 6857999"/>
              <a:gd name="connsiteX778" fmla="*/ 6495277 w 7119498"/>
              <a:gd name="connsiteY778" fmla="*/ 5094997 h 6857999"/>
              <a:gd name="connsiteX779" fmla="*/ 6326568 w 7119498"/>
              <a:gd name="connsiteY779" fmla="*/ 4917853 h 6857999"/>
              <a:gd name="connsiteX780" fmla="*/ 6318133 w 7119498"/>
              <a:gd name="connsiteY780" fmla="*/ 4867240 h 6857999"/>
              <a:gd name="connsiteX781" fmla="*/ 6385616 w 7119498"/>
              <a:gd name="connsiteY781" fmla="*/ 4858805 h 6857999"/>
              <a:gd name="connsiteX782" fmla="*/ 6520583 w 7119498"/>
              <a:gd name="connsiteY782" fmla="*/ 4943159 h 6857999"/>
              <a:gd name="connsiteX783" fmla="*/ 607351 w 7119498"/>
              <a:gd name="connsiteY783" fmla="*/ 4951594 h 6857999"/>
              <a:gd name="connsiteX784" fmla="*/ 598915 w 7119498"/>
              <a:gd name="connsiteY784" fmla="*/ 5019078 h 6857999"/>
              <a:gd name="connsiteX785" fmla="*/ 759188 w 7119498"/>
              <a:gd name="connsiteY785" fmla="*/ 5305882 h 6857999"/>
              <a:gd name="connsiteX786" fmla="*/ 1788310 w 7119498"/>
              <a:gd name="connsiteY786" fmla="*/ 6208473 h 6857999"/>
              <a:gd name="connsiteX787" fmla="*/ 1889535 w 7119498"/>
              <a:gd name="connsiteY787" fmla="*/ 6166295 h 6857999"/>
              <a:gd name="connsiteX788" fmla="*/ 1931712 w 7119498"/>
              <a:gd name="connsiteY788" fmla="*/ 6115683 h 6857999"/>
              <a:gd name="connsiteX789" fmla="*/ 1788310 w 7119498"/>
              <a:gd name="connsiteY789" fmla="*/ 6216908 h 6857999"/>
              <a:gd name="connsiteX790" fmla="*/ 1450893 w 7119498"/>
              <a:gd name="connsiteY790" fmla="*/ 6039764 h 6857999"/>
              <a:gd name="connsiteX791" fmla="*/ 1037557 w 7119498"/>
              <a:gd name="connsiteY791" fmla="*/ 5677041 h 6857999"/>
              <a:gd name="connsiteX792" fmla="*/ 590480 w 7119498"/>
              <a:gd name="connsiteY792" fmla="*/ 5035949 h 6857999"/>
              <a:gd name="connsiteX793" fmla="*/ 700140 w 7119498"/>
              <a:gd name="connsiteY793" fmla="*/ 4841934 h 6857999"/>
              <a:gd name="connsiteX794" fmla="*/ 607351 w 7119498"/>
              <a:gd name="connsiteY794" fmla="*/ 4951594 h 6857999"/>
              <a:gd name="connsiteX795" fmla="*/ 6588067 w 7119498"/>
              <a:gd name="connsiteY795" fmla="*/ 4993771 h 6857999"/>
              <a:gd name="connsiteX796" fmla="*/ 6630244 w 7119498"/>
              <a:gd name="connsiteY796" fmla="*/ 4892546 h 6857999"/>
              <a:gd name="connsiteX797" fmla="*/ 6588067 w 7119498"/>
              <a:gd name="connsiteY797" fmla="*/ 4816628 h 6857999"/>
              <a:gd name="connsiteX798" fmla="*/ 6647114 w 7119498"/>
              <a:gd name="connsiteY798" fmla="*/ 4892546 h 6857999"/>
              <a:gd name="connsiteX799" fmla="*/ 6588067 w 7119498"/>
              <a:gd name="connsiteY799" fmla="*/ 4993771 h 6857999"/>
              <a:gd name="connsiteX800" fmla="*/ 1020686 w 7119498"/>
              <a:gd name="connsiteY800" fmla="*/ 5002207 h 6857999"/>
              <a:gd name="connsiteX801" fmla="*/ 868849 w 7119498"/>
              <a:gd name="connsiteY801" fmla="*/ 5179351 h 6857999"/>
              <a:gd name="connsiteX802" fmla="*/ 767624 w 7119498"/>
              <a:gd name="connsiteY802" fmla="*/ 5094997 h 6857999"/>
              <a:gd name="connsiteX803" fmla="*/ 826672 w 7119498"/>
              <a:gd name="connsiteY803" fmla="*/ 5044384 h 6857999"/>
              <a:gd name="connsiteX804" fmla="*/ 894155 w 7119498"/>
              <a:gd name="connsiteY804" fmla="*/ 5111867 h 6857999"/>
              <a:gd name="connsiteX805" fmla="*/ 953203 w 7119498"/>
              <a:gd name="connsiteY805" fmla="*/ 4985336 h 6857999"/>
              <a:gd name="connsiteX806" fmla="*/ 902590 w 7119498"/>
              <a:gd name="connsiteY806" fmla="*/ 4850369 h 6857999"/>
              <a:gd name="connsiteX807" fmla="*/ 911026 w 7119498"/>
              <a:gd name="connsiteY807" fmla="*/ 4799757 h 6857999"/>
              <a:gd name="connsiteX808" fmla="*/ 1020686 w 7119498"/>
              <a:gd name="connsiteY808" fmla="*/ 5002207 h 6857999"/>
              <a:gd name="connsiteX809" fmla="*/ 1003816 w 7119498"/>
              <a:gd name="connsiteY809" fmla="*/ 4825063 h 6857999"/>
              <a:gd name="connsiteX810" fmla="*/ 1012251 w 7119498"/>
              <a:gd name="connsiteY810" fmla="*/ 4791321 h 6857999"/>
              <a:gd name="connsiteX811" fmla="*/ 1003816 w 7119498"/>
              <a:gd name="connsiteY811" fmla="*/ 4825063 h 6857999"/>
              <a:gd name="connsiteX812" fmla="*/ 742317 w 7119498"/>
              <a:gd name="connsiteY812" fmla="*/ 4740709 h 6857999"/>
              <a:gd name="connsiteX813" fmla="*/ 742317 w 7119498"/>
              <a:gd name="connsiteY813" fmla="*/ 4791321 h 6857999"/>
              <a:gd name="connsiteX814" fmla="*/ 674834 w 7119498"/>
              <a:gd name="connsiteY814" fmla="*/ 4808192 h 6857999"/>
              <a:gd name="connsiteX815" fmla="*/ 556738 w 7119498"/>
              <a:gd name="connsiteY815" fmla="*/ 5019078 h 6857999"/>
              <a:gd name="connsiteX816" fmla="*/ 700140 w 7119498"/>
              <a:gd name="connsiteY816" fmla="*/ 5314318 h 6857999"/>
              <a:gd name="connsiteX817" fmla="*/ 1796745 w 7119498"/>
              <a:gd name="connsiteY817" fmla="*/ 6259085 h 6857999"/>
              <a:gd name="connsiteX818" fmla="*/ 1931712 w 7119498"/>
              <a:gd name="connsiteY818" fmla="*/ 6191602 h 6857999"/>
              <a:gd name="connsiteX819" fmla="*/ 1973889 w 7119498"/>
              <a:gd name="connsiteY819" fmla="*/ 6081941 h 6857999"/>
              <a:gd name="connsiteX820" fmla="*/ 2041373 w 7119498"/>
              <a:gd name="connsiteY820" fmla="*/ 6065070 h 6857999"/>
              <a:gd name="connsiteX821" fmla="*/ 2049808 w 7119498"/>
              <a:gd name="connsiteY821" fmla="*/ 6098812 h 6857999"/>
              <a:gd name="connsiteX822" fmla="*/ 1813616 w 7119498"/>
              <a:gd name="connsiteY822" fmla="*/ 6343439 h 6857999"/>
              <a:gd name="connsiteX823" fmla="*/ 1417151 w 7119498"/>
              <a:gd name="connsiteY823" fmla="*/ 6140989 h 6857999"/>
              <a:gd name="connsiteX824" fmla="*/ 877284 w 7119498"/>
              <a:gd name="connsiteY824" fmla="*/ 5660170 h 6857999"/>
              <a:gd name="connsiteX825" fmla="*/ 480819 w 7119498"/>
              <a:gd name="connsiteY825" fmla="*/ 5019078 h 6857999"/>
              <a:gd name="connsiteX826" fmla="*/ 674834 w 7119498"/>
              <a:gd name="connsiteY826" fmla="*/ 4740709 h 6857999"/>
              <a:gd name="connsiteX827" fmla="*/ 742317 w 7119498"/>
              <a:gd name="connsiteY827" fmla="*/ 4740709 h 6857999"/>
              <a:gd name="connsiteX828" fmla="*/ 6731469 w 7119498"/>
              <a:gd name="connsiteY828" fmla="*/ 4723838 h 6857999"/>
              <a:gd name="connsiteX829" fmla="*/ 6756775 w 7119498"/>
              <a:gd name="connsiteY829" fmla="*/ 4723838 h 6857999"/>
              <a:gd name="connsiteX830" fmla="*/ 6731469 w 7119498"/>
              <a:gd name="connsiteY830" fmla="*/ 4723838 h 6857999"/>
              <a:gd name="connsiteX831" fmla="*/ 6832694 w 7119498"/>
              <a:gd name="connsiteY831" fmla="*/ 4698532 h 6857999"/>
              <a:gd name="connsiteX832" fmla="*/ 6773646 w 7119498"/>
              <a:gd name="connsiteY832" fmla="*/ 4825063 h 6857999"/>
              <a:gd name="connsiteX833" fmla="*/ 6756775 w 7119498"/>
              <a:gd name="connsiteY833" fmla="*/ 4774450 h 6857999"/>
              <a:gd name="connsiteX834" fmla="*/ 6807388 w 7119498"/>
              <a:gd name="connsiteY834" fmla="*/ 4698532 h 6857999"/>
              <a:gd name="connsiteX835" fmla="*/ 6832694 w 7119498"/>
              <a:gd name="connsiteY835" fmla="*/ 4698532 h 6857999"/>
              <a:gd name="connsiteX836" fmla="*/ 472384 w 7119498"/>
              <a:gd name="connsiteY836" fmla="*/ 4766015 h 6857999"/>
              <a:gd name="connsiteX837" fmla="*/ 489255 w 7119498"/>
              <a:gd name="connsiteY837" fmla="*/ 4850369 h 6857999"/>
              <a:gd name="connsiteX838" fmla="*/ 438642 w 7119498"/>
              <a:gd name="connsiteY838" fmla="*/ 4766015 h 6857999"/>
              <a:gd name="connsiteX839" fmla="*/ 489255 w 7119498"/>
              <a:gd name="connsiteY839" fmla="*/ 4690096 h 6857999"/>
              <a:gd name="connsiteX840" fmla="*/ 506125 w 7119498"/>
              <a:gd name="connsiteY840" fmla="*/ 4698532 h 6857999"/>
              <a:gd name="connsiteX841" fmla="*/ 472384 w 7119498"/>
              <a:gd name="connsiteY841" fmla="*/ 4766015 h 6857999"/>
              <a:gd name="connsiteX842" fmla="*/ 6748340 w 7119498"/>
              <a:gd name="connsiteY842" fmla="*/ 4875676 h 6857999"/>
              <a:gd name="connsiteX843" fmla="*/ 6604937 w 7119498"/>
              <a:gd name="connsiteY843" fmla="*/ 5094997 h 6857999"/>
              <a:gd name="connsiteX844" fmla="*/ 6596502 w 7119498"/>
              <a:gd name="connsiteY844" fmla="*/ 5035949 h 6857999"/>
              <a:gd name="connsiteX845" fmla="*/ 6630244 w 7119498"/>
              <a:gd name="connsiteY845" fmla="*/ 5002207 h 6857999"/>
              <a:gd name="connsiteX846" fmla="*/ 6680856 w 7119498"/>
              <a:gd name="connsiteY846" fmla="*/ 4867240 h 6857999"/>
              <a:gd name="connsiteX847" fmla="*/ 6588067 w 7119498"/>
              <a:gd name="connsiteY847" fmla="*/ 4757580 h 6857999"/>
              <a:gd name="connsiteX848" fmla="*/ 6512148 w 7119498"/>
              <a:gd name="connsiteY848" fmla="*/ 4841934 h 6857999"/>
              <a:gd name="connsiteX849" fmla="*/ 6444664 w 7119498"/>
              <a:gd name="connsiteY849" fmla="*/ 4782886 h 6857999"/>
              <a:gd name="connsiteX850" fmla="*/ 6562760 w 7119498"/>
              <a:gd name="connsiteY850" fmla="*/ 4681661 h 6857999"/>
              <a:gd name="connsiteX851" fmla="*/ 6748340 w 7119498"/>
              <a:gd name="connsiteY851" fmla="*/ 4875676 h 6857999"/>
              <a:gd name="connsiteX852" fmla="*/ 6014458 w 7119498"/>
              <a:gd name="connsiteY852" fmla="*/ 4681661 h 6857999"/>
              <a:gd name="connsiteX853" fmla="*/ 5997587 w 7119498"/>
              <a:gd name="connsiteY853" fmla="*/ 4740709 h 6857999"/>
              <a:gd name="connsiteX854" fmla="*/ 6056635 w 7119498"/>
              <a:gd name="connsiteY854" fmla="*/ 4892546 h 6857999"/>
              <a:gd name="connsiteX855" fmla="*/ 6006022 w 7119498"/>
              <a:gd name="connsiteY855" fmla="*/ 4993771 h 6857999"/>
              <a:gd name="connsiteX856" fmla="*/ 6022893 w 7119498"/>
              <a:gd name="connsiteY856" fmla="*/ 5044384 h 6857999"/>
              <a:gd name="connsiteX857" fmla="*/ 5938539 w 7119498"/>
              <a:gd name="connsiteY857" fmla="*/ 5128738 h 6857999"/>
              <a:gd name="connsiteX858" fmla="*/ 5904797 w 7119498"/>
              <a:gd name="connsiteY858" fmla="*/ 5111867 h 6857999"/>
              <a:gd name="connsiteX859" fmla="*/ 5963845 w 7119498"/>
              <a:gd name="connsiteY859" fmla="*/ 5061255 h 6857999"/>
              <a:gd name="connsiteX860" fmla="*/ 5904797 w 7119498"/>
              <a:gd name="connsiteY860" fmla="*/ 5019078 h 6857999"/>
              <a:gd name="connsiteX861" fmla="*/ 5778266 w 7119498"/>
              <a:gd name="connsiteY861" fmla="*/ 5179351 h 6857999"/>
              <a:gd name="connsiteX862" fmla="*/ 5744524 w 7119498"/>
              <a:gd name="connsiteY862" fmla="*/ 5187786 h 6857999"/>
              <a:gd name="connsiteX863" fmla="*/ 5736089 w 7119498"/>
              <a:gd name="connsiteY863" fmla="*/ 5145609 h 6857999"/>
              <a:gd name="connsiteX864" fmla="*/ 5752960 w 7119498"/>
              <a:gd name="connsiteY864" fmla="*/ 5061255 h 6857999"/>
              <a:gd name="connsiteX865" fmla="*/ 5727653 w 7119498"/>
              <a:gd name="connsiteY865" fmla="*/ 5044384 h 6857999"/>
              <a:gd name="connsiteX866" fmla="*/ 5685476 w 7119498"/>
              <a:gd name="connsiteY866" fmla="*/ 5086561 h 6857999"/>
              <a:gd name="connsiteX867" fmla="*/ 5651734 w 7119498"/>
              <a:gd name="connsiteY867" fmla="*/ 5044384 h 6857999"/>
              <a:gd name="connsiteX868" fmla="*/ 5719218 w 7119498"/>
              <a:gd name="connsiteY868" fmla="*/ 4985336 h 6857999"/>
              <a:gd name="connsiteX869" fmla="*/ 5786701 w 7119498"/>
              <a:gd name="connsiteY869" fmla="*/ 5002207 h 6857999"/>
              <a:gd name="connsiteX870" fmla="*/ 5845749 w 7119498"/>
              <a:gd name="connsiteY870" fmla="*/ 4976901 h 6857999"/>
              <a:gd name="connsiteX871" fmla="*/ 5921668 w 7119498"/>
              <a:gd name="connsiteY871" fmla="*/ 4968465 h 6857999"/>
              <a:gd name="connsiteX872" fmla="*/ 6014458 w 7119498"/>
              <a:gd name="connsiteY872" fmla="*/ 4884111 h 6857999"/>
              <a:gd name="connsiteX873" fmla="*/ 5955410 w 7119498"/>
              <a:gd name="connsiteY873" fmla="*/ 4808192 h 6857999"/>
              <a:gd name="connsiteX874" fmla="*/ 5904797 w 7119498"/>
              <a:gd name="connsiteY874" fmla="*/ 4841934 h 6857999"/>
              <a:gd name="connsiteX875" fmla="*/ 5930103 w 7119498"/>
              <a:gd name="connsiteY875" fmla="*/ 4875676 h 6857999"/>
              <a:gd name="connsiteX876" fmla="*/ 5887926 w 7119498"/>
              <a:gd name="connsiteY876" fmla="*/ 4909417 h 6857999"/>
              <a:gd name="connsiteX877" fmla="*/ 5837314 w 7119498"/>
              <a:gd name="connsiteY877" fmla="*/ 4841934 h 6857999"/>
              <a:gd name="connsiteX878" fmla="*/ 5930103 w 7119498"/>
              <a:gd name="connsiteY878" fmla="*/ 4740709 h 6857999"/>
              <a:gd name="connsiteX879" fmla="*/ 6006022 w 7119498"/>
              <a:gd name="connsiteY879" fmla="*/ 4622613 h 6857999"/>
              <a:gd name="connsiteX880" fmla="*/ 6014458 w 7119498"/>
              <a:gd name="connsiteY880" fmla="*/ 4681661 h 6857999"/>
              <a:gd name="connsiteX881" fmla="*/ 6545889 w 7119498"/>
              <a:gd name="connsiteY881" fmla="*/ 4647919 h 6857999"/>
              <a:gd name="connsiteX882" fmla="*/ 6495277 w 7119498"/>
              <a:gd name="connsiteY882" fmla="*/ 4639484 h 6857999"/>
              <a:gd name="connsiteX883" fmla="*/ 6520583 w 7119498"/>
              <a:gd name="connsiteY883" fmla="*/ 4597307 h 6857999"/>
              <a:gd name="connsiteX884" fmla="*/ 6545889 w 7119498"/>
              <a:gd name="connsiteY884" fmla="*/ 4647919 h 6857999"/>
              <a:gd name="connsiteX885" fmla="*/ 388030 w 7119498"/>
              <a:gd name="connsiteY885" fmla="*/ 4597307 h 6857999"/>
              <a:gd name="connsiteX886" fmla="*/ 354288 w 7119498"/>
              <a:gd name="connsiteY886" fmla="*/ 4622613 h 6857999"/>
              <a:gd name="connsiteX887" fmla="*/ 354288 w 7119498"/>
              <a:gd name="connsiteY887" fmla="*/ 4588871 h 6857999"/>
              <a:gd name="connsiteX888" fmla="*/ 388030 w 7119498"/>
              <a:gd name="connsiteY888" fmla="*/ 4597307 h 6857999"/>
              <a:gd name="connsiteX889" fmla="*/ 632657 w 7119498"/>
              <a:gd name="connsiteY889" fmla="*/ 4681661 h 6857999"/>
              <a:gd name="connsiteX890" fmla="*/ 573609 w 7119498"/>
              <a:gd name="connsiteY890" fmla="*/ 4749144 h 6857999"/>
              <a:gd name="connsiteX891" fmla="*/ 514561 w 7119498"/>
              <a:gd name="connsiteY891" fmla="*/ 4647919 h 6857999"/>
              <a:gd name="connsiteX892" fmla="*/ 413336 w 7119498"/>
              <a:gd name="connsiteY892" fmla="*/ 4766015 h 6857999"/>
              <a:gd name="connsiteX893" fmla="*/ 463948 w 7119498"/>
              <a:gd name="connsiteY893" fmla="*/ 4900982 h 6857999"/>
              <a:gd name="connsiteX894" fmla="*/ 455513 w 7119498"/>
              <a:gd name="connsiteY894" fmla="*/ 4960030 h 6857999"/>
              <a:gd name="connsiteX895" fmla="*/ 430207 w 7119498"/>
              <a:gd name="connsiteY895" fmla="*/ 4968465 h 6857999"/>
              <a:gd name="connsiteX896" fmla="*/ 328982 w 7119498"/>
              <a:gd name="connsiteY896" fmla="*/ 4782886 h 6857999"/>
              <a:gd name="connsiteX897" fmla="*/ 506125 w 7119498"/>
              <a:gd name="connsiteY897" fmla="*/ 4572000 h 6857999"/>
              <a:gd name="connsiteX898" fmla="*/ 632657 w 7119498"/>
              <a:gd name="connsiteY898" fmla="*/ 4681661 h 6857999"/>
              <a:gd name="connsiteX899" fmla="*/ 328982 w 7119498"/>
              <a:gd name="connsiteY899" fmla="*/ 4656354 h 6857999"/>
              <a:gd name="connsiteX900" fmla="*/ 312111 w 7119498"/>
              <a:gd name="connsiteY900" fmla="*/ 4698532 h 6857999"/>
              <a:gd name="connsiteX901" fmla="*/ 236192 w 7119498"/>
              <a:gd name="connsiteY901" fmla="*/ 4580436 h 6857999"/>
              <a:gd name="connsiteX902" fmla="*/ 244627 w 7119498"/>
              <a:gd name="connsiteY902" fmla="*/ 4546694 h 6857999"/>
              <a:gd name="connsiteX903" fmla="*/ 328982 w 7119498"/>
              <a:gd name="connsiteY903" fmla="*/ 4656354 h 6857999"/>
              <a:gd name="connsiteX904" fmla="*/ 6520583 w 7119498"/>
              <a:gd name="connsiteY904" fmla="*/ 4555129 h 6857999"/>
              <a:gd name="connsiteX905" fmla="*/ 6461535 w 7119498"/>
              <a:gd name="connsiteY905" fmla="*/ 4622613 h 6857999"/>
              <a:gd name="connsiteX906" fmla="*/ 6461535 w 7119498"/>
              <a:gd name="connsiteY906" fmla="*/ 4690096 h 6857999"/>
              <a:gd name="connsiteX907" fmla="*/ 6436229 w 7119498"/>
              <a:gd name="connsiteY907" fmla="*/ 4639484 h 6857999"/>
              <a:gd name="connsiteX908" fmla="*/ 6512148 w 7119498"/>
              <a:gd name="connsiteY908" fmla="*/ 4538259 h 6857999"/>
              <a:gd name="connsiteX909" fmla="*/ 6520583 w 7119498"/>
              <a:gd name="connsiteY909" fmla="*/ 4555129 h 6857999"/>
              <a:gd name="connsiteX910" fmla="*/ 1130347 w 7119498"/>
              <a:gd name="connsiteY910" fmla="*/ 4563565 h 6857999"/>
              <a:gd name="connsiteX911" fmla="*/ 1130347 w 7119498"/>
              <a:gd name="connsiteY911" fmla="*/ 4656354 h 6857999"/>
              <a:gd name="connsiteX912" fmla="*/ 1256878 w 7119498"/>
              <a:gd name="connsiteY912" fmla="*/ 4749144 h 6857999"/>
              <a:gd name="connsiteX913" fmla="*/ 1214701 w 7119498"/>
              <a:gd name="connsiteY913" fmla="*/ 4791321 h 6857999"/>
              <a:gd name="connsiteX914" fmla="*/ 1189395 w 7119498"/>
              <a:gd name="connsiteY914" fmla="*/ 4723838 h 6857999"/>
              <a:gd name="connsiteX915" fmla="*/ 1164089 w 7119498"/>
              <a:gd name="connsiteY915" fmla="*/ 4715402 h 6857999"/>
              <a:gd name="connsiteX916" fmla="*/ 1105041 w 7119498"/>
              <a:gd name="connsiteY916" fmla="*/ 4782886 h 6857999"/>
              <a:gd name="connsiteX917" fmla="*/ 1240007 w 7119498"/>
              <a:gd name="connsiteY917" fmla="*/ 4858805 h 6857999"/>
              <a:gd name="connsiteX918" fmla="*/ 1299055 w 7119498"/>
              <a:gd name="connsiteY918" fmla="*/ 4892546 h 6857999"/>
              <a:gd name="connsiteX919" fmla="*/ 1366539 w 7119498"/>
              <a:gd name="connsiteY919" fmla="*/ 4892546 h 6857999"/>
              <a:gd name="connsiteX920" fmla="*/ 1425587 w 7119498"/>
              <a:gd name="connsiteY920" fmla="*/ 4951594 h 6857999"/>
              <a:gd name="connsiteX921" fmla="*/ 1417151 w 7119498"/>
              <a:gd name="connsiteY921" fmla="*/ 4976901 h 6857999"/>
              <a:gd name="connsiteX922" fmla="*/ 1391845 w 7119498"/>
              <a:gd name="connsiteY922" fmla="*/ 4985336 h 6857999"/>
              <a:gd name="connsiteX923" fmla="*/ 1358103 w 7119498"/>
              <a:gd name="connsiteY923" fmla="*/ 4951594 h 6857999"/>
              <a:gd name="connsiteX924" fmla="*/ 1307491 w 7119498"/>
              <a:gd name="connsiteY924" fmla="*/ 5086561 h 6857999"/>
              <a:gd name="connsiteX925" fmla="*/ 1282185 w 7119498"/>
              <a:gd name="connsiteY925" fmla="*/ 5086561 h 6857999"/>
              <a:gd name="connsiteX926" fmla="*/ 1273749 w 7119498"/>
              <a:gd name="connsiteY926" fmla="*/ 5069690 h 6857999"/>
              <a:gd name="connsiteX927" fmla="*/ 1290620 w 7119498"/>
              <a:gd name="connsiteY927" fmla="*/ 5002207 h 6857999"/>
              <a:gd name="connsiteX928" fmla="*/ 1189395 w 7119498"/>
              <a:gd name="connsiteY928" fmla="*/ 4909417 h 6857999"/>
              <a:gd name="connsiteX929" fmla="*/ 1130347 w 7119498"/>
              <a:gd name="connsiteY929" fmla="*/ 4951594 h 6857999"/>
              <a:gd name="connsiteX930" fmla="*/ 1189395 w 7119498"/>
              <a:gd name="connsiteY930" fmla="*/ 4993771 h 6857999"/>
              <a:gd name="connsiteX931" fmla="*/ 1155653 w 7119498"/>
              <a:gd name="connsiteY931" fmla="*/ 5035949 h 6857999"/>
              <a:gd name="connsiteX932" fmla="*/ 1079734 w 7119498"/>
              <a:gd name="connsiteY932" fmla="*/ 4951594 h 6857999"/>
              <a:gd name="connsiteX933" fmla="*/ 1105041 w 7119498"/>
              <a:gd name="connsiteY933" fmla="*/ 4892546 h 6857999"/>
              <a:gd name="connsiteX934" fmla="*/ 1054428 w 7119498"/>
              <a:gd name="connsiteY934" fmla="*/ 4791321 h 6857999"/>
              <a:gd name="connsiteX935" fmla="*/ 1105041 w 7119498"/>
              <a:gd name="connsiteY935" fmla="*/ 4673225 h 6857999"/>
              <a:gd name="connsiteX936" fmla="*/ 1088170 w 7119498"/>
              <a:gd name="connsiteY936" fmla="*/ 4588871 h 6857999"/>
              <a:gd name="connsiteX937" fmla="*/ 1121911 w 7119498"/>
              <a:gd name="connsiteY937" fmla="*/ 4504517 h 6857999"/>
              <a:gd name="connsiteX938" fmla="*/ 1130347 w 7119498"/>
              <a:gd name="connsiteY938" fmla="*/ 4563565 h 6857999"/>
              <a:gd name="connsiteX939" fmla="*/ 565173 w 7119498"/>
              <a:gd name="connsiteY939" fmla="*/ 4538259 h 6857999"/>
              <a:gd name="connsiteX940" fmla="*/ 522996 w 7119498"/>
              <a:gd name="connsiteY940" fmla="*/ 4546694 h 6857999"/>
              <a:gd name="connsiteX941" fmla="*/ 548303 w 7119498"/>
              <a:gd name="connsiteY941" fmla="*/ 4487646 h 6857999"/>
              <a:gd name="connsiteX942" fmla="*/ 565173 w 7119498"/>
              <a:gd name="connsiteY942" fmla="*/ 4538259 h 6857999"/>
              <a:gd name="connsiteX943" fmla="*/ 6545889 w 7119498"/>
              <a:gd name="connsiteY943" fmla="*/ 4470775 h 6857999"/>
              <a:gd name="connsiteX944" fmla="*/ 6402487 w 7119498"/>
              <a:gd name="connsiteY944" fmla="*/ 4631048 h 6857999"/>
              <a:gd name="connsiteX945" fmla="*/ 6436229 w 7119498"/>
              <a:gd name="connsiteY945" fmla="*/ 4723838 h 6857999"/>
              <a:gd name="connsiteX946" fmla="*/ 6419358 w 7119498"/>
              <a:gd name="connsiteY946" fmla="*/ 4749144 h 6857999"/>
              <a:gd name="connsiteX947" fmla="*/ 6343439 w 7119498"/>
              <a:gd name="connsiteY947" fmla="*/ 4622613 h 6857999"/>
              <a:gd name="connsiteX948" fmla="*/ 6495277 w 7119498"/>
              <a:gd name="connsiteY948" fmla="*/ 4470775 h 6857999"/>
              <a:gd name="connsiteX949" fmla="*/ 6545889 w 7119498"/>
              <a:gd name="connsiteY949" fmla="*/ 4470775 h 6857999"/>
              <a:gd name="connsiteX950" fmla="*/ 598915 w 7119498"/>
              <a:gd name="connsiteY950" fmla="*/ 4563565 h 6857999"/>
              <a:gd name="connsiteX951" fmla="*/ 598915 w 7119498"/>
              <a:gd name="connsiteY951" fmla="*/ 4529823 h 6857999"/>
              <a:gd name="connsiteX952" fmla="*/ 556738 w 7119498"/>
              <a:gd name="connsiteY952" fmla="*/ 4453904 h 6857999"/>
              <a:gd name="connsiteX953" fmla="*/ 607351 w 7119498"/>
              <a:gd name="connsiteY953" fmla="*/ 4512952 h 6857999"/>
              <a:gd name="connsiteX954" fmla="*/ 598915 w 7119498"/>
              <a:gd name="connsiteY954" fmla="*/ 4563565 h 6857999"/>
              <a:gd name="connsiteX955" fmla="*/ 6849565 w 7119498"/>
              <a:gd name="connsiteY955" fmla="*/ 4437033 h 6857999"/>
              <a:gd name="connsiteX956" fmla="*/ 6849565 w 7119498"/>
              <a:gd name="connsiteY956" fmla="*/ 4479211 h 6857999"/>
              <a:gd name="connsiteX957" fmla="*/ 6714598 w 7119498"/>
              <a:gd name="connsiteY957" fmla="*/ 4597307 h 6857999"/>
              <a:gd name="connsiteX958" fmla="*/ 6680856 w 7119498"/>
              <a:gd name="connsiteY958" fmla="*/ 4572000 h 6857999"/>
              <a:gd name="connsiteX959" fmla="*/ 6824258 w 7119498"/>
              <a:gd name="connsiteY959" fmla="*/ 4437033 h 6857999"/>
              <a:gd name="connsiteX960" fmla="*/ 6849565 w 7119498"/>
              <a:gd name="connsiteY960" fmla="*/ 4437033 h 6857999"/>
              <a:gd name="connsiteX961" fmla="*/ 6950790 w 7119498"/>
              <a:gd name="connsiteY961" fmla="*/ 4428598 h 6857999"/>
              <a:gd name="connsiteX962" fmla="*/ 6731469 w 7119498"/>
              <a:gd name="connsiteY962" fmla="*/ 4690096 h 6857999"/>
              <a:gd name="connsiteX963" fmla="*/ 6554325 w 7119498"/>
              <a:gd name="connsiteY963" fmla="*/ 4555129 h 6857999"/>
              <a:gd name="connsiteX964" fmla="*/ 6613373 w 7119498"/>
              <a:gd name="connsiteY964" fmla="*/ 4487646 h 6857999"/>
              <a:gd name="connsiteX965" fmla="*/ 6663985 w 7119498"/>
              <a:gd name="connsiteY965" fmla="*/ 4529823 h 6857999"/>
              <a:gd name="connsiteX966" fmla="*/ 6638679 w 7119498"/>
              <a:gd name="connsiteY966" fmla="*/ 4588871 h 6857999"/>
              <a:gd name="connsiteX967" fmla="*/ 6714598 w 7119498"/>
              <a:gd name="connsiteY967" fmla="*/ 4631048 h 6857999"/>
              <a:gd name="connsiteX968" fmla="*/ 6874871 w 7119498"/>
              <a:gd name="connsiteY968" fmla="*/ 4479211 h 6857999"/>
              <a:gd name="connsiteX969" fmla="*/ 6874871 w 7119498"/>
              <a:gd name="connsiteY969" fmla="*/ 4420163 h 6857999"/>
              <a:gd name="connsiteX970" fmla="*/ 6942354 w 7119498"/>
              <a:gd name="connsiteY970" fmla="*/ 4361115 h 6857999"/>
              <a:gd name="connsiteX971" fmla="*/ 6950790 w 7119498"/>
              <a:gd name="connsiteY971" fmla="*/ 4428598 h 6857999"/>
              <a:gd name="connsiteX972" fmla="*/ 582044 w 7119498"/>
              <a:gd name="connsiteY972" fmla="*/ 4361115 h 6857999"/>
              <a:gd name="connsiteX973" fmla="*/ 700140 w 7119498"/>
              <a:gd name="connsiteY973" fmla="*/ 4529823 h 6857999"/>
              <a:gd name="connsiteX974" fmla="*/ 666399 w 7119498"/>
              <a:gd name="connsiteY974" fmla="*/ 4639484 h 6857999"/>
              <a:gd name="connsiteX975" fmla="*/ 641092 w 7119498"/>
              <a:gd name="connsiteY975" fmla="*/ 4572000 h 6857999"/>
              <a:gd name="connsiteX976" fmla="*/ 641092 w 7119498"/>
              <a:gd name="connsiteY976" fmla="*/ 4529823 h 6857999"/>
              <a:gd name="connsiteX977" fmla="*/ 556738 w 7119498"/>
              <a:gd name="connsiteY977" fmla="*/ 4394856 h 6857999"/>
              <a:gd name="connsiteX978" fmla="*/ 556738 w 7119498"/>
              <a:gd name="connsiteY978" fmla="*/ 4361115 h 6857999"/>
              <a:gd name="connsiteX979" fmla="*/ 582044 w 7119498"/>
              <a:gd name="connsiteY979" fmla="*/ 4361115 h 6857999"/>
              <a:gd name="connsiteX980" fmla="*/ 337417 w 7119498"/>
              <a:gd name="connsiteY980" fmla="*/ 4420163 h 6857999"/>
              <a:gd name="connsiteX981" fmla="*/ 413336 w 7119498"/>
              <a:gd name="connsiteY981" fmla="*/ 4445469 h 6857999"/>
              <a:gd name="connsiteX982" fmla="*/ 371159 w 7119498"/>
              <a:gd name="connsiteY982" fmla="*/ 4453904 h 6857999"/>
              <a:gd name="connsiteX983" fmla="*/ 261498 w 7119498"/>
              <a:gd name="connsiteY983" fmla="*/ 4327373 h 6857999"/>
              <a:gd name="connsiteX984" fmla="*/ 269934 w 7119498"/>
              <a:gd name="connsiteY984" fmla="*/ 4310502 h 6857999"/>
              <a:gd name="connsiteX985" fmla="*/ 337417 w 7119498"/>
              <a:gd name="connsiteY985" fmla="*/ 4420163 h 6857999"/>
              <a:gd name="connsiteX986" fmla="*/ 6739904 w 7119498"/>
              <a:gd name="connsiteY986" fmla="*/ 4276760 h 6857999"/>
              <a:gd name="connsiteX987" fmla="*/ 6571196 w 7119498"/>
              <a:gd name="connsiteY987" fmla="*/ 4302067 h 6857999"/>
              <a:gd name="connsiteX988" fmla="*/ 6478406 w 7119498"/>
              <a:gd name="connsiteY988" fmla="*/ 4377985 h 6857999"/>
              <a:gd name="connsiteX989" fmla="*/ 6191602 w 7119498"/>
              <a:gd name="connsiteY989" fmla="*/ 4597307 h 6857999"/>
              <a:gd name="connsiteX990" fmla="*/ 6267520 w 7119498"/>
              <a:gd name="connsiteY990" fmla="*/ 4757580 h 6857999"/>
              <a:gd name="connsiteX991" fmla="*/ 6284391 w 7119498"/>
              <a:gd name="connsiteY991" fmla="*/ 4884111 h 6857999"/>
              <a:gd name="connsiteX992" fmla="*/ 6410923 w 7119498"/>
              <a:gd name="connsiteY992" fmla="*/ 5035949 h 6857999"/>
              <a:gd name="connsiteX993" fmla="*/ 6250650 w 7119498"/>
              <a:gd name="connsiteY993" fmla="*/ 4782886 h 6857999"/>
              <a:gd name="connsiteX994" fmla="*/ 6166295 w 7119498"/>
              <a:gd name="connsiteY994" fmla="*/ 4639484 h 6857999"/>
              <a:gd name="connsiteX995" fmla="*/ 6166295 w 7119498"/>
              <a:gd name="connsiteY995" fmla="*/ 4588871 h 6857999"/>
              <a:gd name="connsiteX996" fmla="*/ 6309698 w 7119498"/>
              <a:gd name="connsiteY996" fmla="*/ 4377985 h 6857999"/>
              <a:gd name="connsiteX997" fmla="*/ 6453100 w 7119498"/>
              <a:gd name="connsiteY997" fmla="*/ 4361115 h 6857999"/>
              <a:gd name="connsiteX998" fmla="*/ 6520583 w 7119498"/>
              <a:gd name="connsiteY998" fmla="*/ 4310502 h 6857999"/>
              <a:gd name="connsiteX999" fmla="*/ 6647114 w 7119498"/>
              <a:gd name="connsiteY999" fmla="*/ 4259890 h 6857999"/>
              <a:gd name="connsiteX1000" fmla="*/ 6739904 w 7119498"/>
              <a:gd name="connsiteY1000" fmla="*/ 4276760 h 6857999"/>
              <a:gd name="connsiteX1001" fmla="*/ 371159 w 7119498"/>
              <a:gd name="connsiteY1001" fmla="*/ 4487646 h 6857999"/>
              <a:gd name="connsiteX1002" fmla="*/ 455513 w 7119498"/>
              <a:gd name="connsiteY1002" fmla="*/ 4428598 h 6857999"/>
              <a:gd name="connsiteX1003" fmla="*/ 396465 w 7119498"/>
              <a:gd name="connsiteY1003" fmla="*/ 4377985 h 6857999"/>
              <a:gd name="connsiteX1004" fmla="*/ 463948 w 7119498"/>
              <a:gd name="connsiteY1004" fmla="*/ 4327373 h 6857999"/>
              <a:gd name="connsiteX1005" fmla="*/ 531432 w 7119498"/>
              <a:gd name="connsiteY1005" fmla="*/ 4403292 h 6857999"/>
              <a:gd name="connsiteX1006" fmla="*/ 371159 w 7119498"/>
              <a:gd name="connsiteY1006" fmla="*/ 4555129 h 6857999"/>
              <a:gd name="connsiteX1007" fmla="*/ 160273 w 7119498"/>
              <a:gd name="connsiteY1007" fmla="*/ 4369550 h 6857999"/>
              <a:gd name="connsiteX1008" fmla="*/ 168708 w 7119498"/>
              <a:gd name="connsiteY1008" fmla="*/ 4251454 h 6857999"/>
              <a:gd name="connsiteX1009" fmla="*/ 371159 w 7119498"/>
              <a:gd name="connsiteY1009" fmla="*/ 4487646 h 6857999"/>
              <a:gd name="connsiteX1010" fmla="*/ 6815823 w 7119498"/>
              <a:gd name="connsiteY1010" fmla="*/ 4217712 h 6857999"/>
              <a:gd name="connsiteX1011" fmla="*/ 6773646 w 7119498"/>
              <a:gd name="connsiteY1011" fmla="*/ 4251454 h 6857999"/>
              <a:gd name="connsiteX1012" fmla="*/ 6663985 w 7119498"/>
              <a:gd name="connsiteY1012" fmla="*/ 4226148 h 6857999"/>
              <a:gd name="connsiteX1013" fmla="*/ 6537454 w 7119498"/>
              <a:gd name="connsiteY1013" fmla="*/ 4259890 h 6857999"/>
              <a:gd name="connsiteX1014" fmla="*/ 6453100 w 7119498"/>
              <a:gd name="connsiteY1014" fmla="*/ 4327373 h 6857999"/>
              <a:gd name="connsiteX1015" fmla="*/ 6132554 w 7119498"/>
              <a:gd name="connsiteY1015" fmla="*/ 4588871 h 6857999"/>
              <a:gd name="connsiteX1016" fmla="*/ 6225343 w 7119498"/>
              <a:gd name="connsiteY1016" fmla="*/ 4808192 h 6857999"/>
              <a:gd name="connsiteX1017" fmla="*/ 6242214 w 7119498"/>
              <a:gd name="connsiteY1017" fmla="*/ 4917853 h 6857999"/>
              <a:gd name="connsiteX1018" fmla="*/ 6427793 w 7119498"/>
              <a:gd name="connsiteY1018" fmla="*/ 5086561 h 6857999"/>
              <a:gd name="connsiteX1019" fmla="*/ 6427793 w 7119498"/>
              <a:gd name="connsiteY1019" fmla="*/ 5120303 h 6857999"/>
              <a:gd name="connsiteX1020" fmla="*/ 6394052 w 7119498"/>
              <a:gd name="connsiteY1020" fmla="*/ 5128738 h 6857999"/>
              <a:gd name="connsiteX1021" fmla="*/ 6216908 w 7119498"/>
              <a:gd name="connsiteY1021" fmla="*/ 4993771 h 6857999"/>
              <a:gd name="connsiteX1022" fmla="*/ 6157860 w 7119498"/>
              <a:gd name="connsiteY1022" fmla="*/ 4808192 h 6857999"/>
              <a:gd name="connsiteX1023" fmla="*/ 6081941 w 7119498"/>
              <a:gd name="connsiteY1023" fmla="*/ 4588871 h 6857999"/>
              <a:gd name="connsiteX1024" fmla="*/ 6242214 w 7119498"/>
              <a:gd name="connsiteY1024" fmla="*/ 4310502 h 6857999"/>
              <a:gd name="connsiteX1025" fmla="*/ 6444664 w 7119498"/>
              <a:gd name="connsiteY1025" fmla="*/ 4268325 h 6857999"/>
              <a:gd name="connsiteX1026" fmla="*/ 6697727 w 7119498"/>
              <a:gd name="connsiteY1026" fmla="*/ 4183971 h 6857999"/>
              <a:gd name="connsiteX1027" fmla="*/ 6815823 w 7119498"/>
              <a:gd name="connsiteY1027" fmla="*/ 4217712 h 6857999"/>
              <a:gd name="connsiteX1028" fmla="*/ 615786 w 7119498"/>
              <a:gd name="connsiteY1028" fmla="*/ 4226148 h 6857999"/>
              <a:gd name="connsiteX1029" fmla="*/ 902590 w 7119498"/>
              <a:gd name="connsiteY1029" fmla="*/ 4470775 h 6857999"/>
              <a:gd name="connsiteX1030" fmla="*/ 860413 w 7119498"/>
              <a:gd name="connsiteY1030" fmla="*/ 4605742 h 6857999"/>
              <a:gd name="connsiteX1031" fmla="*/ 792930 w 7119498"/>
              <a:gd name="connsiteY1031" fmla="*/ 4690096 h 6857999"/>
              <a:gd name="connsiteX1032" fmla="*/ 784494 w 7119498"/>
              <a:gd name="connsiteY1032" fmla="*/ 4791321 h 6857999"/>
              <a:gd name="connsiteX1033" fmla="*/ 666399 w 7119498"/>
              <a:gd name="connsiteY1033" fmla="*/ 4926288 h 6857999"/>
              <a:gd name="connsiteX1034" fmla="*/ 750753 w 7119498"/>
              <a:gd name="connsiteY1034" fmla="*/ 4850369 h 6857999"/>
              <a:gd name="connsiteX1035" fmla="*/ 784494 w 7119498"/>
              <a:gd name="connsiteY1035" fmla="*/ 4749144 h 6857999"/>
              <a:gd name="connsiteX1036" fmla="*/ 767624 w 7119498"/>
              <a:gd name="connsiteY1036" fmla="*/ 4681661 h 6857999"/>
              <a:gd name="connsiteX1037" fmla="*/ 885720 w 7119498"/>
              <a:gd name="connsiteY1037" fmla="*/ 4470775 h 6857999"/>
              <a:gd name="connsiteX1038" fmla="*/ 615786 w 7119498"/>
              <a:gd name="connsiteY1038" fmla="*/ 4251454 h 6857999"/>
              <a:gd name="connsiteX1039" fmla="*/ 430207 w 7119498"/>
              <a:gd name="connsiteY1039" fmla="*/ 4150229 h 6857999"/>
              <a:gd name="connsiteX1040" fmla="*/ 404900 w 7119498"/>
              <a:gd name="connsiteY1040" fmla="*/ 4150229 h 6857999"/>
              <a:gd name="connsiteX1041" fmla="*/ 455513 w 7119498"/>
              <a:gd name="connsiteY1041" fmla="*/ 4133358 h 6857999"/>
              <a:gd name="connsiteX1042" fmla="*/ 615786 w 7119498"/>
              <a:gd name="connsiteY1042" fmla="*/ 4226148 h 6857999"/>
              <a:gd name="connsiteX1043" fmla="*/ 6596502 w 7119498"/>
              <a:gd name="connsiteY1043" fmla="*/ 4158664 h 6857999"/>
              <a:gd name="connsiteX1044" fmla="*/ 6579631 w 7119498"/>
              <a:gd name="connsiteY1044" fmla="*/ 4167100 h 6857999"/>
              <a:gd name="connsiteX1045" fmla="*/ 6680856 w 7119498"/>
              <a:gd name="connsiteY1045" fmla="*/ 4049004 h 6857999"/>
              <a:gd name="connsiteX1046" fmla="*/ 6596502 w 7119498"/>
              <a:gd name="connsiteY1046" fmla="*/ 4158664 h 6857999"/>
              <a:gd name="connsiteX1047" fmla="*/ 615786 w 7119498"/>
              <a:gd name="connsiteY1047" fmla="*/ 4065875 h 6857999"/>
              <a:gd name="connsiteX1048" fmla="*/ 683269 w 7119498"/>
              <a:gd name="connsiteY1048" fmla="*/ 4124923 h 6857999"/>
              <a:gd name="connsiteX1049" fmla="*/ 885720 w 7119498"/>
              <a:gd name="connsiteY1049" fmla="*/ 4200842 h 6857999"/>
              <a:gd name="connsiteX1050" fmla="*/ 1012251 w 7119498"/>
              <a:gd name="connsiteY1050" fmla="*/ 4462340 h 6857999"/>
              <a:gd name="connsiteX1051" fmla="*/ 953203 w 7119498"/>
              <a:gd name="connsiteY1051" fmla="*/ 4656354 h 6857999"/>
              <a:gd name="connsiteX1052" fmla="*/ 877284 w 7119498"/>
              <a:gd name="connsiteY1052" fmla="*/ 4766015 h 6857999"/>
              <a:gd name="connsiteX1053" fmla="*/ 860413 w 7119498"/>
              <a:gd name="connsiteY1053" fmla="*/ 4875676 h 6857999"/>
              <a:gd name="connsiteX1054" fmla="*/ 691705 w 7119498"/>
              <a:gd name="connsiteY1054" fmla="*/ 5035949 h 6857999"/>
              <a:gd name="connsiteX1055" fmla="*/ 641092 w 7119498"/>
              <a:gd name="connsiteY1055" fmla="*/ 5035949 h 6857999"/>
              <a:gd name="connsiteX1056" fmla="*/ 632657 w 7119498"/>
              <a:gd name="connsiteY1056" fmla="*/ 5010642 h 6857999"/>
              <a:gd name="connsiteX1057" fmla="*/ 649528 w 7119498"/>
              <a:gd name="connsiteY1057" fmla="*/ 4968465 h 6857999"/>
              <a:gd name="connsiteX1058" fmla="*/ 717011 w 7119498"/>
              <a:gd name="connsiteY1058" fmla="*/ 4934723 h 6857999"/>
              <a:gd name="connsiteX1059" fmla="*/ 826672 w 7119498"/>
              <a:gd name="connsiteY1059" fmla="*/ 4799757 h 6857999"/>
              <a:gd name="connsiteX1060" fmla="*/ 826672 w 7119498"/>
              <a:gd name="connsiteY1060" fmla="*/ 4749144 h 6857999"/>
              <a:gd name="connsiteX1061" fmla="*/ 826672 w 7119498"/>
              <a:gd name="connsiteY1061" fmla="*/ 4706967 h 6857999"/>
              <a:gd name="connsiteX1062" fmla="*/ 936332 w 7119498"/>
              <a:gd name="connsiteY1062" fmla="*/ 4521388 h 6857999"/>
              <a:gd name="connsiteX1063" fmla="*/ 936332 w 7119498"/>
              <a:gd name="connsiteY1063" fmla="*/ 4470775 h 6857999"/>
              <a:gd name="connsiteX1064" fmla="*/ 649528 w 7119498"/>
              <a:gd name="connsiteY1064" fmla="*/ 4192406 h 6857999"/>
              <a:gd name="connsiteX1065" fmla="*/ 573609 w 7119498"/>
              <a:gd name="connsiteY1065" fmla="*/ 4133358 h 6857999"/>
              <a:gd name="connsiteX1066" fmla="*/ 455513 w 7119498"/>
              <a:gd name="connsiteY1066" fmla="*/ 4091181 h 6857999"/>
              <a:gd name="connsiteX1067" fmla="*/ 337417 w 7119498"/>
              <a:gd name="connsiteY1067" fmla="*/ 4124923 h 6857999"/>
              <a:gd name="connsiteX1068" fmla="*/ 278369 w 7119498"/>
              <a:gd name="connsiteY1068" fmla="*/ 4082746 h 6857999"/>
              <a:gd name="connsiteX1069" fmla="*/ 455513 w 7119498"/>
              <a:gd name="connsiteY1069" fmla="*/ 4023698 h 6857999"/>
              <a:gd name="connsiteX1070" fmla="*/ 615786 w 7119498"/>
              <a:gd name="connsiteY1070" fmla="*/ 4065875 h 6857999"/>
              <a:gd name="connsiteX1071" fmla="*/ 6824258 w 7119498"/>
              <a:gd name="connsiteY1071" fmla="*/ 4032133 h 6857999"/>
              <a:gd name="connsiteX1072" fmla="*/ 6756775 w 7119498"/>
              <a:gd name="connsiteY1072" fmla="*/ 4108052 h 6857999"/>
              <a:gd name="connsiteX1073" fmla="*/ 6706162 w 7119498"/>
              <a:gd name="connsiteY1073" fmla="*/ 4057439 h 6857999"/>
              <a:gd name="connsiteX1074" fmla="*/ 6723033 w 7119498"/>
              <a:gd name="connsiteY1074" fmla="*/ 4032133 h 6857999"/>
              <a:gd name="connsiteX1075" fmla="*/ 6680856 w 7119498"/>
              <a:gd name="connsiteY1075" fmla="*/ 4006827 h 6857999"/>
              <a:gd name="connsiteX1076" fmla="*/ 6478406 w 7119498"/>
              <a:gd name="connsiteY1076" fmla="*/ 4209277 h 6857999"/>
              <a:gd name="connsiteX1077" fmla="*/ 6478406 w 7119498"/>
              <a:gd name="connsiteY1077" fmla="*/ 4158664 h 6857999"/>
              <a:gd name="connsiteX1078" fmla="*/ 6697727 w 7119498"/>
              <a:gd name="connsiteY1078" fmla="*/ 3947779 h 6857999"/>
              <a:gd name="connsiteX1079" fmla="*/ 6824258 w 7119498"/>
              <a:gd name="connsiteY1079" fmla="*/ 4032133 h 6857999"/>
              <a:gd name="connsiteX1080" fmla="*/ 514561 w 7119498"/>
              <a:gd name="connsiteY1080" fmla="*/ 3998391 h 6857999"/>
              <a:gd name="connsiteX1081" fmla="*/ 455513 w 7119498"/>
              <a:gd name="connsiteY1081" fmla="*/ 3930908 h 6857999"/>
              <a:gd name="connsiteX1082" fmla="*/ 514561 w 7119498"/>
              <a:gd name="connsiteY1082" fmla="*/ 3998391 h 6857999"/>
              <a:gd name="connsiteX1083" fmla="*/ 894155 w 7119498"/>
              <a:gd name="connsiteY1083" fmla="*/ 3905602 h 6857999"/>
              <a:gd name="connsiteX1084" fmla="*/ 919461 w 7119498"/>
              <a:gd name="connsiteY1084" fmla="*/ 4032133 h 6857999"/>
              <a:gd name="connsiteX1085" fmla="*/ 970074 w 7119498"/>
              <a:gd name="connsiteY1085" fmla="*/ 4158664 h 6857999"/>
              <a:gd name="connsiteX1086" fmla="*/ 835107 w 7119498"/>
              <a:gd name="connsiteY1086" fmla="*/ 4049004 h 6857999"/>
              <a:gd name="connsiteX1087" fmla="*/ 885720 w 7119498"/>
              <a:gd name="connsiteY1087" fmla="*/ 3981520 h 6857999"/>
              <a:gd name="connsiteX1088" fmla="*/ 851978 w 7119498"/>
              <a:gd name="connsiteY1088" fmla="*/ 3930908 h 6857999"/>
              <a:gd name="connsiteX1089" fmla="*/ 860413 w 7119498"/>
              <a:gd name="connsiteY1089" fmla="*/ 3905602 h 6857999"/>
              <a:gd name="connsiteX1090" fmla="*/ 894155 w 7119498"/>
              <a:gd name="connsiteY1090" fmla="*/ 3905602 h 6857999"/>
              <a:gd name="connsiteX1091" fmla="*/ 573609 w 7119498"/>
              <a:gd name="connsiteY1091" fmla="*/ 3880295 h 6857999"/>
              <a:gd name="connsiteX1092" fmla="*/ 624221 w 7119498"/>
              <a:gd name="connsiteY1092" fmla="*/ 3964650 h 6857999"/>
              <a:gd name="connsiteX1093" fmla="*/ 624221 w 7119498"/>
              <a:gd name="connsiteY1093" fmla="*/ 4032133 h 6857999"/>
              <a:gd name="connsiteX1094" fmla="*/ 438642 w 7119498"/>
              <a:gd name="connsiteY1094" fmla="*/ 3888731 h 6857999"/>
              <a:gd name="connsiteX1095" fmla="*/ 354288 w 7119498"/>
              <a:gd name="connsiteY1095" fmla="*/ 3964650 h 6857999"/>
              <a:gd name="connsiteX1096" fmla="*/ 312111 w 7119498"/>
              <a:gd name="connsiteY1096" fmla="*/ 3914037 h 6857999"/>
              <a:gd name="connsiteX1097" fmla="*/ 438642 w 7119498"/>
              <a:gd name="connsiteY1097" fmla="*/ 3812812 h 6857999"/>
              <a:gd name="connsiteX1098" fmla="*/ 573609 w 7119498"/>
              <a:gd name="connsiteY1098" fmla="*/ 3880295 h 6857999"/>
              <a:gd name="connsiteX1099" fmla="*/ 6419358 w 7119498"/>
              <a:gd name="connsiteY1099" fmla="*/ 3762199 h 6857999"/>
              <a:gd name="connsiteX1100" fmla="*/ 6335004 w 7119498"/>
              <a:gd name="connsiteY1100" fmla="*/ 3880295 h 6857999"/>
              <a:gd name="connsiteX1101" fmla="*/ 6410923 w 7119498"/>
              <a:gd name="connsiteY1101" fmla="*/ 3964650 h 6857999"/>
              <a:gd name="connsiteX1102" fmla="*/ 6453100 w 7119498"/>
              <a:gd name="connsiteY1102" fmla="*/ 3930908 h 6857999"/>
              <a:gd name="connsiteX1103" fmla="*/ 6436229 w 7119498"/>
              <a:gd name="connsiteY1103" fmla="*/ 3880295 h 6857999"/>
              <a:gd name="connsiteX1104" fmla="*/ 6469971 w 7119498"/>
              <a:gd name="connsiteY1104" fmla="*/ 3871860 h 6857999"/>
              <a:gd name="connsiteX1105" fmla="*/ 6520583 w 7119498"/>
              <a:gd name="connsiteY1105" fmla="*/ 3930908 h 6857999"/>
              <a:gd name="connsiteX1106" fmla="*/ 6419358 w 7119498"/>
              <a:gd name="connsiteY1106" fmla="*/ 4040568 h 6857999"/>
              <a:gd name="connsiteX1107" fmla="*/ 6427793 w 7119498"/>
              <a:gd name="connsiteY1107" fmla="*/ 4057439 h 6857999"/>
              <a:gd name="connsiteX1108" fmla="*/ 6377181 w 7119498"/>
              <a:gd name="connsiteY1108" fmla="*/ 4150229 h 6857999"/>
              <a:gd name="connsiteX1109" fmla="*/ 6259085 w 7119498"/>
              <a:gd name="connsiteY1109" fmla="*/ 4183971 h 6857999"/>
              <a:gd name="connsiteX1110" fmla="*/ 6166295 w 7119498"/>
              <a:gd name="connsiteY1110" fmla="*/ 4268325 h 6857999"/>
              <a:gd name="connsiteX1111" fmla="*/ 6140989 w 7119498"/>
              <a:gd name="connsiteY1111" fmla="*/ 4285196 h 6857999"/>
              <a:gd name="connsiteX1112" fmla="*/ 6208472 w 7119498"/>
              <a:gd name="connsiteY1112" fmla="*/ 4141793 h 6857999"/>
              <a:gd name="connsiteX1113" fmla="*/ 6191602 w 7119498"/>
              <a:gd name="connsiteY1113" fmla="*/ 4057439 h 6857999"/>
              <a:gd name="connsiteX1114" fmla="*/ 6242214 w 7119498"/>
              <a:gd name="connsiteY1114" fmla="*/ 3998391 h 6857999"/>
              <a:gd name="connsiteX1115" fmla="*/ 6275956 w 7119498"/>
              <a:gd name="connsiteY1115" fmla="*/ 4040568 h 6857999"/>
              <a:gd name="connsiteX1116" fmla="*/ 6242214 w 7119498"/>
              <a:gd name="connsiteY1116" fmla="*/ 4082746 h 6857999"/>
              <a:gd name="connsiteX1117" fmla="*/ 6301262 w 7119498"/>
              <a:gd name="connsiteY1117" fmla="*/ 4133358 h 6857999"/>
              <a:gd name="connsiteX1118" fmla="*/ 6377181 w 7119498"/>
              <a:gd name="connsiteY1118" fmla="*/ 4049004 h 6857999"/>
              <a:gd name="connsiteX1119" fmla="*/ 6284391 w 7119498"/>
              <a:gd name="connsiteY1119" fmla="*/ 3880295 h 6857999"/>
              <a:gd name="connsiteX1120" fmla="*/ 6216908 w 7119498"/>
              <a:gd name="connsiteY1120" fmla="*/ 3795941 h 6857999"/>
              <a:gd name="connsiteX1121" fmla="*/ 6242214 w 7119498"/>
              <a:gd name="connsiteY1121" fmla="*/ 3745329 h 6857999"/>
              <a:gd name="connsiteX1122" fmla="*/ 6275956 w 7119498"/>
              <a:gd name="connsiteY1122" fmla="*/ 3753764 h 6857999"/>
              <a:gd name="connsiteX1123" fmla="*/ 6275956 w 7119498"/>
              <a:gd name="connsiteY1123" fmla="*/ 3804377 h 6857999"/>
              <a:gd name="connsiteX1124" fmla="*/ 6292827 w 7119498"/>
              <a:gd name="connsiteY1124" fmla="*/ 3821247 h 6857999"/>
              <a:gd name="connsiteX1125" fmla="*/ 6402487 w 7119498"/>
              <a:gd name="connsiteY1125" fmla="*/ 3736893 h 6857999"/>
              <a:gd name="connsiteX1126" fmla="*/ 6419358 w 7119498"/>
              <a:gd name="connsiteY1126" fmla="*/ 3762199 h 6857999"/>
              <a:gd name="connsiteX1127" fmla="*/ 6917048 w 7119498"/>
              <a:gd name="connsiteY1127" fmla="*/ 3829683 h 6857999"/>
              <a:gd name="connsiteX1128" fmla="*/ 6874871 w 7119498"/>
              <a:gd name="connsiteY1128" fmla="*/ 3922472 h 6857999"/>
              <a:gd name="connsiteX1129" fmla="*/ 6849565 w 7119498"/>
              <a:gd name="connsiteY1129" fmla="*/ 3922472 h 6857999"/>
              <a:gd name="connsiteX1130" fmla="*/ 6832694 w 7119498"/>
              <a:gd name="connsiteY1130" fmla="*/ 3897166 h 6857999"/>
              <a:gd name="connsiteX1131" fmla="*/ 6874871 w 7119498"/>
              <a:gd name="connsiteY1131" fmla="*/ 3829683 h 6857999"/>
              <a:gd name="connsiteX1132" fmla="*/ 6841129 w 7119498"/>
              <a:gd name="connsiteY1132" fmla="*/ 3728458 h 6857999"/>
              <a:gd name="connsiteX1133" fmla="*/ 6917048 w 7119498"/>
              <a:gd name="connsiteY1133" fmla="*/ 3829683 h 6857999"/>
              <a:gd name="connsiteX1134" fmla="*/ 6815823 w 7119498"/>
              <a:gd name="connsiteY1134" fmla="*/ 3745329 h 6857999"/>
              <a:gd name="connsiteX1135" fmla="*/ 6815823 w 7119498"/>
              <a:gd name="connsiteY1135" fmla="*/ 3779070 h 6857999"/>
              <a:gd name="connsiteX1136" fmla="*/ 6765210 w 7119498"/>
              <a:gd name="connsiteY1136" fmla="*/ 3762199 h 6857999"/>
              <a:gd name="connsiteX1137" fmla="*/ 6773646 w 7119498"/>
              <a:gd name="connsiteY1137" fmla="*/ 3703151 h 6857999"/>
              <a:gd name="connsiteX1138" fmla="*/ 6815823 w 7119498"/>
              <a:gd name="connsiteY1138" fmla="*/ 3745329 h 6857999"/>
              <a:gd name="connsiteX1139" fmla="*/ 6512148 w 7119498"/>
              <a:gd name="connsiteY1139" fmla="*/ 3660974 h 6857999"/>
              <a:gd name="connsiteX1140" fmla="*/ 6512148 w 7119498"/>
              <a:gd name="connsiteY1140" fmla="*/ 3720022 h 6857999"/>
              <a:gd name="connsiteX1141" fmla="*/ 6444664 w 7119498"/>
              <a:gd name="connsiteY1141" fmla="*/ 3762199 h 6857999"/>
              <a:gd name="connsiteX1142" fmla="*/ 6444664 w 7119498"/>
              <a:gd name="connsiteY1142" fmla="*/ 3660974 h 6857999"/>
              <a:gd name="connsiteX1143" fmla="*/ 6512148 w 7119498"/>
              <a:gd name="connsiteY1143" fmla="*/ 3660974 h 6857999"/>
              <a:gd name="connsiteX1144" fmla="*/ 295240 w 7119498"/>
              <a:gd name="connsiteY1144" fmla="*/ 3652539 h 6857999"/>
              <a:gd name="connsiteX1145" fmla="*/ 253063 w 7119498"/>
              <a:gd name="connsiteY1145" fmla="*/ 3720022 h 6857999"/>
              <a:gd name="connsiteX1146" fmla="*/ 295240 w 7119498"/>
              <a:gd name="connsiteY1146" fmla="*/ 3779070 h 6857999"/>
              <a:gd name="connsiteX1147" fmla="*/ 253063 w 7119498"/>
              <a:gd name="connsiteY1147" fmla="*/ 3821247 h 6857999"/>
              <a:gd name="connsiteX1148" fmla="*/ 202450 w 7119498"/>
              <a:gd name="connsiteY1148" fmla="*/ 3728458 h 6857999"/>
              <a:gd name="connsiteX1149" fmla="*/ 286804 w 7119498"/>
              <a:gd name="connsiteY1149" fmla="*/ 3635668 h 6857999"/>
              <a:gd name="connsiteX1150" fmla="*/ 295240 w 7119498"/>
              <a:gd name="connsiteY1150" fmla="*/ 3652539 h 6857999"/>
              <a:gd name="connsiteX1151" fmla="*/ 851978 w 7119498"/>
              <a:gd name="connsiteY1151" fmla="*/ 3728458 h 6857999"/>
              <a:gd name="connsiteX1152" fmla="*/ 885720 w 7119498"/>
              <a:gd name="connsiteY1152" fmla="*/ 3703151 h 6857999"/>
              <a:gd name="connsiteX1153" fmla="*/ 860413 w 7119498"/>
              <a:gd name="connsiteY1153" fmla="*/ 3677845 h 6857999"/>
              <a:gd name="connsiteX1154" fmla="*/ 860413 w 7119498"/>
              <a:gd name="connsiteY1154" fmla="*/ 3652539 h 6857999"/>
              <a:gd name="connsiteX1155" fmla="*/ 885720 w 7119498"/>
              <a:gd name="connsiteY1155" fmla="*/ 3644103 h 6857999"/>
              <a:gd name="connsiteX1156" fmla="*/ 927897 w 7119498"/>
              <a:gd name="connsiteY1156" fmla="*/ 3703151 h 6857999"/>
              <a:gd name="connsiteX1157" fmla="*/ 843542 w 7119498"/>
              <a:gd name="connsiteY1157" fmla="*/ 3779070 h 6857999"/>
              <a:gd name="connsiteX1158" fmla="*/ 759188 w 7119498"/>
              <a:gd name="connsiteY1158" fmla="*/ 3947779 h 6857999"/>
              <a:gd name="connsiteX1159" fmla="*/ 809801 w 7119498"/>
              <a:gd name="connsiteY1159" fmla="*/ 4015262 h 6857999"/>
              <a:gd name="connsiteX1160" fmla="*/ 792930 w 7119498"/>
              <a:gd name="connsiteY1160" fmla="*/ 4049004 h 6857999"/>
              <a:gd name="connsiteX1161" fmla="*/ 708576 w 7119498"/>
              <a:gd name="connsiteY1161" fmla="*/ 3914037 h 6857999"/>
              <a:gd name="connsiteX1162" fmla="*/ 632657 w 7119498"/>
              <a:gd name="connsiteY1162" fmla="*/ 3846554 h 6857999"/>
              <a:gd name="connsiteX1163" fmla="*/ 632657 w 7119498"/>
              <a:gd name="connsiteY1163" fmla="*/ 3804377 h 6857999"/>
              <a:gd name="connsiteX1164" fmla="*/ 674834 w 7119498"/>
              <a:gd name="connsiteY1164" fmla="*/ 3795941 h 6857999"/>
              <a:gd name="connsiteX1165" fmla="*/ 683269 w 7119498"/>
              <a:gd name="connsiteY1165" fmla="*/ 3838118 h 6857999"/>
              <a:gd name="connsiteX1166" fmla="*/ 717011 w 7119498"/>
              <a:gd name="connsiteY1166" fmla="*/ 3863424 h 6857999"/>
              <a:gd name="connsiteX1167" fmla="*/ 792930 w 7119498"/>
              <a:gd name="connsiteY1167" fmla="*/ 3770635 h 6857999"/>
              <a:gd name="connsiteX1168" fmla="*/ 717011 w 7119498"/>
              <a:gd name="connsiteY1168" fmla="*/ 3652539 h 6857999"/>
              <a:gd name="connsiteX1169" fmla="*/ 725447 w 7119498"/>
              <a:gd name="connsiteY1169" fmla="*/ 3627233 h 6857999"/>
              <a:gd name="connsiteX1170" fmla="*/ 851978 w 7119498"/>
              <a:gd name="connsiteY1170" fmla="*/ 3728458 h 6857999"/>
              <a:gd name="connsiteX1171" fmla="*/ 388030 w 7119498"/>
              <a:gd name="connsiteY1171" fmla="*/ 3669410 h 6857999"/>
              <a:gd name="connsiteX1172" fmla="*/ 328982 w 7119498"/>
              <a:gd name="connsiteY1172" fmla="*/ 3694716 h 6857999"/>
              <a:gd name="connsiteX1173" fmla="*/ 328982 w 7119498"/>
              <a:gd name="connsiteY1173" fmla="*/ 3627233 h 6857999"/>
              <a:gd name="connsiteX1174" fmla="*/ 388030 w 7119498"/>
              <a:gd name="connsiteY1174" fmla="*/ 3593491 h 6857999"/>
              <a:gd name="connsiteX1175" fmla="*/ 388030 w 7119498"/>
              <a:gd name="connsiteY1175" fmla="*/ 3669410 h 6857999"/>
              <a:gd name="connsiteX1176" fmla="*/ 6663985 w 7119498"/>
              <a:gd name="connsiteY1176" fmla="*/ 3610362 h 6857999"/>
              <a:gd name="connsiteX1177" fmla="*/ 6588067 w 7119498"/>
              <a:gd name="connsiteY1177" fmla="*/ 3686281 h 6857999"/>
              <a:gd name="connsiteX1178" fmla="*/ 6638679 w 7119498"/>
              <a:gd name="connsiteY1178" fmla="*/ 3753764 h 6857999"/>
              <a:gd name="connsiteX1179" fmla="*/ 6663985 w 7119498"/>
              <a:gd name="connsiteY1179" fmla="*/ 3753764 h 6857999"/>
              <a:gd name="connsiteX1180" fmla="*/ 6680856 w 7119498"/>
              <a:gd name="connsiteY1180" fmla="*/ 3736893 h 6857999"/>
              <a:gd name="connsiteX1181" fmla="*/ 6630244 w 7119498"/>
              <a:gd name="connsiteY1181" fmla="*/ 3686281 h 6857999"/>
              <a:gd name="connsiteX1182" fmla="*/ 6672421 w 7119498"/>
              <a:gd name="connsiteY1182" fmla="*/ 3652539 h 6857999"/>
              <a:gd name="connsiteX1183" fmla="*/ 6731469 w 7119498"/>
              <a:gd name="connsiteY1183" fmla="*/ 3720022 h 6857999"/>
              <a:gd name="connsiteX1184" fmla="*/ 6663985 w 7119498"/>
              <a:gd name="connsiteY1184" fmla="*/ 3804377 h 6857999"/>
              <a:gd name="connsiteX1185" fmla="*/ 6630244 w 7119498"/>
              <a:gd name="connsiteY1185" fmla="*/ 3871860 h 6857999"/>
              <a:gd name="connsiteX1186" fmla="*/ 6588067 w 7119498"/>
              <a:gd name="connsiteY1186" fmla="*/ 3888731 h 6857999"/>
              <a:gd name="connsiteX1187" fmla="*/ 6545889 w 7119498"/>
              <a:gd name="connsiteY1187" fmla="*/ 3720022 h 6857999"/>
              <a:gd name="connsiteX1188" fmla="*/ 6647114 w 7119498"/>
              <a:gd name="connsiteY1188" fmla="*/ 3576620 h 6857999"/>
              <a:gd name="connsiteX1189" fmla="*/ 6663985 w 7119498"/>
              <a:gd name="connsiteY1189" fmla="*/ 3610362 h 6857999"/>
              <a:gd name="connsiteX1190" fmla="*/ 700140 w 7119498"/>
              <a:gd name="connsiteY1190" fmla="*/ 3568185 h 6857999"/>
              <a:gd name="connsiteX1191" fmla="*/ 683269 w 7119498"/>
              <a:gd name="connsiteY1191" fmla="*/ 3652539 h 6857999"/>
              <a:gd name="connsiteX1192" fmla="*/ 641092 w 7119498"/>
              <a:gd name="connsiteY1192" fmla="*/ 3627233 h 6857999"/>
              <a:gd name="connsiteX1193" fmla="*/ 649528 w 7119498"/>
              <a:gd name="connsiteY1193" fmla="*/ 3568185 h 6857999"/>
              <a:gd name="connsiteX1194" fmla="*/ 700140 w 7119498"/>
              <a:gd name="connsiteY1194" fmla="*/ 3568185 h 6857999"/>
              <a:gd name="connsiteX1195" fmla="*/ 6883306 w 7119498"/>
              <a:gd name="connsiteY1195" fmla="*/ 3542878 h 6857999"/>
              <a:gd name="connsiteX1196" fmla="*/ 6933919 w 7119498"/>
              <a:gd name="connsiteY1196" fmla="*/ 3652539 h 6857999"/>
              <a:gd name="connsiteX1197" fmla="*/ 6933919 w 7119498"/>
              <a:gd name="connsiteY1197" fmla="*/ 3711587 h 6857999"/>
              <a:gd name="connsiteX1198" fmla="*/ 6917048 w 7119498"/>
              <a:gd name="connsiteY1198" fmla="*/ 3720022 h 6857999"/>
              <a:gd name="connsiteX1199" fmla="*/ 6731469 w 7119498"/>
              <a:gd name="connsiteY1199" fmla="*/ 3635668 h 6857999"/>
              <a:gd name="connsiteX1200" fmla="*/ 6680856 w 7119498"/>
              <a:gd name="connsiteY1200" fmla="*/ 3576620 h 6857999"/>
              <a:gd name="connsiteX1201" fmla="*/ 6680856 w 7119498"/>
              <a:gd name="connsiteY1201" fmla="*/ 3542878 h 6857999"/>
              <a:gd name="connsiteX1202" fmla="*/ 6765210 w 7119498"/>
              <a:gd name="connsiteY1202" fmla="*/ 3568185 h 6857999"/>
              <a:gd name="connsiteX1203" fmla="*/ 6841129 w 7119498"/>
              <a:gd name="connsiteY1203" fmla="*/ 3652539 h 6857999"/>
              <a:gd name="connsiteX1204" fmla="*/ 6858000 w 7119498"/>
              <a:gd name="connsiteY1204" fmla="*/ 3635668 h 6857999"/>
              <a:gd name="connsiteX1205" fmla="*/ 6815823 w 7119498"/>
              <a:gd name="connsiteY1205" fmla="*/ 3576620 h 6857999"/>
              <a:gd name="connsiteX1206" fmla="*/ 6866436 w 7119498"/>
              <a:gd name="connsiteY1206" fmla="*/ 3534443 h 6857999"/>
              <a:gd name="connsiteX1207" fmla="*/ 6883306 w 7119498"/>
              <a:gd name="connsiteY1207" fmla="*/ 3542878 h 6857999"/>
              <a:gd name="connsiteX1208" fmla="*/ 598915 w 7119498"/>
              <a:gd name="connsiteY1208" fmla="*/ 3559749 h 6857999"/>
              <a:gd name="connsiteX1209" fmla="*/ 607351 w 7119498"/>
              <a:gd name="connsiteY1209" fmla="*/ 3585055 h 6857999"/>
              <a:gd name="connsiteX1210" fmla="*/ 539867 w 7119498"/>
              <a:gd name="connsiteY1210" fmla="*/ 3762199 h 6857999"/>
              <a:gd name="connsiteX1211" fmla="*/ 514561 w 7119498"/>
              <a:gd name="connsiteY1211" fmla="*/ 3762199 h 6857999"/>
              <a:gd name="connsiteX1212" fmla="*/ 472384 w 7119498"/>
              <a:gd name="connsiteY1212" fmla="*/ 3736893 h 6857999"/>
              <a:gd name="connsiteX1213" fmla="*/ 413336 w 7119498"/>
              <a:gd name="connsiteY1213" fmla="*/ 3593491 h 6857999"/>
              <a:gd name="connsiteX1214" fmla="*/ 463948 w 7119498"/>
              <a:gd name="connsiteY1214" fmla="*/ 3542878 h 6857999"/>
              <a:gd name="connsiteX1215" fmla="*/ 489255 w 7119498"/>
              <a:gd name="connsiteY1215" fmla="*/ 3551314 h 6857999"/>
              <a:gd name="connsiteX1216" fmla="*/ 497690 w 7119498"/>
              <a:gd name="connsiteY1216" fmla="*/ 3627233 h 6857999"/>
              <a:gd name="connsiteX1217" fmla="*/ 531432 w 7119498"/>
              <a:gd name="connsiteY1217" fmla="*/ 3576620 h 6857999"/>
              <a:gd name="connsiteX1218" fmla="*/ 472384 w 7119498"/>
              <a:gd name="connsiteY1218" fmla="*/ 3492266 h 6857999"/>
              <a:gd name="connsiteX1219" fmla="*/ 480819 w 7119498"/>
              <a:gd name="connsiteY1219" fmla="*/ 3466960 h 6857999"/>
              <a:gd name="connsiteX1220" fmla="*/ 598915 w 7119498"/>
              <a:gd name="connsiteY1220" fmla="*/ 3559749 h 6857999"/>
              <a:gd name="connsiteX1221" fmla="*/ 6461535 w 7119498"/>
              <a:gd name="connsiteY1221" fmla="*/ 3492266 h 6857999"/>
              <a:gd name="connsiteX1222" fmla="*/ 6461535 w 7119498"/>
              <a:gd name="connsiteY1222" fmla="*/ 3526008 h 6857999"/>
              <a:gd name="connsiteX1223" fmla="*/ 6436229 w 7119498"/>
              <a:gd name="connsiteY1223" fmla="*/ 3542878 h 6857999"/>
              <a:gd name="connsiteX1224" fmla="*/ 6402487 w 7119498"/>
              <a:gd name="connsiteY1224" fmla="*/ 3534443 h 6857999"/>
              <a:gd name="connsiteX1225" fmla="*/ 6444664 w 7119498"/>
              <a:gd name="connsiteY1225" fmla="*/ 3576620 h 6857999"/>
              <a:gd name="connsiteX1226" fmla="*/ 6512148 w 7119498"/>
              <a:gd name="connsiteY1226" fmla="*/ 3526008 h 6857999"/>
              <a:gd name="connsiteX1227" fmla="*/ 6621808 w 7119498"/>
              <a:gd name="connsiteY1227" fmla="*/ 3551314 h 6857999"/>
              <a:gd name="connsiteX1228" fmla="*/ 6486841 w 7119498"/>
              <a:gd name="connsiteY1228" fmla="*/ 3627233 h 6857999"/>
              <a:gd name="connsiteX1229" fmla="*/ 6292827 w 7119498"/>
              <a:gd name="connsiteY1229" fmla="*/ 3618797 h 6857999"/>
              <a:gd name="connsiteX1230" fmla="*/ 6292827 w 7119498"/>
              <a:gd name="connsiteY1230" fmla="*/ 3585055 h 6857999"/>
              <a:gd name="connsiteX1231" fmla="*/ 6343439 w 7119498"/>
              <a:gd name="connsiteY1231" fmla="*/ 3534443 h 6857999"/>
              <a:gd name="connsiteX1232" fmla="*/ 6351875 w 7119498"/>
              <a:gd name="connsiteY1232" fmla="*/ 3500701 h 6857999"/>
              <a:gd name="connsiteX1233" fmla="*/ 6394052 w 7119498"/>
              <a:gd name="connsiteY1233" fmla="*/ 3458524 h 6857999"/>
              <a:gd name="connsiteX1234" fmla="*/ 6461535 w 7119498"/>
              <a:gd name="connsiteY1234" fmla="*/ 3492266 h 6857999"/>
              <a:gd name="connsiteX1235" fmla="*/ 6360310 w 7119498"/>
              <a:gd name="connsiteY1235" fmla="*/ 3441653 h 6857999"/>
              <a:gd name="connsiteX1236" fmla="*/ 6326568 w 7119498"/>
              <a:gd name="connsiteY1236" fmla="*/ 3500701 h 6857999"/>
              <a:gd name="connsiteX1237" fmla="*/ 6267520 w 7119498"/>
              <a:gd name="connsiteY1237" fmla="*/ 3424782 h 6857999"/>
              <a:gd name="connsiteX1238" fmla="*/ 6326568 w 7119498"/>
              <a:gd name="connsiteY1238" fmla="*/ 3357299 h 6857999"/>
              <a:gd name="connsiteX1239" fmla="*/ 6360310 w 7119498"/>
              <a:gd name="connsiteY1239" fmla="*/ 3441653 h 6857999"/>
              <a:gd name="connsiteX1240" fmla="*/ 6655550 w 7119498"/>
              <a:gd name="connsiteY1240" fmla="*/ 3391041 h 6857999"/>
              <a:gd name="connsiteX1241" fmla="*/ 6621808 w 7119498"/>
              <a:gd name="connsiteY1241" fmla="*/ 3391041 h 6857999"/>
              <a:gd name="connsiteX1242" fmla="*/ 6596502 w 7119498"/>
              <a:gd name="connsiteY1242" fmla="*/ 3374170 h 6857999"/>
              <a:gd name="connsiteX1243" fmla="*/ 6554325 w 7119498"/>
              <a:gd name="connsiteY1243" fmla="*/ 3433218 h 6857999"/>
              <a:gd name="connsiteX1244" fmla="*/ 6588067 w 7119498"/>
              <a:gd name="connsiteY1244" fmla="*/ 3483830 h 6857999"/>
              <a:gd name="connsiteX1245" fmla="*/ 6613373 w 7119498"/>
              <a:gd name="connsiteY1245" fmla="*/ 3475395 h 6857999"/>
              <a:gd name="connsiteX1246" fmla="*/ 6588067 w 7119498"/>
              <a:gd name="connsiteY1246" fmla="*/ 3441653 h 6857999"/>
              <a:gd name="connsiteX1247" fmla="*/ 6588067 w 7119498"/>
              <a:gd name="connsiteY1247" fmla="*/ 3416347 h 6857999"/>
              <a:gd name="connsiteX1248" fmla="*/ 6621808 w 7119498"/>
              <a:gd name="connsiteY1248" fmla="*/ 3407912 h 6857999"/>
              <a:gd name="connsiteX1249" fmla="*/ 6655550 w 7119498"/>
              <a:gd name="connsiteY1249" fmla="*/ 3458524 h 6857999"/>
              <a:gd name="connsiteX1250" fmla="*/ 6596502 w 7119498"/>
              <a:gd name="connsiteY1250" fmla="*/ 3517572 h 6857999"/>
              <a:gd name="connsiteX1251" fmla="*/ 6461535 w 7119498"/>
              <a:gd name="connsiteY1251" fmla="*/ 3441653 h 6857999"/>
              <a:gd name="connsiteX1252" fmla="*/ 6596502 w 7119498"/>
              <a:gd name="connsiteY1252" fmla="*/ 3340428 h 6857999"/>
              <a:gd name="connsiteX1253" fmla="*/ 6655550 w 7119498"/>
              <a:gd name="connsiteY1253" fmla="*/ 3391041 h 6857999"/>
              <a:gd name="connsiteX1254" fmla="*/ 6874871 w 7119498"/>
              <a:gd name="connsiteY1254" fmla="*/ 3382605 h 6857999"/>
              <a:gd name="connsiteX1255" fmla="*/ 6858000 w 7119498"/>
              <a:gd name="connsiteY1255" fmla="*/ 3399476 h 6857999"/>
              <a:gd name="connsiteX1256" fmla="*/ 6891742 w 7119498"/>
              <a:gd name="connsiteY1256" fmla="*/ 3441653 h 6857999"/>
              <a:gd name="connsiteX1257" fmla="*/ 6756775 w 7119498"/>
              <a:gd name="connsiteY1257" fmla="*/ 3534443 h 6857999"/>
              <a:gd name="connsiteX1258" fmla="*/ 6689292 w 7119498"/>
              <a:gd name="connsiteY1258" fmla="*/ 3492266 h 6857999"/>
              <a:gd name="connsiteX1259" fmla="*/ 6782081 w 7119498"/>
              <a:gd name="connsiteY1259" fmla="*/ 3433218 h 6857999"/>
              <a:gd name="connsiteX1260" fmla="*/ 6739904 w 7119498"/>
              <a:gd name="connsiteY1260" fmla="*/ 3466960 h 6857999"/>
              <a:gd name="connsiteX1261" fmla="*/ 6697727 w 7119498"/>
              <a:gd name="connsiteY1261" fmla="*/ 3433218 h 6857999"/>
              <a:gd name="connsiteX1262" fmla="*/ 6697727 w 7119498"/>
              <a:gd name="connsiteY1262" fmla="*/ 3399476 h 6857999"/>
              <a:gd name="connsiteX1263" fmla="*/ 6782081 w 7119498"/>
              <a:gd name="connsiteY1263" fmla="*/ 3391041 h 6857999"/>
              <a:gd name="connsiteX1264" fmla="*/ 6689292 w 7119498"/>
              <a:gd name="connsiteY1264" fmla="*/ 3365734 h 6857999"/>
              <a:gd name="connsiteX1265" fmla="*/ 6756775 w 7119498"/>
              <a:gd name="connsiteY1265" fmla="*/ 3331993 h 6857999"/>
              <a:gd name="connsiteX1266" fmla="*/ 6874871 w 7119498"/>
              <a:gd name="connsiteY1266" fmla="*/ 3382605 h 6857999"/>
              <a:gd name="connsiteX1267" fmla="*/ 868849 w 7119498"/>
              <a:gd name="connsiteY1267" fmla="*/ 3340428 h 6857999"/>
              <a:gd name="connsiteX1268" fmla="*/ 818236 w 7119498"/>
              <a:gd name="connsiteY1268" fmla="*/ 3382605 h 6857999"/>
              <a:gd name="connsiteX1269" fmla="*/ 809801 w 7119498"/>
              <a:gd name="connsiteY1269" fmla="*/ 3399476 h 6857999"/>
              <a:gd name="connsiteX1270" fmla="*/ 868849 w 7119498"/>
              <a:gd name="connsiteY1270" fmla="*/ 3509137 h 6857999"/>
              <a:gd name="connsiteX1271" fmla="*/ 851978 w 7119498"/>
              <a:gd name="connsiteY1271" fmla="*/ 3559749 h 6857999"/>
              <a:gd name="connsiteX1272" fmla="*/ 792930 w 7119498"/>
              <a:gd name="connsiteY1272" fmla="*/ 3534443 h 6857999"/>
              <a:gd name="connsiteX1273" fmla="*/ 624221 w 7119498"/>
              <a:gd name="connsiteY1273" fmla="*/ 3534443 h 6857999"/>
              <a:gd name="connsiteX1274" fmla="*/ 506125 w 7119498"/>
              <a:gd name="connsiteY1274" fmla="*/ 3424782 h 6857999"/>
              <a:gd name="connsiteX1275" fmla="*/ 556738 w 7119498"/>
              <a:gd name="connsiteY1275" fmla="*/ 3433218 h 6857999"/>
              <a:gd name="connsiteX1276" fmla="*/ 632657 w 7119498"/>
              <a:gd name="connsiteY1276" fmla="*/ 3416347 h 6857999"/>
              <a:gd name="connsiteX1277" fmla="*/ 708576 w 7119498"/>
              <a:gd name="connsiteY1277" fmla="*/ 3475395 h 6857999"/>
              <a:gd name="connsiteX1278" fmla="*/ 759188 w 7119498"/>
              <a:gd name="connsiteY1278" fmla="*/ 3441653 h 6857999"/>
              <a:gd name="connsiteX1279" fmla="*/ 742317 w 7119498"/>
              <a:gd name="connsiteY1279" fmla="*/ 3407912 h 6857999"/>
              <a:gd name="connsiteX1280" fmla="*/ 708576 w 7119498"/>
              <a:gd name="connsiteY1280" fmla="*/ 3433218 h 6857999"/>
              <a:gd name="connsiteX1281" fmla="*/ 632657 w 7119498"/>
              <a:gd name="connsiteY1281" fmla="*/ 3382605 h 6857999"/>
              <a:gd name="connsiteX1282" fmla="*/ 573609 w 7119498"/>
              <a:gd name="connsiteY1282" fmla="*/ 3399476 h 6857999"/>
              <a:gd name="connsiteX1283" fmla="*/ 522996 w 7119498"/>
              <a:gd name="connsiteY1283" fmla="*/ 3399476 h 6857999"/>
              <a:gd name="connsiteX1284" fmla="*/ 632657 w 7119498"/>
              <a:gd name="connsiteY1284" fmla="*/ 3323557 h 6857999"/>
              <a:gd name="connsiteX1285" fmla="*/ 801365 w 7119498"/>
              <a:gd name="connsiteY1285" fmla="*/ 3323557 h 6857999"/>
              <a:gd name="connsiteX1286" fmla="*/ 843542 w 7119498"/>
              <a:gd name="connsiteY1286" fmla="*/ 3298251 h 6857999"/>
              <a:gd name="connsiteX1287" fmla="*/ 868849 w 7119498"/>
              <a:gd name="connsiteY1287" fmla="*/ 3340428 h 6857999"/>
              <a:gd name="connsiteX1288" fmla="*/ 6621808 w 7119498"/>
              <a:gd name="connsiteY1288" fmla="*/ 3306686 h 6857999"/>
              <a:gd name="connsiteX1289" fmla="*/ 6503712 w 7119498"/>
              <a:gd name="connsiteY1289" fmla="*/ 3340428 h 6857999"/>
              <a:gd name="connsiteX1290" fmla="*/ 6444664 w 7119498"/>
              <a:gd name="connsiteY1290" fmla="*/ 3289816 h 6857999"/>
              <a:gd name="connsiteX1291" fmla="*/ 6402487 w 7119498"/>
              <a:gd name="connsiteY1291" fmla="*/ 3323557 h 6857999"/>
              <a:gd name="connsiteX1292" fmla="*/ 6453100 w 7119498"/>
              <a:gd name="connsiteY1292" fmla="*/ 3323557 h 6857999"/>
              <a:gd name="connsiteX1293" fmla="*/ 6461535 w 7119498"/>
              <a:gd name="connsiteY1293" fmla="*/ 3348864 h 6857999"/>
              <a:gd name="connsiteX1294" fmla="*/ 6410923 w 7119498"/>
              <a:gd name="connsiteY1294" fmla="*/ 3407912 h 6857999"/>
              <a:gd name="connsiteX1295" fmla="*/ 6343439 w 7119498"/>
              <a:gd name="connsiteY1295" fmla="*/ 3323557 h 6857999"/>
              <a:gd name="connsiteX1296" fmla="*/ 6292827 w 7119498"/>
              <a:gd name="connsiteY1296" fmla="*/ 3272945 h 6857999"/>
              <a:gd name="connsiteX1297" fmla="*/ 6292827 w 7119498"/>
              <a:gd name="connsiteY1297" fmla="*/ 3239203 h 6857999"/>
              <a:gd name="connsiteX1298" fmla="*/ 6343439 w 7119498"/>
              <a:gd name="connsiteY1298" fmla="*/ 3247639 h 6857999"/>
              <a:gd name="connsiteX1299" fmla="*/ 6486841 w 7119498"/>
              <a:gd name="connsiteY1299" fmla="*/ 3230768 h 6857999"/>
              <a:gd name="connsiteX1300" fmla="*/ 6621808 w 7119498"/>
              <a:gd name="connsiteY1300" fmla="*/ 3306686 h 6857999"/>
              <a:gd name="connsiteX1301" fmla="*/ 455513 w 7119498"/>
              <a:gd name="connsiteY1301" fmla="*/ 3416347 h 6857999"/>
              <a:gd name="connsiteX1302" fmla="*/ 227756 w 7119498"/>
              <a:gd name="connsiteY1302" fmla="*/ 3627233 h 6857999"/>
              <a:gd name="connsiteX1303" fmla="*/ 194015 w 7119498"/>
              <a:gd name="connsiteY1303" fmla="*/ 3576620 h 6857999"/>
              <a:gd name="connsiteX1304" fmla="*/ 219321 w 7119498"/>
              <a:gd name="connsiteY1304" fmla="*/ 3483830 h 6857999"/>
              <a:gd name="connsiteX1305" fmla="*/ 286804 w 7119498"/>
              <a:gd name="connsiteY1305" fmla="*/ 3416347 h 6857999"/>
              <a:gd name="connsiteX1306" fmla="*/ 345852 w 7119498"/>
              <a:gd name="connsiteY1306" fmla="*/ 3450089 h 6857999"/>
              <a:gd name="connsiteX1307" fmla="*/ 345852 w 7119498"/>
              <a:gd name="connsiteY1307" fmla="*/ 3492266 h 6857999"/>
              <a:gd name="connsiteX1308" fmla="*/ 320546 w 7119498"/>
              <a:gd name="connsiteY1308" fmla="*/ 3500701 h 6857999"/>
              <a:gd name="connsiteX1309" fmla="*/ 286804 w 7119498"/>
              <a:gd name="connsiteY1309" fmla="*/ 3466960 h 6857999"/>
              <a:gd name="connsiteX1310" fmla="*/ 269934 w 7119498"/>
              <a:gd name="connsiteY1310" fmla="*/ 3483830 h 6857999"/>
              <a:gd name="connsiteX1311" fmla="*/ 320546 w 7119498"/>
              <a:gd name="connsiteY1311" fmla="*/ 3526008 h 6857999"/>
              <a:gd name="connsiteX1312" fmla="*/ 371159 w 7119498"/>
              <a:gd name="connsiteY1312" fmla="*/ 3492266 h 6857999"/>
              <a:gd name="connsiteX1313" fmla="*/ 379594 w 7119498"/>
              <a:gd name="connsiteY1313" fmla="*/ 3458524 h 6857999"/>
              <a:gd name="connsiteX1314" fmla="*/ 447077 w 7119498"/>
              <a:gd name="connsiteY1314" fmla="*/ 3399476 h 6857999"/>
              <a:gd name="connsiteX1315" fmla="*/ 421771 w 7119498"/>
              <a:gd name="connsiteY1315" fmla="*/ 3382605 h 6857999"/>
              <a:gd name="connsiteX1316" fmla="*/ 371159 w 7119498"/>
              <a:gd name="connsiteY1316" fmla="*/ 3399476 h 6857999"/>
              <a:gd name="connsiteX1317" fmla="*/ 303675 w 7119498"/>
              <a:gd name="connsiteY1317" fmla="*/ 3391041 h 6857999"/>
              <a:gd name="connsiteX1318" fmla="*/ 303675 w 7119498"/>
              <a:gd name="connsiteY1318" fmla="*/ 3365734 h 6857999"/>
              <a:gd name="connsiteX1319" fmla="*/ 320546 w 7119498"/>
              <a:gd name="connsiteY1319" fmla="*/ 3357299 h 6857999"/>
              <a:gd name="connsiteX1320" fmla="*/ 371159 w 7119498"/>
              <a:gd name="connsiteY1320" fmla="*/ 3399476 h 6857999"/>
              <a:gd name="connsiteX1321" fmla="*/ 379594 w 7119498"/>
              <a:gd name="connsiteY1321" fmla="*/ 3374170 h 6857999"/>
              <a:gd name="connsiteX1322" fmla="*/ 320546 w 7119498"/>
              <a:gd name="connsiteY1322" fmla="*/ 3331993 h 6857999"/>
              <a:gd name="connsiteX1323" fmla="*/ 269934 w 7119498"/>
              <a:gd name="connsiteY1323" fmla="*/ 3391041 h 6857999"/>
              <a:gd name="connsiteX1324" fmla="*/ 227756 w 7119498"/>
              <a:gd name="connsiteY1324" fmla="*/ 3391041 h 6857999"/>
              <a:gd name="connsiteX1325" fmla="*/ 194015 w 7119498"/>
              <a:gd name="connsiteY1325" fmla="*/ 3281380 h 6857999"/>
              <a:gd name="connsiteX1326" fmla="*/ 219321 w 7119498"/>
              <a:gd name="connsiteY1326" fmla="*/ 3230768 h 6857999"/>
              <a:gd name="connsiteX1327" fmla="*/ 455513 w 7119498"/>
              <a:gd name="connsiteY1327" fmla="*/ 3416347 h 6857999"/>
              <a:gd name="connsiteX1328" fmla="*/ 700140 w 7119498"/>
              <a:gd name="connsiteY1328" fmla="*/ 3281380 h 6857999"/>
              <a:gd name="connsiteX1329" fmla="*/ 641092 w 7119498"/>
              <a:gd name="connsiteY1329" fmla="*/ 3289816 h 6857999"/>
              <a:gd name="connsiteX1330" fmla="*/ 641092 w 7119498"/>
              <a:gd name="connsiteY1330" fmla="*/ 3230768 h 6857999"/>
              <a:gd name="connsiteX1331" fmla="*/ 683269 w 7119498"/>
              <a:gd name="connsiteY1331" fmla="*/ 3205461 h 6857999"/>
              <a:gd name="connsiteX1332" fmla="*/ 700140 w 7119498"/>
              <a:gd name="connsiteY1332" fmla="*/ 3281380 h 6857999"/>
              <a:gd name="connsiteX1333" fmla="*/ 388030 w 7119498"/>
              <a:gd name="connsiteY1333" fmla="*/ 3188591 h 6857999"/>
              <a:gd name="connsiteX1334" fmla="*/ 388030 w 7119498"/>
              <a:gd name="connsiteY1334" fmla="*/ 3264509 h 6857999"/>
              <a:gd name="connsiteX1335" fmla="*/ 328982 w 7119498"/>
              <a:gd name="connsiteY1335" fmla="*/ 3230768 h 6857999"/>
              <a:gd name="connsiteX1336" fmla="*/ 328982 w 7119498"/>
              <a:gd name="connsiteY1336" fmla="*/ 3163284 h 6857999"/>
              <a:gd name="connsiteX1337" fmla="*/ 388030 w 7119498"/>
              <a:gd name="connsiteY1337" fmla="*/ 3188591 h 6857999"/>
              <a:gd name="connsiteX1338" fmla="*/ 6933919 w 7119498"/>
              <a:gd name="connsiteY1338" fmla="*/ 3171720 h 6857999"/>
              <a:gd name="connsiteX1339" fmla="*/ 6900177 w 7119498"/>
              <a:gd name="connsiteY1339" fmla="*/ 3239203 h 6857999"/>
              <a:gd name="connsiteX1340" fmla="*/ 6891742 w 7119498"/>
              <a:gd name="connsiteY1340" fmla="*/ 3306686 h 6857999"/>
              <a:gd name="connsiteX1341" fmla="*/ 6866436 w 7119498"/>
              <a:gd name="connsiteY1341" fmla="*/ 3331993 h 6857999"/>
              <a:gd name="connsiteX1342" fmla="*/ 6815823 w 7119498"/>
              <a:gd name="connsiteY1342" fmla="*/ 3281380 h 6857999"/>
              <a:gd name="connsiteX1343" fmla="*/ 6858000 w 7119498"/>
              <a:gd name="connsiteY1343" fmla="*/ 3222332 h 6857999"/>
              <a:gd name="connsiteX1344" fmla="*/ 6832694 w 7119498"/>
              <a:gd name="connsiteY1344" fmla="*/ 3205461 h 6857999"/>
              <a:gd name="connsiteX1345" fmla="*/ 6765210 w 7119498"/>
              <a:gd name="connsiteY1345" fmla="*/ 3281380 h 6857999"/>
              <a:gd name="connsiteX1346" fmla="*/ 6680856 w 7119498"/>
              <a:gd name="connsiteY1346" fmla="*/ 3315122 h 6857999"/>
              <a:gd name="connsiteX1347" fmla="*/ 6680856 w 7119498"/>
              <a:gd name="connsiteY1347" fmla="*/ 3289816 h 6857999"/>
              <a:gd name="connsiteX1348" fmla="*/ 6925483 w 7119498"/>
              <a:gd name="connsiteY1348" fmla="*/ 3137978 h 6857999"/>
              <a:gd name="connsiteX1349" fmla="*/ 6933919 w 7119498"/>
              <a:gd name="connsiteY1349" fmla="*/ 3171720 h 6857999"/>
              <a:gd name="connsiteX1350" fmla="*/ 6512148 w 7119498"/>
              <a:gd name="connsiteY1350" fmla="*/ 3137978 h 6857999"/>
              <a:gd name="connsiteX1351" fmla="*/ 6512148 w 7119498"/>
              <a:gd name="connsiteY1351" fmla="*/ 3197026 h 6857999"/>
              <a:gd name="connsiteX1352" fmla="*/ 6444664 w 7119498"/>
              <a:gd name="connsiteY1352" fmla="*/ 3197026 h 6857999"/>
              <a:gd name="connsiteX1353" fmla="*/ 6453100 w 7119498"/>
              <a:gd name="connsiteY1353" fmla="*/ 3095801 h 6857999"/>
              <a:gd name="connsiteX1354" fmla="*/ 6512148 w 7119498"/>
              <a:gd name="connsiteY1354" fmla="*/ 3137978 h 6857999"/>
              <a:gd name="connsiteX1355" fmla="*/ 539867 w 7119498"/>
              <a:gd name="connsiteY1355" fmla="*/ 3095801 h 6857999"/>
              <a:gd name="connsiteX1356" fmla="*/ 607351 w 7119498"/>
              <a:gd name="connsiteY1356" fmla="*/ 3272945 h 6857999"/>
              <a:gd name="connsiteX1357" fmla="*/ 480819 w 7119498"/>
              <a:gd name="connsiteY1357" fmla="*/ 3391041 h 6857999"/>
              <a:gd name="connsiteX1358" fmla="*/ 472384 w 7119498"/>
              <a:gd name="connsiteY1358" fmla="*/ 3365734 h 6857999"/>
              <a:gd name="connsiteX1359" fmla="*/ 531432 w 7119498"/>
              <a:gd name="connsiteY1359" fmla="*/ 3281380 h 6857999"/>
              <a:gd name="connsiteX1360" fmla="*/ 497690 w 7119498"/>
              <a:gd name="connsiteY1360" fmla="*/ 3230768 h 6857999"/>
              <a:gd name="connsiteX1361" fmla="*/ 463948 w 7119498"/>
              <a:gd name="connsiteY1361" fmla="*/ 3315122 h 6857999"/>
              <a:gd name="connsiteX1362" fmla="*/ 413336 w 7119498"/>
              <a:gd name="connsiteY1362" fmla="*/ 3264509 h 6857999"/>
              <a:gd name="connsiteX1363" fmla="*/ 514561 w 7119498"/>
              <a:gd name="connsiteY1363" fmla="*/ 3095801 h 6857999"/>
              <a:gd name="connsiteX1364" fmla="*/ 539867 w 7119498"/>
              <a:gd name="connsiteY1364" fmla="*/ 3095801 h 6857999"/>
              <a:gd name="connsiteX1365" fmla="*/ 6815823 w 7119498"/>
              <a:gd name="connsiteY1365" fmla="*/ 3121107 h 6857999"/>
              <a:gd name="connsiteX1366" fmla="*/ 6765210 w 7119498"/>
              <a:gd name="connsiteY1366" fmla="*/ 3154849 h 6857999"/>
              <a:gd name="connsiteX1367" fmla="*/ 6765210 w 7119498"/>
              <a:gd name="connsiteY1367" fmla="*/ 3095801 h 6857999"/>
              <a:gd name="connsiteX1368" fmla="*/ 6815823 w 7119498"/>
              <a:gd name="connsiteY1368" fmla="*/ 3078930 h 6857999"/>
              <a:gd name="connsiteX1369" fmla="*/ 6815823 w 7119498"/>
              <a:gd name="connsiteY1369" fmla="*/ 3121107 h 6857999"/>
              <a:gd name="connsiteX1370" fmla="*/ 295240 w 7119498"/>
              <a:gd name="connsiteY1370" fmla="*/ 3078930 h 6857999"/>
              <a:gd name="connsiteX1371" fmla="*/ 253063 w 7119498"/>
              <a:gd name="connsiteY1371" fmla="*/ 3137978 h 6857999"/>
              <a:gd name="connsiteX1372" fmla="*/ 278369 w 7119498"/>
              <a:gd name="connsiteY1372" fmla="*/ 3222332 h 6857999"/>
              <a:gd name="connsiteX1373" fmla="*/ 202450 w 7119498"/>
              <a:gd name="connsiteY1373" fmla="*/ 3121107 h 6857999"/>
              <a:gd name="connsiteX1374" fmla="*/ 253063 w 7119498"/>
              <a:gd name="connsiteY1374" fmla="*/ 3036753 h 6857999"/>
              <a:gd name="connsiteX1375" fmla="*/ 295240 w 7119498"/>
              <a:gd name="connsiteY1375" fmla="*/ 3078930 h 6857999"/>
              <a:gd name="connsiteX1376" fmla="*/ 6630244 w 7119498"/>
              <a:gd name="connsiteY1376" fmla="*/ 2986140 h 6857999"/>
              <a:gd name="connsiteX1377" fmla="*/ 6731469 w 7119498"/>
              <a:gd name="connsiteY1377" fmla="*/ 3129543 h 6857999"/>
              <a:gd name="connsiteX1378" fmla="*/ 6672421 w 7119498"/>
              <a:gd name="connsiteY1378" fmla="*/ 3205461 h 6857999"/>
              <a:gd name="connsiteX1379" fmla="*/ 6630244 w 7119498"/>
              <a:gd name="connsiteY1379" fmla="*/ 3180155 h 6857999"/>
              <a:gd name="connsiteX1380" fmla="*/ 6630244 w 7119498"/>
              <a:gd name="connsiteY1380" fmla="*/ 3154849 h 6857999"/>
              <a:gd name="connsiteX1381" fmla="*/ 6680856 w 7119498"/>
              <a:gd name="connsiteY1381" fmla="*/ 3112672 h 6857999"/>
              <a:gd name="connsiteX1382" fmla="*/ 6655550 w 7119498"/>
              <a:gd name="connsiteY1382" fmla="*/ 3104236 h 6857999"/>
              <a:gd name="connsiteX1383" fmla="*/ 6588067 w 7119498"/>
              <a:gd name="connsiteY1383" fmla="*/ 3171720 h 6857999"/>
              <a:gd name="connsiteX1384" fmla="*/ 6663985 w 7119498"/>
              <a:gd name="connsiteY1384" fmla="*/ 3239203 h 6857999"/>
              <a:gd name="connsiteX1385" fmla="*/ 6663985 w 7119498"/>
              <a:gd name="connsiteY1385" fmla="*/ 3264509 h 6857999"/>
              <a:gd name="connsiteX1386" fmla="*/ 6647114 w 7119498"/>
              <a:gd name="connsiteY1386" fmla="*/ 3281380 h 6857999"/>
              <a:gd name="connsiteX1387" fmla="*/ 6545889 w 7119498"/>
              <a:gd name="connsiteY1387" fmla="*/ 3137978 h 6857999"/>
              <a:gd name="connsiteX1388" fmla="*/ 6596502 w 7119498"/>
              <a:gd name="connsiteY1388" fmla="*/ 2969269 h 6857999"/>
              <a:gd name="connsiteX1389" fmla="*/ 6630244 w 7119498"/>
              <a:gd name="connsiteY1389" fmla="*/ 2986140 h 6857999"/>
              <a:gd name="connsiteX1390" fmla="*/ 6917048 w 7119498"/>
              <a:gd name="connsiteY1390" fmla="*/ 3028317 h 6857999"/>
              <a:gd name="connsiteX1391" fmla="*/ 6866436 w 7119498"/>
              <a:gd name="connsiteY1391" fmla="*/ 3129543 h 6857999"/>
              <a:gd name="connsiteX1392" fmla="*/ 6841129 w 7119498"/>
              <a:gd name="connsiteY1392" fmla="*/ 3129543 h 6857999"/>
              <a:gd name="connsiteX1393" fmla="*/ 6874871 w 7119498"/>
              <a:gd name="connsiteY1393" fmla="*/ 3028317 h 6857999"/>
              <a:gd name="connsiteX1394" fmla="*/ 6832694 w 7119498"/>
              <a:gd name="connsiteY1394" fmla="*/ 2960834 h 6857999"/>
              <a:gd name="connsiteX1395" fmla="*/ 6866436 w 7119498"/>
              <a:gd name="connsiteY1395" fmla="*/ 2935528 h 6857999"/>
              <a:gd name="connsiteX1396" fmla="*/ 6917048 w 7119498"/>
              <a:gd name="connsiteY1396" fmla="*/ 3028317 h 6857999"/>
              <a:gd name="connsiteX1397" fmla="*/ 455513 w 7119498"/>
              <a:gd name="connsiteY1397" fmla="*/ 2935528 h 6857999"/>
              <a:gd name="connsiteX1398" fmla="*/ 514561 w 7119498"/>
              <a:gd name="connsiteY1398" fmla="*/ 2859609 h 6857999"/>
              <a:gd name="connsiteX1399" fmla="*/ 455513 w 7119498"/>
              <a:gd name="connsiteY1399" fmla="*/ 2935528 h 6857999"/>
              <a:gd name="connsiteX1400" fmla="*/ 624221 w 7119498"/>
              <a:gd name="connsiteY1400" fmla="*/ 2859609 h 6857999"/>
              <a:gd name="connsiteX1401" fmla="*/ 438642 w 7119498"/>
              <a:gd name="connsiteY1401" fmla="*/ 3045188 h 6857999"/>
              <a:gd name="connsiteX1402" fmla="*/ 312111 w 7119498"/>
              <a:gd name="connsiteY1402" fmla="*/ 2943963 h 6857999"/>
              <a:gd name="connsiteX1403" fmla="*/ 354288 w 7119498"/>
              <a:gd name="connsiteY1403" fmla="*/ 2893351 h 6857999"/>
              <a:gd name="connsiteX1404" fmla="*/ 413336 w 7119498"/>
              <a:gd name="connsiteY1404" fmla="*/ 2969269 h 6857999"/>
              <a:gd name="connsiteX1405" fmla="*/ 447077 w 7119498"/>
              <a:gd name="connsiteY1405" fmla="*/ 2969269 h 6857999"/>
              <a:gd name="connsiteX1406" fmla="*/ 615786 w 7119498"/>
              <a:gd name="connsiteY1406" fmla="*/ 2825867 h 6857999"/>
              <a:gd name="connsiteX1407" fmla="*/ 624221 w 7119498"/>
              <a:gd name="connsiteY1407" fmla="*/ 2859609 h 6857999"/>
              <a:gd name="connsiteX1408" fmla="*/ 809801 w 7119498"/>
              <a:gd name="connsiteY1408" fmla="*/ 2834303 h 6857999"/>
              <a:gd name="connsiteX1409" fmla="*/ 759188 w 7119498"/>
              <a:gd name="connsiteY1409" fmla="*/ 2910222 h 6857999"/>
              <a:gd name="connsiteX1410" fmla="*/ 767624 w 7119498"/>
              <a:gd name="connsiteY1410" fmla="*/ 2943963 h 6857999"/>
              <a:gd name="connsiteX1411" fmla="*/ 843542 w 7119498"/>
              <a:gd name="connsiteY1411" fmla="*/ 3078930 h 6857999"/>
              <a:gd name="connsiteX1412" fmla="*/ 894155 w 7119498"/>
              <a:gd name="connsiteY1412" fmla="*/ 3095801 h 6857999"/>
              <a:gd name="connsiteX1413" fmla="*/ 927897 w 7119498"/>
              <a:gd name="connsiteY1413" fmla="*/ 3154849 h 6857999"/>
              <a:gd name="connsiteX1414" fmla="*/ 894155 w 7119498"/>
              <a:gd name="connsiteY1414" fmla="*/ 3213897 h 6857999"/>
              <a:gd name="connsiteX1415" fmla="*/ 868849 w 7119498"/>
              <a:gd name="connsiteY1415" fmla="*/ 3213897 h 6857999"/>
              <a:gd name="connsiteX1416" fmla="*/ 860413 w 7119498"/>
              <a:gd name="connsiteY1416" fmla="*/ 3188591 h 6857999"/>
              <a:gd name="connsiteX1417" fmla="*/ 885720 w 7119498"/>
              <a:gd name="connsiteY1417" fmla="*/ 3163284 h 6857999"/>
              <a:gd name="connsiteX1418" fmla="*/ 851978 w 7119498"/>
              <a:gd name="connsiteY1418" fmla="*/ 3137978 h 6857999"/>
              <a:gd name="connsiteX1419" fmla="*/ 733882 w 7119498"/>
              <a:gd name="connsiteY1419" fmla="*/ 3239203 h 6857999"/>
              <a:gd name="connsiteX1420" fmla="*/ 717011 w 7119498"/>
              <a:gd name="connsiteY1420" fmla="*/ 3205461 h 6857999"/>
              <a:gd name="connsiteX1421" fmla="*/ 792930 w 7119498"/>
              <a:gd name="connsiteY1421" fmla="*/ 3112672 h 6857999"/>
              <a:gd name="connsiteX1422" fmla="*/ 792930 w 7119498"/>
              <a:gd name="connsiteY1422" fmla="*/ 3087365 h 6857999"/>
              <a:gd name="connsiteX1423" fmla="*/ 725447 w 7119498"/>
              <a:gd name="connsiteY1423" fmla="*/ 2994576 h 6857999"/>
              <a:gd name="connsiteX1424" fmla="*/ 691705 w 7119498"/>
              <a:gd name="connsiteY1424" fmla="*/ 3053624 h 6857999"/>
              <a:gd name="connsiteX1425" fmla="*/ 666399 w 7119498"/>
              <a:gd name="connsiteY1425" fmla="*/ 3062059 h 6857999"/>
              <a:gd name="connsiteX1426" fmla="*/ 632657 w 7119498"/>
              <a:gd name="connsiteY1426" fmla="*/ 3028317 h 6857999"/>
              <a:gd name="connsiteX1427" fmla="*/ 717011 w 7119498"/>
              <a:gd name="connsiteY1427" fmla="*/ 2901786 h 6857999"/>
              <a:gd name="connsiteX1428" fmla="*/ 792930 w 7119498"/>
              <a:gd name="connsiteY1428" fmla="*/ 2808996 h 6857999"/>
              <a:gd name="connsiteX1429" fmla="*/ 809801 w 7119498"/>
              <a:gd name="connsiteY1429" fmla="*/ 2834303 h 6857999"/>
              <a:gd name="connsiteX1430" fmla="*/ 919461 w 7119498"/>
              <a:gd name="connsiteY1430" fmla="*/ 2800561 h 6857999"/>
              <a:gd name="connsiteX1431" fmla="*/ 927897 w 7119498"/>
              <a:gd name="connsiteY1431" fmla="*/ 2884915 h 6857999"/>
              <a:gd name="connsiteX1432" fmla="*/ 877284 w 7119498"/>
              <a:gd name="connsiteY1432" fmla="*/ 2960834 h 6857999"/>
              <a:gd name="connsiteX1433" fmla="*/ 851978 w 7119498"/>
              <a:gd name="connsiteY1433" fmla="*/ 2927092 h 6857999"/>
              <a:gd name="connsiteX1434" fmla="*/ 885720 w 7119498"/>
              <a:gd name="connsiteY1434" fmla="*/ 2893351 h 6857999"/>
              <a:gd name="connsiteX1435" fmla="*/ 835107 w 7119498"/>
              <a:gd name="connsiteY1435" fmla="*/ 2817432 h 6857999"/>
              <a:gd name="connsiteX1436" fmla="*/ 970074 w 7119498"/>
              <a:gd name="connsiteY1436" fmla="*/ 2707771 h 6857999"/>
              <a:gd name="connsiteX1437" fmla="*/ 919461 w 7119498"/>
              <a:gd name="connsiteY1437" fmla="*/ 2800561 h 6857999"/>
              <a:gd name="connsiteX1438" fmla="*/ 6579631 w 7119498"/>
              <a:gd name="connsiteY1438" fmla="*/ 2699336 h 6857999"/>
              <a:gd name="connsiteX1439" fmla="*/ 6588067 w 7119498"/>
              <a:gd name="connsiteY1439" fmla="*/ 2690900 h 6857999"/>
              <a:gd name="connsiteX1440" fmla="*/ 6663985 w 7119498"/>
              <a:gd name="connsiteY1440" fmla="*/ 2817432 h 6857999"/>
              <a:gd name="connsiteX1441" fmla="*/ 6579631 w 7119498"/>
              <a:gd name="connsiteY1441" fmla="*/ 2699336 h 6857999"/>
              <a:gd name="connsiteX1442" fmla="*/ 447077 w 7119498"/>
              <a:gd name="connsiteY1442" fmla="*/ 2682465 h 6857999"/>
              <a:gd name="connsiteX1443" fmla="*/ 421771 w 7119498"/>
              <a:gd name="connsiteY1443" fmla="*/ 2674030 h 6857999"/>
              <a:gd name="connsiteX1444" fmla="*/ 202450 w 7119498"/>
              <a:gd name="connsiteY1444" fmla="*/ 2834303 h 6857999"/>
              <a:gd name="connsiteX1445" fmla="*/ 134967 w 7119498"/>
              <a:gd name="connsiteY1445" fmla="*/ 3424782 h 6857999"/>
              <a:gd name="connsiteX1446" fmla="*/ 185579 w 7119498"/>
              <a:gd name="connsiteY1446" fmla="*/ 3973085 h 6857999"/>
              <a:gd name="connsiteX1447" fmla="*/ 447077 w 7119498"/>
              <a:gd name="connsiteY1447" fmla="*/ 4183971 h 6857999"/>
              <a:gd name="connsiteX1448" fmla="*/ 396465 w 7119498"/>
              <a:gd name="connsiteY1448" fmla="*/ 4192406 h 6857999"/>
              <a:gd name="connsiteX1449" fmla="*/ 134967 w 7119498"/>
              <a:gd name="connsiteY1449" fmla="*/ 3795941 h 6857999"/>
              <a:gd name="connsiteX1450" fmla="*/ 118096 w 7119498"/>
              <a:gd name="connsiteY1450" fmla="*/ 3618797 h 6857999"/>
              <a:gd name="connsiteX1451" fmla="*/ 118096 w 7119498"/>
              <a:gd name="connsiteY1451" fmla="*/ 3230768 h 6857999"/>
              <a:gd name="connsiteX1452" fmla="*/ 396465 w 7119498"/>
              <a:gd name="connsiteY1452" fmla="*/ 2665594 h 6857999"/>
              <a:gd name="connsiteX1453" fmla="*/ 447077 w 7119498"/>
              <a:gd name="connsiteY1453" fmla="*/ 2682465 h 6857999"/>
              <a:gd name="connsiteX1454" fmla="*/ 6537454 w 7119498"/>
              <a:gd name="connsiteY1454" fmla="*/ 2682465 h 6857999"/>
              <a:gd name="connsiteX1455" fmla="*/ 6571196 w 7119498"/>
              <a:gd name="connsiteY1455" fmla="*/ 2775255 h 6857999"/>
              <a:gd name="connsiteX1456" fmla="*/ 6672421 w 7119498"/>
              <a:gd name="connsiteY1456" fmla="*/ 2851174 h 6857999"/>
              <a:gd name="connsiteX1457" fmla="*/ 6723033 w 7119498"/>
              <a:gd name="connsiteY1457" fmla="*/ 2825867 h 6857999"/>
              <a:gd name="connsiteX1458" fmla="*/ 6706162 w 7119498"/>
              <a:gd name="connsiteY1458" fmla="*/ 2800561 h 6857999"/>
              <a:gd name="connsiteX1459" fmla="*/ 6756775 w 7119498"/>
              <a:gd name="connsiteY1459" fmla="*/ 2749948 h 6857999"/>
              <a:gd name="connsiteX1460" fmla="*/ 6824258 w 7119498"/>
              <a:gd name="connsiteY1460" fmla="*/ 2825867 h 6857999"/>
              <a:gd name="connsiteX1461" fmla="*/ 6697727 w 7119498"/>
              <a:gd name="connsiteY1461" fmla="*/ 2910222 h 6857999"/>
              <a:gd name="connsiteX1462" fmla="*/ 6478406 w 7119498"/>
              <a:gd name="connsiteY1462" fmla="*/ 2699336 h 6857999"/>
              <a:gd name="connsiteX1463" fmla="*/ 6478406 w 7119498"/>
              <a:gd name="connsiteY1463" fmla="*/ 2648723 h 6857999"/>
              <a:gd name="connsiteX1464" fmla="*/ 6537454 w 7119498"/>
              <a:gd name="connsiteY1464" fmla="*/ 2682465 h 6857999"/>
              <a:gd name="connsiteX1465" fmla="*/ 6157860 w 7119498"/>
              <a:gd name="connsiteY1465" fmla="*/ 2581240 h 6857999"/>
              <a:gd name="connsiteX1466" fmla="*/ 6259085 w 7119498"/>
              <a:gd name="connsiteY1466" fmla="*/ 2665594 h 6857999"/>
              <a:gd name="connsiteX1467" fmla="*/ 6360310 w 7119498"/>
              <a:gd name="connsiteY1467" fmla="*/ 2690900 h 6857999"/>
              <a:gd name="connsiteX1468" fmla="*/ 6419358 w 7119498"/>
              <a:gd name="connsiteY1468" fmla="*/ 2817432 h 6857999"/>
              <a:gd name="connsiteX1469" fmla="*/ 6444664 w 7119498"/>
              <a:gd name="connsiteY1469" fmla="*/ 2834303 h 6857999"/>
              <a:gd name="connsiteX1470" fmla="*/ 6520583 w 7119498"/>
              <a:gd name="connsiteY1470" fmla="*/ 2918657 h 6857999"/>
              <a:gd name="connsiteX1471" fmla="*/ 6486841 w 7119498"/>
              <a:gd name="connsiteY1471" fmla="*/ 2986140 h 6857999"/>
              <a:gd name="connsiteX1472" fmla="*/ 6444664 w 7119498"/>
              <a:gd name="connsiteY1472" fmla="*/ 2986140 h 6857999"/>
              <a:gd name="connsiteX1473" fmla="*/ 6436229 w 7119498"/>
              <a:gd name="connsiteY1473" fmla="*/ 2960834 h 6857999"/>
              <a:gd name="connsiteX1474" fmla="*/ 6453100 w 7119498"/>
              <a:gd name="connsiteY1474" fmla="*/ 2927092 h 6857999"/>
              <a:gd name="connsiteX1475" fmla="*/ 6444664 w 7119498"/>
              <a:gd name="connsiteY1475" fmla="*/ 2901786 h 6857999"/>
              <a:gd name="connsiteX1476" fmla="*/ 6410923 w 7119498"/>
              <a:gd name="connsiteY1476" fmla="*/ 2893351 h 6857999"/>
              <a:gd name="connsiteX1477" fmla="*/ 6335004 w 7119498"/>
              <a:gd name="connsiteY1477" fmla="*/ 2969269 h 6857999"/>
              <a:gd name="connsiteX1478" fmla="*/ 6419358 w 7119498"/>
              <a:gd name="connsiteY1478" fmla="*/ 3087365 h 6857999"/>
              <a:gd name="connsiteX1479" fmla="*/ 6410923 w 7119498"/>
              <a:gd name="connsiteY1479" fmla="*/ 3121107 h 6857999"/>
              <a:gd name="connsiteX1480" fmla="*/ 6309698 w 7119498"/>
              <a:gd name="connsiteY1480" fmla="*/ 3045188 h 6857999"/>
              <a:gd name="connsiteX1481" fmla="*/ 6275956 w 7119498"/>
              <a:gd name="connsiteY1481" fmla="*/ 3045188 h 6857999"/>
              <a:gd name="connsiteX1482" fmla="*/ 6275956 w 7119498"/>
              <a:gd name="connsiteY1482" fmla="*/ 3104236 h 6857999"/>
              <a:gd name="connsiteX1483" fmla="*/ 6233779 w 7119498"/>
              <a:gd name="connsiteY1483" fmla="*/ 3112672 h 6857999"/>
              <a:gd name="connsiteX1484" fmla="*/ 6216908 w 7119498"/>
              <a:gd name="connsiteY1484" fmla="*/ 3062059 h 6857999"/>
              <a:gd name="connsiteX1485" fmla="*/ 6284391 w 7119498"/>
              <a:gd name="connsiteY1485" fmla="*/ 2977705 h 6857999"/>
              <a:gd name="connsiteX1486" fmla="*/ 6377181 w 7119498"/>
              <a:gd name="connsiteY1486" fmla="*/ 2800561 h 6857999"/>
              <a:gd name="connsiteX1487" fmla="*/ 6301262 w 7119498"/>
              <a:gd name="connsiteY1487" fmla="*/ 2733078 h 6857999"/>
              <a:gd name="connsiteX1488" fmla="*/ 6242214 w 7119498"/>
              <a:gd name="connsiteY1488" fmla="*/ 2766819 h 6857999"/>
              <a:gd name="connsiteX1489" fmla="*/ 6275956 w 7119498"/>
              <a:gd name="connsiteY1489" fmla="*/ 2817432 h 6857999"/>
              <a:gd name="connsiteX1490" fmla="*/ 6233779 w 7119498"/>
              <a:gd name="connsiteY1490" fmla="*/ 2859609 h 6857999"/>
              <a:gd name="connsiteX1491" fmla="*/ 6191602 w 7119498"/>
              <a:gd name="connsiteY1491" fmla="*/ 2800561 h 6857999"/>
              <a:gd name="connsiteX1492" fmla="*/ 6208472 w 7119498"/>
              <a:gd name="connsiteY1492" fmla="*/ 2716207 h 6857999"/>
              <a:gd name="connsiteX1493" fmla="*/ 6140989 w 7119498"/>
              <a:gd name="connsiteY1493" fmla="*/ 2581240 h 6857999"/>
              <a:gd name="connsiteX1494" fmla="*/ 6157860 w 7119498"/>
              <a:gd name="connsiteY1494" fmla="*/ 2581240 h 6857999"/>
              <a:gd name="connsiteX1495" fmla="*/ 548303 w 7119498"/>
              <a:gd name="connsiteY1495" fmla="*/ 2631853 h 6857999"/>
              <a:gd name="connsiteX1496" fmla="*/ 506125 w 7119498"/>
              <a:gd name="connsiteY1496" fmla="*/ 2674030 h 6857999"/>
              <a:gd name="connsiteX1497" fmla="*/ 404900 w 7119498"/>
              <a:gd name="connsiteY1497" fmla="*/ 2623417 h 6857999"/>
              <a:gd name="connsiteX1498" fmla="*/ 295240 w 7119498"/>
              <a:gd name="connsiteY1498" fmla="*/ 2657159 h 6857999"/>
              <a:gd name="connsiteX1499" fmla="*/ 92790 w 7119498"/>
              <a:gd name="connsiteY1499" fmla="*/ 3180155 h 6857999"/>
              <a:gd name="connsiteX1500" fmla="*/ 75919 w 7119498"/>
              <a:gd name="connsiteY1500" fmla="*/ 3399476 h 6857999"/>
              <a:gd name="connsiteX1501" fmla="*/ 84354 w 7119498"/>
              <a:gd name="connsiteY1501" fmla="*/ 3551314 h 6857999"/>
              <a:gd name="connsiteX1502" fmla="*/ 194015 w 7119498"/>
              <a:gd name="connsiteY1502" fmla="*/ 4108052 h 6857999"/>
              <a:gd name="connsiteX1503" fmla="*/ 396465 w 7119498"/>
              <a:gd name="connsiteY1503" fmla="*/ 4234583 h 6857999"/>
              <a:gd name="connsiteX1504" fmla="*/ 506125 w 7119498"/>
              <a:gd name="connsiteY1504" fmla="*/ 4192406 h 6857999"/>
              <a:gd name="connsiteX1505" fmla="*/ 548303 w 7119498"/>
              <a:gd name="connsiteY1505" fmla="*/ 4217712 h 6857999"/>
              <a:gd name="connsiteX1506" fmla="*/ 362723 w 7119498"/>
              <a:gd name="connsiteY1506" fmla="*/ 4302067 h 6857999"/>
              <a:gd name="connsiteX1507" fmla="*/ 84354 w 7119498"/>
              <a:gd name="connsiteY1507" fmla="*/ 4074310 h 6857999"/>
              <a:gd name="connsiteX1508" fmla="*/ 8435 w 7119498"/>
              <a:gd name="connsiteY1508" fmla="*/ 3585055 h 6857999"/>
              <a:gd name="connsiteX1509" fmla="*/ 0 w 7119498"/>
              <a:gd name="connsiteY1509" fmla="*/ 3424782 h 6857999"/>
              <a:gd name="connsiteX1510" fmla="*/ 8435 w 7119498"/>
              <a:gd name="connsiteY1510" fmla="*/ 3272945 h 6857999"/>
              <a:gd name="connsiteX1511" fmla="*/ 33742 w 7119498"/>
              <a:gd name="connsiteY1511" fmla="*/ 3036753 h 6857999"/>
              <a:gd name="connsiteX1512" fmla="*/ 379594 w 7119498"/>
              <a:gd name="connsiteY1512" fmla="*/ 2564369 h 6857999"/>
              <a:gd name="connsiteX1513" fmla="*/ 548303 w 7119498"/>
              <a:gd name="connsiteY1513" fmla="*/ 2631853 h 6857999"/>
              <a:gd name="connsiteX1514" fmla="*/ 7077321 w 7119498"/>
              <a:gd name="connsiteY1514" fmla="*/ 3011447 h 6857999"/>
              <a:gd name="connsiteX1515" fmla="*/ 7094192 w 7119498"/>
              <a:gd name="connsiteY1515" fmla="*/ 3213897 h 6857999"/>
              <a:gd name="connsiteX1516" fmla="*/ 7119498 w 7119498"/>
              <a:gd name="connsiteY1516" fmla="*/ 3374170 h 6857999"/>
              <a:gd name="connsiteX1517" fmla="*/ 7085757 w 7119498"/>
              <a:gd name="connsiteY1517" fmla="*/ 3391041 h 6857999"/>
              <a:gd name="connsiteX1518" fmla="*/ 7119498 w 7119498"/>
              <a:gd name="connsiteY1518" fmla="*/ 3416347 h 6857999"/>
              <a:gd name="connsiteX1519" fmla="*/ 7085757 w 7119498"/>
              <a:gd name="connsiteY1519" fmla="*/ 3450089 h 6857999"/>
              <a:gd name="connsiteX1520" fmla="*/ 7119498 w 7119498"/>
              <a:gd name="connsiteY1520" fmla="*/ 3492266 h 6857999"/>
              <a:gd name="connsiteX1521" fmla="*/ 7085757 w 7119498"/>
              <a:gd name="connsiteY1521" fmla="*/ 3745329 h 6857999"/>
              <a:gd name="connsiteX1522" fmla="*/ 7077321 w 7119498"/>
              <a:gd name="connsiteY1522" fmla="*/ 3888731 h 6857999"/>
              <a:gd name="connsiteX1523" fmla="*/ 7060450 w 7119498"/>
              <a:gd name="connsiteY1523" fmla="*/ 3930908 h 6857999"/>
              <a:gd name="connsiteX1524" fmla="*/ 6697727 w 7119498"/>
              <a:gd name="connsiteY1524" fmla="*/ 4445469 h 6857999"/>
              <a:gd name="connsiteX1525" fmla="*/ 6545889 w 7119498"/>
              <a:gd name="connsiteY1525" fmla="*/ 4361115 h 6857999"/>
              <a:gd name="connsiteX1526" fmla="*/ 6588067 w 7119498"/>
              <a:gd name="connsiteY1526" fmla="*/ 4327373 h 6857999"/>
              <a:gd name="connsiteX1527" fmla="*/ 6714598 w 7119498"/>
              <a:gd name="connsiteY1527" fmla="*/ 4369550 h 6857999"/>
              <a:gd name="connsiteX1528" fmla="*/ 7018273 w 7119498"/>
              <a:gd name="connsiteY1528" fmla="*/ 3787506 h 6857999"/>
              <a:gd name="connsiteX1529" fmla="*/ 7035144 w 7119498"/>
              <a:gd name="connsiteY1529" fmla="*/ 3635668 h 6857999"/>
              <a:gd name="connsiteX1530" fmla="*/ 7035144 w 7119498"/>
              <a:gd name="connsiteY1530" fmla="*/ 3475395 h 6857999"/>
              <a:gd name="connsiteX1531" fmla="*/ 7001402 w 7119498"/>
              <a:gd name="connsiteY1531" fmla="*/ 3458524 h 6857999"/>
              <a:gd name="connsiteX1532" fmla="*/ 7001402 w 7119498"/>
              <a:gd name="connsiteY1532" fmla="*/ 3660974 h 6857999"/>
              <a:gd name="connsiteX1533" fmla="*/ 6976096 w 7119498"/>
              <a:gd name="connsiteY1533" fmla="*/ 3711587 h 6857999"/>
              <a:gd name="connsiteX1534" fmla="*/ 6992967 w 7119498"/>
              <a:gd name="connsiteY1534" fmla="*/ 3736893 h 6857999"/>
              <a:gd name="connsiteX1535" fmla="*/ 6976096 w 7119498"/>
              <a:gd name="connsiteY1535" fmla="*/ 3812812 h 6857999"/>
              <a:gd name="connsiteX1536" fmla="*/ 6714598 w 7119498"/>
              <a:gd name="connsiteY1536" fmla="*/ 4335808 h 6857999"/>
              <a:gd name="connsiteX1537" fmla="*/ 6655550 w 7119498"/>
              <a:gd name="connsiteY1537" fmla="*/ 4310502 h 6857999"/>
              <a:gd name="connsiteX1538" fmla="*/ 6706162 w 7119498"/>
              <a:gd name="connsiteY1538" fmla="*/ 4327373 h 6857999"/>
              <a:gd name="connsiteX1539" fmla="*/ 6883306 w 7119498"/>
              <a:gd name="connsiteY1539" fmla="*/ 4167100 h 6857999"/>
              <a:gd name="connsiteX1540" fmla="*/ 6933919 w 7119498"/>
              <a:gd name="connsiteY1540" fmla="*/ 3964650 h 6857999"/>
              <a:gd name="connsiteX1541" fmla="*/ 6959225 w 7119498"/>
              <a:gd name="connsiteY1541" fmla="*/ 3812812 h 6857999"/>
              <a:gd name="connsiteX1542" fmla="*/ 6976096 w 7119498"/>
              <a:gd name="connsiteY1542" fmla="*/ 3652539 h 6857999"/>
              <a:gd name="connsiteX1543" fmla="*/ 6984531 w 7119498"/>
              <a:gd name="connsiteY1543" fmla="*/ 3500701 h 6857999"/>
              <a:gd name="connsiteX1544" fmla="*/ 7018273 w 7119498"/>
              <a:gd name="connsiteY1544" fmla="*/ 3450089 h 6857999"/>
              <a:gd name="connsiteX1545" fmla="*/ 6984531 w 7119498"/>
              <a:gd name="connsiteY1545" fmla="*/ 3391041 h 6857999"/>
              <a:gd name="connsiteX1546" fmla="*/ 6976096 w 7119498"/>
              <a:gd name="connsiteY1546" fmla="*/ 3256074 h 6857999"/>
              <a:gd name="connsiteX1547" fmla="*/ 6731469 w 7119498"/>
              <a:gd name="connsiteY1547" fmla="*/ 2539063 h 6857999"/>
              <a:gd name="connsiteX1548" fmla="*/ 6672421 w 7119498"/>
              <a:gd name="connsiteY1548" fmla="*/ 2547498 h 6857999"/>
              <a:gd name="connsiteX1549" fmla="*/ 6655550 w 7119498"/>
              <a:gd name="connsiteY1549" fmla="*/ 2547498 h 6857999"/>
              <a:gd name="connsiteX1550" fmla="*/ 6706162 w 7119498"/>
              <a:gd name="connsiteY1550" fmla="*/ 2522192 h 6857999"/>
              <a:gd name="connsiteX1551" fmla="*/ 6976096 w 7119498"/>
              <a:gd name="connsiteY1551" fmla="*/ 3045188 h 6857999"/>
              <a:gd name="connsiteX1552" fmla="*/ 6992967 w 7119498"/>
              <a:gd name="connsiteY1552" fmla="*/ 3112672 h 6857999"/>
              <a:gd name="connsiteX1553" fmla="*/ 6976096 w 7119498"/>
              <a:gd name="connsiteY1553" fmla="*/ 3146413 h 6857999"/>
              <a:gd name="connsiteX1554" fmla="*/ 7001402 w 7119498"/>
              <a:gd name="connsiteY1554" fmla="*/ 3197026 h 6857999"/>
              <a:gd name="connsiteX1555" fmla="*/ 7001402 w 7119498"/>
              <a:gd name="connsiteY1555" fmla="*/ 3382605 h 6857999"/>
              <a:gd name="connsiteX1556" fmla="*/ 7035144 w 7119498"/>
              <a:gd name="connsiteY1556" fmla="*/ 3399476 h 6857999"/>
              <a:gd name="connsiteX1557" fmla="*/ 7035144 w 7119498"/>
              <a:gd name="connsiteY1557" fmla="*/ 3213897 h 6857999"/>
              <a:gd name="connsiteX1558" fmla="*/ 6714598 w 7119498"/>
              <a:gd name="connsiteY1558" fmla="*/ 2488450 h 6857999"/>
              <a:gd name="connsiteX1559" fmla="*/ 6588067 w 7119498"/>
              <a:gd name="connsiteY1559" fmla="*/ 2530627 h 6857999"/>
              <a:gd name="connsiteX1560" fmla="*/ 6545889 w 7119498"/>
              <a:gd name="connsiteY1560" fmla="*/ 2505321 h 6857999"/>
              <a:gd name="connsiteX1561" fmla="*/ 6697727 w 7119498"/>
              <a:gd name="connsiteY1561" fmla="*/ 2412531 h 6857999"/>
              <a:gd name="connsiteX1562" fmla="*/ 7077321 w 7119498"/>
              <a:gd name="connsiteY1562" fmla="*/ 3011447 h 6857999"/>
              <a:gd name="connsiteX1563" fmla="*/ 413336 w 7119498"/>
              <a:gd name="connsiteY1563" fmla="*/ 2420967 h 6857999"/>
              <a:gd name="connsiteX1564" fmla="*/ 269934 w 7119498"/>
              <a:gd name="connsiteY1564" fmla="*/ 2547498 h 6857999"/>
              <a:gd name="connsiteX1565" fmla="*/ 261498 w 7119498"/>
              <a:gd name="connsiteY1565" fmla="*/ 2530627 h 6857999"/>
              <a:gd name="connsiteX1566" fmla="*/ 371159 w 7119498"/>
              <a:gd name="connsiteY1566" fmla="*/ 2404096 h 6857999"/>
              <a:gd name="connsiteX1567" fmla="*/ 413336 w 7119498"/>
              <a:gd name="connsiteY1567" fmla="*/ 2420967 h 6857999"/>
              <a:gd name="connsiteX1568" fmla="*/ 565173 w 7119498"/>
              <a:gd name="connsiteY1568" fmla="*/ 2353484 h 6857999"/>
              <a:gd name="connsiteX1569" fmla="*/ 548303 w 7119498"/>
              <a:gd name="connsiteY1569" fmla="*/ 2370354 h 6857999"/>
              <a:gd name="connsiteX1570" fmla="*/ 514561 w 7119498"/>
              <a:gd name="connsiteY1570" fmla="*/ 2328177 h 6857999"/>
              <a:gd name="connsiteX1571" fmla="*/ 556738 w 7119498"/>
              <a:gd name="connsiteY1571" fmla="*/ 2311306 h 6857999"/>
              <a:gd name="connsiteX1572" fmla="*/ 565173 w 7119498"/>
              <a:gd name="connsiteY1572" fmla="*/ 2353484 h 6857999"/>
              <a:gd name="connsiteX1573" fmla="*/ 531432 w 7119498"/>
              <a:gd name="connsiteY1573" fmla="*/ 2446273 h 6857999"/>
              <a:gd name="connsiteX1574" fmla="*/ 480819 w 7119498"/>
              <a:gd name="connsiteY1574" fmla="*/ 2539063 h 6857999"/>
              <a:gd name="connsiteX1575" fmla="*/ 430207 w 7119498"/>
              <a:gd name="connsiteY1575" fmla="*/ 2522192 h 6857999"/>
              <a:gd name="connsiteX1576" fmla="*/ 396465 w 7119498"/>
              <a:gd name="connsiteY1576" fmla="*/ 2480015 h 6857999"/>
              <a:gd name="connsiteX1577" fmla="*/ 455513 w 7119498"/>
              <a:gd name="connsiteY1577" fmla="*/ 2446273 h 6857999"/>
              <a:gd name="connsiteX1578" fmla="*/ 455513 w 7119498"/>
              <a:gd name="connsiteY1578" fmla="*/ 2412531 h 6857999"/>
              <a:gd name="connsiteX1579" fmla="*/ 371159 w 7119498"/>
              <a:gd name="connsiteY1579" fmla="*/ 2370354 h 6857999"/>
              <a:gd name="connsiteX1580" fmla="*/ 219321 w 7119498"/>
              <a:gd name="connsiteY1580" fmla="*/ 2564369 h 6857999"/>
              <a:gd name="connsiteX1581" fmla="*/ 160273 w 7119498"/>
              <a:gd name="connsiteY1581" fmla="*/ 2606546 h 6857999"/>
              <a:gd name="connsiteX1582" fmla="*/ 160273 w 7119498"/>
              <a:gd name="connsiteY1582" fmla="*/ 2488450 h 6857999"/>
              <a:gd name="connsiteX1583" fmla="*/ 371159 w 7119498"/>
              <a:gd name="connsiteY1583" fmla="*/ 2302871 h 6857999"/>
              <a:gd name="connsiteX1584" fmla="*/ 531432 w 7119498"/>
              <a:gd name="connsiteY1584" fmla="*/ 2446273 h 6857999"/>
              <a:gd name="connsiteX1585" fmla="*/ 607351 w 7119498"/>
              <a:gd name="connsiteY1585" fmla="*/ 2336613 h 6857999"/>
              <a:gd name="connsiteX1586" fmla="*/ 556738 w 7119498"/>
              <a:gd name="connsiteY1586" fmla="*/ 2404096 h 6857999"/>
              <a:gd name="connsiteX1587" fmla="*/ 607351 w 7119498"/>
              <a:gd name="connsiteY1587" fmla="*/ 2294436 h 6857999"/>
              <a:gd name="connsiteX1588" fmla="*/ 607351 w 7119498"/>
              <a:gd name="connsiteY1588" fmla="*/ 2336613 h 6857999"/>
              <a:gd name="connsiteX1589" fmla="*/ 6731469 w 7119498"/>
              <a:gd name="connsiteY1589" fmla="*/ 2260694 h 6857999"/>
              <a:gd name="connsiteX1590" fmla="*/ 6849565 w 7119498"/>
              <a:gd name="connsiteY1590" fmla="*/ 2387225 h 6857999"/>
              <a:gd name="connsiteX1591" fmla="*/ 6841129 w 7119498"/>
              <a:gd name="connsiteY1591" fmla="*/ 2420967 h 6857999"/>
              <a:gd name="connsiteX1592" fmla="*/ 6815823 w 7119498"/>
              <a:gd name="connsiteY1592" fmla="*/ 2420967 h 6857999"/>
              <a:gd name="connsiteX1593" fmla="*/ 6756775 w 7119498"/>
              <a:gd name="connsiteY1593" fmla="*/ 2302871 h 6857999"/>
              <a:gd name="connsiteX1594" fmla="*/ 6689292 w 7119498"/>
              <a:gd name="connsiteY1594" fmla="*/ 2277565 h 6857999"/>
              <a:gd name="connsiteX1595" fmla="*/ 6689292 w 7119498"/>
              <a:gd name="connsiteY1595" fmla="*/ 2260694 h 6857999"/>
              <a:gd name="connsiteX1596" fmla="*/ 6731469 w 7119498"/>
              <a:gd name="connsiteY1596" fmla="*/ 2260694 h 6857999"/>
              <a:gd name="connsiteX1597" fmla="*/ 388030 w 7119498"/>
              <a:gd name="connsiteY1597" fmla="*/ 2269129 h 6857999"/>
              <a:gd name="connsiteX1598" fmla="*/ 345852 w 7119498"/>
              <a:gd name="connsiteY1598" fmla="*/ 2269129 h 6857999"/>
              <a:gd name="connsiteX1599" fmla="*/ 362723 w 7119498"/>
              <a:gd name="connsiteY1599" fmla="*/ 2235388 h 6857999"/>
              <a:gd name="connsiteX1600" fmla="*/ 388030 w 7119498"/>
              <a:gd name="connsiteY1600" fmla="*/ 2269129 h 6857999"/>
              <a:gd name="connsiteX1601" fmla="*/ 700140 w 7119498"/>
              <a:gd name="connsiteY1601" fmla="*/ 2319742 h 6857999"/>
              <a:gd name="connsiteX1602" fmla="*/ 565173 w 7119498"/>
              <a:gd name="connsiteY1602" fmla="*/ 2505321 h 6857999"/>
              <a:gd name="connsiteX1603" fmla="*/ 556738 w 7119498"/>
              <a:gd name="connsiteY1603" fmla="*/ 2480015 h 6857999"/>
              <a:gd name="connsiteX1604" fmla="*/ 641092 w 7119498"/>
              <a:gd name="connsiteY1604" fmla="*/ 2336613 h 6857999"/>
              <a:gd name="connsiteX1605" fmla="*/ 641092 w 7119498"/>
              <a:gd name="connsiteY1605" fmla="*/ 2286000 h 6857999"/>
              <a:gd name="connsiteX1606" fmla="*/ 657963 w 7119498"/>
              <a:gd name="connsiteY1606" fmla="*/ 2226952 h 6857999"/>
              <a:gd name="connsiteX1607" fmla="*/ 700140 w 7119498"/>
              <a:gd name="connsiteY1607" fmla="*/ 2319742 h 6857999"/>
              <a:gd name="connsiteX1608" fmla="*/ 6529019 w 7119498"/>
              <a:gd name="connsiteY1608" fmla="*/ 2260694 h 6857999"/>
              <a:gd name="connsiteX1609" fmla="*/ 6495277 w 7119498"/>
              <a:gd name="connsiteY1609" fmla="*/ 2210081 h 6857999"/>
              <a:gd name="connsiteX1610" fmla="*/ 6545889 w 7119498"/>
              <a:gd name="connsiteY1610" fmla="*/ 2210081 h 6857999"/>
              <a:gd name="connsiteX1611" fmla="*/ 6529019 w 7119498"/>
              <a:gd name="connsiteY1611" fmla="*/ 2260694 h 6857999"/>
              <a:gd name="connsiteX1612" fmla="*/ 6950790 w 7119498"/>
              <a:gd name="connsiteY1612" fmla="*/ 2370354 h 6857999"/>
              <a:gd name="connsiteX1613" fmla="*/ 6942354 w 7119498"/>
              <a:gd name="connsiteY1613" fmla="*/ 2496886 h 6857999"/>
              <a:gd name="connsiteX1614" fmla="*/ 6874871 w 7119498"/>
              <a:gd name="connsiteY1614" fmla="*/ 2446273 h 6857999"/>
              <a:gd name="connsiteX1615" fmla="*/ 6714598 w 7119498"/>
              <a:gd name="connsiteY1615" fmla="*/ 2226952 h 6857999"/>
              <a:gd name="connsiteX1616" fmla="*/ 6638679 w 7119498"/>
              <a:gd name="connsiteY1616" fmla="*/ 2269129 h 6857999"/>
              <a:gd name="connsiteX1617" fmla="*/ 6663985 w 7119498"/>
              <a:gd name="connsiteY1617" fmla="*/ 2328177 h 6857999"/>
              <a:gd name="connsiteX1618" fmla="*/ 6613373 w 7119498"/>
              <a:gd name="connsiteY1618" fmla="*/ 2370354 h 6857999"/>
              <a:gd name="connsiteX1619" fmla="*/ 6554325 w 7119498"/>
              <a:gd name="connsiteY1619" fmla="*/ 2302871 h 6857999"/>
              <a:gd name="connsiteX1620" fmla="*/ 6731469 w 7119498"/>
              <a:gd name="connsiteY1620" fmla="*/ 2176340 h 6857999"/>
              <a:gd name="connsiteX1621" fmla="*/ 6950790 w 7119498"/>
              <a:gd name="connsiteY1621" fmla="*/ 2370354 h 6857999"/>
              <a:gd name="connsiteX1622" fmla="*/ 6461535 w 7119498"/>
              <a:gd name="connsiteY1622" fmla="*/ 2235388 h 6857999"/>
              <a:gd name="connsiteX1623" fmla="*/ 6503712 w 7119498"/>
              <a:gd name="connsiteY1623" fmla="*/ 2319742 h 6857999"/>
              <a:gd name="connsiteX1624" fmla="*/ 6436229 w 7119498"/>
              <a:gd name="connsiteY1624" fmla="*/ 2218517 h 6857999"/>
              <a:gd name="connsiteX1625" fmla="*/ 6461535 w 7119498"/>
              <a:gd name="connsiteY1625" fmla="*/ 2167904 h 6857999"/>
              <a:gd name="connsiteX1626" fmla="*/ 6461535 w 7119498"/>
              <a:gd name="connsiteY1626" fmla="*/ 2235388 h 6857999"/>
              <a:gd name="connsiteX1627" fmla="*/ 328982 w 7119498"/>
              <a:gd name="connsiteY1627" fmla="*/ 2193210 h 6857999"/>
              <a:gd name="connsiteX1628" fmla="*/ 244627 w 7119498"/>
              <a:gd name="connsiteY1628" fmla="*/ 2311306 h 6857999"/>
              <a:gd name="connsiteX1629" fmla="*/ 236192 w 7119498"/>
              <a:gd name="connsiteY1629" fmla="*/ 2286000 h 6857999"/>
              <a:gd name="connsiteX1630" fmla="*/ 320546 w 7119498"/>
              <a:gd name="connsiteY1630" fmla="*/ 2167904 h 6857999"/>
              <a:gd name="connsiteX1631" fmla="*/ 328982 w 7119498"/>
              <a:gd name="connsiteY1631" fmla="*/ 2193210 h 6857999"/>
              <a:gd name="connsiteX1632" fmla="*/ 6756775 w 7119498"/>
              <a:gd name="connsiteY1632" fmla="*/ 2134162 h 6857999"/>
              <a:gd name="connsiteX1633" fmla="*/ 6731469 w 7119498"/>
              <a:gd name="connsiteY1633" fmla="*/ 2134162 h 6857999"/>
              <a:gd name="connsiteX1634" fmla="*/ 6748340 w 7119498"/>
              <a:gd name="connsiteY1634" fmla="*/ 2117292 h 6857999"/>
              <a:gd name="connsiteX1635" fmla="*/ 6756775 w 7119498"/>
              <a:gd name="connsiteY1635" fmla="*/ 2134162 h 6857999"/>
              <a:gd name="connsiteX1636" fmla="*/ 6436229 w 7119498"/>
              <a:gd name="connsiteY1636" fmla="*/ 2134162 h 6857999"/>
              <a:gd name="connsiteX1637" fmla="*/ 6402487 w 7119498"/>
              <a:gd name="connsiteY1637" fmla="*/ 2218517 h 6857999"/>
              <a:gd name="connsiteX1638" fmla="*/ 6529019 w 7119498"/>
              <a:gd name="connsiteY1638" fmla="*/ 2353484 h 6857999"/>
              <a:gd name="connsiteX1639" fmla="*/ 6545889 w 7119498"/>
              <a:gd name="connsiteY1639" fmla="*/ 2387225 h 6857999"/>
              <a:gd name="connsiteX1640" fmla="*/ 6486841 w 7119498"/>
              <a:gd name="connsiteY1640" fmla="*/ 2387225 h 6857999"/>
              <a:gd name="connsiteX1641" fmla="*/ 6343439 w 7119498"/>
              <a:gd name="connsiteY1641" fmla="*/ 2235388 h 6857999"/>
              <a:gd name="connsiteX1642" fmla="*/ 6427793 w 7119498"/>
              <a:gd name="connsiteY1642" fmla="*/ 2108856 h 6857999"/>
              <a:gd name="connsiteX1643" fmla="*/ 6436229 w 7119498"/>
              <a:gd name="connsiteY1643" fmla="*/ 2134162 h 6857999"/>
              <a:gd name="connsiteX1644" fmla="*/ 6832694 w 7119498"/>
              <a:gd name="connsiteY1644" fmla="*/ 2159469 h 6857999"/>
              <a:gd name="connsiteX1645" fmla="*/ 6798952 w 7119498"/>
              <a:gd name="connsiteY1645" fmla="*/ 2159469 h 6857999"/>
              <a:gd name="connsiteX1646" fmla="*/ 6756775 w 7119498"/>
              <a:gd name="connsiteY1646" fmla="*/ 2075114 h 6857999"/>
              <a:gd name="connsiteX1647" fmla="*/ 6773646 w 7119498"/>
              <a:gd name="connsiteY1647" fmla="*/ 2032937 h 6857999"/>
              <a:gd name="connsiteX1648" fmla="*/ 6832694 w 7119498"/>
              <a:gd name="connsiteY1648" fmla="*/ 2159469 h 6857999"/>
              <a:gd name="connsiteX1649" fmla="*/ 995380 w 7119498"/>
              <a:gd name="connsiteY1649" fmla="*/ 2066679 h 6857999"/>
              <a:gd name="connsiteX1650" fmla="*/ 1020686 w 7119498"/>
              <a:gd name="connsiteY1650" fmla="*/ 2032937 h 6857999"/>
              <a:gd name="connsiteX1651" fmla="*/ 995380 w 7119498"/>
              <a:gd name="connsiteY1651" fmla="*/ 2066679 h 6857999"/>
              <a:gd name="connsiteX1652" fmla="*/ 472384 w 7119498"/>
              <a:gd name="connsiteY1652" fmla="*/ 2083550 h 6857999"/>
              <a:gd name="connsiteX1653" fmla="*/ 497690 w 7119498"/>
              <a:gd name="connsiteY1653" fmla="*/ 2151033 h 6857999"/>
              <a:gd name="connsiteX1654" fmla="*/ 489255 w 7119498"/>
              <a:gd name="connsiteY1654" fmla="*/ 2167904 h 6857999"/>
              <a:gd name="connsiteX1655" fmla="*/ 438642 w 7119498"/>
              <a:gd name="connsiteY1655" fmla="*/ 2091985 h 6857999"/>
              <a:gd name="connsiteX1656" fmla="*/ 489255 w 7119498"/>
              <a:gd name="connsiteY1656" fmla="*/ 2007631 h 6857999"/>
              <a:gd name="connsiteX1657" fmla="*/ 472384 w 7119498"/>
              <a:gd name="connsiteY1657" fmla="*/ 2083550 h 6857999"/>
              <a:gd name="connsiteX1658" fmla="*/ 784494 w 7119498"/>
              <a:gd name="connsiteY1658" fmla="*/ 2066679 h 6857999"/>
              <a:gd name="connsiteX1659" fmla="*/ 792930 w 7119498"/>
              <a:gd name="connsiteY1659" fmla="*/ 2167904 h 6857999"/>
              <a:gd name="connsiteX1660" fmla="*/ 843542 w 7119498"/>
              <a:gd name="connsiteY1660" fmla="*/ 2226952 h 6857999"/>
              <a:gd name="connsiteX1661" fmla="*/ 902590 w 7119498"/>
              <a:gd name="connsiteY1661" fmla="*/ 2378790 h 6857999"/>
              <a:gd name="connsiteX1662" fmla="*/ 615786 w 7119498"/>
              <a:gd name="connsiteY1662" fmla="*/ 2623417 h 6857999"/>
              <a:gd name="connsiteX1663" fmla="*/ 455513 w 7119498"/>
              <a:gd name="connsiteY1663" fmla="*/ 2724642 h 6857999"/>
              <a:gd name="connsiteX1664" fmla="*/ 404900 w 7119498"/>
              <a:gd name="connsiteY1664" fmla="*/ 2707771 h 6857999"/>
              <a:gd name="connsiteX1665" fmla="*/ 447077 w 7119498"/>
              <a:gd name="connsiteY1665" fmla="*/ 2716207 h 6857999"/>
              <a:gd name="connsiteX1666" fmla="*/ 590480 w 7119498"/>
              <a:gd name="connsiteY1666" fmla="*/ 2640288 h 6857999"/>
              <a:gd name="connsiteX1667" fmla="*/ 615786 w 7119498"/>
              <a:gd name="connsiteY1667" fmla="*/ 2598111 h 6857999"/>
              <a:gd name="connsiteX1668" fmla="*/ 885720 w 7119498"/>
              <a:gd name="connsiteY1668" fmla="*/ 2387225 h 6857999"/>
              <a:gd name="connsiteX1669" fmla="*/ 767624 w 7119498"/>
              <a:gd name="connsiteY1669" fmla="*/ 2176340 h 6857999"/>
              <a:gd name="connsiteX1670" fmla="*/ 784494 w 7119498"/>
              <a:gd name="connsiteY1670" fmla="*/ 2108856 h 6857999"/>
              <a:gd name="connsiteX1671" fmla="*/ 691705 w 7119498"/>
              <a:gd name="connsiteY1671" fmla="*/ 1957019 h 6857999"/>
              <a:gd name="connsiteX1672" fmla="*/ 666399 w 7119498"/>
              <a:gd name="connsiteY1672" fmla="*/ 1931712 h 6857999"/>
              <a:gd name="connsiteX1673" fmla="*/ 784494 w 7119498"/>
              <a:gd name="connsiteY1673" fmla="*/ 2066679 h 6857999"/>
              <a:gd name="connsiteX1674" fmla="*/ 463948 w 7119498"/>
              <a:gd name="connsiteY1674" fmla="*/ 1957019 h 6857999"/>
              <a:gd name="connsiteX1675" fmla="*/ 413336 w 7119498"/>
              <a:gd name="connsiteY1675" fmla="*/ 2091985 h 6857999"/>
              <a:gd name="connsiteX1676" fmla="*/ 506125 w 7119498"/>
              <a:gd name="connsiteY1676" fmla="*/ 2210081 h 6857999"/>
              <a:gd name="connsiteX1677" fmla="*/ 539867 w 7119498"/>
              <a:gd name="connsiteY1677" fmla="*/ 2210081 h 6857999"/>
              <a:gd name="connsiteX1678" fmla="*/ 573609 w 7119498"/>
              <a:gd name="connsiteY1678" fmla="*/ 2108856 h 6857999"/>
              <a:gd name="connsiteX1679" fmla="*/ 632657 w 7119498"/>
              <a:gd name="connsiteY1679" fmla="*/ 2176340 h 6857999"/>
              <a:gd name="connsiteX1680" fmla="*/ 506125 w 7119498"/>
              <a:gd name="connsiteY1680" fmla="*/ 2286000 h 6857999"/>
              <a:gd name="connsiteX1681" fmla="*/ 328982 w 7119498"/>
              <a:gd name="connsiteY1681" fmla="*/ 2066679 h 6857999"/>
              <a:gd name="connsiteX1682" fmla="*/ 438642 w 7119498"/>
              <a:gd name="connsiteY1682" fmla="*/ 1889535 h 6857999"/>
              <a:gd name="connsiteX1683" fmla="*/ 463948 w 7119498"/>
              <a:gd name="connsiteY1683" fmla="*/ 1957019 h 6857999"/>
              <a:gd name="connsiteX1684" fmla="*/ 6647114 w 7119498"/>
              <a:gd name="connsiteY1684" fmla="*/ 1965454 h 6857999"/>
              <a:gd name="connsiteX1685" fmla="*/ 6604937 w 7119498"/>
              <a:gd name="connsiteY1685" fmla="*/ 2058244 h 6857999"/>
              <a:gd name="connsiteX1686" fmla="*/ 6588067 w 7119498"/>
              <a:gd name="connsiteY1686" fmla="*/ 2041373 h 6857999"/>
              <a:gd name="connsiteX1687" fmla="*/ 6630244 w 7119498"/>
              <a:gd name="connsiteY1687" fmla="*/ 1965454 h 6857999"/>
              <a:gd name="connsiteX1688" fmla="*/ 6588067 w 7119498"/>
              <a:gd name="connsiteY1688" fmla="*/ 1864229 h 6857999"/>
              <a:gd name="connsiteX1689" fmla="*/ 6647114 w 7119498"/>
              <a:gd name="connsiteY1689" fmla="*/ 1965454 h 6857999"/>
              <a:gd name="connsiteX1690" fmla="*/ 6301262 w 7119498"/>
              <a:gd name="connsiteY1690" fmla="*/ 1931712 h 6857999"/>
              <a:gd name="connsiteX1691" fmla="*/ 6267520 w 7119498"/>
              <a:gd name="connsiteY1691" fmla="*/ 2100421 h 6857999"/>
              <a:gd name="connsiteX1692" fmla="*/ 6191602 w 7119498"/>
              <a:gd name="connsiteY1692" fmla="*/ 2260694 h 6857999"/>
              <a:gd name="connsiteX1693" fmla="*/ 6385616 w 7119498"/>
              <a:gd name="connsiteY1693" fmla="*/ 2471579 h 6857999"/>
              <a:gd name="connsiteX1694" fmla="*/ 6478406 w 7119498"/>
              <a:gd name="connsiteY1694" fmla="*/ 2471579 h 6857999"/>
              <a:gd name="connsiteX1695" fmla="*/ 6739904 w 7119498"/>
              <a:gd name="connsiteY1695" fmla="*/ 2581240 h 6857999"/>
              <a:gd name="connsiteX1696" fmla="*/ 6655550 w 7119498"/>
              <a:gd name="connsiteY1696" fmla="*/ 2598111 h 6857999"/>
              <a:gd name="connsiteX1697" fmla="*/ 6461535 w 7119498"/>
              <a:gd name="connsiteY1697" fmla="*/ 2496886 h 6857999"/>
              <a:gd name="connsiteX1698" fmla="*/ 6326568 w 7119498"/>
              <a:gd name="connsiteY1698" fmla="*/ 2480015 h 6857999"/>
              <a:gd name="connsiteX1699" fmla="*/ 6166295 w 7119498"/>
              <a:gd name="connsiteY1699" fmla="*/ 2269129 h 6857999"/>
              <a:gd name="connsiteX1700" fmla="*/ 6267520 w 7119498"/>
              <a:gd name="connsiteY1700" fmla="*/ 1982325 h 6857999"/>
              <a:gd name="connsiteX1701" fmla="*/ 6402487 w 7119498"/>
              <a:gd name="connsiteY1701" fmla="*/ 1822052 h 6857999"/>
              <a:gd name="connsiteX1702" fmla="*/ 6301262 w 7119498"/>
              <a:gd name="connsiteY1702" fmla="*/ 1931712 h 6857999"/>
              <a:gd name="connsiteX1703" fmla="*/ 851978 w 7119498"/>
              <a:gd name="connsiteY1703" fmla="*/ 1965454 h 6857999"/>
              <a:gd name="connsiteX1704" fmla="*/ 877284 w 7119498"/>
              <a:gd name="connsiteY1704" fmla="*/ 2091985 h 6857999"/>
              <a:gd name="connsiteX1705" fmla="*/ 953203 w 7119498"/>
              <a:gd name="connsiteY1705" fmla="*/ 2201646 h 6857999"/>
              <a:gd name="connsiteX1706" fmla="*/ 1012251 w 7119498"/>
              <a:gd name="connsiteY1706" fmla="*/ 2387225 h 6857999"/>
              <a:gd name="connsiteX1707" fmla="*/ 851978 w 7119498"/>
              <a:gd name="connsiteY1707" fmla="*/ 2674030 h 6857999"/>
              <a:gd name="connsiteX1708" fmla="*/ 683269 w 7119498"/>
              <a:gd name="connsiteY1708" fmla="*/ 2724642 h 6857999"/>
              <a:gd name="connsiteX1709" fmla="*/ 615786 w 7119498"/>
              <a:gd name="connsiteY1709" fmla="*/ 2783690 h 6857999"/>
              <a:gd name="connsiteX1710" fmla="*/ 455513 w 7119498"/>
              <a:gd name="connsiteY1710" fmla="*/ 2834303 h 6857999"/>
              <a:gd name="connsiteX1711" fmla="*/ 278369 w 7119498"/>
              <a:gd name="connsiteY1711" fmla="*/ 2783690 h 6857999"/>
              <a:gd name="connsiteX1712" fmla="*/ 337417 w 7119498"/>
              <a:gd name="connsiteY1712" fmla="*/ 2733078 h 6857999"/>
              <a:gd name="connsiteX1713" fmla="*/ 455513 w 7119498"/>
              <a:gd name="connsiteY1713" fmla="*/ 2766819 h 6857999"/>
              <a:gd name="connsiteX1714" fmla="*/ 632657 w 7119498"/>
              <a:gd name="connsiteY1714" fmla="*/ 2665594 h 6857999"/>
              <a:gd name="connsiteX1715" fmla="*/ 733882 w 7119498"/>
              <a:gd name="connsiteY1715" fmla="*/ 2648723 h 6857999"/>
              <a:gd name="connsiteX1716" fmla="*/ 936332 w 7119498"/>
              <a:gd name="connsiteY1716" fmla="*/ 2387225 h 6857999"/>
              <a:gd name="connsiteX1717" fmla="*/ 902590 w 7119498"/>
              <a:gd name="connsiteY1717" fmla="*/ 2252258 h 6857999"/>
              <a:gd name="connsiteX1718" fmla="*/ 826672 w 7119498"/>
              <a:gd name="connsiteY1718" fmla="*/ 2151033 h 6857999"/>
              <a:gd name="connsiteX1719" fmla="*/ 818236 w 7119498"/>
              <a:gd name="connsiteY1719" fmla="*/ 2049808 h 6857999"/>
              <a:gd name="connsiteX1720" fmla="*/ 717011 w 7119498"/>
              <a:gd name="connsiteY1720" fmla="*/ 1914841 h 6857999"/>
              <a:gd name="connsiteX1721" fmla="*/ 657963 w 7119498"/>
              <a:gd name="connsiteY1721" fmla="*/ 1889535 h 6857999"/>
              <a:gd name="connsiteX1722" fmla="*/ 632657 w 7119498"/>
              <a:gd name="connsiteY1722" fmla="*/ 1847358 h 6857999"/>
              <a:gd name="connsiteX1723" fmla="*/ 666399 w 7119498"/>
              <a:gd name="connsiteY1723" fmla="*/ 1822052 h 6857999"/>
              <a:gd name="connsiteX1724" fmla="*/ 851978 w 7119498"/>
              <a:gd name="connsiteY1724" fmla="*/ 1965454 h 6857999"/>
              <a:gd name="connsiteX1725" fmla="*/ 927897 w 7119498"/>
              <a:gd name="connsiteY1725" fmla="*/ 1864229 h 6857999"/>
              <a:gd name="connsiteX1726" fmla="*/ 885720 w 7119498"/>
              <a:gd name="connsiteY1726" fmla="*/ 1940148 h 6857999"/>
              <a:gd name="connsiteX1727" fmla="*/ 902590 w 7119498"/>
              <a:gd name="connsiteY1727" fmla="*/ 1805181 h 6857999"/>
              <a:gd name="connsiteX1728" fmla="*/ 927897 w 7119498"/>
              <a:gd name="connsiteY1728" fmla="*/ 1864229 h 6857999"/>
              <a:gd name="connsiteX1729" fmla="*/ 1349668 w 7119498"/>
              <a:gd name="connsiteY1729" fmla="*/ 1914841 h 6857999"/>
              <a:gd name="connsiteX1730" fmla="*/ 1383410 w 7119498"/>
              <a:gd name="connsiteY1730" fmla="*/ 1872664 h 6857999"/>
              <a:gd name="connsiteX1731" fmla="*/ 1425587 w 7119498"/>
              <a:gd name="connsiteY1731" fmla="*/ 1897971 h 6857999"/>
              <a:gd name="connsiteX1732" fmla="*/ 1307491 w 7119498"/>
              <a:gd name="connsiteY1732" fmla="*/ 1957019 h 6857999"/>
              <a:gd name="connsiteX1733" fmla="*/ 1248443 w 7119498"/>
              <a:gd name="connsiteY1733" fmla="*/ 1990760 h 6857999"/>
              <a:gd name="connsiteX1734" fmla="*/ 1105041 w 7119498"/>
              <a:gd name="connsiteY1734" fmla="*/ 2066679 h 6857999"/>
              <a:gd name="connsiteX1735" fmla="*/ 1155653 w 7119498"/>
              <a:gd name="connsiteY1735" fmla="*/ 2142598 h 6857999"/>
              <a:gd name="connsiteX1736" fmla="*/ 1180959 w 7119498"/>
              <a:gd name="connsiteY1736" fmla="*/ 2142598 h 6857999"/>
              <a:gd name="connsiteX1737" fmla="*/ 1189395 w 7119498"/>
              <a:gd name="connsiteY1737" fmla="*/ 2075114 h 6857999"/>
              <a:gd name="connsiteX1738" fmla="*/ 1214701 w 7119498"/>
              <a:gd name="connsiteY1738" fmla="*/ 2066679 h 6857999"/>
              <a:gd name="connsiteX1739" fmla="*/ 1256878 w 7119498"/>
              <a:gd name="connsiteY1739" fmla="*/ 2108856 h 6857999"/>
              <a:gd name="connsiteX1740" fmla="*/ 1240007 w 7119498"/>
              <a:gd name="connsiteY1740" fmla="*/ 2151033 h 6857999"/>
              <a:gd name="connsiteX1741" fmla="*/ 1130347 w 7119498"/>
              <a:gd name="connsiteY1741" fmla="*/ 2201646 h 6857999"/>
              <a:gd name="connsiteX1742" fmla="*/ 1121911 w 7119498"/>
              <a:gd name="connsiteY1742" fmla="*/ 2328177 h 6857999"/>
              <a:gd name="connsiteX1743" fmla="*/ 1121911 w 7119498"/>
              <a:gd name="connsiteY1743" fmla="*/ 2353484 h 6857999"/>
              <a:gd name="connsiteX1744" fmla="*/ 1088170 w 7119498"/>
              <a:gd name="connsiteY1744" fmla="*/ 2269129 h 6857999"/>
              <a:gd name="connsiteX1745" fmla="*/ 1105041 w 7119498"/>
              <a:gd name="connsiteY1745" fmla="*/ 2184775 h 6857999"/>
              <a:gd name="connsiteX1746" fmla="*/ 1054428 w 7119498"/>
              <a:gd name="connsiteY1746" fmla="*/ 2066679 h 6857999"/>
              <a:gd name="connsiteX1747" fmla="*/ 1105041 w 7119498"/>
              <a:gd name="connsiteY1747" fmla="*/ 1965454 h 6857999"/>
              <a:gd name="connsiteX1748" fmla="*/ 1079734 w 7119498"/>
              <a:gd name="connsiteY1748" fmla="*/ 1906406 h 6857999"/>
              <a:gd name="connsiteX1749" fmla="*/ 1121911 w 7119498"/>
              <a:gd name="connsiteY1749" fmla="*/ 1830487 h 6857999"/>
              <a:gd name="connsiteX1750" fmla="*/ 1180959 w 7119498"/>
              <a:gd name="connsiteY1750" fmla="*/ 1830487 h 6857999"/>
              <a:gd name="connsiteX1751" fmla="*/ 1189395 w 7119498"/>
              <a:gd name="connsiteY1751" fmla="*/ 1855793 h 6857999"/>
              <a:gd name="connsiteX1752" fmla="*/ 1130347 w 7119498"/>
              <a:gd name="connsiteY1752" fmla="*/ 1906406 h 6857999"/>
              <a:gd name="connsiteX1753" fmla="*/ 1189395 w 7119498"/>
              <a:gd name="connsiteY1753" fmla="*/ 1948583 h 6857999"/>
              <a:gd name="connsiteX1754" fmla="*/ 1290620 w 7119498"/>
              <a:gd name="connsiteY1754" fmla="*/ 1855793 h 6857999"/>
              <a:gd name="connsiteX1755" fmla="*/ 1273749 w 7119498"/>
              <a:gd name="connsiteY1755" fmla="*/ 1788310 h 6857999"/>
              <a:gd name="connsiteX1756" fmla="*/ 1299055 w 7119498"/>
              <a:gd name="connsiteY1756" fmla="*/ 1771439 h 6857999"/>
              <a:gd name="connsiteX1757" fmla="*/ 1349668 w 7119498"/>
              <a:gd name="connsiteY1757" fmla="*/ 1914841 h 6857999"/>
              <a:gd name="connsiteX1758" fmla="*/ 6748340 w 7119498"/>
              <a:gd name="connsiteY1758" fmla="*/ 1982325 h 6857999"/>
              <a:gd name="connsiteX1759" fmla="*/ 6562760 w 7119498"/>
              <a:gd name="connsiteY1759" fmla="*/ 2176340 h 6857999"/>
              <a:gd name="connsiteX1760" fmla="*/ 6444664 w 7119498"/>
              <a:gd name="connsiteY1760" fmla="*/ 2083550 h 6857999"/>
              <a:gd name="connsiteX1761" fmla="*/ 6512148 w 7119498"/>
              <a:gd name="connsiteY1761" fmla="*/ 2024502 h 6857999"/>
              <a:gd name="connsiteX1762" fmla="*/ 6562760 w 7119498"/>
              <a:gd name="connsiteY1762" fmla="*/ 2091985 h 6857999"/>
              <a:gd name="connsiteX1763" fmla="*/ 6579631 w 7119498"/>
              <a:gd name="connsiteY1763" fmla="*/ 2100421 h 6857999"/>
              <a:gd name="connsiteX1764" fmla="*/ 6680856 w 7119498"/>
              <a:gd name="connsiteY1764" fmla="*/ 1982325 h 6857999"/>
              <a:gd name="connsiteX1765" fmla="*/ 6596502 w 7119498"/>
              <a:gd name="connsiteY1765" fmla="*/ 1822052 h 6857999"/>
              <a:gd name="connsiteX1766" fmla="*/ 6613373 w 7119498"/>
              <a:gd name="connsiteY1766" fmla="*/ 1763004 h 6857999"/>
              <a:gd name="connsiteX1767" fmla="*/ 6748340 w 7119498"/>
              <a:gd name="connsiteY1767" fmla="*/ 1982325 h 6857999"/>
              <a:gd name="connsiteX1768" fmla="*/ 6419358 w 7119498"/>
              <a:gd name="connsiteY1768" fmla="*/ 1729262 h 6857999"/>
              <a:gd name="connsiteX1769" fmla="*/ 6427793 w 7119498"/>
              <a:gd name="connsiteY1769" fmla="*/ 1754568 h 6857999"/>
              <a:gd name="connsiteX1770" fmla="*/ 6402487 w 7119498"/>
              <a:gd name="connsiteY1770" fmla="*/ 1788310 h 6857999"/>
              <a:gd name="connsiteX1771" fmla="*/ 6335004 w 7119498"/>
              <a:gd name="connsiteY1771" fmla="*/ 1822052 h 6857999"/>
              <a:gd name="connsiteX1772" fmla="*/ 6250650 w 7119498"/>
              <a:gd name="connsiteY1772" fmla="*/ 1923277 h 6857999"/>
              <a:gd name="connsiteX1773" fmla="*/ 6225343 w 7119498"/>
              <a:gd name="connsiteY1773" fmla="*/ 2058244 h 6857999"/>
              <a:gd name="connsiteX1774" fmla="*/ 6132554 w 7119498"/>
              <a:gd name="connsiteY1774" fmla="*/ 2269129 h 6857999"/>
              <a:gd name="connsiteX1775" fmla="*/ 6444664 w 7119498"/>
              <a:gd name="connsiteY1775" fmla="*/ 2522192 h 6857999"/>
              <a:gd name="connsiteX1776" fmla="*/ 6663985 w 7119498"/>
              <a:gd name="connsiteY1776" fmla="*/ 2631853 h 6857999"/>
              <a:gd name="connsiteX1777" fmla="*/ 6773646 w 7119498"/>
              <a:gd name="connsiteY1777" fmla="*/ 2606546 h 6857999"/>
              <a:gd name="connsiteX1778" fmla="*/ 6807388 w 7119498"/>
              <a:gd name="connsiteY1778" fmla="*/ 2614982 h 6857999"/>
              <a:gd name="connsiteX1779" fmla="*/ 6815823 w 7119498"/>
              <a:gd name="connsiteY1779" fmla="*/ 2648723 h 6857999"/>
              <a:gd name="connsiteX1780" fmla="*/ 6697727 w 7119498"/>
              <a:gd name="connsiteY1780" fmla="*/ 2674030 h 6857999"/>
              <a:gd name="connsiteX1781" fmla="*/ 6436229 w 7119498"/>
              <a:gd name="connsiteY1781" fmla="*/ 2581240 h 6857999"/>
              <a:gd name="connsiteX1782" fmla="*/ 6301262 w 7119498"/>
              <a:gd name="connsiteY1782" fmla="*/ 2564369 h 6857999"/>
              <a:gd name="connsiteX1783" fmla="*/ 6140989 w 7119498"/>
              <a:gd name="connsiteY1783" fmla="*/ 2463144 h 6857999"/>
              <a:gd name="connsiteX1784" fmla="*/ 6081941 w 7119498"/>
              <a:gd name="connsiteY1784" fmla="*/ 2269129 h 6857999"/>
              <a:gd name="connsiteX1785" fmla="*/ 6090377 w 7119498"/>
              <a:gd name="connsiteY1785" fmla="*/ 2193210 h 6857999"/>
              <a:gd name="connsiteX1786" fmla="*/ 6157860 w 7119498"/>
              <a:gd name="connsiteY1786" fmla="*/ 2049808 h 6857999"/>
              <a:gd name="connsiteX1787" fmla="*/ 6225343 w 7119498"/>
              <a:gd name="connsiteY1787" fmla="*/ 1855793 h 6857999"/>
              <a:gd name="connsiteX1788" fmla="*/ 6385616 w 7119498"/>
              <a:gd name="connsiteY1788" fmla="*/ 1729262 h 6857999"/>
              <a:gd name="connsiteX1789" fmla="*/ 6419358 w 7119498"/>
              <a:gd name="connsiteY1789" fmla="*/ 1729262 h 6857999"/>
              <a:gd name="connsiteX1790" fmla="*/ 6191602 w 7119498"/>
              <a:gd name="connsiteY1790" fmla="*/ 1847358 h 6857999"/>
              <a:gd name="connsiteX1791" fmla="*/ 6174731 w 7119498"/>
              <a:gd name="connsiteY1791" fmla="*/ 1779875 h 6857999"/>
              <a:gd name="connsiteX1792" fmla="*/ 6200037 w 7119498"/>
              <a:gd name="connsiteY1792" fmla="*/ 1712391 h 6857999"/>
              <a:gd name="connsiteX1793" fmla="*/ 6191602 w 7119498"/>
              <a:gd name="connsiteY1793" fmla="*/ 1847358 h 6857999"/>
              <a:gd name="connsiteX1794" fmla="*/ 5761395 w 7119498"/>
              <a:gd name="connsiteY1794" fmla="*/ 1678650 h 6857999"/>
              <a:gd name="connsiteX1795" fmla="*/ 5795137 w 7119498"/>
              <a:gd name="connsiteY1795" fmla="*/ 1771439 h 6857999"/>
              <a:gd name="connsiteX1796" fmla="*/ 5913233 w 7119498"/>
              <a:gd name="connsiteY1796" fmla="*/ 1838923 h 6857999"/>
              <a:gd name="connsiteX1797" fmla="*/ 5963845 w 7119498"/>
              <a:gd name="connsiteY1797" fmla="*/ 1813616 h 6857999"/>
              <a:gd name="connsiteX1798" fmla="*/ 5904797 w 7119498"/>
              <a:gd name="connsiteY1798" fmla="*/ 1763004 h 6857999"/>
              <a:gd name="connsiteX1799" fmla="*/ 5904797 w 7119498"/>
              <a:gd name="connsiteY1799" fmla="*/ 1737697 h 6857999"/>
              <a:gd name="connsiteX1800" fmla="*/ 5946974 w 7119498"/>
              <a:gd name="connsiteY1800" fmla="*/ 1729262 h 6857999"/>
              <a:gd name="connsiteX1801" fmla="*/ 6022893 w 7119498"/>
              <a:gd name="connsiteY1801" fmla="*/ 1813616 h 6857999"/>
              <a:gd name="connsiteX1802" fmla="*/ 6006022 w 7119498"/>
              <a:gd name="connsiteY1802" fmla="*/ 1864229 h 6857999"/>
              <a:gd name="connsiteX1803" fmla="*/ 6056635 w 7119498"/>
              <a:gd name="connsiteY1803" fmla="*/ 1965454 h 6857999"/>
              <a:gd name="connsiteX1804" fmla="*/ 5997587 w 7119498"/>
              <a:gd name="connsiteY1804" fmla="*/ 2108856 h 6857999"/>
              <a:gd name="connsiteX1805" fmla="*/ 6014458 w 7119498"/>
              <a:gd name="connsiteY1805" fmla="*/ 2176340 h 6857999"/>
              <a:gd name="connsiteX1806" fmla="*/ 6006022 w 7119498"/>
              <a:gd name="connsiteY1806" fmla="*/ 2235388 h 6857999"/>
              <a:gd name="connsiteX1807" fmla="*/ 5930103 w 7119498"/>
              <a:gd name="connsiteY1807" fmla="*/ 2117292 h 6857999"/>
              <a:gd name="connsiteX1808" fmla="*/ 5837314 w 7119498"/>
              <a:gd name="connsiteY1808" fmla="*/ 2016066 h 6857999"/>
              <a:gd name="connsiteX1809" fmla="*/ 5879491 w 7119498"/>
              <a:gd name="connsiteY1809" fmla="*/ 1948583 h 6857999"/>
              <a:gd name="connsiteX1810" fmla="*/ 5930103 w 7119498"/>
              <a:gd name="connsiteY1810" fmla="*/ 1982325 h 6857999"/>
              <a:gd name="connsiteX1811" fmla="*/ 5904797 w 7119498"/>
              <a:gd name="connsiteY1811" fmla="*/ 2016066 h 6857999"/>
              <a:gd name="connsiteX1812" fmla="*/ 5955410 w 7119498"/>
              <a:gd name="connsiteY1812" fmla="*/ 2049808 h 6857999"/>
              <a:gd name="connsiteX1813" fmla="*/ 6014458 w 7119498"/>
              <a:gd name="connsiteY1813" fmla="*/ 1973889 h 6857999"/>
              <a:gd name="connsiteX1814" fmla="*/ 5921668 w 7119498"/>
              <a:gd name="connsiteY1814" fmla="*/ 1881100 h 6857999"/>
              <a:gd name="connsiteX1815" fmla="*/ 5871055 w 7119498"/>
              <a:gd name="connsiteY1815" fmla="*/ 1881100 h 6857999"/>
              <a:gd name="connsiteX1816" fmla="*/ 5786701 w 7119498"/>
              <a:gd name="connsiteY1816" fmla="*/ 1855793 h 6857999"/>
              <a:gd name="connsiteX1817" fmla="*/ 5719218 w 7119498"/>
              <a:gd name="connsiteY1817" fmla="*/ 1872664 h 6857999"/>
              <a:gd name="connsiteX1818" fmla="*/ 5651734 w 7119498"/>
              <a:gd name="connsiteY1818" fmla="*/ 1830487 h 6857999"/>
              <a:gd name="connsiteX1819" fmla="*/ 5651734 w 7119498"/>
              <a:gd name="connsiteY1819" fmla="*/ 1779875 h 6857999"/>
              <a:gd name="connsiteX1820" fmla="*/ 5677041 w 7119498"/>
              <a:gd name="connsiteY1820" fmla="*/ 1771439 h 6857999"/>
              <a:gd name="connsiteX1821" fmla="*/ 5727653 w 7119498"/>
              <a:gd name="connsiteY1821" fmla="*/ 1822052 h 6857999"/>
              <a:gd name="connsiteX1822" fmla="*/ 5752960 w 7119498"/>
              <a:gd name="connsiteY1822" fmla="*/ 1788310 h 6857999"/>
              <a:gd name="connsiteX1823" fmla="*/ 5736089 w 7119498"/>
              <a:gd name="connsiteY1823" fmla="*/ 1746133 h 6857999"/>
              <a:gd name="connsiteX1824" fmla="*/ 5736089 w 7119498"/>
              <a:gd name="connsiteY1824" fmla="*/ 1678650 h 6857999"/>
              <a:gd name="connsiteX1825" fmla="*/ 5761395 w 7119498"/>
              <a:gd name="connsiteY1825" fmla="*/ 1678650 h 6857999"/>
              <a:gd name="connsiteX1826" fmla="*/ 1324362 w 7119498"/>
              <a:gd name="connsiteY1826" fmla="*/ 1695520 h 6857999"/>
              <a:gd name="connsiteX1827" fmla="*/ 1248443 w 7119498"/>
              <a:gd name="connsiteY1827" fmla="*/ 1763004 h 6857999"/>
              <a:gd name="connsiteX1828" fmla="*/ 1240007 w 7119498"/>
              <a:gd name="connsiteY1828" fmla="*/ 1737697 h 6857999"/>
              <a:gd name="connsiteX1829" fmla="*/ 1290620 w 7119498"/>
              <a:gd name="connsiteY1829" fmla="*/ 1678650 h 6857999"/>
              <a:gd name="connsiteX1830" fmla="*/ 1324362 w 7119498"/>
              <a:gd name="connsiteY1830" fmla="*/ 1695520 h 6857999"/>
              <a:gd name="connsiteX1831" fmla="*/ 1020686 w 7119498"/>
              <a:gd name="connsiteY1831" fmla="*/ 1864229 h 6857999"/>
              <a:gd name="connsiteX1832" fmla="*/ 911026 w 7119498"/>
              <a:gd name="connsiteY1832" fmla="*/ 2058244 h 6857999"/>
              <a:gd name="connsiteX1833" fmla="*/ 902590 w 7119498"/>
              <a:gd name="connsiteY1833" fmla="*/ 2007631 h 6857999"/>
              <a:gd name="connsiteX1834" fmla="*/ 953203 w 7119498"/>
              <a:gd name="connsiteY1834" fmla="*/ 1872664 h 6857999"/>
              <a:gd name="connsiteX1835" fmla="*/ 902590 w 7119498"/>
              <a:gd name="connsiteY1835" fmla="*/ 1754568 h 6857999"/>
              <a:gd name="connsiteX1836" fmla="*/ 818236 w 7119498"/>
              <a:gd name="connsiteY1836" fmla="*/ 1822052 h 6857999"/>
              <a:gd name="connsiteX1837" fmla="*/ 767624 w 7119498"/>
              <a:gd name="connsiteY1837" fmla="*/ 1763004 h 6857999"/>
              <a:gd name="connsiteX1838" fmla="*/ 860413 w 7119498"/>
              <a:gd name="connsiteY1838" fmla="*/ 1678650 h 6857999"/>
              <a:gd name="connsiteX1839" fmla="*/ 1020686 w 7119498"/>
              <a:gd name="connsiteY1839" fmla="*/ 1864229 h 6857999"/>
              <a:gd name="connsiteX1840" fmla="*/ 5845749 w 7119498"/>
              <a:gd name="connsiteY1840" fmla="*/ 1636472 h 6857999"/>
              <a:gd name="connsiteX1841" fmla="*/ 5820443 w 7119498"/>
              <a:gd name="connsiteY1841" fmla="*/ 1670214 h 6857999"/>
              <a:gd name="connsiteX1842" fmla="*/ 5761395 w 7119498"/>
              <a:gd name="connsiteY1842" fmla="*/ 1636472 h 6857999"/>
              <a:gd name="connsiteX1843" fmla="*/ 5786701 w 7119498"/>
              <a:gd name="connsiteY1843" fmla="*/ 1602731 h 6857999"/>
              <a:gd name="connsiteX1844" fmla="*/ 5845749 w 7119498"/>
              <a:gd name="connsiteY1844" fmla="*/ 1636472 h 6857999"/>
              <a:gd name="connsiteX1845" fmla="*/ 6309698 w 7119498"/>
              <a:gd name="connsiteY1845" fmla="*/ 1661779 h 6857999"/>
              <a:gd name="connsiteX1846" fmla="*/ 6259085 w 7119498"/>
              <a:gd name="connsiteY1846" fmla="*/ 1712391 h 6857999"/>
              <a:gd name="connsiteX1847" fmla="*/ 6191602 w 7119498"/>
              <a:gd name="connsiteY1847" fmla="*/ 1678650 h 6857999"/>
              <a:gd name="connsiteX1848" fmla="*/ 6140989 w 7119498"/>
              <a:gd name="connsiteY1848" fmla="*/ 1779875 h 6857999"/>
              <a:gd name="connsiteX1849" fmla="*/ 6174731 w 7119498"/>
              <a:gd name="connsiteY1849" fmla="*/ 1881100 h 6857999"/>
              <a:gd name="connsiteX1850" fmla="*/ 6157860 w 7119498"/>
              <a:gd name="connsiteY1850" fmla="*/ 1931712 h 6857999"/>
              <a:gd name="connsiteX1851" fmla="*/ 6073506 w 7119498"/>
              <a:gd name="connsiteY1851" fmla="*/ 1771439 h 6857999"/>
              <a:gd name="connsiteX1852" fmla="*/ 6225343 w 7119498"/>
              <a:gd name="connsiteY1852" fmla="*/ 1585860 h 6857999"/>
              <a:gd name="connsiteX1853" fmla="*/ 6309698 w 7119498"/>
              <a:gd name="connsiteY1853" fmla="*/ 1661779 h 6857999"/>
              <a:gd name="connsiteX1854" fmla="*/ 1636472 w 7119498"/>
              <a:gd name="connsiteY1854" fmla="*/ 1560554 h 6857999"/>
              <a:gd name="connsiteX1855" fmla="*/ 1636472 w 7119498"/>
              <a:gd name="connsiteY1855" fmla="*/ 1594295 h 6857999"/>
              <a:gd name="connsiteX1856" fmla="*/ 1552118 w 7119498"/>
              <a:gd name="connsiteY1856" fmla="*/ 1661779 h 6857999"/>
              <a:gd name="connsiteX1857" fmla="*/ 1543683 w 7119498"/>
              <a:gd name="connsiteY1857" fmla="*/ 1577424 h 6857999"/>
              <a:gd name="connsiteX1858" fmla="*/ 1577424 w 7119498"/>
              <a:gd name="connsiteY1858" fmla="*/ 1560554 h 6857999"/>
              <a:gd name="connsiteX1859" fmla="*/ 1636472 w 7119498"/>
              <a:gd name="connsiteY1859" fmla="*/ 1560554 h 6857999"/>
              <a:gd name="connsiteX1860" fmla="*/ 1374974 w 7119498"/>
              <a:gd name="connsiteY1860" fmla="*/ 1585860 h 6857999"/>
              <a:gd name="connsiteX1861" fmla="*/ 1408716 w 7119498"/>
              <a:gd name="connsiteY1861" fmla="*/ 1653343 h 6857999"/>
              <a:gd name="connsiteX1862" fmla="*/ 1442458 w 7119498"/>
              <a:gd name="connsiteY1862" fmla="*/ 1653343 h 6857999"/>
              <a:gd name="connsiteX1863" fmla="*/ 1459328 w 7119498"/>
              <a:gd name="connsiteY1863" fmla="*/ 1636472 h 6857999"/>
              <a:gd name="connsiteX1864" fmla="*/ 1417151 w 7119498"/>
              <a:gd name="connsiteY1864" fmla="*/ 1611166 h 6857999"/>
              <a:gd name="connsiteX1865" fmla="*/ 1459328 w 7119498"/>
              <a:gd name="connsiteY1865" fmla="*/ 1577424 h 6857999"/>
              <a:gd name="connsiteX1866" fmla="*/ 1518376 w 7119498"/>
              <a:gd name="connsiteY1866" fmla="*/ 1628037 h 6857999"/>
              <a:gd name="connsiteX1867" fmla="*/ 1501506 w 7119498"/>
              <a:gd name="connsiteY1867" fmla="*/ 1678650 h 6857999"/>
              <a:gd name="connsiteX1868" fmla="*/ 1509941 w 7119498"/>
              <a:gd name="connsiteY1868" fmla="*/ 1729262 h 6857999"/>
              <a:gd name="connsiteX1869" fmla="*/ 1476199 w 7119498"/>
              <a:gd name="connsiteY1869" fmla="*/ 1805181 h 6857999"/>
              <a:gd name="connsiteX1870" fmla="*/ 1282185 w 7119498"/>
              <a:gd name="connsiteY1870" fmla="*/ 1535247 h 6857999"/>
              <a:gd name="connsiteX1871" fmla="*/ 1374974 w 7119498"/>
              <a:gd name="connsiteY1871" fmla="*/ 1585860 h 6857999"/>
              <a:gd name="connsiteX1872" fmla="*/ 1062864 w 7119498"/>
              <a:gd name="connsiteY1872" fmla="*/ 1493070 h 6857999"/>
              <a:gd name="connsiteX1873" fmla="*/ 1071299 w 7119498"/>
              <a:gd name="connsiteY1873" fmla="*/ 1509941 h 6857999"/>
              <a:gd name="connsiteX1874" fmla="*/ 1054428 w 7119498"/>
              <a:gd name="connsiteY1874" fmla="*/ 1543683 h 6857999"/>
              <a:gd name="connsiteX1875" fmla="*/ 978509 w 7119498"/>
              <a:gd name="connsiteY1875" fmla="*/ 1535247 h 6857999"/>
              <a:gd name="connsiteX1876" fmla="*/ 1020686 w 7119498"/>
              <a:gd name="connsiteY1876" fmla="*/ 1493070 h 6857999"/>
              <a:gd name="connsiteX1877" fmla="*/ 1062864 w 7119498"/>
              <a:gd name="connsiteY1877" fmla="*/ 1493070 h 6857999"/>
              <a:gd name="connsiteX1878" fmla="*/ 1273749 w 7119498"/>
              <a:gd name="connsiteY1878" fmla="*/ 1619602 h 6857999"/>
              <a:gd name="connsiteX1879" fmla="*/ 1240007 w 7119498"/>
              <a:gd name="connsiteY1879" fmla="*/ 1670214 h 6857999"/>
              <a:gd name="connsiteX1880" fmla="*/ 1088170 w 7119498"/>
              <a:gd name="connsiteY1880" fmla="*/ 1763004 h 6857999"/>
              <a:gd name="connsiteX1881" fmla="*/ 1045993 w 7119498"/>
              <a:gd name="connsiteY1881" fmla="*/ 1678650 h 6857999"/>
              <a:gd name="connsiteX1882" fmla="*/ 1071299 w 7119498"/>
              <a:gd name="connsiteY1882" fmla="*/ 1585860 h 6857999"/>
              <a:gd name="connsiteX1883" fmla="*/ 1113476 w 7119498"/>
              <a:gd name="connsiteY1883" fmla="*/ 1518376 h 6857999"/>
              <a:gd name="connsiteX1884" fmla="*/ 1155653 w 7119498"/>
              <a:gd name="connsiteY1884" fmla="*/ 1518376 h 6857999"/>
              <a:gd name="connsiteX1885" fmla="*/ 1164089 w 7119498"/>
              <a:gd name="connsiteY1885" fmla="*/ 1552118 h 6857999"/>
              <a:gd name="connsiteX1886" fmla="*/ 1121911 w 7119498"/>
              <a:gd name="connsiteY1886" fmla="*/ 1585860 h 6857999"/>
              <a:gd name="connsiteX1887" fmla="*/ 1147218 w 7119498"/>
              <a:gd name="connsiteY1887" fmla="*/ 1611166 h 6857999"/>
              <a:gd name="connsiteX1888" fmla="*/ 1197830 w 7119498"/>
              <a:gd name="connsiteY1888" fmla="*/ 1509941 h 6857999"/>
              <a:gd name="connsiteX1889" fmla="*/ 1256878 w 7119498"/>
              <a:gd name="connsiteY1889" fmla="*/ 1484635 h 6857999"/>
              <a:gd name="connsiteX1890" fmla="*/ 1273749 w 7119498"/>
              <a:gd name="connsiteY1890" fmla="*/ 1619602 h 6857999"/>
              <a:gd name="connsiteX1891" fmla="*/ 5516768 w 7119498"/>
              <a:gd name="connsiteY1891" fmla="*/ 1585860 h 6857999"/>
              <a:gd name="connsiteX1892" fmla="*/ 5491461 w 7119498"/>
              <a:gd name="connsiteY1892" fmla="*/ 1594295 h 6857999"/>
              <a:gd name="connsiteX1893" fmla="*/ 5432413 w 7119498"/>
              <a:gd name="connsiteY1893" fmla="*/ 1552118 h 6857999"/>
              <a:gd name="connsiteX1894" fmla="*/ 5432413 w 7119498"/>
              <a:gd name="connsiteY1894" fmla="*/ 1501506 h 6857999"/>
              <a:gd name="connsiteX1895" fmla="*/ 5542074 w 7119498"/>
              <a:gd name="connsiteY1895" fmla="*/ 1476199 h 6857999"/>
              <a:gd name="connsiteX1896" fmla="*/ 5516768 w 7119498"/>
              <a:gd name="connsiteY1896" fmla="*/ 1585860 h 6857999"/>
              <a:gd name="connsiteX1897" fmla="*/ 1012251 w 7119498"/>
              <a:gd name="connsiteY1897" fmla="*/ 1459328 h 6857999"/>
              <a:gd name="connsiteX1898" fmla="*/ 877284 w 7119498"/>
              <a:gd name="connsiteY1898" fmla="*/ 1535247 h 6857999"/>
              <a:gd name="connsiteX1899" fmla="*/ 902590 w 7119498"/>
              <a:gd name="connsiteY1899" fmla="*/ 1568989 h 6857999"/>
              <a:gd name="connsiteX1900" fmla="*/ 860413 w 7119498"/>
              <a:gd name="connsiteY1900" fmla="*/ 1602731 h 6857999"/>
              <a:gd name="connsiteX1901" fmla="*/ 835107 w 7119498"/>
              <a:gd name="connsiteY1901" fmla="*/ 1560554 h 6857999"/>
              <a:gd name="connsiteX1902" fmla="*/ 953203 w 7119498"/>
              <a:gd name="connsiteY1902" fmla="*/ 1442458 h 6857999"/>
              <a:gd name="connsiteX1903" fmla="*/ 1012251 w 7119498"/>
              <a:gd name="connsiteY1903" fmla="*/ 1459328 h 6857999"/>
              <a:gd name="connsiteX1904" fmla="*/ 5845749 w 7119498"/>
              <a:gd name="connsiteY1904" fmla="*/ 1476199 h 6857999"/>
              <a:gd name="connsiteX1905" fmla="*/ 5904797 w 7119498"/>
              <a:gd name="connsiteY1905" fmla="*/ 1552118 h 6857999"/>
              <a:gd name="connsiteX1906" fmla="*/ 5930103 w 7119498"/>
              <a:gd name="connsiteY1906" fmla="*/ 1535247 h 6857999"/>
              <a:gd name="connsiteX1907" fmla="*/ 5887926 w 7119498"/>
              <a:gd name="connsiteY1907" fmla="*/ 1484635 h 6857999"/>
              <a:gd name="connsiteX1908" fmla="*/ 5921668 w 7119498"/>
              <a:gd name="connsiteY1908" fmla="*/ 1442458 h 6857999"/>
              <a:gd name="connsiteX1909" fmla="*/ 6006022 w 7119498"/>
              <a:gd name="connsiteY1909" fmla="*/ 1493070 h 6857999"/>
              <a:gd name="connsiteX1910" fmla="*/ 6039764 w 7119498"/>
              <a:gd name="connsiteY1910" fmla="*/ 1619602 h 6857999"/>
              <a:gd name="connsiteX1911" fmla="*/ 6031329 w 7119498"/>
              <a:gd name="connsiteY1911" fmla="*/ 1670214 h 6857999"/>
              <a:gd name="connsiteX1912" fmla="*/ 6014458 w 7119498"/>
              <a:gd name="connsiteY1912" fmla="*/ 1687085 h 6857999"/>
              <a:gd name="connsiteX1913" fmla="*/ 5812008 w 7119498"/>
              <a:gd name="connsiteY1913" fmla="*/ 1577424 h 6857999"/>
              <a:gd name="connsiteX1914" fmla="*/ 5845749 w 7119498"/>
              <a:gd name="connsiteY1914" fmla="*/ 1434022 h 6857999"/>
              <a:gd name="connsiteX1915" fmla="*/ 5862620 w 7119498"/>
              <a:gd name="connsiteY1915" fmla="*/ 1442458 h 6857999"/>
              <a:gd name="connsiteX1916" fmla="*/ 5845749 w 7119498"/>
              <a:gd name="connsiteY1916" fmla="*/ 1476199 h 6857999"/>
              <a:gd name="connsiteX1917" fmla="*/ 5609557 w 7119498"/>
              <a:gd name="connsiteY1917" fmla="*/ 1746133 h 6857999"/>
              <a:gd name="connsiteX1918" fmla="*/ 5567380 w 7119498"/>
              <a:gd name="connsiteY1918" fmla="*/ 1636472 h 6857999"/>
              <a:gd name="connsiteX1919" fmla="*/ 5558945 w 7119498"/>
              <a:gd name="connsiteY1919" fmla="*/ 1552118 h 6857999"/>
              <a:gd name="connsiteX1920" fmla="*/ 5617993 w 7119498"/>
              <a:gd name="connsiteY1920" fmla="*/ 1484635 h 6857999"/>
              <a:gd name="connsiteX1921" fmla="*/ 5677041 w 7119498"/>
              <a:gd name="connsiteY1921" fmla="*/ 1518376 h 6857999"/>
              <a:gd name="connsiteX1922" fmla="*/ 5668605 w 7119498"/>
              <a:gd name="connsiteY1922" fmla="*/ 1552118 h 6857999"/>
              <a:gd name="connsiteX1923" fmla="*/ 5643299 w 7119498"/>
              <a:gd name="connsiteY1923" fmla="*/ 1552118 h 6857999"/>
              <a:gd name="connsiteX1924" fmla="*/ 5609557 w 7119498"/>
              <a:gd name="connsiteY1924" fmla="*/ 1526812 h 6857999"/>
              <a:gd name="connsiteX1925" fmla="*/ 5601122 w 7119498"/>
              <a:gd name="connsiteY1925" fmla="*/ 1543683 h 6857999"/>
              <a:gd name="connsiteX1926" fmla="*/ 5651734 w 7119498"/>
              <a:gd name="connsiteY1926" fmla="*/ 1585860 h 6857999"/>
              <a:gd name="connsiteX1927" fmla="*/ 5702347 w 7119498"/>
              <a:gd name="connsiteY1927" fmla="*/ 1493070 h 6857999"/>
              <a:gd name="connsiteX1928" fmla="*/ 5803572 w 7119498"/>
              <a:gd name="connsiteY1928" fmla="*/ 1417151 h 6857999"/>
              <a:gd name="connsiteX1929" fmla="*/ 5609557 w 7119498"/>
              <a:gd name="connsiteY1929" fmla="*/ 1746133 h 6857999"/>
              <a:gd name="connsiteX1930" fmla="*/ 6081941 w 7119498"/>
              <a:gd name="connsiteY1930" fmla="*/ 1442458 h 6857999"/>
              <a:gd name="connsiteX1931" fmla="*/ 6048199 w 7119498"/>
              <a:gd name="connsiteY1931" fmla="*/ 1467764 h 6857999"/>
              <a:gd name="connsiteX1932" fmla="*/ 5997587 w 7119498"/>
              <a:gd name="connsiteY1932" fmla="*/ 1434022 h 6857999"/>
              <a:gd name="connsiteX1933" fmla="*/ 6031329 w 7119498"/>
              <a:gd name="connsiteY1933" fmla="*/ 1408716 h 6857999"/>
              <a:gd name="connsiteX1934" fmla="*/ 6081941 w 7119498"/>
              <a:gd name="connsiteY1934" fmla="*/ 1442458 h 6857999"/>
              <a:gd name="connsiteX1935" fmla="*/ 6250650 w 7119498"/>
              <a:gd name="connsiteY1935" fmla="*/ 1484635 h 6857999"/>
              <a:gd name="connsiteX1936" fmla="*/ 6225343 w 7119498"/>
              <a:gd name="connsiteY1936" fmla="*/ 1526812 h 6857999"/>
              <a:gd name="connsiteX1937" fmla="*/ 6183166 w 7119498"/>
              <a:gd name="connsiteY1937" fmla="*/ 1526812 h 6857999"/>
              <a:gd name="connsiteX1938" fmla="*/ 6174731 w 7119498"/>
              <a:gd name="connsiteY1938" fmla="*/ 1501506 h 6857999"/>
              <a:gd name="connsiteX1939" fmla="*/ 6200037 w 7119498"/>
              <a:gd name="connsiteY1939" fmla="*/ 1476199 h 6857999"/>
              <a:gd name="connsiteX1940" fmla="*/ 6081941 w 7119498"/>
              <a:gd name="connsiteY1940" fmla="*/ 1391845 h 6857999"/>
              <a:gd name="connsiteX1941" fmla="*/ 6124118 w 7119498"/>
              <a:gd name="connsiteY1941" fmla="*/ 1374974 h 6857999"/>
              <a:gd name="connsiteX1942" fmla="*/ 6250650 w 7119498"/>
              <a:gd name="connsiteY1942" fmla="*/ 1484635 h 6857999"/>
              <a:gd name="connsiteX1943" fmla="*/ 1476199 w 7119498"/>
              <a:gd name="connsiteY1943" fmla="*/ 1374974 h 6857999"/>
              <a:gd name="connsiteX1944" fmla="*/ 1518376 w 7119498"/>
              <a:gd name="connsiteY1944" fmla="*/ 1535247 h 6857999"/>
              <a:gd name="connsiteX1945" fmla="*/ 1408716 w 7119498"/>
              <a:gd name="connsiteY1945" fmla="*/ 1543683 h 6857999"/>
              <a:gd name="connsiteX1946" fmla="*/ 1307491 w 7119498"/>
              <a:gd name="connsiteY1946" fmla="*/ 1476199 h 6857999"/>
              <a:gd name="connsiteX1947" fmla="*/ 1315926 w 7119498"/>
              <a:gd name="connsiteY1947" fmla="*/ 1434022 h 6857999"/>
              <a:gd name="connsiteX1948" fmla="*/ 1383410 w 7119498"/>
              <a:gd name="connsiteY1948" fmla="*/ 1476199 h 6857999"/>
              <a:gd name="connsiteX1949" fmla="*/ 1442458 w 7119498"/>
              <a:gd name="connsiteY1949" fmla="*/ 1434022 h 6857999"/>
              <a:gd name="connsiteX1950" fmla="*/ 1434022 w 7119498"/>
              <a:gd name="connsiteY1950" fmla="*/ 1408716 h 6857999"/>
              <a:gd name="connsiteX1951" fmla="*/ 1383410 w 7119498"/>
              <a:gd name="connsiteY1951" fmla="*/ 1434022 h 6857999"/>
              <a:gd name="connsiteX1952" fmla="*/ 1341233 w 7119498"/>
              <a:gd name="connsiteY1952" fmla="*/ 1400281 h 6857999"/>
              <a:gd name="connsiteX1953" fmla="*/ 1417151 w 7119498"/>
              <a:gd name="connsiteY1953" fmla="*/ 1332797 h 6857999"/>
              <a:gd name="connsiteX1954" fmla="*/ 1476199 w 7119498"/>
              <a:gd name="connsiteY1954" fmla="*/ 1374974 h 6857999"/>
              <a:gd name="connsiteX1955" fmla="*/ 1560554 w 7119498"/>
              <a:gd name="connsiteY1955" fmla="*/ 1315926 h 6857999"/>
              <a:gd name="connsiteX1956" fmla="*/ 1788310 w 7119498"/>
              <a:gd name="connsiteY1956" fmla="*/ 1459328 h 6857999"/>
              <a:gd name="connsiteX1957" fmla="*/ 1602731 w 7119498"/>
              <a:gd name="connsiteY1957" fmla="*/ 1526812 h 6857999"/>
              <a:gd name="connsiteX1958" fmla="*/ 1535247 w 7119498"/>
              <a:gd name="connsiteY1958" fmla="*/ 1459328 h 6857999"/>
              <a:gd name="connsiteX1959" fmla="*/ 1552118 w 7119498"/>
              <a:gd name="connsiteY1959" fmla="*/ 1417151 h 6857999"/>
              <a:gd name="connsiteX1960" fmla="*/ 1585860 w 7119498"/>
              <a:gd name="connsiteY1960" fmla="*/ 1425587 h 6857999"/>
              <a:gd name="connsiteX1961" fmla="*/ 1585860 w 7119498"/>
              <a:gd name="connsiteY1961" fmla="*/ 1476199 h 6857999"/>
              <a:gd name="connsiteX1962" fmla="*/ 1619602 w 7119498"/>
              <a:gd name="connsiteY1962" fmla="*/ 1434022 h 6857999"/>
              <a:gd name="connsiteX1963" fmla="*/ 1484635 w 7119498"/>
              <a:gd name="connsiteY1963" fmla="*/ 1315926 h 6857999"/>
              <a:gd name="connsiteX1964" fmla="*/ 1560554 w 7119498"/>
              <a:gd name="connsiteY1964" fmla="*/ 1315926 h 6857999"/>
              <a:gd name="connsiteX1965" fmla="*/ 1172524 w 7119498"/>
              <a:gd name="connsiteY1965" fmla="*/ 1358103 h 6857999"/>
              <a:gd name="connsiteX1966" fmla="*/ 1164089 w 7119498"/>
              <a:gd name="connsiteY1966" fmla="*/ 1391845 h 6857999"/>
              <a:gd name="connsiteX1967" fmla="*/ 1138782 w 7119498"/>
              <a:gd name="connsiteY1967" fmla="*/ 1400281 h 6857999"/>
              <a:gd name="connsiteX1968" fmla="*/ 1088170 w 7119498"/>
              <a:gd name="connsiteY1968" fmla="*/ 1358103 h 6857999"/>
              <a:gd name="connsiteX1969" fmla="*/ 1079734 w 7119498"/>
              <a:gd name="connsiteY1969" fmla="*/ 1374974 h 6857999"/>
              <a:gd name="connsiteX1970" fmla="*/ 1138782 w 7119498"/>
              <a:gd name="connsiteY1970" fmla="*/ 1434022 h 6857999"/>
              <a:gd name="connsiteX1971" fmla="*/ 1214701 w 7119498"/>
              <a:gd name="connsiteY1971" fmla="*/ 1400281 h 6857999"/>
              <a:gd name="connsiteX1972" fmla="*/ 1256878 w 7119498"/>
              <a:gd name="connsiteY1972" fmla="*/ 1425587 h 6857999"/>
              <a:gd name="connsiteX1973" fmla="*/ 1155653 w 7119498"/>
              <a:gd name="connsiteY1973" fmla="*/ 1484635 h 6857999"/>
              <a:gd name="connsiteX1974" fmla="*/ 944768 w 7119498"/>
              <a:gd name="connsiteY1974" fmla="*/ 1400281 h 6857999"/>
              <a:gd name="connsiteX1975" fmla="*/ 1113476 w 7119498"/>
              <a:gd name="connsiteY1975" fmla="*/ 1299055 h 6857999"/>
              <a:gd name="connsiteX1976" fmla="*/ 1172524 w 7119498"/>
              <a:gd name="connsiteY1976" fmla="*/ 1358103 h 6857999"/>
              <a:gd name="connsiteX1977" fmla="*/ 5693912 w 7119498"/>
              <a:gd name="connsiteY1977" fmla="*/ 1290620 h 6857999"/>
              <a:gd name="connsiteX1978" fmla="*/ 5643299 w 7119498"/>
              <a:gd name="connsiteY1978" fmla="*/ 1349668 h 6857999"/>
              <a:gd name="connsiteX1979" fmla="*/ 5660170 w 7119498"/>
              <a:gd name="connsiteY1979" fmla="*/ 1391845 h 6857999"/>
              <a:gd name="connsiteX1980" fmla="*/ 5685476 w 7119498"/>
              <a:gd name="connsiteY1980" fmla="*/ 1391845 h 6857999"/>
              <a:gd name="connsiteX1981" fmla="*/ 5719218 w 7119498"/>
              <a:gd name="connsiteY1981" fmla="*/ 1332797 h 6857999"/>
              <a:gd name="connsiteX1982" fmla="*/ 5778266 w 7119498"/>
              <a:gd name="connsiteY1982" fmla="*/ 1383410 h 6857999"/>
              <a:gd name="connsiteX1983" fmla="*/ 5702347 w 7119498"/>
              <a:gd name="connsiteY1983" fmla="*/ 1450893 h 6857999"/>
              <a:gd name="connsiteX1984" fmla="*/ 5584251 w 7119498"/>
              <a:gd name="connsiteY1984" fmla="*/ 1450893 h 6857999"/>
              <a:gd name="connsiteX1985" fmla="*/ 5584251 w 7119498"/>
              <a:gd name="connsiteY1985" fmla="*/ 1349668 h 6857999"/>
              <a:gd name="connsiteX1986" fmla="*/ 5643299 w 7119498"/>
              <a:gd name="connsiteY1986" fmla="*/ 1273749 h 6857999"/>
              <a:gd name="connsiteX1987" fmla="*/ 5693912 w 7119498"/>
              <a:gd name="connsiteY1987" fmla="*/ 1290620 h 6857999"/>
              <a:gd name="connsiteX1988" fmla="*/ 5592686 w 7119498"/>
              <a:gd name="connsiteY1988" fmla="*/ 1256878 h 6857999"/>
              <a:gd name="connsiteX1989" fmla="*/ 5550509 w 7119498"/>
              <a:gd name="connsiteY1989" fmla="*/ 1358103 h 6857999"/>
              <a:gd name="connsiteX1990" fmla="*/ 5491461 w 7119498"/>
              <a:gd name="connsiteY1990" fmla="*/ 1341233 h 6857999"/>
              <a:gd name="connsiteX1991" fmla="*/ 5457720 w 7119498"/>
              <a:gd name="connsiteY1991" fmla="*/ 1391845 h 6857999"/>
              <a:gd name="connsiteX1992" fmla="*/ 5499897 w 7119498"/>
              <a:gd name="connsiteY1992" fmla="*/ 1374974 h 6857999"/>
              <a:gd name="connsiteX1993" fmla="*/ 5533639 w 7119498"/>
              <a:gd name="connsiteY1993" fmla="*/ 1383410 h 6857999"/>
              <a:gd name="connsiteX1994" fmla="*/ 5533639 w 7119498"/>
              <a:gd name="connsiteY1994" fmla="*/ 1425587 h 6857999"/>
              <a:gd name="connsiteX1995" fmla="*/ 5474591 w 7119498"/>
              <a:gd name="connsiteY1995" fmla="*/ 1467764 h 6857999"/>
              <a:gd name="connsiteX1996" fmla="*/ 5331188 w 7119498"/>
              <a:gd name="connsiteY1996" fmla="*/ 1450893 h 6857999"/>
              <a:gd name="connsiteX1997" fmla="*/ 5272140 w 7119498"/>
              <a:gd name="connsiteY1997" fmla="*/ 1425587 h 6857999"/>
              <a:gd name="connsiteX1998" fmla="*/ 5499897 w 7119498"/>
              <a:gd name="connsiteY1998" fmla="*/ 1256878 h 6857999"/>
              <a:gd name="connsiteX1999" fmla="*/ 5592686 w 7119498"/>
              <a:gd name="connsiteY1999" fmla="*/ 1256878 h 6857999"/>
              <a:gd name="connsiteX2000" fmla="*/ 1729262 w 7119498"/>
              <a:gd name="connsiteY2000" fmla="*/ 1256878 h 6857999"/>
              <a:gd name="connsiteX2001" fmla="*/ 1687085 w 7119498"/>
              <a:gd name="connsiteY2001" fmla="*/ 1341233 h 6857999"/>
              <a:gd name="connsiteX2002" fmla="*/ 1661779 w 7119498"/>
              <a:gd name="connsiteY2002" fmla="*/ 1341233 h 6857999"/>
              <a:gd name="connsiteX2003" fmla="*/ 1653343 w 7119498"/>
              <a:gd name="connsiteY2003" fmla="*/ 1315926 h 6857999"/>
              <a:gd name="connsiteX2004" fmla="*/ 1695520 w 7119498"/>
              <a:gd name="connsiteY2004" fmla="*/ 1248443 h 6857999"/>
              <a:gd name="connsiteX2005" fmla="*/ 1729262 w 7119498"/>
              <a:gd name="connsiteY2005" fmla="*/ 1256878 h 6857999"/>
              <a:gd name="connsiteX2006" fmla="*/ 6132554 w 7119498"/>
              <a:gd name="connsiteY2006" fmla="*/ 1349668 h 6857999"/>
              <a:gd name="connsiteX2007" fmla="*/ 5904797 w 7119498"/>
              <a:gd name="connsiteY2007" fmla="*/ 1408716 h 6857999"/>
              <a:gd name="connsiteX2008" fmla="*/ 5820443 w 7119498"/>
              <a:gd name="connsiteY2008" fmla="*/ 1383410 h 6857999"/>
              <a:gd name="connsiteX2009" fmla="*/ 5904797 w 7119498"/>
              <a:gd name="connsiteY2009" fmla="*/ 1341233 h 6857999"/>
              <a:gd name="connsiteX2010" fmla="*/ 5955410 w 7119498"/>
              <a:gd name="connsiteY2010" fmla="*/ 1358103 h 6857999"/>
              <a:gd name="connsiteX2011" fmla="*/ 6014458 w 7119498"/>
              <a:gd name="connsiteY2011" fmla="*/ 1299055 h 6857999"/>
              <a:gd name="connsiteX2012" fmla="*/ 5989151 w 7119498"/>
              <a:gd name="connsiteY2012" fmla="*/ 1265314 h 6857999"/>
              <a:gd name="connsiteX2013" fmla="*/ 5963845 w 7119498"/>
              <a:gd name="connsiteY2013" fmla="*/ 1324362 h 6857999"/>
              <a:gd name="connsiteX2014" fmla="*/ 5930103 w 7119498"/>
              <a:gd name="connsiteY2014" fmla="*/ 1324362 h 6857999"/>
              <a:gd name="connsiteX2015" fmla="*/ 5921668 w 7119498"/>
              <a:gd name="connsiteY2015" fmla="*/ 1299055 h 6857999"/>
              <a:gd name="connsiteX2016" fmla="*/ 5972281 w 7119498"/>
              <a:gd name="connsiteY2016" fmla="*/ 1223137 h 6857999"/>
              <a:gd name="connsiteX2017" fmla="*/ 6132554 w 7119498"/>
              <a:gd name="connsiteY2017" fmla="*/ 1349668 h 6857999"/>
              <a:gd name="connsiteX2018" fmla="*/ 5373365 w 7119498"/>
              <a:gd name="connsiteY2018" fmla="*/ 1290620 h 6857999"/>
              <a:gd name="connsiteX2019" fmla="*/ 5339624 w 7119498"/>
              <a:gd name="connsiteY2019" fmla="*/ 1223137 h 6857999"/>
              <a:gd name="connsiteX2020" fmla="*/ 5407107 w 7119498"/>
              <a:gd name="connsiteY2020" fmla="*/ 1240007 h 6857999"/>
              <a:gd name="connsiteX2021" fmla="*/ 5373365 w 7119498"/>
              <a:gd name="connsiteY2021" fmla="*/ 1290620 h 6857999"/>
              <a:gd name="connsiteX2022" fmla="*/ 1383410 w 7119498"/>
              <a:gd name="connsiteY2022" fmla="*/ 1256878 h 6857999"/>
              <a:gd name="connsiteX2023" fmla="*/ 1374974 w 7119498"/>
              <a:gd name="connsiteY2023" fmla="*/ 1307491 h 6857999"/>
              <a:gd name="connsiteX2024" fmla="*/ 1290620 w 7119498"/>
              <a:gd name="connsiteY2024" fmla="*/ 1265314 h 6857999"/>
              <a:gd name="connsiteX2025" fmla="*/ 1248443 w 7119498"/>
              <a:gd name="connsiteY2025" fmla="*/ 1290620 h 6857999"/>
              <a:gd name="connsiteX2026" fmla="*/ 1256878 w 7119498"/>
              <a:gd name="connsiteY2026" fmla="*/ 1324362 h 6857999"/>
              <a:gd name="connsiteX2027" fmla="*/ 1290620 w 7119498"/>
              <a:gd name="connsiteY2027" fmla="*/ 1299055 h 6857999"/>
              <a:gd name="connsiteX2028" fmla="*/ 1324362 w 7119498"/>
              <a:gd name="connsiteY2028" fmla="*/ 1332797 h 6857999"/>
              <a:gd name="connsiteX2029" fmla="*/ 1273749 w 7119498"/>
              <a:gd name="connsiteY2029" fmla="*/ 1391845 h 6857999"/>
              <a:gd name="connsiteX2030" fmla="*/ 1172524 w 7119498"/>
              <a:gd name="connsiteY2030" fmla="*/ 1214701 h 6857999"/>
              <a:gd name="connsiteX2031" fmla="*/ 1282185 w 7119498"/>
              <a:gd name="connsiteY2031" fmla="*/ 1197830 h 6857999"/>
              <a:gd name="connsiteX2032" fmla="*/ 1383410 w 7119498"/>
              <a:gd name="connsiteY2032" fmla="*/ 1256878 h 6857999"/>
              <a:gd name="connsiteX2033" fmla="*/ 5904797 w 7119498"/>
              <a:gd name="connsiteY2033" fmla="*/ 1214701 h 6857999"/>
              <a:gd name="connsiteX2034" fmla="*/ 5837314 w 7119498"/>
              <a:gd name="connsiteY2034" fmla="*/ 1341233 h 6857999"/>
              <a:gd name="connsiteX2035" fmla="*/ 5803572 w 7119498"/>
              <a:gd name="connsiteY2035" fmla="*/ 1341233 h 6857999"/>
              <a:gd name="connsiteX2036" fmla="*/ 5828878 w 7119498"/>
              <a:gd name="connsiteY2036" fmla="*/ 1265314 h 6857999"/>
              <a:gd name="connsiteX2037" fmla="*/ 5795137 w 7119498"/>
              <a:gd name="connsiteY2037" fmla="*/ 1206266 h 6857999"/>
              <a:gd name="connsiteX2038" fmla="*/ 5769830 w 7119498"/>
              <a:gd name="connsiteY2038" fmla="*/ 1223137 h 6857999"/>
              <a:gd name="connsiteX2039" fmla="*/ 5803572 w 7119498"/>
              <a:gd name="connsiteY2039" fmla="*/ 1265314 h 6857999"/>
              <a:gd name="connsiteX2040" fmla="*/ 5761395 w 7119498"/>
              <a:gd name="connsiteY2040" fmla="*/ 1299055 h 6857999"/>
              <a:gd name="connsiteX2041" fmla="*/ 5702347 w 7119498"/>
              <a:gd name="connsiteY2041" fmla="*/ 1240007 h 6857999"/>
              <a:gd name="connsiteX2042" fmla="*/ 5845749 w 7119498"/>
              <a:gd name="connsiteY2042" fmla="*/ 1147218 h 6857999"/>
              <a:gd name="connsiteX2043" fmla="*/ 5904797 w 7119498"/>
              <a:gd name="connsiteY2043" fmla="*/ 1214701 h 6857999"/>
              <a:gd name="connsiteX2044" fmla="*/ 1720827 w 7119498"/>
              <a:gd name="connsiteY2044" fmla="*/ 1079734 h 6857999"/>
              <a:gd name="connsiteX2045" fmla="*/ 1670214 w 7119498"/>
              <a:gd name="connsiteY2045" fmla="*/ 1155653 h 6857999"/>
              <a:gd name="connsiteX2046" fmla="*/ 1602731 w 7119498"/>
              <a:gd name="connsiteY2046" fmla="*/ 1299055 h 6857999"/>
              <a:gd name="connsiteX2047" fmla="*/ 1552118 w 7119498"/>
              <a:gd name="connsiteY2047" fmla="*/ 1265314 h 6857999"/>
              <a:gd name="connsiteX2048" fmla="*/ 1484635 w 7119498"/>
              <a:gd name="connsiteY2048" fmla="*/ 1265314 h 6857999"/>
              <a:gd name="connsiteX2049" fmla="*/ 1493070 w 7119498"/>
              <a:gd name="connsiteY2049" fmla="*/ 1248443 h 6857999"/>
              <a:gd name="connsiteX2050" fmla="*/ 1543683 w 7119498"/>
              <a:gd name="connsiteY2050" fmla="*/ 1265314 h 6857999"/>
              <a:gd name="connsiteX2051" fmla="*/ 1602731 w 7119498"/>
              <a:gd name="connsiteY2051" fmla="*/ 1197830 h 6857999"/>
              <a:gd name="connsiteX2052" fmla="*/ 1568989 w 7119498"/>
              <a:gd name="connsiteY2052" fmla="*/ 1155653 h 6857999"/>
              <a:gd name="connsiteX2053" fmla="*/ 1526812 w 7119498"/>
              <a:gd name="connsiteY2053" fmla="*/ 1164089 h 6857999"/>
              <a:gd name="connsiteX2054" fmla="*/ 1560554 w 7119498"/>
              <a:gd name="connsiteY2054" fmla="*/ 1189395 h 6857999"/>
              <a:gd name="connsiteX2055" fmla="*/ 1560554 w 7119498"/>
              <a:gd name="connsiteY2055" fmla="*/ 1214701 h 6857999"/>
              <a:gd name="connsiteX2056" fmla="*/ 1509941 w 7119498"/>
              <a:gd name="connsiteY2056" fmla="*/ 1214701 h 6857999"/>
              <a:gd name="connsiteX2057" fmla="*/ 1493070 w 7119498"/>
              <a:gd name="connsiteY2057" fmla="*/ 1138782 h 6857999"/>
              <a:gd name="connsiteX2058" fmla="*/ 1518376 w 7119498"/>
              <a:gd name="connsiteY2058" fmla="*/ 1088170 h 6857999"/>
              <a:gd name="connsiteX2059" fmla="*/ 1653343 w 7119498"/>
              <a:gd name="connsiteY2059" fmla="*/ 1062864 h 6857999"/>
              <a:gd name="connsiteX2060" fmla="*/ 1720827 w 7119498"/>
              <a:gd name="connsiteY2060" fmla="*/ 1079734 h 6857999"/>
              <a:gd name="connsiteX2061" fmla="*/ 2151033 w 7119498"/>
              <a:gd name="connsiteY2061" fmla="*/ 1113476 h 6857999"/>
              <a:gd name="connsiteX2062" fmla="*/ 2226952 w 7119498"/>
              <a:gd name="connsiteY2062" fmla="*/ 1096605 h 6857999"/>
              <a:gd name="connsiteX2063" fmla="*/ 2269129 w 7119498"/>
              <a:gd name="connsiteY2063" fmla="*/ 1105041 h 6857999"/>
              <a:gd name="connsiteX2064" fmla="*/ 2210081 w 7119498"/>
              <a:gd name="connsiteY2064" fmla="*/ 1138782 h 6857999"/>
              <a:gd name="connsiteX2065" fmla="*/ 2167904 w 7119498"/>
              <a:gd name="connsiteY2065" fmla="*/ 1147218 h 6857999"/>
              <a:gd name="connsiteX2066" fmla="*/ 2108856 w 7119498"/>
              <a:gd name="connsiteY2066" fmla="*/ 1248443 h 6857999"/>
              <a:gd name="connsiteX2067" fmla="*/ 2041373 w 7119498"/>
              <a:gd name="connsiteY2067" fmla="*/ 1248443 h 6857999"/>
              <a:gd name="connsiteX2068" fmla="*/ 2032937 w 7119498"/>
              <a:gd name="connsiteY2068" fmla="*/ 1223137 h 6857999"/>
              <a:gd name="connsiteX2069" fmla="*/ 2091985 w 7119498"/>
              <a:gd name="connsiteY2069" fmla="*/ 1189395 h 6857999"/>
              <a:gd name="connsiteX2070" fmla="*/ 2108856 w 7119498"/>
              <a:gd name="connsiteY2070" fmla="*/ 1164089 h 6857999"/>
              <a:gd name="connsiteX2071" fmla="*/ 2041373 w 7119498"/>
              <a:gd name="connsiteY2071" fmla="*/ 1113476 h 6857999"/>
              <a:gd name="connsiteX2072" fmla="*/ 1931712 w 7119498"/>
              <a:gd name="connsiteY2072" fmla="*/ 1256878 h 6857999"/>
              <a:gd name="connsiteX2073" fmla="*/ 1906406 w 7119498"/>
              <a:gd name="connsiteY2073" fmla="*/ 1299055 h 6857999"/>
              <a:gd name="connsiteX2074" fmla="*/ 1923277 w 7119498"/>
              <a:gd name="connsiteY2074" fmla="*/ 1358103 h 6857999"/>
              <a:gd name="connsiteX2075" fmla="*/ 1881100 w 7119498"/>
              <a:gd name="connsiteY2075" fmla="*/ 1425587 h 6857999"/>
              <a:gd name="connsiteX2076" fmla="*/ 1847358 w 7119498"/>
              <a:gd name="connsiteY2076" fmla="*/ 1425587 h 6857999"/>
              <a:gd name="connsiteX2077" fmla="*/ 1838923 w 7119498"/>
              <a:gd name="connsiteY2077" fmla="*/ 1391845 h 6857999"/>
              <a:gd name="connsiteX2078" fmla="*/ 1864229 w 7119498"/>
              <a:gd name="connsiteY2078" fmla="*/ 1349668 h 6857999"/>
              <a:gd name="connsiteX2079" fmla="*/ 1830487 w 7119498"/>
              <a:gd name="connsiteY2079" fmla="*/ 1324362 h 6857999"/>
              <a:gd name="connsiteX2080" fmla="*/ 1746133 w 7119498"/>
              <a:gd name="connsiteY2080" fmla="*/ 1341233 h 6857999"/>
              <a:gd name="connsiteX2081" fmla="*/ 1737697 w 7119498"/>
              <a:gd name="connsiteY2081" fmla="*/ 1324362 h 6857999"/>
              <a:gd name="connsiteX2082" fmla="*/ 1914841 w 7119498"/>
              <a:gd name="connsiteY2082" fmla="*/ 1206266 h 6857999"/>
              <a:gd name="connsiteX2083" fmla="*/ 1872664 w 7119498"/>
              <a:gd name="connsiteY2083" fmla="*/ 1138782 h 6857999"/>
              <a:gd name="connsiteX2084" fmla="*/ 1847358 w 7119498"/>
              <a:gd name="connsiteY2084" fmla="*/ 1138782 h 6857999"/>
              <a:gd name="connsiteX2085" fmla="*/ 1838923 w 7119498"/>
              <a:gd name="connsiteY2085" fmla="*/ 1180959 h 6857999"/>
              <a:gd name="connsiteX2086" fmla="*/ 1805181 w 7119498"/>
              <a:gd name="connsiteY2086" fmla="*/ 1214701 h 6857999"/>
              <a:gd name="connsiteX2087" fmla="*/ 1771439 w 7119498"/>
              <a:gd name="connsiteY2087" fmla="*/ 1172524 h 6857999"/>
              <a:gd name="connsiteX2088" fmla="*/ 1855793 w 7119498"/>
              <a:gd name="connsiteY2088" fmla="*/ 1096605 h 6857999"/>
              <a:gd name="connsiteX2089" fmla="*/ 1923277 w 7119498"/>
              <a:gd name="connsiteY2089" fmla="*/ 1121912 h 6857999"/>
              <a:gd name="connsiteX2090" fmla="*/ 2049808 w 7119498"/>
              <a:gd name="connsiteY2090" fmla="*/ 1054428 h 6857999"/>
              <a:gd name="connsiteX2091" fmla="*/ 2151033 w 7119498"/>
              <a:gd name="connsiteY2091" fmla="*/ 1113476 h 6857999"/>
              <a:gd name="connsiteX2092" fmla="*/ 5567380 w 7119498"/>
              <a:gd name="connsiteY2092" fmla="*/ 1105041 h 6857999"/>
              <a:gd name="connsiteX2093" fmla="*/ 5525203 w 7119498"/>
              <a:gd name="connsiteY2093" fmla="*/ 1147218 h 6857999"/>
              <a:gd name="connsiteX2094" fmla="*/ 5483026 w 7119498"/>
              <a:gd name="connsiteY2094" fmla="*/ 1138782 h 6857999"/>
              <a:gd name="connsiteX2095" fmla="*/ 5550509 w 7119498"/>
              <a:gd name="connsiteY2095" fmla="*/ 1172524 h 6857999"/>
              <a:gd name="connsiteX2096" fmla="*/ 5584251 w 7119498"/>
              <a:gd name="connsiteY2096" fmla="*/ 1172524 h 6857999"/>
              <a:gd name="connsiteX2097" fmla="*/ 5592686 w 7119498"/>
              <a:gd name="connsiteY2097" fmla="*/ 1214701 h 6857999"/>
              <a:gd name="connsiteX2098" fmla="*/ 5542074 w 7119498"/>
              <a:gd name="connsiteY2098" fmla="*/ 1214701 h 6857999"/>
              <a:gd name="connsiteX2099" fmla="*/ 5457720 w 7119498"/>
              <a:gd name="connsiteY2099" fmla="*/ 1240007 h 6857999"/>
              <a:gd name="connsiteX2100" fmla="*/ 5415543 w 7119498"/>
              <a:gd name="connsiteY2100" fmla="*/ 1214701 h 6857999"/>
              <a:gd name="connsiteX2101" fmla="*/ 5348059 w 7119498"/>
              <a:gd name="connsiteY2101" fmla="*/ 1062864 h 6857999"/>
              <a:gd name="connsiteX2102" fmla="*/ 5407107 w 7119498"/>
              <a:gd name="connsiteY2102" fmla="*/ 1020686 h 6857999"/>
              <a:gd name="connsiteX2103" fmla="*/ 5567380 w 7119498"/>
              <a:gd name="connsiteY2103" fmla="*/ 1105041 h 6857999"/>
              <a:gd name="connsiteX2104" fmla="*/ 5128738 w 7119498"/>
              <a:gd name="connsiteY2104" fmla="*/ 1054428 h 6857999"/>
              <a:gd name="connsiteX2105" fmla="*/ 5187786 w 7119498"/>
              <a:gd name="connsiteY2105" fmla="*/ 1037557 h 6857999"/>
              <a:gd name="connsiteX2106" fmla="*/ 5255270 w 7119498"/>
              <a:gd name="connsiteY2106" fmla="*/ 1071299 h 6857999"/>
              <a:gd name="connsiteX2107" fmla="*/ 5255270 w 7119498"/>
              <a:gd name="connsiteY2107" fmla="*/ 1121912 h 6857999"/>
              <a:gd name="connsiteX2108" fmla="*/ 5229963 w 7119498"/>
              <a:gd name="connsiteY2108" fmla="*/ 1130347 h 6857999"/>
              <a:gd name="connsiteX2109" fmla="*/ 5179351 w 7119498"/>
              <a:gd name="connsiteY2109" fmla="*/ 1088170 h 6857999"/>
              <a:gd name="connsiteX2110" fmla="*/ 5145609 w 7119498"/>
              <a:gd name="connsiteY2110" fmla="*/ 1138782 h 6857999"/>
              <a:gd name="connsiteX2111" fmla="*/ 5314317 w 7119498"/>
              <a:gd name="connsiteY2111" fmla="*/ 1256878 h 6857999"/>
              <a:gd name="connsiteX2112" fmla="*/ 5314317 w 7119498"/>
              <a:gd name="connsiteY2112" fmla="*/ 1282185 h 6857999"/>
              <a:gd name="connsiteX2113" fmla="*/ 5213092 w 7119498"/>
              <a:gd name="connsiteY2113" fmla="*/ 1273749 h 6857999"/>
              <a:gd name="connsiteX2114" fmla="*/ 5170915 w 7119498"/>
              <a:gd name="connsiteY2114" fmla="*/ 1299055 h 6857999"/>
              <a:gd name="connsiteX2115" fmla="*/ 5170915 w 7119498"/>
              <a:gd name="connsiteY2115" fmla="*/ 1324362 h 6857999"/>
              <a:gd name="connsiteX2116" fmla="*/ 5238399 w 7119498"/>
              <a:gd name="connsiteY2116" fmla="*/ 1349668 h 6857999"/>
              <a:gd name="connsiteX2117" fmla="*/ 5187786 w 7119498"/>
              <a:gd name="connsiteY2117" fmla="*/ 1383410 h 6857999"/>
              <a:gd name="connsiteX2118" fmla="*/ 5137174 w 7119498"/>
              <a:gd name="connsiteY2118" fmla="*/ 1240007 h 6857999"/>
              <a:gd name="connsiteX2119" fmla="*/ 5086561 w 7119498"/>
              <a:gd name="connsiteY2119" fmla="*/ 1096605 h 6857999"/>
              <a:gd name="connsiteX2120" fmla="*/ 5035948 w 7119498"/>
              <a:gd name="connsiteY2120" fmla="*/ 1062864 h 6857999"/>
              <a:gd name="connsiteX2121" fmla="*/ 4951594 w 7119498"/>
              <a:gd name="connsiteY2121" fmla="*/ 1105041 h 6857999"/>
              <a:gd name="connsiteX2122" fmla="*/ 4951594 w 7119498"/>
              <a:gd name="connsiteY2122" fmla="*/ 1130347 h 6857999"/>
              <a:gd name="connsiteX2123" fmla="*/ 5027513 w 7119498"/>
              <a:gd name="connsiteY2123" fmla="*/ 1138782 h 6857999"/>
              <a:gd name="connsiteX2124" fmla="*/ 5035948 w 7119498"/>
              <a:gd name="connsiteY2124" fmla="*/ 1164089 h 6857999"/>
              <a:gd name="connsiteX2125" fmla="*/ 4993771 w 7119498"/>
              <a:gd name="connsiteY2125" fmla="*/ 1206266 h 6857999"/>
              <a:gd name="connsiteX2126" fmla="*/ 4900982 w 7119498"/>
              <a:gd name="connsiteY2126" fmla="*/ 1113476 h 6857999"/>
              <a:gd name="connsiteX2127" fmla="*/ 4740709 w 7119498"/>
              <a:gd name="connsiteY2127" fmla="*/ 1037557 h 6857999"/>
              <a:gd name="connsiteX2128" fmla="*/ 4884111 w 7119498"/>
              <a:gd name="connsiteY2128" fmla="*/ 1037557 h 6857999"/>
              <a:gd name="connsiteX2129" fmla="*/ 4917853 w 7119498"/>
              <a:gd name="connsiteY2129" fmla="*/ 1054428 h 6857999"/>
              <a:gd name="connsiteX2130" fmla="*/ 5027513 w 7119498"/>
              <a:gd name="connsiteY2130" fmla="*/ 1020686 h 6857999"/>
              <a:gd name="connsiteX2131" fmla="*/ 5128738 w 7119498"/>
              <a:gd name="connsiteY2131" fmla="*/ 1054428 h 6857999"/>
              <a:gd name="connsiteX2132" fmla="*/ 1509941 w 7119498"/>
              <a:gd name="connsiteY2132" fmla="*/ 1003816 h 6857999"/>
              <a:gd name="connsiteX2133" fmla="*/ 1518376 w 7119498"/>
              <a:gd name="connsiteY2133" fmla="*/ 1037557 h 6857999"/>
              <a:gd name="connsiteX2134" fmla="*/ 1459328 w 7119498"/>
              <a:gd name="connsiteY2134" fmla="*/ 1079734 h 6857999"/>
              <a:gd name="connsiteX2135" fmla="*/ 1442458 w 7119498"/>
              <a:gd name="connsiteY2135" fmla="*/ 1054428 h 6857999"/>
              <a:gd name="connsiteX2136" fmla="*/ 1484635 w 7119498"/>
              <a:gd name="connsiteY2136" fmla="*/ 1003816 h 6857999"/>
              <a:gd name="connsiteX2137" fmla="*/ 1509941 w 7119498"/>
              <a:gd name="connsiteY2137" fmla="*/ 1003816 h 6857999"/>
              <a:gd name="connsiteX2138" fmla="*/ 1467764 w 7119498"/>
              <a:gd name="connsiteY2138" fmla="*/ 1189395 h 6857999"/>
              <a:gd name="connsiteX2139" fmla="*/ 1425587 w 7119498"/>
              <a:gd name="connsiteY2139" fmla="*/ 1282185 h 6857999"/>
              <a:gd name="connsiteX2140" fmla="*/ 1391845 w 7119498"/>
              <a:gd name="connsiteY2140" fmla="*/ 1206266 h 6857999"/>
              <a:gd name="connsiteX2141" fmla="*/ 1408716 w 7119498"/>
              <a:gd name="connsiteY2141" fmla="*/ 1164089 h 6857999"/>
              <a:gd name="connsiteX2142" fmla="*/ 1341233 w 7119498"/>
              <a:gd name="connsiteY2142" fmla="*/ 1096605 h 6857999"/>
              <a:gd name="connsiteX2143" fmla="*/ 1307491 w 7119498"/>
              <a:gd name="connsiteY2143" fmla="*/ 1130347 h 6857999"/>
              <a:gd name="connsiteX2144" fmla="*/ 1366539 w 7119498"/>
              <a:gd name="connsiteY2144" fmla="*/ 1147218 h 6857999"/>
              <a:gd name="connsiteX2145" fmla="*/ 1366539 w 7119498"/>
              <a:gd name="connsiteY2145" fmla="*/ 1164089 h 6857999"/>
              <a:gd name="connsiteX2146" fmla="*/ 1256878 w 7119498"/>
              <a:gd name="connsiteY2146" fmla="*/ 1164089 h 6857999"/>
              <a:gd name="connsiteX2147" fmla="*/ 1256878 w 7119498"/>
              <a:gd name="connsiteY2147" fmla="*/ 1121912 h 6857999"/>
              <a:gd name="connsiteX2148" fmla="*/ 1299055 w 7119498"/>
              <a:gd name="connsiteY2148" fmla="*/ 1029122 h 6857999"/>
              <a:gd name="connsiteX2149" fmla="*/ 1332797 w 7119498"/>
              <a:gd name="connsiteY2149" fmla="*/ 978509 h 6857999"/>
              <a:gd name="connsiteX2150" fmla="*/ 1467764 w 7119498"/>
              <a:gd name="connsiteY2150" fmla="*/ 1189395 h 6857999"/>
              <a:gd name="connsiteX2151" fmla="*/ 5609557 w 7119498"/>
              <a:gd name="connsiteY2151" fmla="*/ 1012251 h 6857999"/>
              <a:gd name="connsiteX2152" fmla="*/ 5601122 w 7119498"/>
              <a:gd name="connsiteY2152" fmla="*/ 1054428 h 6857999"/>
              <a:gd name="connsiteX2153" fmla="*/ 5575816 w 7119498"/>
              <a:gd name="connsiteY2153" fmla="*/ 1062864 h 6857999"/>
              <a:gd name="connsiteX2154" fmla="*/ 5516768 w 7119498"/>
              <a:gd name="connsiteY2154" fmla="*/ 1029122 h 6857999"/>
              <a:gd name="connsiteX2155" fmla="*/ 5567380 w 7119498"/>
              <a:gd name="connsiteY2155" fmla="*/ 961638 h 6857999"/>
              <a:gd name="connsiteX2156" fmla="*/ 5609557 w 7119498"/>
              <a:gd name="connsiteY2156" fmla="*/ 1012251 h 6857999"/>
              <a:gd name="connsiteX2157" fmla="*/ 6107247 w 7119498"/>
              <a:gd name="connsiteY2157" fmla="*/ 3441653 h 6857999"/>
              <a:gd name="connsiteX2158" fmla="*/ 3753764 w 7119498"/>
              <a:gd name="connsiteY2158" fmla="*/ 5921668 h 6857999"/>
              <a:gd name="connsiteX2159" fmla="*/ 3391041 w 7119498"/>
              <a:gd name="connsiteY2159" fmla="*/ 5921668 h 6857999"/>
              <a:gd name="connsiteX2160" fmla="*/ 1442458 w 7119498"/>
              <a:gd name="connsiteY2160" fmla="*/ 4791321 h 6857999"/>
              <a:gd name="connsiteX2161" fmla="*/ 1248443 w 7119498"/>
              <a:gd name="connsiteY2161" fmla="*/ 4437033 h 6857999"/>
              <a:gd name="connsiteX2162" fmla="*/ 1105041 w 7119498"/>
              <a:gd name="connsiteY2162" fmla="*/ 4023698 h 6857999"/>
              <a:gd name="connsiteX2163" fmla="*/ 1037557 w 7119498"/>
              <a:gd name="connsiteY2163" fmla="*/ 3585055 h 6857999"/>
              <a:gd name="connsiteX2164" fmla="*/ 1037557 w 7119498"/>
              <a:gd name="connsiteY2164" fmla="*/ 3298251 h 6857999"/>
              <a:gd name="connsiteX2165" fmla="*/ 3576620 w 7119498"/>
              <a:gd name="connsiteY2165" fmla="*/ 953203 h 6857999"/>
              <a:gd name="connsiteX2166" fmla="*/ 6107247 w 7119498"/>
              <a:gd name="connsiteY2166" fmla="*/ 3441653 h 6857999"/>
              <a:gd name="connsiteX2167" fmla="*/ 5803572 w 7119498"/>
              <a:gd name="connsiteY2167" fmla="*/ 1088170 h 6857999"/>
              <a:gd name="connsiteX2168" fmla="*/ 5719218 w 7119498"/>
              <a:gd name="connsiteY2168" fmla="*/ 1147218 h 6857999"/>
              <a:gd name="connsiteX2169" fmla="*/ 5685476 w 7119498"/>
              <a:gd name="connsiteY2169" fmla="*/ 1113476 h 6857999"/>
              <a:gd name="connsiteX2170" fmla="*/ 5685476 w 7119498"/>
              <a:gd name="connsiteY2170" fmla="*/ 1071299 h 6857999"/>
              <a:gd name="connsiteX2171" fmla="*/ 5736089 w 7119498"/>
              <a:gd name="connsiteY2171" fmla="*/ 1071299 h 6857999"/>
              <a:gd name="connsiteX2172" fmla="*/ 5693912 w 7119498"/>
              <a:gd name="connsiteY2172" fmla="*/ 1037557 h 6857999"/>
              <a:gd name="connsiteX2173" fmla="*/ 5651734 w 7119498"/>
              <a:gd name="connsiteY2173" fmla="*/ 1096605 h 6857999"/>
              <a:gd name="connsiteX2174" fmla="*/ 5685476 w 7119498"/>
              <a:gd name="connsiteY2174" fmla="*/ 1172524 h 6857999"/>
              <a:gd name="connsiteX2175" fmla="*/ 5660170 w 7119498"/>
              <a:gd name="connsiteY2175" fmla="*/ 1231572 h 6857999"/>
              <a:gd name="connsiteX2176" fmla="*/ 5609557 w 7119498"/>
              <a:gd name="connsiteY2176" fmla="*/ 1130347 h 6857999"/>
              <a:gd name="connsiteX2177" fmla="*/ 5677041 w 7119498"/>
              <a:gd name="connsiteY2177" fmla="*/ 919461 h 6857999"/>
              <a:gd name="connsiteX2178" fmla="*/ 5803572 w 7119498"/>
              <a:gd name="connsiteY2178" fmla="*/ 1088170 h 6857999"/>
              <a:gd name="connsiteX2179" fmla="*/ 1847358 w 7119498"/>
              <a:gd name="connsiteY2179" fmla="*/ 911026 h 6857999"/>
              <a:gd name="connsiteX2180" fmla="*/ 1788310 w 7119498"/>
              <a:gd name="connsiteY2180" fmla="*/ 927897 h 6857999"/>
              <a:gd name="connsiteX2181" fmla="*/ 1746133 w 7119498"/>
              <a:gd name="connsiteY2181" fmla="*/ 919461 h 6857999"/>
              <a:gd name="connsiteX2182" fmla="*/ 1763004 w 7119498"/>
              <a:gd name="connsiteY2182" fmla="*/ 902590 h 6857999"/>
              <a:gd name="connsiteX2183" fmla="*/ 1847358 w 7119498"/>
              <a:gd name="connsiteY2183" fmla="*/ 911026 h 6857999"/>
              <a:gd name="connsiteX2184" fmla="*/ 6174731 w 7119498"/>
              <a:gd name="connsiteY2184" fmla="*/ 3441653 h 6857999"/>
              <a:gd name="connsiteX2185" fmla="*/ 5162480 w 7119498"/>
              <a:gd name="connsiteY2185" fmla="*/ 5466155 h 6857999"/>
              <a:gd name="connsiteX2186" fmla="*/ 5229963 w 7119498"/>
              <a:gd name="connsiteY2186" fmla="*/ 5474591 h 6857999"/>
              <a:gd name="connsiteX2187" fmla="*/ 5238399 w 7119498"/>
              <a:gd name="connsiteY2187" fmla="*/ 5499897 h 6857999"/>
              <a:gd name="connsiteX2188" fmla="*/ 5179351 w 7119498"/>
              <a:gd name="connsiteY2188" fmla="*/ 5525203 h 6857999"/>
              <a:gd name="connsiteX2189" fmla="*/ 5170915 w 7119498"/>
              <a:gd name="connsiteY2189" fmla="*/ 5542074 h 6857999"/>
              <a:gd name="connsiteX2190" fmla="*/ 5314317 w 7119498"/>
              <a:gd name="connsiteY2190" fmla="*/ 5584251 h 6857999"/>
              <a:gd name="connsiteX2191" fmla="*/ 5314317 w 7119498"/>
              <a:gd name="connsiteY2191" fmla="*/ 5609557 h 6857999"/>
              <a:gd name="connsiteX2192" fmla="*/ 5229963 w 7119498"/>
              <a:gd name="connsiteY2192" fmla="*/ 5617993 h 6857999"/>
              <a:gd name="connsiteX2193" fmla="*/ 5145609 w 7119498"/>
              <a:gd name="connsiteY2193" fmla="*/ 5719218 h 6857999"/>
              <a:gd name="connsiteX2194" fmla="*/ 5179351 w 7119498"/>
              <a:gd name="connsiteY2194" fmla="*/ 5778266 h 6857999"/>
              <a:gd name="connsiteX2195" fmla="*/ 5221528 w 7119498"/>
              <a:gd name="connsiteY2195" fmla="*/ 5727653 h 6857999"/>
              <a:gd name="connsiteX2196" fmla="*/ 5255270 w 7119498"/>
              <a:gd name="connsiteY2196" fmla="*/ 5761395 h 6857999"/>
              <a:gd name="connsiteX2197" fmla="*/ 5187786 w 7119498"/>
              <a:gd name="connsiteY2197" fmla="*/ 5820443 h 6857999"/>
              <a:gd name="connsiteX2198" fmla="*/ 5137174 w 7119498"/>
              <a:gd name="connsiteY2198" fmla="*/ 5803572 h 6857999"/>
              <a:gd name="connsiteX2199" fmla="*/ 5027513 w 7119498"/>
              <a:gd name="connsiteY2199" fmla="*/ 5837314 h 6857999"/>
              <a:gd name="connsiteX2200" fmla="*/ 4917853 w 7119498"/>
              <a:gd name="connsiteY2200" fmla="*/ 5803572 h 6857999"/>
              <a:gd name="connsiteX2201" fmla="*/ 4884111 w 7119498"/>
              <a:gd name="connsiteY2201" fmla="*/ 5820443 h 6857999"/>
              <a:gd name="connsiteX2202" fmla="*/ 4740709 w 7119498"/>
              <a:gd name="connsiteY2202" fmla="*/ 5820443 h 6857999"/>
              <a:gd name="connsiteX2203" fmla="*/ 4892546 w 7119498"/>
              <a:gd name="connsiteY2203" fmla="*/ 5761395 h 6857999"/>
              <a:gd name="connsiteX2204" fmla="*/ 4917853 w 7119498"/>
              <a:gd name="connsiteY2204" fmla="*/ 5702347 h 6857999"/>
              <a:gd name="connsiteX2205" fmla="*/ 4993771 w 7119498"/>
              <a:gd name="connsiteY2205" fmla="*/ 5651735 h 6857999"/>
              <a:gd name="connsiteX2206" fmla="*/ 5035948 w 7119498"/>
              <a:gd name="connsiteY2206" fmla="*/ 5693912 h 6857999"/>
              <a:gd name="connsiteX2207" fmla="*/ 4960030 w 7119498"/>
              <a:gd name="connsiteY2207" fmla="*/ 5719218 h 6857999"/>
              <a:gd name="connsiteX2208" fmla="*/ 4951594 w 7119498"/>
              <a:gd name="connsiteY2208" fmla="*/ 5744524 h 6857999"/>
              <a:gd name="connsiteX2209" fmla="*/ 5027513 w 7119498"/>
              <a:gd name="connsiteY2209" fmla="*/ 5795137 h 6857999"/>
              <a:gd name="connsiteX2210" fmla="*/ 5078126 w 7119498"/>
              <a:gd name="connsiteY2210" fmla="*/ 5778266 h 6857999"/>
              <a:gd name="connsiteX2211" fmla="*/ 5111867 w 7119498"/>
              <a:gd name="connsiteY2211" fmla="*/ 5668605 h 6857999"/>
              <a:gd name="connsiteX2212" fmla="*/ 5145609 w 7119498"/>
              <a:gd name="connsiteY2212" fmla="*/ 5626428 h 6857999"/>
              <a:gd name="connsiteX2213" fmla="*/ 5128738 w 7119498"/>
              <a:gd name="connsiteY2213" fmla="*/ 5550509 h 6857999"/>
              <a:gd name="connsiteX2214" fmla="*/ 5137174 w 7119498"/>
              <a:gd name="connsiteY2214" fmla="*/ 5483026 h 6857999"/>
              <a:gd name="connsiteX2215" fmla="*/ 3930908 w 7119498"/>
              <a:gd name="connsiteY2215" fmla="*/ 5972281 h 6857999"/>
              <a:gd name="connsiteX2216" fmla="*/ 3998391 w 7119498"/>
              <a:gd name="connsiteY2216" fmla="*/ 6039764 h 6857999"/>
              <a:gd name="connsiteX2217" fmla="*/ 4158664 w 7119498"/>
              <a:gd name="connsiteY2217" fmla="*/ 6115683 h 6857999"/>
              <a:gd name="connsiteX2218" fmla="*/ 4243019 w 7119498"/>
              <a:gd name="connsiteY2218" fmla="*/ 6031329 h 6857999"/>
              <a:gd name="connsiteX2219" fmla="*/ 4217712 w 7119498"/>
              <a:gd name="connsiteY2219" fmla="*/ 6014458 h 6857999"/>
              <a:gd name="connsiteX2220" fmla="*/ 4175535 w 7119498"/>
              <a:gd name="connsiteY2220" fmla="*/ 6039764 h 6857999"/>
              <a:gd name="connsiteX2221" fmla="*/ 4150229 w 7119498"/>
              <a:gd name="connsiteY2221" fmla="*/ 5997587 h 6857999"/>
              <a:gd name="connsiteX2222" fmla="*/ 4183971 w 7119498"/>
              <a:gd name="connsiteY2222" fmla="*/ 5963845 h 6857999"/>
              <a:gd name="connsiteX2223" fmla="*/ 4386421 w 7119498"/>
              <a:gd name="connsiteY2223" fmla="*/ 5955410 h 6857999"/>
              <a:gd name="connsiteX2224" fmla="*/ 4285196 w 7119498"/>
              <a:gd name="connsiteY2224" fmla="*/ 6056635 h 6857999"/>
              <a:gd name="connsiteX2225" fmla="*/ 4268325 w 7119498"/>
              <a:gd name="connsiteY2225" fmla="*/ 6098812 h 6857999"/>
              <a:gd name="connsiteX2226" fmla="*/ 4133358 w 7119498"/>
              <a:gd name="connsiteY2226" fmla="*/ 6166295 h 6857999"/>
              <a:gd name="connsiteX2227" fmla="*/ 4065875 w 7119498"/>
              <a:gd name="connsiteY2227" fmla="*/ 6242214 h 6857999"/>
              <a:gd name="connsiteX2228" fmla="*/ 4040568 w 7119498"/>
              <a:gd name="connsiteY2228" fmla="*/ 6250650 h 6857999"/>
              <a:gd name="connsiteX2229" fmla="*/ 3998391 w 7119498"/>
              <a:gd name="connsiteY2229" fmla="*/ 6225343 h 6857999"/>
              <a:gd name="connsiteX2230" fmla="*/ 3998391 w 7119498"/>
              <a:gd name="connsiteY2230" fmla="*/ 6200037 h 6857999"/>
              <a:gd name="connsiteX2231" fmla="*/ 4057439 w 7119498"/>
              <a:gd name="connsiteY2231" fmla="*/ 6191602 h 6857999"/>
              <a:gd name="connsiteX2232" fmla="*/ 4082745 w 7119498"/>
              <a:gd name="connsiteY2232" fmla="*/ 6149425 h 6857999"/>
              <a:gd name="connsiteX2233" fmla="*/ 4006827 w 7119498"/>
              <a:gd name="connsiteY2233" fmla="*/ 6098812 h 6857999"/>
              <a:gd name="connsiteX2234" fmla="*/ 3897166 w 7119498"/>
              <a:gd name="connsiteY2234" fmla="*/ 6166295 h 6857999"/>
              <a:gd name="connsiteX2235" fmla="*/ 3863424 w 7119498"/>
              <a:gd name="connsiteY2235" fmla="*/ 6149425 h 6857999"/>
              <a:gd name="connsiteX2236" fmla="*/ 3939343 w 7119498"/>
              <a:gd name="connsiteY2236" fmla="*/ 6065070 h 6857999"/>
              <a:gd name="connsiteX2237" fmla="*/ 3939343 w 7119498"/>
              <a:gd name="connsiteY2237" fmla="*/ 6039764 h 6857999"/>
              <a:gd name="connsiteX2238" fmla="*/ 3922472 w 7119498"/>
              <a:gd name="connsiteY2238" fmla="*/ 6022893 h 6857999"/>
              <a:gd name="connsiteX2239" fmla="*/ 3871860 w 7119498"/>
              <a:gd name="connsiteY2239" fmla="*/ 6048200 h 6857999"/>
              <a:gd name="connsiteX2240" fmla="*/ 3854989 w 7119498"/>
              <a:gd name="connsiteY2240" fmla="*/ 6014458 h 6857999"/>
              <a:gd name="connsiteX2241" fmla="*/ 3880295 w 7119498"/>
              <a:gd name="connsiteY2241" fmla="*/ 5980716 h 6857999"/>
              <a:gd name="connsiteX2242" fmla="*/ 3863424 w 7119498"/>
              <a:gd name="connsiteY2242" fmla="*/ 5972281 h 6857999"/>
              <a:gd name="connsiteX2243" fmla="*/ 3568185 w 7119498"/>
              <a:gd name="connsiteY2243" fmla="*/ 5989152 h 6857999"/>
              <a:gd name="connsiteX2244" fmla="*/ 1045993 w 7119498"/>
              <a:gd name="connsiteY2244" fmla="*/ 4074310 h 6857999"/>
              <a:gd name="connsiteX2245" fmla="*/ 970074 w 7119498"/>
              <a:gd name="connsiteY2245" fmla="*/ 3551314 h 6857999"/>
              <a:gd name="connsiteX2246" fmla="*/ 970074 w 7119498"/>
              <a:gd name="connsiteY2246" fmla="*/ 3323557 h 6857999"/>
              <a:gd name="connsiteX2247" fmla="*/ 3568185 w 7119498"/>
              <a:gd name="connsiteY2247" fmla="*/ 885720 h 6857999"/>
              <a:gd name="connsiteX2248" fmla="*/ 6174731 w 7119498"/>
              <a:gd name="connsiteY2248" fmla="*/ 3441653 h 6857999"/>
              <a:gd name="connsiteX2249" fmla="*/ 5238399 w 7119498"/>
              <a:gd name="connsiteY2249" fmla="*/ 894155 h 6857999"/>
              <a:gd name="connsiteX2250" fmla="*/ 5154044 w 7119498"/>
              <a:gd name="connsiteY2250" fmla="*/ 860413 h 6857999"/>
              <a:gd name="connsiteX2251" fmla="*/ 5297447 w 7119498"/>
              <a:gd name="connsiteY2251" fmla="*/ 885720 h 6857999"/>
              <a:gd name="connsiteX2252" fmla="*/ 5238399 w 7119498"/>
              <a:gd name="connsiteY2252" fmla="*/ 894155 h 6857999"/>
              <a:gd name="connsiteX2253" fmla="*/ 1552118 w 7119498"/>
              <a:gd name="connsiteY2253" fmla="*/ 851978 h 6857999"/>
              <a:gd name="connsiteX2254" fmla="*/ 1560554 w 7119498"/>
              <a:gd name="connsiteY2254" fmla="*/ 877284 h 6857999"/>
              <a:gd name="connsiteX2255" fmla="*/ 1526812 w 7119498"/>
              <a:gd name="connsiteY2255" fmla="*/ 919461 h 6857999"/>
              <a:gd name="connsiteX2256" fmla="*/ 1484635 w 7119498"/>
              <a:gd name="connsiteY2256" fmla="*/ 894155 h 6857999"/>
              <a:gd name="connsiteX2257" fmla="*/ 1425587 w 7119498"/>
              <a:gd name="connsiteY2257" fmla="*/ 1012251 h 6857999"/>
              <a:gd name="connsiteX2258" fmla="*/ 1408716 w 7119498"/>
              <a:gd name="connsiteY2258" fmla="*/ 1020686 h 6857999"/>
              <a:gd name="connsiteX2259" fmla="*/ 1391845 w 7119498"/>
              <a:gd name="connsiteY2259" fmla="*/ 970074 h 6857999"/>
              <a:gd name="connsiteX2260" fmla="*/ 1484635 w 7119498"/>
              <a:gd name="connsiteY2260" fmla="*/ 851978 h 6857999"/>
              <a:gd name="connsiteX2261" fmla="*/ 1552118 w 7119498"/>
              <a:gd name="connsiteY2261" fmla="*/ 851978 h 6857999"/>
              <a:gd name="connsiteX2262" fmla="*/ 5643299 w 7119498"/>
              <a:gd name="connsiteY2262" fmla="*/ 911026 h 6857999"/>
              <a:gd name="connsiteX2263" fmla="*/ 5617993 w 7119498"/>
              <a:gd name="connsiteY2263" fmla="*/ 978509 h 6857999"/>
              <a:gd name="connsiteX2264" fmla="*/ 5567380 w 7119498"/>
              <a:gd name="connsiteY2264" fmla="*/ 868849 h 6857999"/>
              <a:gd name="connsiteX2265" fmla="*/ 5525203 w 7119498"/>
              <a:gd name="connsiteY2265" fmla="*/ 902590 h 6857999"/>
              <a:gd name="connsiteX2266" fmla="*/ 5499897 w 7119498"/>
              <a:gd name="connsiteY2266" fmla="*/ 868849 h 6857999"/>
              <a:gd name="connsiteX2267" fmla="*/ 5550509 w 7119498"/>
              <a:gd name="connsiteY2267" fmla="*/ 826672 h 6857999"/>
              <a:gd name="connsiteX2268" fmla="*/ 5643299 w 7119498"/>
              <a:gd name="connsiteY2268" fmla="*/ 911026 h 6857999"/>
              <a:gd name="connsiteX2269" fmla="*/ 1754568 w 7119498"/>
              <a:gd name="connsiteY2269" fmla="*/ 851978 h 6857999"/>
              <a:gd name="connsiteX2270" fmla="*/ 1687085 w 7119498"/>
              <a:gd name="connsiteY2270" fmla="*/ 911026 h 6857999"/>
              <a:gd name="connsiteX2271" fmla="*/ 1771439 w 7119498"/>
              <a:gd name="connsiteY2271" fmla="*/ 961638 h 6857999"/>
              <a:gd name="connsiteX2272" fmla="*/ 1889535 w 7119498"/>
              <a:gd name="connsiteY2272" fmla="*/ 936332 h 6857999"/>
              <a:gd name="connsiteX2273" fmla="*/ 1965454 w 7119498"/>
              <a:gd name="connsiteY2273" fmla="*/ 961638 h 6857999"/>
              <a:gd name="connsiteX2274" fmla="*/ 1788310 w 7119498"/>
              <a:gd name="connsiteY2274" fmla="*/ 1037557 h 6857999"/>
              <a:gd name="connsiteX2275" fmla="*/ 1619602 w 7119498"/>
              <a:gd name="connsiteY2275" fmla="*/ 894155 h 6857999"/>
              <a:gd name="connsiteX2276" fmla="*/ 1695520 w 7119498"/>
              <a:gd name="connsiteY2276" fmla="*/ 801365 h 6857999"/>
              <a:gd name="connsiteX2277" fmla="*/ 1754568 w 7119498"/>
              <a:gd name="connsiteY2277" fmla="*/ 851978 h 6857999"/>
              <a:gd name="connsiteX2278" fmla="*/ 5423978 w 7119498"/>
              <a:gd name="connsiteY2278" fmla="*/ 851978 h 6857999"/>
              <a:gd name="connsiteX2279" fmla="*/ 5263705 w 7119498"/>
              <a:gd name="connsiteY2279" fmla="*/ 995380 h 6857999"/>
              <a:gd name="connsiteX2280" fmla="*/ 5052819 w 7119498"/>
              <a:gd name="connsiteY2280" fmla="*/ 894155 h 6857999"/>
              <a:gd name="connsiteX2281" fmla="*/ 5086561 w 7119498"/>
              <a:gd name="connsiteY2281" fmla="*/ 877284 h 6857999"/>
              <a:gd name="connsiteX2282" fmla="*/ 5246834 w 7119498"/>
              <a:gd name="connsiteY2282" fmla="*/ 936332 h 6857999"/>
              <a:gd name="connsiteX2283" fmla="*/ 5339624 w 7119498"/>
              <a:gd name="connsiteY2283" fmla="*/ 894155 h 6857999"/>
              <a:gd name="connsiteX2284" fmla="*/ 5297447 w 7119498"/>
              <a:gd name="connsiteY2284" fmla="*/ 818236 h 6857999"/>
              <a:gd name="connsiteX2285" fmla="*/ 5348059 w 7119498"/>
              <a:gd name="connsiteY2285" fmla="*/ 767624 h 6857999"/>
              <a:gd name="connsiteX2286" fmla="*/ 5423978 w 7119498"/>
              <a:gd name="connsiteY2286" fmla="*/ 851978 h 6857999"/>
              <a:gd name="connsiteX2287" fmla="*/ 3559749 w 7119498"/>
              <a:gd name="connsiteY2287" fmla="*/ 725447 h 6857999"/>
              <a:gd name="connsiteX2288" fmla="*/ 3618797 w 7119498"/>
              <a:gd name="connsiteY2288" fmla="*/ 784494 h 6857999"/>
              <a:gd name="connsiteX2289" fmla="*/ 3526007 w 7119498"/>
              <a:gd name="connsiteY2289" fmla="*/ 835107 h 6857999"/>
              <a:gd name="connsiteX2290" fmla="*/ 3458524 w 7119498"/>
              <a:gd name="connsiteY2290" fmla="*/ 809801 h 6857999"/>
              <a:gd name="connsiteX2291" fmla="*/ 3526007 w 7119498"/>
              <a:gd name="connsiteY2291" fmla="*/ 708576 h 6857999"/>
              <a:gd name="connsiteX2292" fmla="*/ 3549880 w 7119498"/>
              <a:gd name="connsiteY2292" fmla="*/ 729496 h 6857999"/>
              <a:gd name="connsiteX2293" fmla="*/ 3559749 w 7119498"/>
              <a:gd name="connsiteY2293" fmla="*/ 725447 h 6857999"/>
              <a:gd name="connsiteX2294" fmla="*/ 1931712 w 7119498"/>
              <a:gd name="connsiteY2294" fmla="*/ 742317 h 6857999"/>
              <a:gd name="connsiteX2295" fmla="*/ 1838923 w 7119498"/>
              <a:gd name="connsiteY2295" fmla="*/ 649528 h 6857999"/>
              <a:gd name="connsiteX2296" fmla="*/ 1788310 w 7119498"/>
              <a:gd name="connsiteY2296" fmla="*/ 649528 h 6857999"/>
              <a:gd name="connsiteX2297" fmla="*/ 1518376 w 7119498"/>
              <a:gd name="connsiteY2297" fmla="*/ 784494 h 6857999"/>
              <a:gd name="connsiteX2298" fmla="*/ 995380 w 7119498"/>
              <a:gd name="connsiteY2298" fmla="*/ 1256878 h 6857999"/>
              <a:gd name="connsiteX2299" fmla="*/ 598915 w 7119498"/>
              <a:gd name="connsiteY2299" fmla="*/ 1830487 h 6857999"/>
              <a:gd name="connsiteX2300" fmla="*/ 708576 w 7119498"/>
              <a:gd name="connsiteY2300" fmla="*/ 2016066 h 6857999"/>
              <a:gd name="connsiteX2301" fmla="*/ 683269 w 7119498"/>
              <a:gd name="connsiteY2301" fmla="*/ 2016066 h 6857999"/>
              <a:gd name="connsiteX2302" fmla="*/ 590480 w 7119498"/>
              <a:gd name="connsiteY2302" fmla="*/ 1822052 h 6857999"/>
              <a:gd name="connsiteX2303" fmla="*/ 717011 w 7119498"/>
              <a:gd name="connsiteY2303" fmla="*/ 1577424 h 6857999"/>
              <a:gd name="connsiteX2304" fmla="*/ 1796745 w 7119498"/>
              <a:gd name="connsiteY2304" fmla="*/ 641092 h 6857999"/>
              <a:gd name="connsiteX2305" fmla="*/ 1931712 w 7119498"/>
              <a:gd name="connsiteY2305" fmla="*/ 742317 h 6857999"/>
              <a:gd name="connsiteX2306" fmla="*/ 3289816 w 7119498"/>
              <a:gd name="connsiteY2306" fmla="*/ 649528 h 6857999"/>
              <a:gd name="connsiteX2307" fmla="*/ 3272945 w 7119498"/>
              <a:gd name="connsiteY2307" fmla="*/ 683269 h 6857999"/>
              <a:gd name="connsiteX2308" fmla="*/ 3222332 w 7119498"/>
              <a:gd name="connsiteY2308" fmla="*/ 683269 h 6857999"/>
              <a:gd name="connsiteX2309" fmla="*/ 3213897 w 7119498"/>
              <a:gd name="connsiteY2309" fmla="*/ 666399 h 6857999"/>
              <a:gd name="connsiteX2310" fmla="*/ 3281380 w 7119498"/>
              <a:gd name="connsiteY2310" fmla="*/ 624221 h 6857999"/>
              <a:gd name="connsiteX2311" fmla="*/ 3289816 w 7119498"/>
              <a:gd name="connsiteY2311" fmla="*/ 649528 h 6857999"/>
              <a:gd name="connsiteX2312" fmla="*/ 4133358 w 7119498"/>
              <a:gd name="connsiteY2312" fmla="*/ 683269 h 6857999"/>
              <a:gd name="connsiteX2313" fmla="*/ 4285196 w 7119498"/>
              <a:gd name="connsiteY2313" fmla="*/ 801365 h 6857999"/>
              <a:gd name="connsiteX2314" fmla="*/ 4377985 w 7119498"/>
              <a:gd name="connsiteY2314" fmla="*/ 911026 h 6857999"/>
              <a:gd name="connsiteX2315" fmla="*/ 4302067 w 7119498"/>
              <a:gd name="connsiteY2315" fmla="*/ 885720 h 6857999"/>
              <a:gd name="connsiteX2316" fmla="*/ 4217712 w 7119498"/>
              <a:gd name="connsiteY2316" fmla="*/ 902590 h 6857999"/>
              <a:gd name="connsiteX2317" fmla="*/ 4150229 w 7119498"/>
              <a:gd name="connsiteY2317" fmla="*/ 851978 h 6857999"/>
              <a:gd name="connsiteX2318" fmla="*/ 4175535 w 7119498"/>
              <a:gd name="connsiteY2318" fmla="*/ 818236 h 6857999"/>
              <a:gd name="connsiteX2319" fmla="*/ 4209277 w 7119498"/>
              <a:gd name="connsiteY2319" fmla="*/ 843542 h 6857999"/>
              <a:gd name="connsiteX2320" fmla="*/ 4234583 w 7119498"/>
              <a:gd name="connsiteY2320" fmla="*/ 843542 h 6857999"/>
              <a:gd name="connsiteX2321" fmla="*/ 4243019 w 7119498"/>
              <a:gd name="connsiteY2321" fmla="*/ 818236 h 6857999"/>
              <a:gd name="connsiteX2322" fmla="*/ 4158664 w 7119498"/>
              <a:gd name="connsiteY2322" fmla="*/ 742317 h 6857999"/>
              <a:gd name="connsiteX2323" fmla="*/ 4065875 w 7119498"/>
              <a:gd name="connsiteY2323" fmla="*/ 792930 h 6857999"/>
              <a:gd name="connsiteX2324" fmla="*/ 3998391 w 7119498"/>
              <a:gd name="connsiteY2324" fmla="*/ 809801 h 6857999"/>
              <a:gd name="connsiteX2325" fmla="*/ 3914037 w 7119498"/>
              <a:gd name="connsiteY2325" fmla="*/ 885720 h 6857999"/>
              <a:gd name="connsiteX2326" fmla="*/ 3854989 w 7119498"/>
              <a:gd name="connsiteY2326" fmla="*/ 860413 h 6857999"/>
              <a:gd name="connsiteX2327" fmla="*/ 3854989 w 7119498"/>
              <a:gd name="connsiteY2327" fmla="*/ 826672 h 6857999"/>
              <a:gd name="connsiteX2328" fmla="*/ 3880295 w 7119498"/>
              <a:gd name="connsiteY2328" fmla="*/ 809801 h 6857999"/>
              <a:gd name="connsiteX2329" fmla="*/ 3905602 w 7119498"/>
              <a:gd name="connsiteY2329" fmla="*/ 835107 h 6857999"/>
              <a:gd name="connsiteX2330" fmla="*/ 3930908 w 7119498"/>
              <a:gd name="connsiteY2330" fmla="*/ 835107 h 6857999"/>
              <a:gd name="connsiteX2331" fmla="*/ 3939343 w 7119498"/>
              <a:gd name="connsiteY2331" fmla="*/ 801365 h 6857999"/>
              <a:gd name="connsiteX2332" fmla="*/ 3863424 w 7119498"/>
              <a:gd name="connsiteY2332" fmla="*/ 725447 h 6857999"/>
              <a:gd name="connsiteX2333" fmla="*/ 3888731 w 7119498"/>
              <a:gd name="connsiteY2333" fmla="*/ 691705 h 6857999"/>
              <a:gd name="connsiteX2334" fmla="*/ 4006827 w 7119498"/>
              <a:gd name="connsiteY2334" fmla="*/ 759188 h 6857999"/>
              <a:gd name="connsiteX2335" fmla="*/ 4082745 w 7119498"/>
              <a:gd name="connsiteY2335" fmla="*/ 708576 h 6857999"/>
              <a:gd name="connsiteX2336" fmla="*/ 4015262 w 7119498"/>
              <a:gd name="connsiteY2336" fmla="*/ 666399 h 6857999"/>
              <a:gd name="connsiteX2337" fmla="*/ 3998391 w 7119498"/>
              <a:gd name="connsiteY2337" fmla="*/ 641092 h 6857999"/>
              <a:gd name="connsiteX2338" fmla="*/ 4040568 w 7119498"/>
              <a:gd name="connsiteY2338" fmla="*/ 607351 h 6857999"/>
              <a:gd name="connsiteX2339" fmla="*/ 4133358 w 7119498"/>
              <a:gd name="connsiteY2339" fmla="*/ 683269 h 6857999"/>
              <a:gd name="connsiteX2340" fmla="*/ 5499897 w 7119498"/>
              <a:gd name="connsiteY2340" fmla="*/ 708576 h 6857999"/>
              <a:gd name="connsiteX2341" fmla="*/ 5930103 w 7119498"/>
              <a:gd name="connsiteY2341" fmla="*/ 1037557 h 6857999"/>
              <a:gd name="connsiteX2342" fmla="*/ 6469971 w 7119498"/>
              <a:gd name="connsiteY2342" fmla="*/ 1746133 h 6857999"/>
              <a:gd name="connsiteX2343" fmla="*/ 6368745 w 7119498"/>
              <a:gd name="connsiteY2343" fmla="*/ 1897971 h 6857999"/>
              <a:gd name="connsiteX2344" fmla="*/ 6453100 w 7119498"/>
              <a:gd name="connsiteY2344" fmla="*/ 1754568 h 6857999"/>
              <a:gd name="connsiteX2345" fmla="*/ 5272140 w 7119498"/>
              <a:gd name="connsiteY2345" fmla="*/ 615786 h 6857999"/>
              <a:gd name="connsiteX2346" fmla="*/ 5170915 w 7119498"/>
              <a:gd name="connsiteY2346" fmla="*/ 632657 h 6857999"/>
              <a:gd name="connsiteX2347" fmla="*/ 5103432 w 7119498"/>
              <a:gd name="connsiteY2347" fmla="*/ 683269 h 6857999"/>
              <a:gd name="connsiteX2348" fmla="*/ 5238399 w 7119498"/>
              <a:gd name="connsiteY2348" fmla="*/ 598915 h 6857999"/>
              <a:gd name="connsiteX2349" fmla="*/ 5499897 w 7119498"/>
              <a:gd name="connsiteY2349" fmla="*/ 708576 h 6857999"/>
              <a:gd name="connsiteX2350" fmla="*/ 3880295 w 7119498"/>
              <a:gd name="connsiteY2350" fmla="*/ 598915 h 6857999"/>
              <a:gd name="connsiteX2351" fmla="*/ 3888731 w 7119498"/>
              <a:gd name="connsiteY2351" fmla="*/ 657963 h 6857999"/>
              <a:gd name="connsiteX2352" fmla="*/ 3821247 w 7119498"/>
              <a:gd name="connsiteY2352" fmla="*/ 691705 h 6857999"/>
              <a:gd name="connsiteX2353" fmla="*/ 3795941 w 7119498"/>
              <a:gd name="connsiteY2353" fmla="*/ 615786 h 6857999"/>
              <a:gd name="connsiteX2354" fmla="*/ 3812812 w 7119498"/>
              <a:gd name="connsiteY2354" fmla="*/ 598915 h 6857999"/>
              <a:gd name="connsiteX2355" fmla="*/ 3880295 w 7119498"/>
              <a:gd name="connsiteY2355" fmla="*/ 598915 h 6857999"/>
              <a:gd name="connsiteX2356" fmla="*/ 3095801 w 7119498"/>
              <a:gd name="connsiteY2356" fmla="*/ 624221 h 6857999"/>
              <a:gd name="connsiteX2357" fmla="*/ 3095801 w 7119498"/>
              <a:gd name="connsiteY2357" fmla="*/ 657963 h 6857999"/>
              <a:gd name="connsiteX2358" fmla="*/ 3078930 w 7119498"/>
              <a:gd name="connsiteY2358" fmla="*/ 674834 h 6857999"/>
              <a:gd name="connsiteX2359" fmla="*/ 3036753 w 7119498"/>
              <a:gd name="connsiteY2359" fmla="*/ 657963 h 6857999"/>
              <a:gd name="connsiteX2360" fmla="*/ 2994576 w 7119498"/>
              <a:gd name="connsiteY2360" fmla="*/ 691705 h 6857999"/>
              <a:gd name="connsiteX2361" fmla="*/ 3095801 w 7119498"/>
              <a:gd name="connsiteY2361" fmla="*/ 776059 h 6857999"/>
              <a:gd name="connsiteX2362" fmla="*/ 3188590 w 7119498"/>
              <a:gd name="connsiteY2362" fmla="*/ 717011 h 6857999"/>
              <a:gd name="connsiteX2363" fmla="*/ 3230768 w 7119498"/>
              <a:gd name="connsiteY2363" fmla="*/ 725447 h 6857999"/>
              <a:gd name="connsiteX2364" fmla="*/ 3180155 w 7119498"/>
              <a:gd name="connsiteY2364" fmla="*/ 801365 h 6857999"/>
              <a:gd name="connsiteX2365" fmla="*/ 3230768 w 7119498"/>
              <a:gd name="connsiteY2365" fmla="*/ 809801 h 6857999"/>
              <a:gd name="connsiteX2366" fmla="*/ 3239203 w 7119498"/>
              <a:gd name="connsiteY2366" fmla="*/ 835107 h 6857999"/>
              <a:gd name="connsiteX2367" fmla="*/ 3188590 w 7119498"/>
              <a:gd name="connsiteY2367" fmla="*/ 868849 h 6857999"/>
              <a:gd name="connsiteX2368" fmla="*/ 3129542 w 7119498"/>
              <a:gd name="connsiteY2368" fmla="*/ 826672 h 6857999"/>
              <a:gd name="connsiteX2369" fmla="*/ 3062059 w 7119498"/>
              <a:gd name="connsiteY2369" fmla="*/ 818236 h 6857999"/>
              <a:gd name="connsiteX2370" fmla="*/ 2935528 w 7119498"/>
              <a:gd name="connsiteY2370" fmla="*/ 750753 h 6857999"/>
              <a:gd name="connsiteX2371" fmla="*/ 2859609 w 7119498"/>
              <a:gd name="connsiteY2371" fmla="*/ 818236 h 6857999"/>
              <a:gd name="connsiteX2372" fmla="*/ 2893351 w 7119498"/>
              <a:gd name="connsiteY2372" fmla="*/ 860413 h 6857999"/>
              <a:gd name="connsiteX2373" fmla="*/ 2935528 w 7119498"/>
              <a:gd name="connsiteY2373" fmla="*/ 835107 h 6857999"/>
              <a:gd name="connsiteX2374" fmla="*/ 2969269 w 7119498"/>
              <a:gd name="connsiteY2374" fmla="*/ 860413 h 6857999"/>
              <a:gd name="connsiteX2375" fmla="*/ 2918657 w 7119498"/>
              <a:gd name="connsiteY2375" fmla="*/ 911026 h 6857999"/>
              <a:gd name="connsiteX2376" fmla="*/ 2842738 w 7119498"/>
              <a:gd name="connsiteY2376" fmla="*/ 885720 h 6857999"/>
              <a:gd name="connsiteX2377" fmla="*/ 2716207 w 7119498"/>
              <a:gd name="connsiteY2377" fmla="*/ 953203 h 6857999"/>
              <a:gd name="connsiteX2378" fmla="*/ 2792126 w 7119498"/>
              <a:gd name="connsiteY2378" fmla="*/ 843542 h 6857999"/>
              <a:gd name="connsiteX2379" fmla="*/ 2859609 w 7119498"/>
              <a:gd name="connsiteY2379" fmla="*/ 725447 h 6857999"/>
              <a:gd name="connsiteX2380" fmla="*/ 2943963 w 7119498"/>
              <a:gd name="connsiteY2380" fmla="*/ 700140 h 6857999"/>
              <a:gd name="connsiteX2381" fmla="*/ 3053624 w 7119498"/>
              <a:gd name="connsiteY2381" fmla="*/ 598915 h 6857999"/>
              <a:gd name="connsiteX2382" fmla="*/ 3095801 w 7119498"/>
              <a:gd name="connsiteY2382" fmla="*/ 624221 h 6857999"/>
              <a:gd name="connsiteX2383" fmla="*/ 2437838 w 7119498"/>
              <a:gd name="connsiteY2383" fmla="*/ 607351 h 6857999"/>
              <a:gd name="connsiteX2384" fmla="*/ 2269129 w 7119498"/>
              <a:gd name="connsiteY2384" fmla="*/ 725447 h 6857999"/>
              <a:gd name="connsiteX2385" fmla="*/ 2167904 w 7119498"/>
              <a:gd name="connsiteY2385" fmla="*/ 691705 h 6857999"/>
              <a:gd name="connsiteX2386" fmla="*/ 2201646 w 7119498"/>
              <a:gd name="connsiteY2386" fmla="*/ 674834 h 6857999"/>
              <a:gd name="connsiteX2387" fmla="*/ 2269129 w 7119498"/>
              <a:gd name="connsiteY2387" fmla="*/ 691705 h 6857999"/>
              <a:gd name="connsiteX2388" fmla="*/ 2437838 w 7119498"/>
              <a:gd name="connsiteY2388" fmla="*/ 582044 h 6857999"/>
              <a:gd name="connsiteX2389" fmla="*/ 2437838 w 7119498"/>
              <a:gd name="connsiteY2389" fmla="*/ 607351 h 6857999"/>
              <a:gd name="connsiteX2390" fmla="*/ 2252258 w 7119498"/>
              <a:gd name="connsiteY2390" fmla="*/ 657963 h 6857999"/>
              <a:gd name="connsiteX2391" fmla="*/ 2226952 w 7119498"/>
              <a:gd name="connsiteY2391" fmla="*/ 649528 h 6857999"/>
              <a:gd name="connsiteX2392" fmla="*/ 2286000 w 7119498"/>
              <a:gd name="connsiteY2392" fmla="*/ 632657 h 6857999"/>
              <a:gd name="connsiteX2393" fmla="*/ 2370354 w 7119498"/>
              <a:gd name="connsiteY2393" fmla="*/ 582044 h 6857999"/>
              <a:gd name="connsiteX2394" fmla="*/ 2252258 w 7119498"/>
              <a:gd name="connsiteY2394" fmla="*/ 657963 h 6857999"/>
              <a:gd name="connsiteX2395" fmla="*/ 4808192 w 7119498"/>
              <a:gd name="connsiteY2395" fmla="*/ 607351 h 6857999"/>
              <a:gd name="connsiteX2396" fmla="*/ 4757579 w 7119498"/>
              <a:gd name="connsiteY2396" fmla="*/ 607351 h 6857999"/>
              <a:gd name="connsiteX2397" fmla="*/ 4698532 w 7119498"/>
              <a:gd name="connsiteY2397" fmla="*/ 556738 h 6857999"/>
              <a:gd name="connsiteX2398" fmla="*/ 4808192 w 7119498"/>
              <a:gd name="connsiteY2398" fmla="*/ 607351 h 6857999"/>
              <a:gd name="connsiteX2399" fmla="*/ 4631048 w 7119498"/>
              <a:gd name="connsiteY2399" fmla="*/ 548303 h 6857999"/>
              <a:gd name="connsiteX2400" fmla="*/ 4715402 w 7119498"/>
              <a:gd name="connsiteY2400" fmla="*/ 615786 h 6857999"/>
              <a:gd name="connsiteX2401" fmla="*/ 4850369 w 7119498"/>
              <a:gd name="connsiteY2401" fmla="*/ 632657 h 6857999"/>
              <a:gd name="connsiteX2402" fmla="*/ 4867240 w 7119498"/>
              <a:gd name="connsiteY2402" fmla="*/ 649528 h 6857999"/>
              <a:gd name="connsiteX2403" fmla="*/ 4757579 w 7119498"/>
              <a:gd name="connsiteY2403" fmla="*/ 691705 h 6857999"/>
              <a:gd name="connsiteX2404" fmla="*/ 4605742 w 7119498"/>
              <a:gd name="connsiteY2404" fmla="*/ 590480 h 6857999"/>
              <a:gd name="connsiteX2405" fmla="*/ 4605742 w 7119498"/>
              <a:gd name="connsiteY2405" fmla="*/ 548303 h 6857999"/>
              <a:gd name="connsiteX2406" fmla="*/ 4631048 w 7119498"/>
              <a:gd name="connsiteY2406" fmla="*/ 548303 h 6857999"/>
              <a:gd name="connsiteX2407" fmla="*/ 2260694 w 7119498"/>
              <a:gd name="connsiteY2407" fmla="*/ 607351 h 6857999"/>
              <a:gd name="connsiteX2408" fmla="*/ 2260694 w 7119498"/>
              <a:gd name="connsiteY2408" fmla="*/ 539867 h 6857999"/>
              <a:gd name="connsiteX2409" fmla="*/ 2311306 w 7119498"/>
              <a:gd name="connsiteY2409" fmla="*/ 573609 h 6857999"/>
              <a:gd name="connsiteX2410" fmla="*/ 2260694 w 7119498"/>
              <a:gd name="connsiteY2410" fmla="*/ 607351 h 6857999"/>
              <a:gd name="connsiteX2411" fmla="*/ 2049808 w 7119498"/>
              <a:gd name="connsiteY2411" fmla="*/ 759188 h 6857999"/>
              <a:gd name="connsiteX2412" fmla="*/ 2041373 w 7119498"/>
              <a:gd name="connsiteY2412" fmla="*/ 792930 h 6857999"/>
              <a:gd name="connsiteX2413" fmla="*/ 2016066 w 7119498"/>
              <a:gd name="connsiteY2413" fmla="*/ 792930 h 6857999"/>
              <a:gd name="connsiteX2414" fmla="*/ 1965454 w 7119498"/>
              <a:gd name="connsiteY2414" fmla="*/ 767624 h 6857999"/>
              <a:gd name="connsiteX2415" fmla="*/ 1788310 w 7119498"/>
              <a:gd name="connsiteY2415" fmla="*/ 607351 h 6857999"/>
              <a:gd name="connsiteX2416" fmla="*/ 1434022 w 7119498"/>
              <a:gd name="connsiteY2416" fmla="*/ 784494 h 6857999"/>
              <a:gd name="connsiteX2417" fmla="*/ 556738 w 7119498"/>
              <a:gd name="connsiteY2417" fmla="*/ 1838923 h 6857999"/>
              <a:gd name="connsiteX2418" fmla="*/ 674834 w 7119498"/>
              <a:gd name="connsiteY2418" fmla="*/ 2041373 h 6857999"/>
              <a:gd name="connsiteX2419" fmla="*/ 742317 w 7119498"/>
              <a:gd name="connsiteY2419" fmla="*/ 2066679 h 6857999"/>
              <a:gd name="connsiteX2420" fmla="*/ 742317 w 7119498"/>
              <a:gd name="connsiteY2420" fmla="*/ 2117292 h 6857999"/>
              <a:gd name="connsiteX2421" fmla="*/ 674834 w 7119498"/>
              <a:gd name="connsiteY2421" fmla="*/ 2117292 h 6857999"/>
              <a:gd name="connsiteX2422" fmla="*/ 480819 w 7119498"/>
              <a:gd name="connsiteY2422" fmla="*/ 1838923 h 6857999"/>
              <a:gd name="connsiteX2423" fmla="*/ 657963 w 7119498"/>
              <a:gd name="connsiteY2423" fmla="*/ 1476199 h 6857999"/>
              <a:gd name="connsiteX2424" fmla="*/ 1644908 w 7119498"/>
              <a:gd name="connsiteY2424" fmla="*/ 556738 h 6857999"/>
              <a:gd name="connsiteX2425" fmla="*/ 1796745 w 7119498"/>
              <a:gd name="connsiteY2425" fmla="*/ 522996 h 6857999"/>
              <a:gd name="connsiteX2426" fmla="*/ 2049808 w 7119498"/>
              <a:gd name="connsiteY2426" fmla="*/ 759188 h 6857999"/>
              <a:gd name="connsiteX2427" fmla="*/ 4791321 w 7119498"/>
              <a:gd name="connsiteY2427" fmla="*/ 548303 h 6857999"/>
              <a:gd name="connsiteX2428" fmla="*/ 4774450 w 7119498"/>
              <a:gd name="connsiteY2428" fmla="*/ 556738 h 6857999"/>
              <a:gd name="connsiteX2429" fmla="*/ 4740709 w 7119498"/>
              <a:gd name="connsiteY2429" fmla="*/ 539867 h 6857999"/>
              <a:gd name="connsiteX2430" fmla="*/ 4774450 w 7119498"/>
              <a:gd name="connsiteY2430" fmla="*/ 514561 h 6857999"/>
              <a:gd name="connsiteX2431" fmla="*/ 4791321 w 7119498"/>
              <a:gd name="connsiteY2431" fmla="*/ 548303 h 6857999"/>
              <a:gd name="connsiteX2432" fmla="*/ 5617993 w 7119498"/>
              <a:gd name="connsiteY2432" fmla="*/ 666399 h 6857999"/>
              <a:gd name="connsiteX2433" fmla="*/ 6571196 w 7119498"/>
              <a:gd name="connsiteY2433" fmla="*/ 1754568 h 6857999"/>
              <a:gd name="connsiteX2434" fmla="*/ 6377181 w 7119498"/>
              <a:gd name="connsiteY2434" fmla="*/ 1999196 h 6857999"/>
              <a:gd name="connsiteX2435" fmla="*/ 6318133 w 7119498"/>
              <a:gd name="connsiteY2435" fmla="*/ 1990760 h 6857999"/>
              <a:gd name="connsiteX2436" fmla="*/ 6495277 w 7119498"/>
              <a:gd name="connsiteY2436" fmla="*/ 1805181 h 6857999"/>
              <a:gd name="connsiteX2437" fmla="*/ 6503712 w 7119498"/>
              <a:gd name="connsiteY2437" fmla="*/ 1746133 h 6857999"/>
              <a:gd name="connsiteX2438" fmla="*/ 5710782 w 7119498"/>
              <a:gd name="connsiteY2438" fmla="*/ 818236 h 6857999"/>
              <a:gd name="connsiteX2439" fmla="*/ 5255270 w 7119498"/>
              <a:gd name="connsiteY2439" fmla="*/ 565173 h 6857999"/>
              <a:gd name="connsiteX2440" fmla="*/ 5044384 w 7119498"/>
              <a:gd name="connsiteY2440" fmla="*/ 708576 h 6857999"/>
              <a:gd name="connsiteX2441" fmla="*/ 4993771 w 7119498"/>
              <a:gd name="connsiteY2441" fmla="*/ 733882 h 6857999"/>
              <a:gd name="connsiteX2442" fmla="*/ 4985336 w 7119498"/>
              <a:gd name="connsiteY2442" fmla="*/ 691705 h 6857999"/>
              <a:gd name="connsiteX2443" fmla="*/ 5246834 w 7119498"/>
              <a:gd name="connsiteY2443" fmla="*/ 497690 h 6857999"/>
              <a:gd name="connsiteX2444" fmla="*/ 5617993 w 7119498"/>
              <a:gd name="connsiteY2444" fmla="*/ 666399 h 6857999"/>
              <a:gd name="connsiteX2445" fmla="*/ 3770635 w 7119498"/>
              <a:gd name="connsiteY2445" fmla="*/ 641092 h 6857999"/>
              <a:gd name="connsiteX2446" fmla="*/ 3770635 w 7119498"/>
              <a:gd name="connsiteY2446" fmla="*/ 826672 h 6857999"/>
              <a:gd name="connsiteX2447" fmla="*/ 3728458 w 7119498"/>
              <a:gd name="connsiteY2447" fmla="*/ 826672 h 6857999"/>
              <a:gd name="connsiteX2448" fmla="*/ 3593491 w 7119498"/>
              <a:gd name="connsiteY2448" fmla="*/ 700140 h 6857999"/>
              <a:gd name="connsiteX2449" fmla="*/ 3618797 w 7119498"/>
              <a:gd name="connsiteY2449" fmla="*/ 657963 h 6857999"/>
              <a:gd name="connsiteX2450" fmla="*/ 3644103 w 7119498"/>
              <a:gd name="connsiteY2450" fmla="*/ 657963 h 6857999"/>
              <a:gd name="connsiteX2451" fmla="*/ 3660974 w 7119498"/>
              <a:gd name="connsiteY2451" fmla="*/ 674834 h 6857999"/>
              <a:gd name="connsiteX2452" fmla="*/ 3635668 w 7119498"/>
              <a:gd name="connsiteY2452" fmla="*/ 708576 h 6857999"/>
              <a:gd name="connsiteX2453" fmla="*/ 3652539 w 7119498"/>
              <a:gd name="connsiteY2453" fmla="*/ 717011 h 6857999"/>
              <a:gd name="connsiteX2454" fmla="*/ 3694716 w 7119498"/>
              <a:gd name="connsiteY2454" fmla="*/ 674834 h 6857999"/>
              <a:gd name="connsiteX2455" fmla="*/ 3635668 w 7119498"/>
              <a:gd name="connsiteY2455" fmla="*/ 615786 h 6857999"/>
              <a:gd name="connsiteX2456" fmla="*/ 3652539 w 7119498"/>
              <a:gd name="connsiteY2456" fmla="*/ 489255 h 6857999"/>
              <a:gd name="connsiteX2457" fmla="*/ 3770635 w 7119498"/>
              <a:gd name="connsiteY2457" fmla="*/ 641092 h 6857999"/>
              <a:gd name="connsiteX2458" fmla="*/ 3399476 w 7119498"/>
              <a:gd name="connsiteY2458" fmla="*/ 522996 h 6857999"/>
              <a:gd name="connsiteX2459" fmla="*/ 3424782 w 7119498"/>
              <a:gd name="connsiteY2459" fmla="*/ 590480 h 6857999"/>
              <a:gd name="connsiteX2460" fmla="*/ 3365734 w 7119498"/>
              <a:gd name="connsiteY2460" fmla="*/ 666399 h 6857999"/>
              <a:gd name="connsiteX2461" fmla="*/ 3416347 w 7119498"/>
              <a:gd name="connsiteY2461" fmla="*/ 717011 h 6857999"/>
              <a:gd name="connsiteX2462" fmla="*/ 3433218 w 7119498"/>
              <a:gd name="connsiteY2462" fmla="*/ 700140 h 6857999"/>
              <a:gd name="connsiteX2463" fmla="*/ 3407911 w 7119498"/>
              <a:gd name="connsiteY2463" fmla="*/ 674834 h 6857999"/>
              <a:gd name="connsiteX2464" fmla="*/ 3433218 w 7119498"/>
              <a:gd name="connsiteY2464" fmla="*/ 641092 h 6857999"/>
              <a:gd name="connsiteX2465" fmla="*/ 3483830 w 7119498"/>
              <a:gd name="connsiteY2465" fmla="*/ 691705 h 6857999"/>
              <a:gd name="connsiteX2466" fmla="*/ 3348864 w 7119498"/>
              <a:gd name="connsiteY2466" fmla="*/ 843542 h 6857999"/>
              <a:gd name="connsiteX2467" fmla="*/ 3323557 w 7119498"/>
              <a:gd name="connsiteY2467" fmla="*/ 843542 h 6857999"/>
              <a:gd name="connsiteX2468" fmla="*/ 3340428 w 7119498"/>
              <a:gd name="connsiteY2468" fmla="*/ 776059 h 6857999"/>
              <a:gd name="connsiteX2469" fmla="*/ 3323557 w 7119498"/>
              <a:gd name="connsiteY2469" fmla="*/ 649528 h 6857999"/>
              <a:gd name="connsiteX2470" fmla="*/ 3416347 w 7119498"/>
              <a:gd name="connsiteY2470" fmla="*/ 489255 h 6857999"/>
              <a:gd name="connsiteX2471" fmla="*/ 3399476 w 7119498"/>
              <a:gd name="connsiteY2471" fmla="*/ 522996 h 6857999"/>
              <a:gd name="connsiteX2472" fmla="*/ 3559749 w 7119498"/>
              <a:gd name="connsiteY2472" fmla="*/ 480819 h 6857999"/>
              <a:gd name="connsiteX2473" fmla="*/ 3559749 w 7119498"/>
              <a:gd name="connsiteY2473" fmla="*/ 531432 h 6857999"/>
              <a:gd name="connsiteX2474" fmla="*/ 3534443 w 7119498"/>
              <a:gd name="connsiteY2474" fmla="*/ 539867 h 6857999"/>
              <a:gd name="connsiteX2475" fmla="*/ 3492266 w 7119498"/>
              <a:gd name="connsiteY2475" fmla="*/ 531432 h 6857999"/>
              <a:gd name="connsiteX2476" fmla="*/ 3534443 w 7119498"/>
              <a:gd name="connsiteY2476" fmla="*/ 573609 h 6857999"/>
              <a:gd name="connsiteX2477" fmla="*/ 3593491 w 7119498"/>
              <a:gd name="connsiteY2477" fmla="*/ 472384 h 6857999"/>
              <a:gd name="connsiteX2478" fmla="*/ 3627233 w 7119498"/>
              <a:gd name="connsiteY2478" fmla="*/ 522996 h 6857999"/>
              <a:gd name="connsiteX2479" fmla="*/ 3542878 w 7119498"/>
              <a:gd name="connsiteY2479" fmla="*/ 674834 h 6857999"/>
              <a:gd name="connsiteX2480" fmla="*/ 3441653 w 7119498"/>
              <a:gd name="connsiteY2480" fmla="*/ 539867 h 6857999"/>
              <a:gd name="connsiteX2481" fmla="*/ 3492266 w 7119498"/>
              <a:gd name="connsiteY2481" fmla="*/ 472384 h 6857999"/>
              <a:gd name="connsiteX2482" fmla="*/ 3559749 w 7119498"/>
              <a:gd name="connsiteY2482" fmla="*/ 480819 h 6857999"/>
              <a:gd name="connsiteX2483" fmla="*/ 2075114 w 7119498"/>
              <a:gd name="connsiteY2483" fmla="*/ 497690 h 6857999"/>
              <a:gd name="connsiteX2484" fmla="*/ 1990760 w 7119498"/>
              <a:gd name="connsiteY2484" fmla="*/ 472384 h 6857999"/>
              <a:gd name="connsiteX2485" fmla="*/ 1914841 w 7119498"/>
              <a:gd name="connsiteY2485" fmla="*/ 506125 h 6857999"/>
              <a:gd name="connsiteX2486" fmla="*/ 1999196 w 7119498"/>
              <a:gd name="connsiteY2486" fmla="*/ 455513 h 6857999"/>
              <a:gd name="connsiteX2487" fmla="*/ 2075114 w 7119498"/>
              <a:gd name="connsiteY2487" fmla="*/ 497690 h 6857999"/>
              <a:gd name="connsiteX2488" fmla="*/ 4251454 w 7119498"/>
              <a:gd name="connsiteY2488" fmla="*/ 514561 h 6857999"/>
              <a:gd name="connsiteX2489" fmla="*/ 4226148 w 7119498"/>
              <a:gd name="connsiteY2489" fmla="*/ 514561 h 6857999"/>
              <a:gd name="connsiteX2490" fmla="*/ 4141793 w 7119498"/>
              <a:gd name="connsiteY2490" fmla="*/ 438642 h 6857999"/>
              <a:gd name="connsiteX2491" fmla="*/ 4251454 w 7119498"/>
              <a:gd name="connsiteY2491" fmla="*/ 514561 h 6857999"/>
              <a:gd name="connsiteX2492" fmla="*/ 5128738 w 7119498"/>
              <a:gd name="connsiteY2492" fmla="*/ 489255 h 6857999"/>
              <a:gd name="connsiteX2493" fmla="*/ 5010642 w 7119498"/>
              <a:gd name="connsiteY2493" fmla="*/ 455513 h 6857999"/>
              <a:gd name="connsiteX2494" fmla="*/ 4934723 w 7119498"/>
              <a:gd name="connsiteY2494" fmla="*/ 489255 h 6857999"/>
              <a:gd name="connsiteX2495" fmla="*/ 5019078 w 7119498"/>
              <a:gd name="connsiteY2495" fmla="*/ 430207 h 6857999"/>
              <a:gd name="connsiteX2496" fmla="*/ 5128738 w 7119498"/>
              <a:gd name="connsiteY2496" fmla="*/ 489255 h 6857999"/>
              <a:gd name="connsiteX2497" fmla="*/ 2851173 w 7119498"/>
              <a:gd name="connsiteY2497" fmla="*/ 506125 h 6857999"/>
              <a:gd name="connsiteX2498" fmla="*/ 2817432 w 7119498"/>
              <a:gd name="connsiteY2498" fmla="*/ 506125 h 6857999"/>
              <a:gd name="connsiteX2499" fmla="*/ 2893351 w 7119498"/>
              <a:gd name="connsiteY2499" fmla="*/ 430207 h 6857999"/>
              <a:gd name="connsiteX2500" fmla="*/ 2910221 w 7119498"/>
              <a:gd name="connsiteY2500" fmla="*/ 438642 h 6857999"/>
              <a:gd name="connsiteX2501" fmla="*/ 2851173 w 7119498"/>
              <a:gd name="connsiteY2501" fmla="*/ 506125 h 6857999"/>
              <a:gd name="connsiteX2502" fmla="*/ 3306686 w 7119498"/>
              <a:gd name="connsiteY2502" fmla="*/ 438642 h 6857999"/>
              <a:gd name="connsiteX2503" fmla="*/ 3306686 w 7119498"/>
              <a:gd name="connsiteY2503" fmla="*/ 480819 h 6857999"/>
              <a:gd name="connsiteX2504" fmla="*/ 3281380 w 7119498"/>
              <a:gd name="connsiteY2504" fmla="*/ 489255 h 6857999"/>
              <a:gd name="connsiteX2505" fmla="*/ 3256074 w 7119498"/>
              <a:gd name="connsiteY2505" fmla="*/ 463948 h 6857999"/>
              <a:gd name="connsiteX2506" fmla="*/ 3230768 w 7119498"/>
              <a:gd name="connsiteY2506" fmla="*/ 472384 h 6857999"/>
              <a:gd name="connsiteX2507" fmla="*/ 3289816 w 7119498"/>
              <a:gd name="connsiteY2507" fmla="*/ 514561 h 6857999"/>
              <a:gd name="connsiteX2508" fmla="*/ 3348864 w 7119498"/>
              <a:gd name="connsiteY2508" fmla="*/ 455513 h 6857999"/>
              <a:gd name="connsiteX2509" fmla="*/ 3365734 w 7119498"/>
              <a:gd name="connsiteY2509" fmla="*/ 463948 h 6857999"/>
              <a:gd name="connsiteX2510" fmla="*/ 3247638 w 7119498"/>
              <a:gd name="connsiteY2510" fmla="*/ 590480 h 6857999"/>
              <a:gd name="connsiteX2511" fmla="*/ 3095801 w 7119498"/>
              <a:gd name="connsiteY2511" fmla="*/ 514561 h 6857999"/>
              <a:gd name="connsiteX2512" fmla="*/ 3129542 w 7119498"/>
              <a:gd name="connsiteY2512" fmla="*/ 463948 h 6857999"/>
              <a:gd name="connsiteX2513" fmla="*/ 3256074 w 7119498"/>
              <a:gd name="connsiteY2513" fmla="*/ 413336 h 6857999"/>
              <a:gd name="connsiteX2514" fmla="*/ 3306686 w 7119498"/>
              <a:gd name="connsiteY2514" fmla="*/ 438642 h 6857999"/>
              <a:gd name="connsiteX2515" fmla="*/ 3956214 w 7119498"/>
              <a:gd name="connsiteY2515" fmla="*/ 455513 h 6857999"/>
              <a:gd name="connsiteX2516" fmla="*/ 3998391 w 7119498"/>
              <a:gd name="connsiteY2516" fmla="*/ 514561 h 6857999"/>
              <a:gd name="connsiteX2517" fmla="*/ 3812812 w 7119498"/>
              <a:gd name="connsiteY2517" fmla="*/ 565173 h 6857999"/>
              <a:gd name="connsiteX2518" fmla="*/ 3694716 w 7119498"/>
              <a:gd name="connsiteY2518" fmla="*/ 463948 h 6857999"/>
              <a:gd name="connsiteX2519" fmla="*/ 3728458 w 7119498"/>
              <a:gd name="connsiteY2519" fmla="*/ 438642 h 6857999"/>
              <a:gd name="connsiteX2520" fmla="*/ 3795941 w 7119498"/>
              <a:gd name="connsiteY2520" fmla="*/ 506125 h 6857999"/>
              <a:gd name="connsiteX2521" fmla="*/ 3846554 w 7119498"/>
              <a:gd name="connsiteY2521" fmla="*/ 480819 h 6857999"/>
              <a:gd name="connsiteX2522" fmla="*/ 3838118 w 7119498"/>
              <a:gd name="connsiteY2522" fmla="*/ 447078 h 6857999"/>
              <a:gd name="connsiteX2523" fmla="*/ 3804376 w 7119498"/>
              <a:gd name="connsiteY2523" fmla="*/ 472384 h 6857999"/>
              <a:gd name="connsiteX2524" fmla="*/ 3779070 w 7119498"/>
              <a:gd name="connsiteY2524" fmla="*/ 472384 h 6857999"/>
              <a:gd name="connsiteX2525" fmla="*/ 3770635 w 7119498"/>
              <a:gd name="connsiteY2525" fmla="*/ 438642 h 6857999"/>
              <a:gd name="connsiteX2526" fmla="*/ 3829683 w 7119498"/>
              <a:gd name="connsiteY2526" fmla="*/ 396465 h 6857999"/>
              <a:gd name="connsiteX2527" fmla="*/ 3956214 w 7119498"/>
              <a:gd name="connsiteY2527" fmla="*/ 455513 h 6857999"/>
              <a:gd name="connsiteX2528" fmla="*/ 2581240 w 7119498"/>
              <a:gd name="connsiteY2528" fmla="*/ 624221 h 6857999"/>
              <a:gd name="connsiteX2529" fmla="*/ 2547498 w 7119498"/>
              <a:gd name="connsiteY2529" fmla="*/ 750753 h 6857999"/>
              <a:gd name="connsiteX2530" fmla="*/ 2319742 w 7119498"/>
              <a:gd name="connsiteY2530" fmla="*/ 911026 h 6857999"/>
              <a:gd name="connsiteX2531" fmla="*/ 2176340 w 7119498"/>
              <a:gd name="connsiteY2531" fmla="*/ 860413 h 6857999"/>
              <a:gd name="connsiteX2532" fmla="*/ 2117292 w 7119498"/>
              <a:gd name="connsiteY2532" fmla="*/ 826672 h 6857999"/>
              <a:gd name="connsiteX2533" fmla="*/ 1855793 w 7119498"/>
              <a:gd name="connsiteY2533" fmla="*/ 708576 h 6857999"/>
              <a:gd name="connsiteX2534" fmla="*/ 2041373 w 7119498"/>
              <a:gd name="connsiteY2534" fmla="*/ 826672 h 6857999"/>
              <a:gd name="connsiteX2535" fmla="*/ 2117292 w 7119498"/>
              <a:gd name="connsiteY2535" fmla="*/ 809801 h 6857999"/>
              <a:gd name="connsiteX2536" fmla="*/ 2193210 w 7119498"/>
              <a:gd name="connsiteY2536" fmla="*/ 860413 h 6857999"/>
              <a:gd name="connsiteX2537" fmla="*/ 2328177 w 7119498"/>
              <a:gd name="connsiteY2537" fmla="*/ 902590 h 6857999"/>
              <a:gd name="connsiteX2538" fmla="*/ 2564369 w 7119498"/>
              <a:gd name="connsiteY2538" fmla="*/ 657963 h 6857999"/>
              <a:gd name="connsiteX2539" fmla="*/ 2682465 w 7119498"/>
              <a:gd name="connsiteY2539" fmla="*/ 447078 h 6857999"/>
              <a:gd name="connsiteX2540" fmla="*/ 2657159 w 7119498"/>
              <a:gd name="connsiteY2540" fmla="*/ 379594 h 6857999"/>
              <a:gd name="connsiteX2541" fmla="*/ 2690900 w 7119498"/>
              <a:gd name="connsiteY2541" fmla="*/ 447078 h 6857999"/>
              <a:gd name="connsiteX2542" fmla="*/ 2581240 w 7119498"/>
              <a:gd name="connsiteY2542" fmla="*/ 624221 h 6857999"/>
              <a:gd name="connsiteX2543" fmla="*/ 2218517 w 7119498"/>
              <a:gd name="connsiteY2543" fmla="*/ 531432 h 6857999"/>
              <a:gd name="connsiteX2544" fmla="*/ 2117292 w 7119498"/>
              <a:gd name="connsiteY2544" fmla="*/ 674834 h 6857999"/>
              <a:gd name="connsiteX2545" fmla="*/ 2049808 w 7119498"/>
              <a:gd name="connsiteY2545" fmla="*/ 615786 h 6857999"/>
              <a:gd name="connsiteX2546" fmla="*/ 2134162 w 7119498"/>
              <a:gd name="connsiteY2546" fmla="*/ 497690 h 6857999"/>
              <a:gd name="connsiteX2547" fmla="*/ 2007631 w 7119498"/>
              <a:gd name="connsiteY2547" fmla="*/ 421771 h 6857999"/>
              <a:gd name="connsiteX2548" fmla="*/ 1838923 w 7119498"/>
              <a:gd name="connsiteY2548" fmla="*/ 489255 h 6857999"/>
              <a:gd name="connsiteX2549" fmla="*/ 1788310 w 7119498"/>
              <a:gd name="connsiteY2549" fmla="*/ 480819 h 6857999"/>
              <a:gd name="connsiteX2550" fmla="*/ 2024502 w 7119498"/>
              <a:gd name="connsiteY2550" fmla="*/ 354288 h 6857999"/>
              <a:gd name="connsiteX2551" fmla="*/ 2218517 w 7119498"/>
              <a:gd name="connsiteY2551" fmla="*/ 531432 h 6857999"/>
              <a:gd name="connsiteX2552" fmla="*/ 5238399 w 7119498"/>
              <a:gd name="connsiteY2552" fmla="*/ 463948 h 6857999"/>
              <a:gd name="connsiteX2553" fmla="*/ 5196222 w 7119498"/>
              <a:gd name="connsiteY2553" fmla="*/ 472384 h 6857999"/>
              <a:gd name="connsiteX2554" fmla="*/ 5019078 w 7119498"/>
              <a:gd name="connsiteY2554" fmla="*/ 396465 h 6857999"/>
              <a:gd name="connsiteX2555" fmla="*/ 4892546 w 7119498"/>
              <a:gd name="connsiteY2555" fmla="*/ 480819 h 6857999"/>
              <a:gd name="connsiteX2556" fmla="*/ 4892546 w 7119498"/>
              <a:gd name="connsiteY2556" fmla="*/ 522996 h 6857999"/>
              <a:gd name="connsiteX2557" fmla="*/ 4985336 w 7119498"/>
              <a:gd name="connsiteY2557" fmla="*/ 556738 h 6857999"/>
              <a:gd name="connsiteX2558" fmla="*/ 4926288 w 7119498"/>
              <a:gd name="connsiteY2558" fmla="*/ 632657 h 6857999"/>
              <a:gd name="connsiteX2559" fmla="*/ 4816627 w 7119498"/>
              <a:gd name="connsiteY2559" fmla="*/ 506125 h 6857999"/>
              <a:gd name="connsiteX2560" fmla="*/ 5035948 w 7119498"/>
              <a:gd name="connsiteY2560" fmla="*/ 345852 h 6857999"/>
              <a:gd name="connsiteX2561" fmla="*/ 5238399 w 7119498"/>
              <a:gd name="connsiteY2561" fmla="*/ 463948 h 6857999"/>
              <a:gd name="connsiteX2562" fmla="*/ 4841934 w 7119498"/>
              <a:gd name="connsiteY2562" fmla="*/ 388030 h 6857999"/>
              <a:gd name="connsiteX2563" fmla="*/ 4833498 w 7119498"/>
              <a:gd name="connsiteY2563" fmla="*/ 345852 h 6857999"/>
              <a:gd name="connsiteX2564" fmla="*/ 4875675 w 7119498"/>
              <a:gd name="connsiteY2564" fmla="*/ 354288 h 6857999"/>
              <a:gd name="connsiteX2565" fmla="*/ 4841934 w 7119498"/>
              <a:gd name="connsiteY2565" fmla="*/ 388030 h 6857999"/>
              <a:gd name="connsiteX2566" fmla="*/ 4377985 w 7119498"/>
              <a:gd name="connsiteY2566" fmla="*/ 455513 h 6857999"/>
              <a:gd name="connsiteX2567" fmla="*/ 4479210 w 7119498"/>
              <a:gd name="connsiteY2567" fmla="*/ 582044 h 6857999"/>
              <a:gd name="connsiteX2568" fmla="*/ 4740709 w 7119498"/>
              <a:gd name="connsiteY2568" fmla="*/ 843542 h 6857999"/>
              <a:gd name="connsiteX2569" fmla="*/ 4926288 w 7119498"/>
              <a:gd name="connsiteY2569" fmla="*/ 759188 h 6857999"/>
              <a:gd name="connsiteX2570" fmla="*/ 5162480 w 7119498"/>
              <a:gd name="connsiteY2570" fmla="*/ 683269 h 6857999"/>
              <a:gd name="connsiteX2571" fmla="*/ 5027513 w 7119498"/>
              <a:gd name="connsiteY2571" fmla="*/ 767624 h 6857999"/>
              <a:gd name="connsiteX2572" fmla="*/ 4943159 w 7119498"/>
              <a:gd name="connsiteY2572" fmla="*/ 776059 h 6857999"/>
              <a:gd name="connsiteX2573" fmla="*/ 4867240 w 7119498"/>
              <a:gd name="connsiteY2573" fmla="*/ 835107 h 6857999"/>
              <a:gd name="connsiteX2574" fmla="*/ 4723838 w 7119498"/>
              <a:gd name="connsiteY2574" fmla="*/ 877284 h 6857999"/>
              <a:gd name="connsiteX2575" fmla="*/ 4504517 w 7119498"/>
              <a:gd name="connsiteY2575" fmla="*/ 759188 h 6857999"/>
              <a:gd name="connsiteX2576" fmla="*/ 4445469 w 7119498"/>
              <a:gd name="connsiteY2576" fmla="*/ 590480 h 6857999"/>
              <a:gd name="connsiteX2577" fmla="*/ 4352679 w 7119498"/>
              <a:gd name="connsiteY2577" fmla="*/ 421771 h 6857999"/>
              <a:gd name="connsiteX2578" fmla="*/ 4369550 w 7119498"/>
              <a:gd name="connsiteY2578" fmla="*/ 345852 h 6857999"/>
              <a:gd name="connsiteX2579" fmla="*/ 4377985 w 7119498"/>
              <a:gd name="connsiteY2579" fmla="*/ 455513 h 6857999"/>
              <a:gd name="connsiteX2580" fmla="*/ 2201646 w 7119498"/>
              <a:gd name="connsiteY2580" fmla="*/ 388030 h 6857999"/>
              <a:gd name="connsiteX2581" fmla="*/ 2167904 w 7119498"/>
              <a:gd name="connsiteY2581" fmla="*/ 362723 h 6857999"/>
              <a:gd name="connsiteX2582" fmla="*/ 2201646 w 7119498"/>
              <a:gd name="connsiteY2582" fmla="*/ 345852 h 6857999"/>
              <a:gd name="connsiteX2583" fmla="*/ 2201646 w 7119498"/>
              <a:gd name="connsiteY2583" fmla="*/ 388030 h 6857999"/>
              <a:gd name="connsiteX2584" fmla="*/ 3905602 w 7119498"/>
              <a:gd name="connsiteY2584" fmla="*/ 337417 h 6857999"/>
              <a:gd name="connsiteX2585" fmla="*/ 3871860 w 7119498"/>
              <a:gd name="connsiteY2585" fmla="*/ 371159 h 6857999"/>
              <a:gd name="connsiteX2586" fmla="*/ 3804376 w 7119498"/>
              <a:gd name="connsiteY2586" fmla="*/ 362723 h 6857999"/>
              <a:gd name="connsiteX2587" fmla="*/ 3821247 w 7119498"/>
              <a:gd name="connsiteY2587" fmla="*/ 328982 h 6857999"/>
              <a:gd name="connsiteX2588" fmla="*/ 3905602 w 7119498"/>
              <a:gd name="connsiteY2588" fmla="*/ 337417 h 6857999"/>
              <a:gd name="connsiteX2589" fmla="*/ 3256074 w 7119498"/>
              <a:gd name="connsiteY2589" fmla="*/ 328982 h 6857999"/>
              <a:gd name="connsiteX2590" fmla="*/ 3281380 w 7119498"/>
              <a:gd name="connsiteY2590" fmla="*/ 379594 h 6857999"/>
              <a:gd name="connsiteX2591" fmla="*/ 3239203 w 7119498"/>
              <a:gd name="connsiteY2591" fmla="*/ 388030 h 6857999"/>
              <a:gd name="connsiteX2592" fmla="*/ 3188590 w 7119498"/>
              <a:gd name="connsiteY2592" fmla="*/ 328982 h 6857999"/>
              <a:gd name="connsiteX2593" fmla="*/ 3256074 w 7119498"/>
              <a:gd name="connsiteY2593" fmla="*/ 328982 h 6857999"/>
              <a:gd name="connsiteX2594" fmla="*/ 4217712 w 7119498"/>
              <a:gd name="connsiteY2594" fmla="*/ 354288 h 6857999"/>
              <a:gd name="connsiteX2595" fmla="*/ 4175535 w 7119498"/>
              <a:gd name="connsiteY2595" fmla="*/ 413336 h 6857999"/>
              <a:gd name="connsiteX2596" fmla="*/ 4133358 w 7119498"/>
              <a:gd name="connsiteY2596" fmla="*/ 396465 h 6857999"/>
              <a:gd name="connsiteX2597" fmla="*/ 4108052 w 7119498"/>
              <a:gd name="connsiteY2597" fmla="*/ 421771 h 6857999"/>
              <a:gd name="connsiteX2598" fmla="*/ 4302067 w 7119498"/>
              <a:gd name="connsiteY2598" fmla="*/ 607351 h 6857999"/>
              <a:gd name="connsiteX2599" fmla="*/ 4259889 w 7119498"/>
              <a:gd name="connsiteY2599" fmla="*/ 615786 h 6857999"/>
              <a:gd name="connsiteX2600" fmla="*/ 4032133 w 7119498"/>
              <a:gd name="connsiteY2600" fmla="*/ 421771 h 6857999"/>
              <a:gd name="connsiteX2601" fmla="*/ 4150229 w 7119498"/>
              <a:gd name="connsiteY2601" fmla="*/ 303675 h 6857999"/>
              <a:gd name="connsiteX2602" fmla="*/ 4217712 w 7119498"/>
              <a:gd name="connsiteY2602" fmla="*/ 354288 h 6857999"/>
              <a:gd name="connsiteX2603" fmla="*/ 3011447 w 7119498"/>
              <a:gd name="connsiteY2603" fmla="*/ 413336 h 6857999"/>
              <a:gd name="connsiteX2604" fmla="*/ 2783690 w 7119498"/>
              <a:gd name="connsiteY2604" fmla="*/ 632657 h 6857999"/>
              <a:gd name="connsiteX2605" fmla="*/ 2766819 w 7119498"/>
              <a:gd name="connsiteY2605" fmla="*/ 615786 h 6857999"/>
              <a:gd name="connsiteX2606" fmla="*/ 2800561 w 7119498"/>
              <a:gd name="connsiteY2606" fmla="*/ 556738 h 6857999"/>
              <a:gd name="connsiteX2607" fmla="*/ 2868044 w 7119498"/>
              <a:gd name="connsiteY2607" fmla="*/ 522996 h 6857999"/>
              <a:gd name="connsiteX2608" fmla="*/ 2943963 w 7119498"/>
              <a:gd name="connsiteY2608" fmla="*/ 404900 h 6857999"/>
              <a:gd name="connsiteX2609" fmla="*/ 2884915 w 7119498"/>
              <a:gd name="connsiteY2609" fmla="*/ 388030 h 6857999"/>
              <a:gd name="connsiteX2610" fmla="*/ 2851173 w 7119498"/>
              <a:gd name="connsiteY2610" fmla="*/ 345852 h 6857999"/>
              <a:gd name="connsiteX2611" fmla="*/ 2893351 w 7119498"/>
              <a:gd name="connsiteY2611" fmla="*/ 286804 h 6857999"/>
              <a:gd name="connsiteX2612" fmla="*/ 3011447 w 7119498"/>
              <a:gd name="connsiteY2612" fmla="*/ 413336 h 6857999"/>
              <a:gd name="connsiteX2613" fmla="*/ 2783690 w 7119498"/>
              <a:gd name="connsiteY2613" fmla="*/ 430207 h 6857999"/>
              <a:gd name="connsiteX2614" fmla="*/ 2741513 w 7119498"/>
              <a:gd name="connsiteY2614" fmla="*/ 590480 h 6857999"/>
              <a:gd name="connsiteX2615" fmla="*/ 2690900 w 7119498"/>
              <a:gd name="connsiteY2615" fmla="*/ 666399 h 6857999"/>
              <a:gd name="connsiteX2616" fmla="*/ 2665594 w 7119498"/>
              <a:gd name="connsiteY2616" fmla="*/ 767624 h 6857999"/>
              <a:gd name="connsiteX2617" fmla="*/ 2319742 w 7119498"/>
              <a:gd name="connsiteY2617" fmla="*/ 1012251 h 6857999"/>
              <a:gd name="connsiteX2618" fmla="*/ 2159469 w 7119498"/>
              <a:gd name="connsiteY2618" fmla="*/ 978509 h 6857999"/>
              <a:gd name="connsiteX2619" fmla="*/ 2066679 w 7119498"/>
              <a:gd name="connsiteY2619" fmla="*/ 927897 h 6857999"/>
              <a:gd name="connsiteX2620" fmla="*/ 1923277 w 7119498"/>
              <a:gd name="connsiteY2620" fmla="*/ 902590 h 6857999"/>
              <a:gd name="connsiteX2621" fmla="*/ 1746133 w 7119498"/>
              <a:gd name="connsiteY2621" fmla="*/ 708576 h 6857999"/>
              <a:gd name="connsiteX2622" fmla="*/ 1779875 w 7119498"/>
              <a:gd name="connsiteY2622" fmla="*/ 683269 h 6857999"/>
              <a:gd name="connsiteX2623" fmla="*/ 1805181 w 7119498"/>
              <a:gd name="connsiteY2623" fmla="*/ 700140 h 6857999"/>
              <a:gd name="connsiteX2624" fmla="*/ 2032937 w 7119498"/>
              <a:gd name="connsiteY2624" fmla="*/ 860413 h 6857999"/>
              <a:gd name="connsiteX2625" fmla="*/ 2117292 w 7119498"/>
              <a:gd name="connsiteY2625" fmla="*/ 860413 h 6857999"/>
              <a:gd name="connsiteX2626" fmla="*/ 2176340 w 7119498"/>
              <a:gd name="connsiteY2626" fmla="*/ 902590 h 6857999"/>
              <a:gd name="connsiteX2627" fmla="*/ 2319742 w 7119498"/>
              <a:gd name="connsiteY2627" fmla="*/ 944768 h 6857999"/>
              <a:gd name="connsiteX2628" fmla="*/ 2606546 w 7119498"/>
              <a:gd name="connsiteY2628" fmla="*/ 708576 h 6857999"/>
              <a:gd name="connsiteX2629" fmla="*/ 2623417 w 7119498"/>
              <a:gd name="connsiteY2629" fmla="*/ 624221 h 6857999"/>
              <a:gd name="connsiteX2630" fmla="*/ 2724642 w 7119498"/>
              <a:gd name="connsiteY2630" fmla="*/ 455513 h 6857999"/>
              <a:gd name="connsiteX2631" fmla="*/ 2674030 w 7119498"/>
              <a:gd name="connsiteY2631" fmla="*/ 320546 h 6857999"/>
              <a:gd name="connsiteX2632" fmla="*/ 2716207 w 7119498"/>
              <a:gd name="connsiteY2632" fmla="*/ 278369 h 6857999"/>
              <a:gd name="connsiteX2633" fmla="*/ 2783690 w 7119498"/>
              <a:gd name="connsiteY2633" fmla="*/ 430207 h 6857999"/>
              <a:gd name="connsiteX2634" fmla="*/ 2488450 w 7119498"/>
              <a:gd name="connsiteY2634" fmla="*/ 286804 h 6857999"/>
              <a:gd name="connsiteX2635" fmla="*/ 2437838 w 7119498"/>
              <a:gd name="connsiteY2635" fmla="*/ 286804 h 6857999"/>
              <a:gd name="connsiteX2636" fmla="*/ 2353483 w 7119498"/>
              <a:gd name="connsiteY2636" fmla="*/ 388030 h 6857999"/>
              <a:gd name="connsiteX2637" fmla="*/ 2353483 w 7119498"/>
              <a:gd name="connsiteY2637" fmla="*/ 354288 h 6857999"/>
              <a:gd name="connsiteX2638" fmla="*/ 2437838 w 7119498"/>
              <a:gd name="connsiteY2638" fmla="*/ 278369 h 6857999"/>
              <a:gd name="connsiteX2639" fmla="*/ 2488450 w 7119498"/>
              <a:gd name="connsiteY2639" fmla="*/ 286804 h 6857999"/>
              <a:gd name="connsiteX2640" fmla="*/ 4344244 w 7119498"/>
              <a:gd name="connsiteY2640" fmla="*/ 303675 h 6857999"/>
              <a:gd name="connsiteX2641" fmla="*/ 4318937 w 7119498"/>
              <a:gd name="connsiteY2641" fmla="*/ 413336 h 6857999"/>
              <a:gd name="connsiteX2642" fmla="*/ 4361115 w 7119498"/>
              <a:gd name="connsiteY2642" fmla="*/ 556738 h 6857999"/>
              <a:gd name="connsiteX2643" fmla="*/ 4420163 w 7119498"/>
              <a:gd name="connsiteY2643" fmla="*/ 615786 h 6857999"/>
              <a:gd name="connsiteX2644" fmla="*/ 4715402 w 7119498"/>
              <a:gd name="connsiteY2644" fmla="*/ 911026 h 6857999"/>
              <a:gd name="connsiteX2645" fmla="*/ 4926288 w 7119498"/>
              <a:gd name="connsiteY2645" fmla="*/ 826672 h 6857999"/>
              <a:gd name="connsiteX2646" fmla="*/ 5094996 w 7119498"/>
              <a:gd name="connsiteY2646" fmla="*/ 784494 h 6857999"/>
              <a:gd name="connsiteX2647" fmla="*/ 5221528 w 7119498"/>
              <a:gd name="connsiteY2647" fmla="*/ 657963 h 6857999"/>
              <a:gd name="connsiteX2648" fmla="*/ 5272140 w 7119498"/>
              <a:gd name="connsiteY2648" fmla="*/ 657963 h 6857999"/>
              <a:gd name="connsiteX2649" fmla="*/ 5272140 w 7119498"/>
              <a:gd name="connsiteY2649" fmla="*/ 674834 h 6857999"/>
              <a:gd name="connsiteX2650" fmla="*/ 5128738 w 7119498"/>
              <a:gd name="connsiteY2650" fmla="*/ 826672 h 6857999"/>
              <a:gd name="connsiteX2651" fmla="*/ 4993771 w 7119498"/>
              <a:gd name="connsiteY2651" fmla="*/ 860413 h 6857999"/>
              <a:gd name="connsiteX2652" fmla="*/ 4917853 w 7119498"/>
              <a:gd name="connsiteY2652" fmla="*/ 911026 h 6857999"/>
              <a:gd name="connsiteX2653" fmla="*/ 4698532 w 7119498"/>
              <a:gd name="connsiteY2653" fmla="*/ 970074 h 6857999"/>
              <a:gd name="connsiteX2654" fmla="*/ 4437033 w 7119498"/>
              <a:gd name="connsiteY2654" fmla="*/ 826672 h 6857999"/>
              <a:gd name="connsiteX2655" fmla="*/ 4386421 w 7119498"/>
              <a:gd name="connsiteY2655" fmla="*/ 708576 h 6857999"/>
              <a:gd name="connsiteX2656" fmla="*/ 4377985 w 7119498"/>
              <a:gd name="connsiteY2656" fmla="*/ 641092 h 6857999"/>
              <a:gd name="connsiteX2657" fmla="*/ 4318937 w 7119498"/>
              <a:gd name="connsiteY2657" fmla="*/ 582044 h 6857999"/>
              <a:gd name="connsiteX2658" fmla="*/ 4259889 w 7119498"/>
              <a:gd name="connsiteY2658" fmla="*/ 396465 h 6857999"/>
              <a:gd name="connsiteX2659" fmla="*/ 4310502 w 7119498"/>
              <a:gd name="connsiteY2659" fmla="*/ 269934 h 6857999"/>
              <a:gd name="connsiteX2660" fmla="*/ 4344244 w 7119498"/>
              <a:gd name="connsiteY2660" fmla="*/ 303675 h 6857999"/>
              <a:gd name="connsiteX2661" fmla="*/ 2235388 w 7119498"/>
              <a:gd name="connsiteY2661" fmla="*/ 269934 h 6857999"/>
              <a:gd name="connsiteX2662" fmla="*/ 2134162 w 7119498"/>
              <a:gd name="connsiteY2662" fmla="*/ 337417 h 6857999"/>
              <a:gd name="connsiteX2663" fmla="*/ 2091985 w 7119498"/>
              <a:gd name="connsiteY2663" fmla="*/ 328982 h 6857999"/>
              <a:gd name="connsiteX2664" fmla="*/ 2201646 w 7119498"/>
              <a:gd name="connsiteY2664" fmla="*/ 261498 h 6857999"/>
              <a:gd name="connsiteX2665" fmla="*/ 2235388 w 7119498"/>
              <a:gd name="connsiteY2665" fmla="*/ 269934 h 6857999"/>
              <a:gd name="connsiteX2666" fmla="*/ 4960030 w 7119498"/>
              <a:gd name="connsiteY2666" fmla="*/ 320546 h 6857999"/>
              <a:gd name="connsiteX2667" fmla="*/ 4926288 w 7119498"/>
              <a:gd name="connsiteY2667" fmla="*/ 337417 h 6857999"/>
              <a:gd name="connsiteX2668" fmla="*/ 4816627 w 7119498"/>
              <a:gd name="connsiteY2668" fmla="*/ 295240 h 6857999"/>
              <a:gd name="connsiteX2669" fmla="*/ 4816627 w 7119498"/>
              <a:gd name="connsiteY2669" fmla="*/ 253063 h 6857999"/>
              <a:gd name="connsiteX2670" fmla="*/ 4833498 w 7119498"/>
              <a:gd name="connsiteY2670" fmla="*/ 253063 h 6857999"/>
              <a:gd name="connsiteX2671" fmla="*/ 4960030 w 7119498"/>
              <a:gd name="connsiteY2671" fmla="*/ 320546 h 6857999"/>
              <a:gd name="connsiteX2672" fmla="*/ 4572000 w 7119498"/>
              <a:gd name="connsiteY2672" fmla="*/ 244627 h 6857999"/>
              <a:gd name="connsiteX2673" fmla="*/ 4647919 w 7119498"/>
              <a:gd name="connsiteY2673" fmla="*/ 261498 h 6857999"/>
              <a:gd name="connsiteX2674" fmla="*/ 4706967 w 7119498"/>
              <a:gd name="connsiteY2674" fmla="*/ 362723 h 6857999"/>
              <a:gd name="connsiteX2675" fmla="*/ 4698532 w 7119498"/>
              <a:gd name="connsiteY2675" fmla="*/ 396465 h 6857999"/>
              <a:gd name="connsiteX2676" fmla="*/ 4673225 w 7119498"/>
              <a:gd name="connsiteY2676" fmla="*/ 328982 h 6857999"/>
              <a:gd name="connsiteX2677" fmla="*/ 4546694 w 7119498"/>
              <a:gd name="connsiteY2677" fmla="*/ 244627 h 6857999"/>
              <a:gd name="connsiteX2678" fmla="*/ 4572000 w 7119498"/>
              <a:gd name="connsiteY2678" fmla="*/ 244627 h 6857999"/>
              <a:gd name="connsiteX2679" fmla="*/ 3618797 w 7119498"/>
              <a:gd name="connsiteY2679" fmla="*/ 362723 h 6857999"/>
              <a:gd name="connsiteX2680" fmla="*/ 3551314 w 7119498"/>
              <a:gd name="connsiteY2680" fmla="*/ 438642 h 6857999"/>
              <a:gd name="connsiteX2681" fmla="*/ 3500701 w 7119498"/>
              <a:gd name="connsiteY2681" fmla="*/ 388030 h 6857999"/>
              <a:gd name="connsiteX2682" fmla="*/ 3526007 w 7119498"/>
              <a:gd name="connsiteY2682" fmla="*/ 362723 h 6857999"/>
              <a:gd name="connsiteX2683" fmla="*/ 3559749 w 7119498"/>
              <a:gd name="connsiteY2683" fmla="*/ 379594 h 6857999"/>
              <a:gd name="connsiteX2684" fmla="*/ 3568185 w 7119498"/>
              <a:gd name="connsiteY2684" fmla="*/ 362723 h 6857999"/>
              <a:gd name="connsiteX2685" fmla="*/ 3526007 w 7119498"/>
              <a:gd name="connsiteY2685" fmla="*/ 337417 h 6857999"/>
              <a:gd name="connsiteX2686" fmla="*/ 3466959 w 7119498"/>
              <a:gd name="connsiteY2686" fmla="*/ 421771 h 6857999"/>
              <a:gd name="connsiteX2687" fmla="*/ 3433218 w 7119498"/>
              <a:gd name="connsiteY2687" fmla="*/ 354288 h 6857999"/>
              <a:gd name="connsiteX2688" fmla="*/ 3526007 w 7119498"/>
              <a:gd name="connsiteY2688" fmla="*/ 219321 h 6857999"/>
              <a:gd name="connsiteX2689" fmla="*/ 3618797 w 7119498"/>
              <a:gd name="connsiteY2689" fmla="*/ 362723 h 6857999"/>
              <a:gd name="connsiteX2690" fmla="*/ 3829683 w 7119498"/>
              <a:gd name="connsiteY2690" fmla="*/ 219321 h 6857999"/>
              <a:gd name="connsiteX2691" fmla="*/ 3635668 w 7119498"/>
              <a:gd name="connsiteY2691" fmla="*/ 430207 h 6857999"/>
              <a:gd name="connsiteX2692" fmla="*/ 3660974 w 7119498"/>
              <a:gd name="connsiteY2692" fmla="*/ 362723 h 6857999"/>
              <a:gd name="connsiteX2693" fmla="*/ 3728458 w 7119498"/>
              <a:gd name="connsiteY2693" fmla="*/ 328982 h 6857999"/>
              <a:gd name="connsiteX2694" fmla="*/ 3728458 w 7119498"/>
              <a:gd name="connsiteY2694" fmla="*/ 295240 h 6857999"/>
              <a:gd name="connsiteX2695" fmla="*/ 3711587 w 7119498"/>
              <a:gd name="connsiteY2695" fmla="*/ 278369 h 6857999"/>
              <a:gd name="connsiteX2696" fmla="*/ 3669410 w 7119498"/>
              <a:gd name="connsiteY2696" fmla="*/ 328982 h 6857999"/>
              <a:gd name="connsiteX2697" fmla="*/ 3627233 w 7119498"/>
              <a:gd name="connsiteY2697" fmla="*/ 261498 h 6857999"/>
              <a:gd name="connsiteX2698" fmla="*/ 3644103 w 7119498"/>
              <a:gd name="connsiteY2698" fmla="*/ 227756 h 6857999"/>
              <a:gd name="connsiteX2699" fmla="*/ 3779070 w 7119498"/>
              <a:gd name="connsiteY2699" fmla="*/ 210886 h 6857999"/>
              <a:gd name="connsiteX2700" fmla="*/ 3829683 w 7119498"/>
              <a:gd name="connsiteY2700" fmla="*/ 219321 h 6857999"/>
              <a:gd name="connsiteX2701" fmla="*/ 4032133 w 7119498"/>
              <a:gd name="connsiteY2701" fmla="*/ 261498 h 6857999"/>
              <a:gd name="connsiteX2702" fmla="*/ 3981520 w 7119498"/>
              <a:gd name="connsiteY2702" fmla="*/ 312111 h 6857999"/>
              <a:gd name="connsiteX2703" fmla="*/ 3930908 w 7119498"/>
              <a:gd name="connsiteY2703" fmla="*/ 244627 h 6857999"/>
              <a:gd name="connsiteX2704" fmla="*/ 3838118 w 7119498"/>
              <a:gd name="connsiteY2704" fmla="*/ 286804 h 6857999"/>
              <a:gd name="connsiteX2705" fmla="*/ 3838118 w 7119498"/>
              <a:gd name="connsiteY2705" fmla="*/ 253063 h 6857999"/>
              <a:gd name="connsiteX2706" fmla="*/ 3939343 w 7119498"/>
              <a:gd name="connsiteY2706" fmla="*/ 202450 h 6857999"/>
              <a:gd name="connsiteX2707" fmla="*/ 4032133 w 7119498"/>
              <a:gd name="connsiteY2707" fmla="*/ 261498 h 6857999"/>
              <a:gd name="connsiteX2708" fmla="*/ 3365734 w 7119498"/>
              <a:gd name="connsiteY2708" fmla="*/ 227756 h 6857999"/>
              <a:gd name="connsiteX2709" fmla="*/ 3433218 w 7119498"/>
              <a:gd name="connsiteY2709" fmla="*/ 236192 h 6857999"/>
              <a:gd name="connsiteX2710" fmla="*/ 3382605 w 7119498"/>
              <a:gd name="connsiteY2710" fmla="*/ 337417 h 6857999"/>
              <a:gd name="connsiteX2711" fmla="*/ 3382605 w 7119498"/>
              <a:gd name="connsiteY2711" fmla="*/ 286804 h 6857999"/>
              <a:gd name="connsiteX2712" fmla="*/ 3365734 w 7119498"/>
              <a:gd name="connsiteY2712" fmla="*/ 269934 h 6857999"/>
              <a:gd name="connsiteX2713" fmla="*/ 3331993 w 7119498"/>
              <a:gd name="connsiteY2713" fmla="*/ 312111 h 6857999"/>
              <a:gd name="connsiteX2714" fmla="*/ 3382605 w 7119498"/>
              <a:gd name="connsiteY2714" fmla="*/ 371159 h 6857999"/>
              <a:gd name="connsiteX2715" fmla="*/ 3433218 w 7119498"/>
              <a:gd name="connsiteY2715" fmla="*/ 438642 h 6857999"/>
              <a:gd name="connsiteX2716" fmla="*/ 3407911 w 7119498"/>
              <a:gd name="connsiteY2716" fmla="*/ 447078 h 6857999"/>
              <a:gd name="connsiteX2717" fmla="*/ 3365734 w 7119498"/>
              <a:gd name="connsiteY2717" fmla="*/ 430207 h 6857999"/>
              <a:gd name="connsiteX2718" fmla="*/ 3289816 w 7119498"/>
              <a:gd name="connsiteY2718" fmla="*/ 303675 h 6857999"/>
              <a:gd name="connsiteX2719" fmla="*/ 3264509 w 7119498"/>
              <a:gd name="connsiteY2719" fmla="*/ 202450 h 6857999"/>
              <a:gd name="connsiteX2720" fmla="*/ 3306686 w 7119498"/>
              <a:gd name="connsiteY2720" fmla="*/ 202450 h 6857999"/>
              <a:gd name="connsiteX2721" fmla="*/ 3365734 w 7119498"/>
              <a:gd name="connsiteY2721" fmla="*/ 227756 h 6857999"/>
              <a:gd name="connsiteX2722" fmla="*/ 3256074 w 7119498"/>
              <a:gd name="connsiteY2722" fmla="*/ 286804 h 6857999"/>
              <a:gd name="connsiteX2723" fmla="*/ 3239203 w 7119498"/>
              <a:gd name="connsiteY2723" fmla="*/ 295240 h 6857999"/>
              <a:gd name="connsiteX2724" fmla="*/ 3137978 w 7119498"/>
              <a:gd name="connsiteY2724" fmla="*/ 236192 h 6857999"/>
              <a:gd name="connsiteX2725" fmla="*/ 3078930 w 7119498"/>
              <a:gd name="connsiteY2725" fmla="*/ 303675 h 6857999"/>
              <a:gd name="connsiteX2726" fmla="*/ 3045188 w 7119498"/>
              <a:gd name="connsiteY2726" fmla="*/ 261498 h 6857999"/>
              <a:gd name="connsiteX2727" fmla="*/ 3154849 w 7119498"/>
              <a:gd name="connsiteY2727" fmla="*/ 194015 h 6857999"/>
              <a:gd name="connsiteX2728" fmla="*/ 3256074 w 7119498"/>
              <a:gd name="connsiteY2728" fmla="*/ 286804 h 6857999"/>
              <a:gd name="connsiteX2729" fmla="*/ 2547498 w 7119498"/>
              <a:gd name="connsiteY2729" fmla="*/ 177144 h 6857999"/>
              <a:gd name="connsiteX2730" fmla="*/ 2505321 w 7119498"/>
              <a:gd name="connsiteY2730" fmla="*/ 236192 h 6857999"/>
              <a:gd name="connsiteX2731" fmla="*/ 2311306 w 7119498"/>
              <a:gd name="connsiteY2731" fmla="*/ 362723 h 6857999"/>
              <a:gd name="connsiteX2732" fmla="*/ 2361919 w 7119498"/>
              <a:gd name="connsiteY2732" fmla="*/ 455513 h 6857999"/>
              <a:gd name="connsiteX2733" fmla="*/ 2420967 w 7119498"/>
              <a:gd name="connsiteY2733" fmla="*/ 413336 h 6857999"/>
              <a:gd name="connsiteX2734" fmla="*/ 2471579 w 7119498"/>
              <a:gd name="connsiteY2734" fmla="*/ 472384 h 6857999"/>
              <a:gd name="connsiteX2735" fmla="*/ 2387225 w 7119498"/>
              <a:gd name="connsiteY2735" fmla="*/ 548303 h 6857999"/>
              <a:gd name="connsiteX2736" fmla="*/ 2235388 w 7119498"/>
              <a:gd name="connsiteY2736" fmla="*/ 379594 h 6857999"/>
              <a:gd name="connsiteX2737" fmla="*/ 2420967 w 7119498"/>
              <a:gd name="connsiteY2737" fmla="*/ 177144 h 6857999"/>
              <a:gd name="connsiteX2738" fmla="*/ 2547498 w 7119498"/>
              <a:gd name="connsiteY2738" fmla="*/ 177144 h 6857999"/>
              <a:gd name="connsiteX2739" fmla="*/ 4799757 w 7119498"/>
              <a:gd name="connsiteY2739" fmla="*/ 362723 h 6857999"/>
              <a:gd name="connsiteX2740" fmla="*/ 4647919 w 7119498"/>
              <a:gd name="connsiteY2740" fmla="*/ 522996 h 6857999"/>
              <a:gd name="connsiteX2741" fmla="*/ 4563565 w 7119498"/>
              <a:gd name="connsiteY2741" fmla="*/ 447078 h 6857999"/>
              <a:gd name="connsiteX2742" fmla="*/ 4614177 w 7119498"/>
              <a:gd name="connsiteY2742" fmla="*/ 388030 h 6857999"/>
              <a:gd name="connsiteX2743" fmla="*/ 4681661 w 7119498"/>
              <a:gd name="connsiteY2743" fmla="*/ 447078 h 6857999"/>
              <a:gd name="connsiteX2744" fmla="*/ 4706967 w 7119498"/>
              <a:gd name="connsiteY2744" fmla="*/ 447078 h 6857999"/>
              <a:gd name="connsiteX2745" fmla="*/ 4740709 w 7119498"/>
              <a:gd name="connsiteY2745" fmla="*/ 371159 h 6857999"/>
              <a:gd name="connsiteX2746" fmla="*/ 4631048 w 7119498"/>
              <a:gd name="connsiteY2746" fmla="*/ 219321 h 6857999"/>
              <a:gd name="connsiteX2747" fmla="*/ 4521388 w 7119498"/>
              <a:gd name="connsiteY2747" fmla="*/ 202450 h 6857999"/>
              <a:gd name="connsiteX2748" fmla="*/ 4479210 w 7119498"/>
              <a:gd name="connsiteY2748" fmla="*/ 160273 h 6857999"/>
              <a:gd name="connsiteX2749" fmla="*/ 4546694 w 7119498"/>
              <a:gd name="connsiteY2749" fmla="*/ 151838 h 6857999"/>
              <a:gd name="connsiteX2750" fmla="*/ 4799757 w 7119498"/>
              <a:gd name="connsiteY2750" fmla="*/ 362723 h 6857999"/>
              <a:gd name="connsiteX2751" fmla="*/ 4276760 w 7119498"/>
              <a:gd name="connsiteY2751" fmla="*/ 194015 h 6857999"/>
              <a:gd name="connsiteX2752" fmla="*/ 4428598 w 7119498"/>
              <a:gd name="connsiteY2752" fmla="*/ 371159 h 6857999"/>
              <a:gd name="connsiteX2753" fmla="*/ 4411727 w 7119498"/>
              <a:gd name="connsiteY2753" fmla="*/ 438642 h 6857999"/>
              <a:gd name="connsiteX2754" fmla="*/ 4394856 w 7119498"/>
              <a:gd name="connsiteY2754" fmla="*/ 320546 h 6857999"/>
              <a:gd name="connsiteX2755" fmla="*/ 4234583 w 7119498"/>
              <a:gd name="connsiteY2755" fmla="*/ 202450 h 6857999"/>
              <a:gd name="connsiteX2756" fmla="*/ 3551314 w 7119498"/>
              <a:gd name="connsiteY2756" fmla="*/ 134967 h 6857999"/>
              <a:gd name="connsiteX2757" fmla="*/ 2707771 w 7119498"/>
              <a:gd name="connsiteY2757" fmla="*/ 244627 h 6857999"/>
              <a:gd name="connsiteX2758" fmla="*/ 2623417 w 7119498"/>
              <a:gd name="connsiteY2758" fmla="*/ 354288 h 6857999"/>
              <a:gd name="connsiteX2759" fmla="*/ 2648723 w 7119498"/>
              <a:gd name="connsiteY2759" fmla="*/ 430207 h 6857999"/>
              <a:gd name="connsiteX2760" fmla="*/ 2640288 w 7119498"/>
              <a:gd name="connsiteY2760" fmla="*/ 447078 h 6857999"/>
              <a:gd name="connsiteX2761" fmla="*/ 2606546 w 7119498"/>
              <a:gd name="connsiteY2761" fmla="*/ 371159 h 6857999"/>
              <a:gd name="connsiteX2762" fmla="*/ 2682465 w 7119498"/>
              <a:gd name="connsiteY2762" fmla="*/ 236192 h 6857999"/>
              <a:gd name="connsiteX2763" fmla="*/ 3559749 w 7119498"/>
              <a:gd name="connsiteY2763" fmla="*/ 118096 h 6857999"/>
              <a:gd name="connsiteX2764" fmla="*/ 4276760 w 7119498"/>
              <a:gd name="connsiteY2764" fmla="*/ 194015 h 6857999"/>
              <a:gd name="connsiteX2765" fmla="*/ 3585055 w 7119498"/>
              <a:gd name="connsiteY2765" fmla="*/ 16871 h 6857999"/>
              <a:gd name="connsiteX2766" fmla="*/ 3812812 w 7119498"/>
              <a:gd name="connsiteY2766" fmla="*/ 25306 h 6857999"/>
              <a:gd name="connsiteX2767" fmla="*/ 3989956 w 7119498"/>
              <a:gd name="connsiteY2767" fmla="*/ 42177 h 6857999"/>
              <a:gd name="connsiteX2768" fmla="*/ 4538258 w 7119498"/>
              <a:gd name="connsiteY2768" fmla="*/ 345852 h 6857999"/>
              <a:gd name="connsiteX2769" fmla="*/ 4462340 w 7119498"/>
              <a:gd name="connsiteY2769" fmla="*/ 522996 h 6857999"/>
              <a:gd name="connsiteX2770" fmla="*/ 4428598 w 7119498"/>
              <a:gd name="connsiteY2770" fmla="*/ 472384 h 6857999"/>
              <a:gd name="connsiteX2771" fmla="*/ 4462340 w 7119498"/>
              <a:gd name="connsiteY2771" fmla="*/ 371159 h 6857999"/>
              <a:gd name="connsiteX2772" fmla="*/ 3551314 w 7119498"/>
              <a:gd name="connsiteY2772" fmla="*/ 84354 h 6857999"/>
              <a:gd name="connsiteX2773" fmla="*/ 2572804 w 7119498"/>
              <a:gd name="connsiteY2773" fmla="*/ 345852 h 6857999"/>
              <a:gd name="connsiteX2774" fmla="*/ 2589675 w 7119498"/>
              <a:gd name="connsiteY2774" fmla="*/ 447078 h 6857999"/>
              <a:gd name="connsiteX2775" fmla="*/ 2631852 w 7119498"/>
              <a:gd name="connsiteY2775" fmla="*/ 497690 h 6857999"/>
              <a:gd name="connsiteX2776" fmla="*/ 2606546 w 7119498"/>
              <a:gd name="connsiteY2776" fmla="*/ 548303 h 6857999"/>
              <a:gd name="connsiteX2777" fmla="*/ 2513757 w 7119498"/>
              <a:gd name="connsiteY2777" fmla="*/ 379594 h 6857999"/>
              <a:gd name="connsiteX2778" fmla="*/ 2657159 w 7119498"/>
              <a:gd name="connsiteY2778" fmla="*/ 143402 h 6857999"/>
              <a:gd name="connsiteX2779" fmla="*/ 2876480 w 7119498"/>
              <a:gd name="connsiteY2779" fmla="*/ 75919 h 6857999"/>
              <a:gd name="connsiteX2780" fmla="*/ 3517572 w 7119498"/>
              <a:gd name="connsiteY2780" fmla="*/ 8435 h 6857999"/>
              <a:gd name="connsiteX2781" fmla="*/ 3542878 w 7119498"/>
              <a:gd name="connsiteY2781" fmla="*/ 0 h 6857999"/>
              <a:gd name="connsiteX2782" fmla="*/ 3585055 w 7119498"/>
              <a:gd name="connsiteY2782" fmla="*/ 1687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</a:cxnLst>
            <a:rect l="l" t="t" r="r" b="b"/>
            <a:pathLst>
              <a:path w="7119498" h="6857999">
                <a:moveTo>
                  <a:pt x="3104236" y="6588067"/>
                </a:moveTo>
                <a:cubicBezTo>
                  <a:pt x="3104236" y="6613373"/>
                  <a:pt x="3121107" y="6621808"/>
                  <a:pt x="3146413" y="6621808"/>
                </a:cubicBezTo>
                <a:cubicBezTo>
                  <a:pt x="3197026" y="6621808"/>
                  <a:pt x="3154849" y="6562760"/>
                  <a:pt x="3256074" y="6571196"/>
                </a:cubicBezTo>
                <a:cubicBezTo>
                  <a:pt x="3256074" y="6621808"/>
                  <a:pt x="3180155" y="6663985"/>
                  <a:pt x="3154849" y="6663985"/>
                </a:cubicBezTo>
                <a:cubicBezTo>
                  <a:pt x="3112672" y="6663985"/>
                  <a:pt x="3045188" y="6630244"/>
                  <a:pt x="3045188" y="6596502"/>
                </a:cubicBezTo>
                <a:cubicBezTo>
                  <a:pt x="3045188" y="6579631"/>
                  <a:pt x="3053624" y="6554325"/>
                  <a:pt x="3078930" y="6554325"/>
                </a:cubicBezTo>
                <a:cubicBezTo>
                  <a:pt x="3112672" y="6554325"/>
                  <a:pt x="3104236" y="6579631"/>
                  <a:pt x="3104236" y="6588067"/>
                </a:cubicBezTo>
                <a:close/>
                <a:moveTo>
                  <a:pt x="4032133" y="6588067"/>
                </a:moveTo>
                <a:cubicBezTo>
                  <a:pt x="4032133" y="6647115"/>
                  <a:pt x="3964649" y="6655550"/>
                  <a:pt x="3947779" y="6655550"/>
                </a:cubicBezTo>
                <a:cubicBezTo>
                  <a:pt x="3905602" y="6655550"/>
                  <a:pt x="3880295" y="6647115"/>
                  <a:pt x="3838118" y="6604938"/>
                </a:cubicBezTo>
                <a:lnTo>
                  <a:pt x="3838118" y="6571196"/>
                </a:lnTo>
                <a:cubicBezTo>
                  <a:pt x="3871860" y="6588067"/>
                  <a:pt x="3914037" y="6613373"/>
                  <a:pt x="3939343" y="6613373"/>
                </a:cubicBezTo>
                <a:cubicBezTo>
                  <a:pt x="3956214" y="6613373"/>
                  <a:pt x="3973085" y="6545890"/>
                  <a:pt x="3989956" y="6545890"/>
                </a:cubicBezTo>
                <a:cubicBezTo>
                  <a:pt x="4032133" y="6545890"/>
                  <a:pt x="4032133" y="6588067"/>
                  <a:pt x="4032133" y="6588067"/>
                </a:cubicBezTo>
                <a:close/>
                <a:moveTo>
                  <a:pt x="4943159" y="6520583"/>
                </a:moveTo>
                <a:cubicBezTo>
                  <a:pt x="4943159" y="6529019"/>
                  <a:pt x="4951594" y="6529019"/>
                  <a:pt x="4960030" y="6537454"/>
                </a:cubicBezTo>
                <a:cubicBezTo>
                  <a:pt x="4926288" y="6571196"/>
                  <a:pt x="4875675" y="6604938"/>
                  <a:pt x="4850369" y="6604938"/>
                </a:cubicBezTo>
                <a:lnTo>
                  <a:pt x="4808192" y="6604938"/>
                </a:lnTo>
                <a:cubicBezTo>
                  <a:pt x="4816627" y="6537454"/>
                  <a:pt x="4875675" y="6537454"/>
                  <a:pt x="4909417" y="6520583"/>
                </a:cubicBezTo>
                <a:lnTo>
                  <a:pt x="4943159" y="6520583"/>
                </a:lnTo>
                <a:close/>
                <a:moveTo>
                  <a:pt x="2226952" y="6571196"/>
                </a:moveTo>
                <a:cubicBezTo>
                  <a:pt x="2226952" y="6571196"/>
                  <a:pt x="2226952" y="6579631"/>
                  <a:pt x="2235388" y="6588067"/>
                </a:cubicBezTo>
                <a:cubicBezTo>
                  <a:pt x="2226952" y="6596502"/>
                  <a:pt x="2218517" y="6596502"/>
                  <a:pt x="2193210" y="6596502"/>
                </a:cubicBezTo>
                <a:cubicBezTo>
                  <a:pt x="2151033" y="6596502"/>
                  <a:pt x="2125727" y="6571196"/>
                  <a:pt x="2091985" y="6537454"/>
                </a:cubicBezTo>
                <a:cubicBezTo>
                  <a:pt x="2091985" y="6529019"/>
                  <a:pt x="2100421" y="6520583"/>
                  <a:pt x="2117292" y="6520583"/>
                </a:cubicBezTo>
                <a:cubicBezTo>
                  <a:pt x="2142598" y="6520583"/>
                  <a:pt x="2193210" y="6554325"/>
                  <a:pt x="2226952" y="6571196"/>
                </a:cubicBezTo>
                <a:close/>
                <a:moveTo>
                  <a:pt x="3905602" y="6520583"/>
                </a:moveTo>
                <a:cubicBezTo>
                  <a:pt x="3888731" y="6529019"/>
                  <a:pt x="3871860" y="6529019"/>
                  <a:pt x="3854989" y="6529019"/>
                </a:cubicBezTo>
                <a:cubicBezTo>
                  <a:pt x="3838118" y="6529019"/>
                  <a:pt x="3821247" y="6529019"/>
                  <a:pt x="3804376" y="6495277"/>
                </a:cubicBezTo>
                <a:cubicBezTo>
                  <a:pt x="3804376" y="6495277"/>
                  <a:pt x="3795941" y="6503712"/>
                  <a:pt x="3821247" y="6503712"/>
                </a:cubicBezTo>
                <a:cubicBezTo>
                  <a:pt x="3838118" y="6503712"/>
                  <a:pt x="3854989" y="6495277"/>
                  <a:pt x="3897166" y="6486842"/>
                </a:cubicBezTo>
                <a:cubicBezTo>
                  <a:pt x="3897166" y="6495277"/>
                  <a:pt x="3905602" y="6512148"/>
                  <a:pt x="3905602" y="6520583"/>
                </a:cubicBezTo>
                <a:close/>
                <a:moveTo>
                  <a:pt x="4841934" y="6520583"/>
                </a:moveTo>
                <a:lnTo>
                  <a:pt x="4833498" y="6469971"/>
                </a:lnTo>
                <a:cubicBezTo>
                  <a:pt x="4841934" y="6469971"/>
                  <a:pt x="4858805" y="6486842"/>
                  <a:pt x="4875675" y="6503712"/>
                </a:cubicBezTo>
                <a:cubicBezTo>
                  <a:pt x="4867240" y="6512148"/>
                  <a:pt x="4850369" y="6520583"/>
                  <a:pt x="4841934" y="6520583"/>
                </a:cubicBezTo>
                <a:close/>
                <a:moveTo>
                  <a:pt x="4706967" y="6503712"/>
                </a:moveTo>
                <a:cubicBezTo>
                  <a:pt x="4690096" y="6562760"/>
                  <a:pt x="4639484" y="6613373"/>
                  <a:pt x="4580436" y="6613373"/>
                </a:cubicBezTo>
                <a:lnTo>
                  <a:pt x="4546694" y="6613373"/>
                </a:lnTo>
                <a:cubicBezTo>
                  <a:pt x="4563565" y="6579631"/>
                  <a:pt x="4639484" y="6596502"/>
                  <a:pt x="4673225" y="6529019"/>
                </a:cubicBezTo>
                <a:cubicBezTo>
                  <a:pt x="4681661" y="6512148"/>
                  <a:pt x="4690096" y="6486842"/>
                  <a:pt x="4706967" y="6469971"/>
                </a:cubicBezTo>
                <a:lnTo>
                  <a:pt x="4706967" y="6503712"/>
                </a:lnTo>
                <a:close/>
                <a:moveTo>
                  <a:pt x="3281380" y="6478406"/>
                </a:moveTo>
                <a:cubicBezTo>
                  <a:pt x="3272945" y="6495277"/>
                  <a:pt x="3247638" y="6520583"/>
                  <a:pt x="3230768" y="6537454"/>
                </a:cubicBezTo>
                <a:cubicBezTo>
                  <a:pt x="3197026" y="6537454"/>
                  <a:pt x="3197026" y="6529019"/>
                  <a:pt x="3188590" y="6529019"/>
                </a:cubicBezTo>
                <a:cubicBezTo>
                  <a:pt x="3197026" y="6512148"/>
                  <a:pt x="3213897" y="6469971"/>
                  <a:pt x="3239203" y="6469971"/>
                </a:cubicBezTo>
                <a:cubicBezTo>
                  <a:pt x="3256074" y="6469971"/>
                  <a:pt x="3264509" y="6478406"/>
                  <a:pt x="3281380" y="6478406"/>
                </a:cubicBezTo>
                <a:close/>
                <a:moveTo>
                  <a:pt x="2420967" y="6554325"/>
                </a:moveTo>
                <a:cubicBezTo>
                  <a:pt x="2437838" y="6571196"/>
                  <a:pt x="2471579" y="6571196"/>
                  <a:pt x="2488450" y="6579631"/>
                </a:cubicBezTo>
                <a:lnTo>
                  <a:pt x="2429402" y="6579631"/>
                </a:lnTo>
                <a:cubicBezTo>
                  <a:pt x="2404096" y="6562760"/>
                  <a:pt x="2370354" y="6537454"/>
                  <a:pt x="2353483" y="6503712"/>
                </a:cubicBezTo>
                <a:lnTo>
                  <a:pt x="2361919" y="6469971"/>
                </a:lnTo>
                <a:cubicBezTo>
                  <a:pt x="2353483" y="6486842"/>
                  <a:pt x="2378790" y="6537454"/>
                  <a:pt x="2420967" y="6554325"/>
                </a:cubicBezTo>
                <a:close/>
                <a:moveTo>
                  <a:pt x="2201646" y="6512148"/>
                </a:moveTo>
                <a:cubicBezTo>
                  <a:pt x="2193210" y="6512148"/>
                  <a:pt x="2176340" y="6503712"/>
                  <a:pt x="2167904" y="6503712"/>
                </a:cubicBezTo>
                <a:cubicBezTo>
                  <a:pt x="2167904" y="6495277"/>
                  <a:pt x="2184775" y="6478406"/>
                  <a:pt x="2201646" y="6469971"/>
                </a:cubicBezTo>
                <a:lnTo>
                  <a:pt x="2201646" y="6512148"/>
                </a:lnTo>
                <a:close/>
                <a:moveTo>
                  <a:pt x="3652539" y="6630244"/>
                </a:moveTo>
                <a:cubicBezTo>
                  <a:pt x="3644103" y="6630244"/>
                  <a:pt x="3627233" y="6613373"/>
                  <a:pt x="3627233" y="6596502"/>
                </a:cubicBezTo>
                <a:cubicBezTo>
                  <a:pt x="3627233" y="6562760"/>
                  <a:pt x="3652539" y="6537454"/>
                  <a:pt x="3669410" y="6537454"/>
                </a:cubicBezTo>
                <a:cubicBezTo>
                  <a:pt x="3694716" y="6537454"/>
                  <a:pt x="3694716" y="6562760"/>
                  <a:pt x="3711587" y="6579631"/>
                </a:cubicBezTo>
                <a:cubicBezTo>
                  <a:pt x="3720022" y="6571196"/>
                  <a:pt x="3728458" y="6562760"/>
                  <a:pt x="3728458" y="6545890"/>
                </a:cubicBezTo>
                <a:cubicBezTo>
                  <a:pt x="3728458" y="6520583"/>
                  <a:pt x="3728458" y="6537454"/>
                  <a:pt x="3720022" y="6529019"/>
                </a:cubicBezTo>
                <a:cubicBezTo>
                  <a:pt x="3711587" y="6512148"/>
                  <a:pt x="3686280" y="6495277"/>
                  <a:pt x="3660974" y="6486842"/>
                </a:cubicBezTo>
                <a:cubicBezTo>
                  <a:pt x="3660974" y="6478406"/>
                  <a:pt x="3652539" y="6453100"/>
                  <a:pt x="3635668" y="6427794"/>
                </a:cubicBezTo>
                <a:cubicBezTo>
                  <a:pt x="3753764" y="6410923"/>
                  <a:pt x="3779070" y="6571196"/>
                  <a:pt x="3829683" y="6647115"/>
                </a:cubicBezTo>
                <a:cubicBezTo>
                  <a:pt x="3736893" y="6630244"/>
                  <a:pt x="3694716" y="6638679"/>
                  <a:pt x="3652539" y="6630244"/>
                </a:cubicBezTo>
                <a:close/>
                <a:moveTo>
                  <a:pt x="3618797" y="6495277"/>
                </a:moveTo>
                <a:cubicBezTo>
                  <a:pt x="3618797" y="6529019"/>
                  <a:pt x="3585055" y="6638679"/>
                  <a:pt x="3526007" y="6638679"/>
                </a:cubicBezTo>
                <a:cubicBezTo>
                  <a:pt x="3466959" y="6638679"/>
                  <a:pt x="3433218" y="6503712"/>
                  <a:pt x="3433218" y="6495277"/>
                </a:cubicBezTo>
                <a:cubicBezTo>
                  <a:pt x="3433218" y="6486842"/>
                  <a:pt x="3441653" y="6461535"/>
                  <a:pt x="3466959" y="6444664"/>
                </a:cubicBezTo>
                <a:cubicBezTo>
                  <a:pt x="3466959" y="6469971"/>
                  <a:pt x="3492266" y="6529019"/>
                  <a:pt x="3517572" y="6529019"/>
                </a:cubicBezTo>
                <a:cubicBezTo>
                  <a:pt x="3542878" y="6529019"/>
                  <a:pt x="3551314" y="6512148"/>
                  <a:pt x="3568185" y="6503712"/>
                </a:cubicBezTo>
                <a:cubicBezTo>
                  <a:pt x="3568185" y="6495277"/>
                  <a:pt x="3576620" y="6478406"/>
                  <a:pt x="3551314" y="6478406"/>
                </a:cubicBezTo>
                <a:cubicBezTo>
                  <a:pt x="3534443" y="6478406"/>
                  <a:pt x="3526007" y="6495277"/>
                  <a:pt x="3517572" y="6495277"/>
                </a:cubicBezTo>
                <a:cubicBezTo>
                  <a:pt x="3509137" y="6486842"/>
                  <a:pt x="3500701" y="6478406"/>
                  <a:pt x="3500701" y="6461535"/>
                </a:cubicBezTo>
                <a:cubicBezTo>
                  <a:pt x="3500701" y="6436229"/>
                  <a:pt x="3534443" y="6419358"/>
                  <a:pt x="3551314" y="6419358"/>
                </a:cubicBezTo>
                <a:cubicBezTo>
                  <a:pt x="3601926" y="6419358"/>
                  <a:pt x="3618797" y="6461535"/>
                  <a:pt x="3618797" y="6495277"/>
                </a:cubicBezTo>
                <a:close/>
                <a:moveTo>
                  <a:pt x="3433218" y="6419358"/>
                </a:moveTo>
                <a:cubicBezTo>
                  <a:pt x="3407911" y="6461535"/>
                  <a:pt x="3331993" y="6520583"/>
                  <a:pt x="3331993" y="6545890"/>
                </a:cubicBezTo>
                <a:cubicBezTo>
                  <a:pt x="3331993" y="6562760"/>
                  <a:pt x="3340428" y="6571196"/>
                  <a:pt x="3374170" y="6588067"/>
                </a:cubicBezTo>
                <a:cubicBezTo>
                  <a:pt x="3391041" y="6554325"/>
                  <a:pt x="3340428" y="6545890"/>
                  <a:pt x="3399476" y="6520583"/>
                </a:cubicBezTo>
                <a:cubicBezTo>
                  <a:pt x="3407911" y="6545890"/>
                  <a:pt x="3416347" y="6579631"/>
                  <a:pt x="3433218" y="6621808"/>
                </a:cubicBezTo>
                <a:cubicBezTo>
                  <a:pt x="3340428" y="6621808"/>
                  <a:pt x="3348864" y="6655550"/>
                  <a:pt x="3315122" y="6655550"/>
                </a:cubicBezTo>
                <a:lnTo>
                  <a:pt x="3256074" y="6655550"/>
                </a:lnTo>
                <a:cubicBezTo>
                  <a:pt x="3315122" y="6562760"/>
                  <a:pt x="3289816" y="6402487"/>
                  <a:pt x="3416347" y="6410923"/>
                </a:cubicBezTo>
                <a:cubicBezTo>
                  <a:pt x="3416347" y="6410923"/>
                  <a:pt x="3424782" y="6419358"/>
                  <a:pt x="3433218" y="6419358"/>
                </a:cubicBezTo>
                <a:close/>
                <a:moveTo>
                  <a:pt x="2648723" y="6427794"/>
                </a:moveTo>
                <a:cubicBezTo>
                  <a:pt x="2648723" y="6444664"/>
                  <a:pt x="2623417" y="6478406"/>
                  <a:pt x="2623417" y="6495277"/>
                </a:cubicBezTo>
                <a:cubicBezTo>
                  <a:pt x="2623417" y="6529019"/>
                  <a:pt x="2657159" y="6596502"/>
                  <a:pt x="2699336" y="6604938"/>
                </a:cubicBezTo>
                <a:cubicBezTo>
                  <a:pt x="2977705" y="6706163"/>
                  <a:pt x="3272945" y="6723033"/>
                  <a:pt x="3559749" y="6723033"/>
                </a:cubicBezTo>
                <a:cubicBezTo>
                  <a:pt x="3770635" y="6723033"/>
                  <a:pt x="4276760" y="6672421"/>
                  <a:pt x="4361115" y="6588067"/>
                </a:cubicBezTo>
                <a:cubicBezTo>
                  <a:pt x="4411727" y="6537454"/>
                  <a:pt x="4403292" y="6469971"/>
                  <a:pt x="4420163" y="6427794"/>
                </a:cubicBezTo>
                <a:cubicBezTo>
                  <a:pt x="4420163" y="6444664"/>
                  <a:pt x="4428598" y="6461535"/>
                  <a:pt x="4428598" y="6478406"/>
                </a:cubicBezTo>
                <a:cubicBezTo>
                  <a:pt x="4428598" y="6545890"/>
                  <a:pt x="4352679" y="6638679"/>
                  <a:pt x="4259889" y="6663985"/>
                </a:cubicBezTo>
                <a:cubicBezTo>
                  <a:pt x="4091181" y="6714598"/>
                  <a:pt x="3762199" y="6739904"/>
                  <a:pt x="3559749" y="6739904"/>
                </a:cubicBezTo>
                <a:cubicBezTo>
                  <a:pt x="3281380" y="6739904"/>
                  <a:pt x="2960834" y="6731469"/>
                  <a:pt x="2690900" y="6621808"/>
                </a:cubicBezTo>
                <a:cubicBezTo>
                  <a:pt x="2623417" y="6596502"/>
                  <a:pt x="2606546" y="6520583"/>
                  <a:pt x="2606546" y="6478406"/>
                </a:cubicBezTo>
                <a:cubicBezTo>
                  <a:pt x="2606546" y="6461535"/>
                  <a:pt x="2623417" y="6427794"/>
                  <a:pt x="2640288" y="6410923"/>
                </a:cubicBezTo>
                <a:cubicBezTo>
                  <a:pt x="2640288" y="6410923"/>
                  <a:pt x="2648723" y="6402487"/>
                  <a:pt x="2648723" y="6427794"/>
                </a:cubicBezTo>
                <a:close/>
                <a:moveTo>
                  <a:pt x="5128738" y="6368746"/>
                </a:moveTo>
                <a:cubicBezTo>
                  <a:pt x="5086561" y="6419358"/>
                  <a:pt x="5061255" y="6427794"/>
                  <a:pt x="5019078" y="6427794"/>
                </a:cubicBezTo>
                <a:cubicBezTo>
                  <a:pt x="4993771" y="6427794"/>
                  <a:pt x="4934723" y="6410923"/>
                  <a:pt x="4934723" y="6377181"/>
                </a:cubicBezTo>
                <a:cubicBezTo>
                  <a:pt x="4934723" y="6402487"/>
                  <a:pt x="4985336" y="6410923"/>
                  <a:pt x="5010642" y="6410923"/>
                </a:cubicBezTo>
                <a:cubicBezTo>
                  <a:pt x="5027513" y="6410923"/>
                  <a:pt x="5086561" y="6385616"/>
                  <a:pt x="5128738" y="6368746"/>
                </a:cubicBezTo>
                <a:close/>
                <a:moveTo>
                  <a:pt x="2851173" y="6351875"/>
                </a:moveTo>
                <a:cubicBezTo>
                  <a:pt x="2868044" y="6377181"/>
                  <a:pt x="2910221" y="6394052"/>
                  <a:pt x="2901786" y="6436229"/>
                </a:cubicBezTo>
                <a:cubicBezTo>
                  <a:pt x="2884915" y="6410923"/>
                  <a:pt x="2842738" y="6377181"/>
                  <a:pt x="2817432" y="6351875"/>
                </a:cubicBezTo>
                <a:lnTo>
                  <a:pt x="2851173" y="6351875"/>
                </a:lnTo>
                <a:close/>
                <a:moveTo>
                  <a:pt x="1990760" y="6385616"/>
                </a:moveTo>
                <a:cubicBezTo>
                  <a:pt x="2016066" y="6385616"/>
                  <a:pt x="2058244" y="6368746"/>
                  <a:pt x="2091985" y="6368746"/>
                </a:cubicBezTo>
                <a:cubicBezTo>
                  <a:pt x="2066679" y="6385616"/>
                  <a:pt x="2016066" y="6402487"/>
                  <a:pt x="1999196" y="6402487"/>
                </a:cubicBezTo>
                <a:cubicBezTo>
                  <a:pt x="1957018" y="6402487"/>
                  <a:pt x="1940148" y="6394052"/>
                  <a:pt x="1914841" y="6351875"/>
                </a:cubicBezTo>
                <a:cubicBezTo>
                  <a:pt x="1940148" y="6368746"/>
                  <a:pt x="1973889" y="6385616"/>
                  <a:pt x="1990760" y="6385616"/>
                </a:cubicBezTo>
                <a:close/>
                <a:moveTo>
                  <a:pt x="4799757" y="6495277"/>
                </a:moveTo>
                <a:cubicBezTo>
                  <a:pt x="4799757" y="6571196"/>
                  <a:pt x="4740709" y="6672421"/>
                  <a:pt x="4605742" y="6706163"/>
                </a:cubicBezTo>
                <a:lnTo>
                  <a:pt x="4479210" y="6697727"/>
                </a:lnTo>
                <a:cubicBezTo>
                  <a:pt x="4496081" y="6680856"/>
                  <a:pt x="4504517" y="6647115"/>
                  <a:pt x="4529823" y="6647115"/>
                </a:cubicBezTo>
                <a:cubicBezTo>
                  <a:pt x="4563565" y="6638679"/>
                  <a:pt x="4597306" y="6647115"/>
                  <a:pt x="4631048" y="6630244"/>
                </a:cubicBezTo>
                <a:cubicBezTo>
                  <a:pt x="4690096" y="6604938"/>
                  <a:pt x="4740709" y="6545890"/>
                  <a:pt x="4740709" y="6486842"/>
                </a:cubicBezTo>
                <a:cubicBezTo>
                  <a:pt x="4740709" y="6469971"/>
                  <a:pt x="4723838" y="6436229"/>
                  <a:pt x="4706967" y="6410923"/>
                </a:cubicBezTo>
                <a:cubicBezTo>
                  <a:pt x="4673225" y="6427794"/>
                  <a:pt x="4631048" y="6478406"/>
                  <a:pt x="4614177" y="6478406"/>
                </a:cubicBezTo>
                <a:cubicBezTo>
                  <a:pt x="4580436" y="6478406"/>
                  <a:pt x="4563565" y="6427794"/>
                  <a:pt x="4563565" y="6410923"/>
                </a:cubicBezTo>
                <a:cubicBezTo>
                  <a:pt x="4563565" y="6343439"/>
                  <a:pt x="4614177" y="6343439"/>
                  <a:pt x="4656354" y="6343439"/>
                </a:cubicBezTo>
                <a:cubicBezTo>
                  <a:pt x="4757579" y="6343439"/>
                  <a:pt x="4799757" y="6427794"/>
                  <a:pt x="4799757" y="6495277"/>
                </a:cubicBezTo>
                <a:close/>
                <a:moveTo>
                  <a:pt x="4141793" y="6419358"/>
                </a:moveTo>
                <a:cubicBezTo>
                  <a:pt x="4141793" y="6385616"/>
                  <a:pt x="4192406" y="6326569"/>
                  <a:pt x="4251454" y="6351875"/>
                </a:cubicBezTo>
                <a:cubicBezTo>
                  <a:pt x="4217712" y="6368746"/>
                  <a:pt x="4175535" y="6394052"/>
                  <a:pt x="4141793" y="6419358"/>
                </a:cubicBezTo>
                <a:close/>
                <a:moveTo>
                  <a:pt x="2631852" y="6360310"/>
                </a:moveTo>
                <a:cubicBezTo>
                  <a:pt x="2631852" y="6377181"/>
                  <a:pt x="2589675" y="6402487"/>
                  <a:pt x="2581240" y="6436229"/>
                </a:cubicBezTo>
                <a:cubicBezTo>
                  <a:pt x="2572804" y="6453100"/>
                  <a:pt x="2572804" y="6486842"/>
                  <a:pt x="2572804" y="6503712"/>
                </a:cubicBezTo>
                <a:cubicBezTo>
                  <a:pt x="2572804" y="6765211"/>
                  <a:pt x="3517572" y="6773646"/>
                  <a:pt x="3568185" y="6773646"/>
                </a:cubicBezTo>
                <a:cubicBezTo>
                  <a:pt x="3804376" y="6773646"/>
                  <a:pt x="4065875" y="6765211"/>
                  <a:pt x="4293631" y="6680856"/>
                </a:cubicBezTo>
                <a:cubicBezTo>
                  <a:pt x="4386421" y="6647115"/>
                  <a:pt x="4462340" y="6562760"/>
                  <a:pt x="4462340" y="6478406"/>
                </a:cubicBezTo>
                <a:cubicBezTo>
                  <a:pt x="4462340" y="6461535"/>
                  <a:pt x="4428598" y="6402487"/>
                  <a:pt x="4428598" y="6377181"/>
                </a:cubicBezTo>
                <a:cubicBezTo>
                  <a:pt x="4428598" y="6360310"/>
                  <a:pt x="4445469" y="6351875"/>
                  <a:pt x="4445469" y="6343439"/>
                </a:cubicBezTo>
                <a:lnTo>
                  <a:pt x="4470775" y="6343439"/>
                </a:lnTo>
                <a:cubicBezTo>
                  <a:pt x="4512952" y="6427794"/>
                  <a:pt x="4538258" y="6461535"/>
                  <a:pt x="4538258" y="6520583"/>
                </a:cubicBezTo>
                <a:cubicBezTo>
                  <a:pt x="4538258" y="6613373"/>
                  <a:pt x="4445469" y="6706163"/>
                  <a:pt x="4335808" y="6739904"/>
                </a:cubicBezTo>
                <a:cubicBezTo>
                  <a:pt x="4082745" y="6815823"/>
                  <a:pt x="3829683" y="6841129"/>
                  <a:pt x="3576620" y="6841129"/>
                </a:cubicBezTo>
                <a:cubicBezTo>
                  <a:pt x="3568185" y="6849565"/>
                  <a:pt x="3568185" y="6858000"/>
                  <a:pt x="3542878" y="6858000"/>
                </a:cubicBezTo>
                <a:cubicBezTo>
                  <a:pt x="3526007" y="6858000"/>
                  <a:pt x="3517572" y="6841129"/>
                  <a:pt x="3500701" y="6841129"/>
                </a:cubicBezTo>
                <a:cubicBezTo>
                  <a:pt x="3281380" y="6832694"/>
                  <a:pt x="3045188" y="6807388"/>
                  <a:pt x="2825867" y="6765211"/>
                </a:cubicBezTo>
                <a:cubicBezTo>
                  <a:pt x="2766819" y="6756775"/>
                  <a:pt x="2690900" y="6731469"/>
                  <a:pt x="2640288" y="6697727"/>
                </a:cubicBezTo>
                <a:cubicBezTo>
                  <a:pt x="2522192" y="6630244"/>
                  <a:pt x="2513757" y="6554325"/>
                  <a:pt x="2513757" y="6469971"/>
                </a:cubicBezTo>
                <a:cubicBezTo>
                  <a:pt x="2513757" y="6436229"/>
                  <a:pt x="2539063" y="6326569"/>
                  <a:pt x="2589675" y="6309698"/>
                </a:cubicBezTo>
                <a:cubicBezTo>
                  <a:pt x="2606546" y="6318133"/>
                  <a:pt x="2631852" y="6335004"/>
                  <a:pt x="2631852" y="6360310"/>
                </a:cubicBezTo>
                <a:close/>
                <a:moveTo>
                  <a:pt x="2471579" y="6385616"/>
                </a:moveTo>
                <a:cubicBezTo>
                  <a:pt x="2471579" y="6419358"/>
                  <a:pt x="2454709" y="6444664"/>
                  <a:pt x="2429402" y="6444664"/>
                </a:cubicBezTo>
                <a:cubicBezTo>
                  <a:pt x="2404096" y="6444664"/>
                  <a:pt x="2387225" y="6427794"/>
                  <a:pt x="2361919" y="6402487"/>
                </a:cubicBezTo>
                <a:cubicBezTo>
                  <a:pt x="2336613" y="6427794"/>
                  <a:pt x="2311306" y="6469971"/>
                  <a:pt x="2311306" y="6486842"/>
                </a:cubicBezTo>
                <a:cubicBezTo>
                  <a:pt x="2311306" y="6545890"/>
                  <a:pt x="2387225" y="6596502"/>
                  <a:pt x="2429402" y="6604938"/>
                </a:cubicBezTo>
                <a:cubicBezTo>
                  <a:pt x="2446273" y="6613373"/>
                  <a:pt x="2480015" y="6613373"/>
                  <a:pt x="2505321" y="6613373"/>
                </a:cubicBezTo>
                <a:cubicBezTo>
                  <a:pt x="2513757" y="6630244"/>
                  <a:pt x="2530627" y="6655550"/>
                  <a:pt x="2547498" y="6680856"/>
                </a:cubicBezTo>
                <a:cubicBezTo>
                  <a:pt x="2530627" y="6680856"/>
                  <a:pt x="2505321" y="6689292"/>
                  <a:pt x="2480015" y="6689292"/>
                </a:cubicBezTo>
                <a:cubicBezTo>
                  <a:pt x="2370354" y="6689292"/>
                  <a:pt x="2235388" y="6604938"/>
                  <a:pt x="2235388" y="6478406"/>
                </a:cubicBezTo>
                <a:cubicBezTo>
                  <a:pt x="2235388" y="6402487"/>
                  <a:pt x="2286000" y="6309698"/>
                  <a:pt x="2378790" y="6309698"/>
                </a:cubicBezTo>
                <a:cubicBezTo>
                  <a:pt x="2429402" y="6309698"/>
                  <a:pt x="2471579" y="6335004"/>
                  <a:pt x="2471579" y="6385616"/>
                </a:cubicBezTo>
                <a:close/>
                <a:moveTo>
                  <a:pt x="4782886" y="6343439"/>
                </a:moveTo>
                <a:cubicBezTo>
                  <a:pt x="4774450" y="6343439"/>
                  <a:pt x="4757579" y="6335004"/>
                  <a:pt x="4740709" y="6326569"/>
                </a:cubicBezTo>
                <a:cubicBezTo>
                  <a:pt x="4749144" y="6318133"/>
                  <a:pt x="4766015" y="6309698"/>
                  <a:pt x="4782886" y="6301262"/>
                </a:cubicBezTo>
                <a:cubicBezTo>
                  <a:pt x="4791321" y="6309698"/>
                  <a:pt x="4782886" y="6326569"/>
                  <a:pt x="4782886" y="6343439"/>
                </a:cubicBezTo>
                <a:close/>
                <a:moveTo>
                  <a:pt x="3998391" y="6343439"/>
                </a:moveTo>
                <a:cubicBezTo>
                  <a:pt x="3973085" y="6394052"/>
                  <a:pt x="3846554" y="6469971"/>
                  <a:pt x="3838118" y="6469971"/>
                </a:cubicBezTo>
                <a:cubicBezTo>
                  <a:pt x="3812812" y="6469971"/>
                  <a:pt x="3770635" y="6436229"/>
                  <a:pt x="3770635" y="6410923"/>
                </a:cubicBezTo>
                <a:cubicBezTo>
                  <a:pt x="3770635" y="6394052"/>
                  <a:pt x="3779070" y="6385616"/>
                  <a:pt x="3795941" y="6385616"/>
                </a:cubicBezTo>
                <a:cubicBezTo>
                  <a:pt x="3812812" y="6385616"/>
                  <a:pt x="3821247" y="6402487"/>
                  <a:pt x="3838118" y="6410923"/>
                </a:cubicBezTo>
                <a:cubicBezTo>
                  <a:pt x="3838118" y="6410923"/>
                  <a:pt x="3846554" y="6410923"/>
                  <a:pt x="3846554" y="6394052"/>
                </a:cubicBezTo>
                <a:cubicBezTo>
                  <a:pt x="3846554" y="6368746"/>
                  <a:pt x="3821247" y="6351875"/>
                  <a:pt x="3795941" y="6351875"/>
                </a:cubicBezTo>
                <a:cubicBezTo>
                  <a:pt x="3779070" y="6351875"/>
                  <a:pt x="3745328" y="6394052"/>
                  <a:pt x="3736893" y="6419358"/>
                </a:cubicBezTo>
                <a:cubicBezTo>
                  <a:pt x="3728458" y="6419358"/>
                  <a:pt x="3711587" y="6410923"/>
                  <a:pt x="3694716" y="6394052"/>
                </a:cubicBezTo>
                <a:cubicBezTo>
                  <a:pt x="3753764" y="6335004"/>
                  <a:pt x="3762199" y="6292827"/>
                  <a:pt x="3812812" y="6292827"/>
                </a:cubicBezTo>
                <a:cubicBezTo>
                  <a:pt x="3829683" y="6292827"/>
                  <a:pt x="3939343" y="6335004"/>
                  <a:pt x="3998391" y="6343439"/>
                </a:cubicBezTo>
                <a:close/>
                <a:moveTo>
                  <a:pt x="3348864" y="6368746"/>
                </a:moveTo>
                <a:cubicBezTo>
                  <a:pt x="3357299" y="6377181"/>
                  <a:pt x="3365734" y="6385616"/>
                  <a:pt x="3365734" y="6394052"/>
                </a:cubicBezTo>
                <a:cubicBezTo>
                  <a:pt x="3365734" y="6394052"/>
                  <a:pt x="3357299" y="6394052"/>
                  <a:pt x="3348864" y="6402487"/>
                </a:cubicBezTo>
                <a:cubicBezTo>
                  <a:pt x="3306686" y="6351875"/>
                  <a:pt x="3315122" y="6343439"/>
                  <a:pt x="3289816" y="6343439"/>
                </a:cubicBezTo>
                <a:cubicBezTo>
                  <a:pt x="3281380" y="6343439"/>
                  <a:pt x="3230768" y="6335004"/>
                  <a:pt x="3230768" y="6385616"/>
                </a:cubicBezTo>
                <a:lnTo>
                  <a:pt x="3247638" y="6402487"/>
                </a:lnTo>
                <a:cubicBezTo>
                  <a:pt x="3256074" y="6394052"/>
                  <a:pt x="3264509" y="6377181"/>
                  <a:pt x="3272945" y="6368746"/>
                </a:cubicBezTo>
                <a:cubicBezTo>
                  <a:pt x="3289816" y="6368746"/>
                  <a:pt x="3306686" y="6377181"/>
                  <a:pt x="3306686" y="6402487"/>
                </a:cubicBezTo>
                <a:cubicBezTo>
                  <a:pt x="3306686" y="6427794"/>
                  <a:pt x="3272945" y="6444664"/>
                  <a:pt x="3256074" y="6444664"/>
                </a:cubicBezTo>
                <a:cubicBezTo>
                  <a:pt x="3239203" y="6444664"/>
                  <a:pt x="3171720" y="6410923"/>
                  <a:pt x="3137978" y="6394052"/>
                </a:cubicBezTo>
                <a:cubicBezTo>
                  <a:pt x="3112672" y="6385616"/>
                  <a:pt x="3112672" y="6368746"/>
                  <a:pt x="3095801" y="6351875"/>
                </a:cubicBezTo>
                <a:cubicBezTo>
                  <a:pt x="3146413" y="6309698"/>
                  <a:pt x="3188590" y="6267521"/>
                  <a:pt x="3247638" y="6267521"/>
                </a:cubicBezTo>
                <a:cubicBezTo>
                  <a:pt x="3315122" y="6267521"/>
                  <a:pt x="3306686" y="6309698"/>
                  <a:pt x="3348864" y="6368746"/>
                </a:cubicBezTo>
                <a:close/>
                <a:moveTo>
                  <a:pt x="4808192" y="6267521"/>
                </a:moveTo>
                <a:cubicBezTo>
                  <a:pt x="4774450" y="6267521"/>
                  <a:pt x="4715402" y="6292827"/>
                  <a:pt x="4698532" y="6301262"/>
                </a:cubicBezTo>
                <a:cubicBezTo>
                  <a:pt x="4698532" y="6275956"/>
                  <a:pt x="4757579" y="6250650"/>
                  <a:pt x="4774450" y="6250650"/>
                </a:cubicBezTo>
                <a:cubicBezTo>
                  <a:pt x="4799757" y="6250650"/>
                  <a:pt x="4808192" y="6259085"/>
                  <a:pt x="4808192" y="6267521"/>
                </a:cubicBezTo>
                <a:close/>
                <a:moveTo>
                  <a:pt x="2311306" y="6292827"/>
                </a:moveTo>
                <a:lnTo>
                  <a:pt x="2260694" y="6318133"/>
                </a:lnTo>
                <a:cubicBezTo>
                  <a:pt x="2260694" y="6301262"/>
                  <a:pt x="2252258" y="6275956"/>
                  <a:pt x="2252258" y="6259085"/>
                </a:cubicBezTo>
                <a:lnTo>
                  <a:pt x="2302871" y="6259085"/>
                </a:lnTo>
                <a:cubicBezTo>
                  <a:pt x="2302871" y="6267521"/>
                  <a:pt x="2311306" y="6284391"/>
                  <a:pt x="2311306" y="6292827"/>
                </a:cubicBezTo>
                <a:close/>
                <a:moveTo>
                  <a:pt x="4293631" y="6242214"/>
                </a:moveTo>
                <a:cubicBezTo>
                  <a:pt x="4285196" y="6275956"/>
                  <a:pt x="4276760" y="6292827"/>
                  <a:pt x="4259889" y="6301262"/>
                </a:cubicBezTo>
                <a:cubicBezTo>
                  <a:pt x="4200841" y="6284391"/>
                  <a:pt x="4108052" y="6360310"/>
                  <a:pt x="4108052" y="6436229"/>
                </a:cubicBezTo>
                <a:cubicBezTo>
                  <a:pt x="4108052" y="6478406"/>
                  <a:pt x="4175535" y="6453100"/>
                  <a:pt x="4175535" y="6453100"/>
                </a:cubicBezTo>
                <a:cubicBezTo>
                  <a:pt x="4200841" y="6453100"/>
                  <a:pt x="4217712" y="6478406"/>
                  <a:pt x="4217712" y="6503712"/>
                </a:cubicBezTo>
                <a:cubicBezTo>
                  <a:pt x="4217712" y="6545890"/>
                  <a:pt x="4175535" y="6554325"/>
                  <a:pt x="4141793" y="6554325"/>
                </a:cubicBezTo>
                <a:cubicBezTo>
                  <a:pt x="4057439" y="6554325"/>
                  <a:pt x="4032133" y="6503712"/>
                  <a:pt x="4032133" y="6436229"/>
                </a:cubicBezTo>
                <a:cubicBezTo>
                  <a:pt x="4032133" y="6343439"/>
                  <a:pt x="4108052" y="6267521"/>
                  <a:pt x="4226148" y="6242214"/>
                </a:cubicBezTo>
                <a:lnTo>
                  <a:pt x="4293631" y="6242214"/>
                </a:lnTo>
                <a:close/>
                <a:moveTo>
                  <a:pt x="3011447" y="6444664"/>
                </a:moveTo>
                <a:cubicBezTo>
                  <a:pt x="3011447" y="6520583"/>
                  <a:pt x="2935528" y="6571196"/>
                  <a:pt x="2893351" y="6571196"/>
                </a:cubicBezTo>
                <a:cubicBezTo>
                  <a:pt x="2851173" y="6571196"/>
                  <a:pt x="2851173" y="6520583"/>
                  <a:pt x="2851173" y="6512148"/>
                </a:cubicBezTo>
                <a:cubicBezTo>
                  <a:pt x="2851173" y="6419358"/>
                  <a:pt x="2943963" y="6503712"/>
                  <a:pt x="2943963" y="6444664"/>
                </a:cubicBezTo>
                <a:cubicBezTo>
                  <a:pt x="2943963" y="6301262"/>
                  <a:pt x="2783690" y="6343439"/>
                  <a:pt x="2766819" y="6242214"/>
                </a:cubicBezTo>
                <a:lnTo>
                  <a:pt x="2817432" y="6233779"/>
                </a:lnTo>
                <a:cubicBezTo>
                  <a:pt x="2935528" y="6242214"/>
                  <a:pt x="3011447" y="6368746"/>
                  <a:pt x="3011447" y="6444664"/>
                </a:cubicBezTo>
                <a:close/>
                <a:moveTo>
                  <a:pt x="4985336" y="6292827"/>
                </a:moveTo>
                <a:cubicBezTo>
                  <a:pt x="4985336" y="6360310"/>
                  <a:pt x="4892546" y="6284391"/>
                  <a:pt x="4892546" y="6360310"/>
                </a:cubicBezTo>
                <a:cubicBezTo>
                  <a:pt x="4892546" y="6444664"/>
                  <a:pt x="5002207" y="6461535"/>
                  <a:pt x="5019078" y="6461535"/>
                </a:cubicBezTo>
                <a:cubicBezTo>
                  <a:pt x="5094996" y="6461535"/>
                  <a:pt x="5162480" y="6385616"/>
                  <a:pt x="5187786" y="6385616"/>
                </a:cubicBezTo>
                <a:cubicBezTo>
                  <a:pt x="5213092" y="6385616"/>
                  <a:pt x="5221528" y="6394052"/>
                  <a:pt x="5238399" y="6394052"/>
                </a:cubicBezTo>
                <a:cubicBezTo>
                  <a:pt x="5187786" y="6461535"/>
                  <a:pt x="5086561" y="6512148"/>
                  <a:pt x="5027513" y="6512148"/>
                </a:cubicBezTo>
                <a:cubicBezTo>
                  <a:pt x="4943159" y="6512148"/>
                  <a:pt x="4816627" y="6436229"/>
                  <a:pt x="4816627" y="6351875"/>
                </a:cubicBezTo>
                <a:cubicBezTo>
                  <a:pt x="4816627" y="6309698"/>
                  <a:pt x="4841934" y="6225343"/>
                  <a:pt x="4926288" y="6225343"/>
                </a:cubicBezTo>
                <a:cubicBezTo>
                  <a:pt x="4960030" y="6225343"/>
                  <a:pt x="4985336" y="6284391"/>
                  <a:pt x="4985336" y="6292827"/>
                </a:cubicBezTo>
                <a:close/>
                <a:moveTo>
                  <a:pt x="2370354" y="6275956"/>
                </a:moveTo>
                <a:cubicBezTo>
                  <a:pt x="2345048" y="6259085"/>
                  <a:pt x="2311306" y="6225343"/>
                  <a:pt x="2286000" y="6216908"/>
                </a:cubicBezTo>
                <a:cubicBezTo>
                  <a:pt x="2277565" y="6216908"/>
                  <a:pt x="2243823" y="6216908"/>
                  <a:pt x="2226952" y="6208473"/>
                </a:cubicBezTo>
                <a:cubicBezTo>
                  <a:pt x="2235388" y="6208473"/>
                  <a:pt x="2226952" y="6200037"/>
                  <a:pt x="2252258" y="6200037"/>
                </a:cubicBezTo>
                <a:cubicBezTo>
                  <a:pt x="2277565" y="6200037"/>
                  <a:pt x="2361919" y="6233779"/>
                  <a:pt x="2370354" y="6275956"/>
                </a:cubicBezTo>
                <a:close/>
                <a:moveTo>
                  <a:pt x="3627233" y="6335004"/>
                </a:moveTo>
                <a:cubicBezTo>
                  <a:pt x="3627233" y="6351875"/>
                  <a:pt x="3610362" y="6377181"/>
                  <a:pt x="3593491" y="6385616"/>
                </a:cubicBezTo>
                <a:cubicBezTo>
                  <a:pt x="3593491" y="6377181"/>
                  <a:pt x="3585055" y="6284391"/>
                  <a:pt x="3534443" y="6284391"/>
                </a:cubicBezTo>
                <a:cubicBezTo>
                  <a:pt x="3517572" y="6284391"/>
                  <a:pt x="3509137" y="6301262"/>
                  <a:pt x="3500701" y="6309698"/>
                </a:cubicBezTo>
                <a:cubicBezTo>
                  <a:pt x="3500701" y="6309698"/>
                  <a:pt x="3492266" y="6318133"/>
                  <a:pt x="3500701" y="6335004"/>
                </a:cubicBezTo>
                <a:cubicBezTo>
                  <a:pt x="3517572" y="6326569"/>
                  <a:pt x="3534443" y="6318133"/>
                  <a:pt x="3542878" y="6318133"/>
                </a:cubicBezTo>
                <a:cubicBezTo>
                  <a:pt x="3551314" y="6326569"/>
                  <a:pt x="3559749" y="6343439"/>
                  <a:pt x="3559749" y="6368746"/>
                </a:cubicBezTo>
                <a:cubicBezTo>
                  <a:pt x="3542878" y="6377181"/>
                  <a:pt x="3517572" y="6385616"/>
                  <a:pt x="3492266" y="6385616"/>
                </a:cubicBezTo>
                <a:cubicBezTo>
                  <a:pt x="3450089" y="6385616"/>
                  <a:pt x="3441653" y="6318133"/>
                  <a:pt x="3441653" y="6318133"/>
                </a:cubicBezTo>
                <a:cubicBezTo>
                  <a:pt x="3441653" y="6292827"/>
                  <a:pt x="3500701" y="6225343"/>
                  <a:pt x="3534443" y="6183166"/>
                </a:cubicBezTo>
                <a:cubicBezTo>
                  <a:pt x="3576620" y="6208473"/>
                  <a:pt x="3627233" y="6292827"/>
                  <a:pt x="3627233" y="6335004"/>
                </a:cubicBezTo>
                <a:close/>
                <a:moveTo>
                  <a:pt x="2218517" y="6326569"/>
                </a:moveTo>
                <a:cubicBezTo>
                  <a:pt x="2218517" y="6444664"/>
                  <a:pt x="2100421" y="6503712"/>
                  <a:pt x="2024502" y="6503712"/>
                </a:cubicBezTo>
                <a:cubicBezTo>
                  <a:pt x="1940148" y="6503712"/>
                  <a:pt x="1872664" y="6478406"/>
                  <a:pt x="1788310" y="6385616"/>
                </a:cubicBezTo>
                <a:cubicBezTo>
                  <a:pt x="1805181" y="6377181"/>
                  <a:pt x="1830487" y="6368746"/>
                  <a:pt x="1847358" y="6368746"/>
                </a:cubicBezTo>
                <a:cubicBezTo>
                  <a:pt x="1872664" y="6368746"/>
                  <a:pt x="1948583" y="6436229"/>
                  <a:pt x="2007631" y="6436229"/>
                </a:cubicBezTo>
                <a:cubicBezTo>
                  <a:pt x="2032937" y="6436229"/>
                  <a:pt x="2134162" y="6402487"/>
                  <a:pt x="2134162" y="6351875"/>
                </a:cubicBezTo>
                <a:cubicBezTo>
                  <a:pt x="2134162" y="6309698"/>
                  <a:pt x="2049808" y="6318133"/>
                  <a:pt x="2049808" y="6250650"/>
                </a:cubicBezTo>
                <a:cubicBezTo>
                  <a:pt x="2049808" y="6208473"/>
                  <a:pt x="2091985" y="6183166"/>
                  <a:pt x="2117292" y="6183166"/>
                </a:cubicBezTo>
                <a:cubicBezTo>
                  <a:pt x="2201646" y="6183166"/>
                  <a:pt x="2218517" y="6292827"/>
                  <a:pt x="2218517" y="6326569"/>
                </a:cubicBezTo>
                <a:close/>
                <a:moveTo>
                  <a:pt x="3888731" y="6216908"/>
                </a:moveTo>
                <a:cubicBezTo>
                  <a:pt x="3888731" y="6233779"/>
                  <a:pt x="3880295" y="6242214"/>
                  <a:pt x="3880295" y="6259085"/>
                </a:cubicBezTo>
                <a:lnTo>
                  <a:pt x="3804376" y="6259085"/>
                </a:lnTo>
                <a:lnTo>
                  <a:pt x="3804376" y="6174731"/>
                </a:lnTo>
                <a:lnTo>
                  <a:pt x="3829683" y="6174731"/>
                </a:lnTo>
                <a:cubicBezTo>
                  <a:pt x="3854989" y="6174731"/>
                  <a:pt x="3888731" y="6191602"/>
                  <a:pt x="3888731" y="6216908"/>
                </a:cubicBezTo>
                <a:close/>
                <a:moveTo>
                  <a:pt x="3264509" y="6174731"/>
                </a:moveTo>
                <a:cubicBezTo>
                  <a:pt x="3272945" y="6183166"/>
                  <a:pt x="3281380" y="6183166"/>
                  <a:pt x="3289816" y="6191602"/>
                </a:cubicBezTo>
                <a:lnTo>
                  <a:pt x="3289816" y="6225343"/>
                </a:lnTo>
                <a:cubicBezTo>
                  <a:pt x="3281380" y="6233779"/>
                  <a:pt x="3281380" y="6233779"/>
                  <a:pt x="3256074" y="6233779"/>
                </a:cubicBezTo>
                <a:cubicBezTo>
                  <a:pt x="3222332" y="6233779"/>
                  <a:pt x="3213897" y="6200037"/>
                  <a:pt x="3213897" y="6191602"/>
                </a:cubicBezTo>
                <a:cubicBezTo>
                  <a:pt x="3213897" y="6166295"/>
                  <a:pt x="3213897" y="6183166"/>
                  <a:pt x="3222332" y="6174731"/>
                </a:cubicBezTo>
                <a:lnTo>
                  <a:pt x="3264509" y="6174731"/>
                </a:lnTo>
                <a:close/>
                <a:moveTo>
                  <a:pt x="4858805" y="6200037"/>
                </a:moveTo>
                <a:lnTo>
                  <a:pt x="4858805" y="6225343"/>
                </a:lnTo>
                <a:cubicBezTo>
                  <a:pt x="4833498" y="6225343"/>
                  <a:pt x="4782886" y="6216908"/>
                  <a:pt x="4766015" y="6216908"/>
                </a:cubicBezTo>
                <a:cubicBezTo>
                  <a:pt x="4723838" y="6216908"/>
                  <a:pt x="4681661" y="6267521"/>
                  <a:pt x="4647919" y="6309698"/>
                </a:cubicBezTo>
                <a:lnTo>
                  <a:pt x="4605742" y="6309698"/>
                </a:lnTo>
                <a:lnTo>
                  <a:pt x="4605742" y="6267521"/>
                </a:lnTo>
                <a:cubicBezTo>
                  <a:pt x="4639484" y="6191602"/>
                  <a:pt x="4690096" y="6166295"/>
                  <a:pt x="4757579" y="6166295"/>
                </a:cubicBezTo>
                <a:cubicBezTo>
                  <a:pt x="4774450" y="6166295"/>
                  <a:pt x="4825063" y="6183166"/>
                  <a:pt x="4858805" y="6200037"/>
                </a:cubicBezTo>
                <a:close/>
                <a:moveTo>
                  <a:pt x="2437838" y="6250650"/>
                </a:moveTo>
                <a:lnTo>
                  <a:pt x="2429402" y="6284391"/>
                </a:lnTo>
                <a:cubicBezTo>
                  <a:pt x="2387225" y="6242214"/>
                  <a:pt x="2361919" y="6183166"/>
                  <a:pt x="2319742" y="6174731"/>
                </a:cubicBezTo>
                <a:cubicBezTo>
                  <a:pt x="2260694" y="6166295"/>
                  <a:pt x="2218517" y="6191602"/>
                  <a:pt x="2167904" y="6166295"/>
                </a:cubicBezTo>
                <a:cubicBezTo>
                  <a:pt x="2201646" y="6149425"/>
                  <a:pt x="2243823" y="6132554"/>
                  <a:pt x="2269129" y="6132554"/>
                </a:cubicBezTo>
                <a:cubicBezTo>
                  <a:pt x="2311306" y="6132554"/>
                  <a:pt x="2412531" y="6157860"/>
                  <a:pt x="2437838" y="6250650"/>
                </a:cubicBezTo>
                <a:close/>
                <a:moveTo>
                  <a:pt x="3770635" y="6039764"/>
                </a:moveTo>
                <a:lnTo>
                  <a:pt x="3770635" y="6208473"/>
                </a:lnTo>
                <a:cubicBezTo>
                  <a:pt x="3753764" y="6250650"/>
                  <a:pt x="3720022" y="6368746"/>
                  <a:pt x="3652539" y="6377181"/>
                </a:cubicBezTo>
                <a:cubicBezTo>
                  <a:pt x="3652539" y="6360310"/>
                  <a:pt x="3660974" y="6335004"/>
                  <a:pt x="3660974" y="6309698"/>
                </a:cubicBezTo>
                <a:cubicBezTo>
                  <a:pt x="3660974" y="6292827"/>
                  <a:pt x="3644103" y="6267521"/>
                  <a:pt x="3635668" y="6250650"/>
                </a:cubicBezTo>
                <a:cubicBezTo>
                  <a:pt x="3652539" y="6233779"/>
                  <a:pt x="3694716" y="6200037"/>
                  <a:pt x="3694716" y="6174731"/>
                </a:cubicBezTo>
                <a:cubicBezTo>
                  <a:pt x="3694716" y="6174731"/>
                  <a:pt x="3644103" y="6124118"/>
                  <a:pt x="3644103" y="6149425"/>
                </a:cubicBezTo>
                <a:cubicBezTo>
                  <a:pt x="3644103" y="6174731"/>
                  <a:pt x="3652539" y="6174731"/>
                  <a:pt x="3660974" y="6183166"/>
                </a:cubicBezTo>
                <a:cubicBezTo>
                  <a:pt x="3652539" y="6191602"/>
                  <a:pt x="3652539" y="6200037"/>
                  <a:pt x="3627233" y="6200037"/>
                </a:cubicBezTo>
                <a:cubicBezTo>
                  <a:pt x="3610362" y="6200037"/>
                  <a:pt x="3593491" y="6174731"/>
                  <a:pt x="3593491" y="6157860"/>
                </a:cubicBezTo>
                <a:cubicBezTo>
                  <a:pt x="3593491" y="6115683"/>
                  <a:pt x="3720022" y="6031329"/>
                  <a:pt x="3736893" y="6031329"/>
                </a:cubicBezTo>
                <a:lnTo>
                  <a:pt x="3770635" y="6039764"/>
                </a:lnTo>
                <a:close/>
                <a:moveTo>
                  <a:pt x="3618797" y="6065070"/>
                </a:moveTo>
                <a:cubicBezTo>
                  <a:pt x="3601926" y="6081941"/>
                  <a:pt x="3585055" y="6107247"/>
                  <a:pt x="3559749" y="6124118"/>
                </a:cubicBezTo>
                <a:cubicBezTo>
                  <a:pt x="3551314" y="6124118"/>
                  <a:pt x="3534443" y="6132554"/>
                  <a:pt x="3526007" y="6149425"/>
                </a:cubicBezTo>
                <a:cubicBezTo>
                  <a:pt x="3509137" y="6124118"/>
                  <a:pt x="3483830" y="6090377"/>
                  <a:pt x="3458524" y="6056635"/>
                </a:cubicBezTo>
                <a:cubicBezTo>
                  <a:pt x="3475395" y="6039764"/>
                  <a:pt x="3500701" y="6022893"/>
                  <a:pt x="3517572" y="6022893"/>
                </a:cubicBezTo>
                <a:cubicBezTo>
                  <a:pt x="3542878" y="6022893"/>
                  <a:pt x="3585055" y="6039764"/>
                  <a:pt x="3618797" y="6065070"/>
                </a:cubicBezTo>
                <a:close/>
                <a:moveTo>
                  <a:pt x="3340428" y="6014458"/>
                </a:moveTo>
                <a:cubicBezTo>
                  <a:pt x="3357299" y="6014458"/>
                  <a:pt x="3483830" y="6132554"/>
                  <a:pt x="3483830" y="6157860"/>
                </a:cubicBezTo>
                <a:cubicBezTo>
                  <a:pt x="3483830" y="6183166"/>
                  <a:pt x="3466959" y="6200037"/>
                  <a:pt x="3450089" y="6216908"/>
                </a:cubicBezTo>
                <a:lnTo>
                  <a:pt x="3424782" y="6216908"/>
                </a:lnTo>
                <a:cubicBezTo>
                  <a:pt x="3424782" y="6208473"/>
                  <a:pt x="3407911" y="6208473"/>
                  <a:pt x="3407911" y="6191602"/>
                </a:cubicBezTo>
                <a:cubicBezTo>
                  <a:pt x="3407911" y="6166295"/>
                  <a:pt x="3424782" y="6166295"/>
                  <a:pt x="3433218" y="6157860"/>
                </a:cubicBezTo>
                <a:cubicBezTo>
                  <a:pt x="3424782" y="6149425"/>
                  <a:pt x="3433218" y="6140989"/>
                  <a:pt x="3407911" y="6140989"/>
                </a:cubicBezTo>
                <a:cubicBezTo>
                  <a:pt x="3391041" y="6140989"/>
                  <a:pt x="3365734" y="6174731"/>
                  <a:pt x="3365734" y="6191602"/>
                </a:cubicBezTo>
                <a:cubicBezTo>
                  <a:pt x="3365734" y="6216908"/>
                  <a:pt x="3399476" y="6242214"/>
                  <a:pt x="3424782" y="6259085"/>
                </a:cubicBezTo>
                <a:cubicBezTo>
                  <a:pt x="3416347" y="6284391"/>
                  <a:pt x="3399476" y="6318133"/>
                  <a:pt x="3399476" y="6335004"/>
                </a:cubicBezTo>
                <a:cubicBezTo>
                  <a:pt x="3399476" y="6360310"/>
                  <a:pt x="3407911" y="6360310"/>
                  <a:pt x="3416347" y="6368746"/>
                </a:cubicBezTo>
                <a:cubicBezTo>
                  <a:pt x="3340428" y="6335004"/>
                  <a:pt x="3323557" y="6259085"/>
                  <a:pt x="3323557" y="6208473"/>
                </a:cubicBezTo>
                <a:cubicBezTo>
                  <a:pt x="3323557" y="6191602"/>
                  <a:pt x="3340428" y="6098812"/>
                  <a:pt x="3340428" y="6081941"/>
                </a:cubicBezTo>
                <a:cubicBezTo>
                  <a:pt x="3340428" y="6056635"/>
                  <a:pt x="3331993" y="6039764"/>
                  <a:pt x="3323557" y="6014458"/>
                </a:cubicBezTo>
                <a:lnTo>
                  <a:pt x="3340428" y="6014458"/>
                </a:lnTo>
                <a:close/>
                <a:moveTo>
                  <a:pt x="4943159" y="6073506"/>
                </a:moveTo>
                <a:cubicBezTo>
                  <a:pt x="4968465" y="6090377"/>
                  <a:pt x="5019078" y="6073506"/>
                  <a:pt x="5061255" y="6090377"/>
                </a:cubicBezTo>
                <a:cubicBezTo>
                  <a:pt x="5078126" y="6098812"/>
                  <a:pt x="5154044" y="6124118"/>
                  <a:pt x="5162480" y="6174731"/>
                </a:cubicBezTo>
                <a:cubicBezTo>
                  <a:pt x="5128738" y="6149425"/>
                  <a:pt x="5078126" y="6115683"/>
                  <a:pt x="5027513" y="6098812"/>
                </a:cubicBezTo>
                <a:cubicBezTo>
                  <a:pt x="4993771" y="6090377"/>
                  <a:pt x="4951594" y="6098812"/>
                  <a:pt x="4926288" y="6090377"/>
                </a:cubicBezTo>
                <a:cubicBezTo>
                  <a:pt x="4892546" y="6081941"/>
                  <a:pt x="4875675" y="6048200"/>
                  <a:pt x="4850369" y="6031329"/>
                </a:cubicBezTo>
                <a:cubicBezTo>
                  <a:pt x="4816627" y="6014458"/>
                  <a:pt x="4766015" y="6014458"/>
                  <a:pt x="4740709" y="6014458"/>
                </a:cubicBezTo>
                <a:cubicBezTo>
                  <a:pt x="4614177" y="6014458"/>
                  <a:pt x="4496081" y="6065070"/>
                  <a:pt x="4479210" y="6275956"/>
                </a:cubicBezTo>
                <a:cubicBezTo>
                  <a:pt x="4386421" y="6326569"/>
                  <a:pt x="4361115" y="6427794"/>
                  <a:pt x="4369550" y="6512148"/>
                </a:cubicBezTo>
                <a:cubicBezTo>
                  <a:pt x="4369550" y="6486842"/>
                  <a:pt x="4352679" y="6453100"/>
                  <a:pt x="4352679" y="6436229"/>
                </a:cubicBezTo>
                <a:cubicBezTo>
                  <a:pt x="4352679" y="6360310"/>
                  <a:pt x="4386421" y="6343439"/>
                  <a:pt x="4453904" y="6259085"/>
                </a:cubicBezTo>
                <a:cubicBezTo>
                  <a:pt x="4462340" y="6250650"/>
                  <a:pt x="4462340" y="6233779"/>
                  <a:pt x="4462340" y="6216908"/>
                </a:cubicBezTo>
                <a:cubicBezTo>
                  <a:pt x="4496081" y="6039764"/>
                  <a:pt x="4605742" y="5980716"/>
                  <a:pt x="4723838" y="5980716"/>
                </a:cubicBezTo>
                <a:cubicBezTo>
                  <a:pt x="4808192" y="5980716"/>
                  <a:pt x="4841934" y="6014458"/>
                  <a:pt x="4943159" y="6073506"/>
                </a:cubicBezTo>
                <a:close/>
                <a:moveTo>
                  <a:pt x="5297447" y="5980716"/>
                </a:moveTo>
                <a:cubicBezTo>
                  <a:pt x="5246834" y="5980716"/>
                  <a:pt x="5229963" y="5989152"/>
                  <a:pt x="5154044" y="6006022"/>
                </a:cubicBezTo>
                <a:cubicBezTo>
                  <a:pt x="5162480" y="5980716"/>
                  <a:pt x="5221528" y="5963845"/>
                  <a:pt x="5246834" y="5963845"/>
                </a:cubicBezTo>
                <a:cubicBezTo>
                  <a:pt x="5263705" y="5963845"/>
                  <a:pt x="5289011" y="5972281"/>
                  <a:pt x="5297447" y="5980716"/>
                </a:cubicBezTo>
                <a:close/>
                <a:moveTo>
                  <a:pt x="2530627" y="6073506"/>
                </a:moveTo>
                <a:cubicBezTo>
                  <a:pt x="2564369" y="6107247"/>
                  <a:pt x="2564369" y="6191602"/>
                  <a:pt x="2581240" y="6233779"/>
                </a:cubicBezTo>
                <a:cubicBezTo>
                  <a:pt x="2589675" y="6259085"/>
                  <a:pt x="2640288" y="6284391"/>
                  <a:pt x="2657159" y="6318133"/>
                </a:cubicBezTo>
                <a:cubicBezTo>
                  <a:pt x="2674030" y="6335004"/>
                  <a:pt x="2690900" y="6385616"/>
                  <a:pt x="2690900" y="6410923"/>
                </a:cubicBezTo>
                <a:cubicBezTo>
                  <a:pt x="2690900" y="6427794"/>
                  <a:pt x="2674030" y="6469971"/>
                  <a:pt x="2657159" y="6486842"/>
                </a:cubicBezTo>
                <a:cubicBezTo>
                  <a:pt x="2665594" y="6461535"/>
                  <a:pt x="2682465" y="6427794"/>
                  <a:pt x="2682465" y="6410923"/>
                </a:cubicBezTo>
                <a:cubicBezTo>
                  <a:pt x="2682465" y="6385616"/>
                  <a:pt x="2665594" y="6335004"/>
                  <a:pt x="2640288" y="6309698"/>
                </a:cubicBezTo>
                <a:cubicBezTo>
                  <a:pt x="2623417" y="6275956"/>
                  <a:pt x="2581240" y="6267521"/>
                  <a:pt x="2572804" y="6242214"/>
                </a:cubicBezTo>
                <a:cubicBezTo>
                  <a:pt x="2547498" y="6191602"/>
                  <a:pt x="2555934" y="6132554"/>
                  <a:pt x="2530627" y="6090377"/>
                </a:cubicBezTo>
                <a:cubicBezTo>
                  <a:pt x="2496886" y="6014458"/>
                  <a:pt x="2387225" y="5955410"/>
                  <a:pt x="2328177" y="5955410"/>
                </a:cubicBezTo>
                <a:cubicBezTo>
                  <a:pt x="2243823" y="5955410"/>
                  <a:pt x="2176340" y="5997587"/>
                  <a:pt x="2134162" y="6039764"/>
                </a:cubicBezTo>
                <a:cubicBezTo>
                  <a:pt x="2049808" y="6039764"/>
                  <a:pt x="1923277" y="6006022"/>
                  <a:pt x="1855793" y="6149425"/>
                </a:cubicBezTo>
                <a:cubicBezTo>
                  <a:pt x="1855793" y="6065070"/>
                  <a:pt x="1999196" y="6014458"/>
                  <a:pt x="2058244" y="6022893"/>
                </a:cubicBezTo>
                <a:cubicBezTo>
                  <a:pt x="2066679" y="6031329"/>
                  <a:pt x="2100421" y="6039764"/>
                  <a:pt x="2125727" y="6022893"/>
                </a:cubicBezTo>
                <a:cubicBezTo>
                  <a:pt x="2193210" y="5980716"/>
                  <a:pt x="2260694" y="5946974"/>
                  <a:pt x="2319742" y="5946974"/>
                </a:cubicBezTo>
                <a:cubicBezTo>
                  <a:pt x="2395661" y="5946974"/>
                  <a:pt x="2454709" y="5972281"/>
                  <a:pt x="2530627" y="6073506"/>
                </a:cubicBezTo>
                <a:close/>
                <a:moveTo>
                  <a:pt x="1847358" y="5946974"/>
                </a:moveTo>
                <a:cubicBezTo>
                  <a:pt x="1813616" y="5946974"/>
                  <a:pt x="1779875" y="5955410"/>
                  <a:pt x="1746133" y="5946974"/>
                </a:cubicBezTo>
                <a:cubicBezTo>
                  <a:pt x="1754568" y="5938539"/>
                  <a:pt x="1763004" y="5930104"/>
                  <a:pt x="1788310" y="5930104"/>
                </a:cubicBezTo>
                <a:cubicBezTo>
                  <a:pt x="1805181" y="5930104"/>
                  <a:pt x="1830487" y="5938539"/>
                  <a:pt x="1847358" y="5946974"/>
                </a:cubicBezTo>
                <a:close/>
                <a:moveTo>
                  <a:pt x="2842738" y="5972281"/>
                </a:moveTo>
                <a:cubicBezTo>
                  <a:pt x="2859609" y="5972281"/>
                  <a:pt x="2893351" y="5946974"/>
                  <a:pt x="2918657" y="5946974"/>
                </a:cubicBezTo>
                <a:cubicBezTo>
                  <a:pt x="2952399" y="5946974"/>
                  <a:pt x="2969269" y="5972281"/>
                  <a:pt x="2969269" y="5989152"/>
                </a:cubicBezTo>
                <a:cubicBezTo>
                  <a:pt x="2969269" y="6014458"/>
                  <a:pt x="2952399" y="6031329"/>
                  <a:pt x="2935528" y="6031329"/>
                </a:cubicBezTo>
                <a:cubicBezTo>
                  <a:pt x="2910221" y="6031329"/>
                  <a:pt x="2910221" y="6014458"/>
                  <a:pt x="2893351" y="5997587"/>
                </a:cubicBezTo>
                <a:cubicBezTo>
                  <a:pt x="2884915" y="6006022"/>
                  <a:pt x="2859609" y="6014458"/>
                  <a:pt x="2859609" y="6031329"/>
                </a:cubicBezTo>
                <a:cubicBezTo>
                  <a:pt x="2859609" y="6073506"/>
                  <a:pt x="2918657" y="6107247"/>
                  <a:pt x="2935528" y="6107247"/>
                </a:cubicBezTo>
                <a:cubicBezTo>
                  <a:pt x="2960834" y="6107247"/>
                  <a:pt x="2977705" y="6073506"/>
                  <a:pt x="3003011" y="6065070"/>
                </a:cubicBezTo>
                <a:cubicBezTo>
                  <a:pt x="3036753" y="6039764"/>
                  <a:pt x="3087365" y="6039764"/>
                  <a:pt x="3129542" y="6022893"/>
                </a:cubicBezTo>
                <a:cubicBezTo>
                  <a:pt x="3146413" y="6014458"/>
                  <a:pt x="3163284" y="5989152"/>
                  <a:pt x="3188590" y="5989152"/>
                </a:cubicBezTo>
                <a:cubicBezTo>
                  <a:pt x="3205461" y="5989152"/>
                  <a:pt x="3222332" y="5997587"/>
                  <a:pt x="3239203" y="6014458"/>
                </a:cubicBezTo>
                <a:cubicBezTo>
                  <a:pt x="3213897" y="6048200"/>
                  <a:pt x="3197026" y="6039764"/>
                  <a:pt x="3180155" y="6056635"/>
                </a:cubicBezTo>
                <a:lnTo>
                  <a:pt x="3230768" y="6132554"/>
                </a:lnTo>
                <a:cubicBezTo>
                  <a:pt x="3222332" y="6140989"/>
                  <a:pt x="3205461" y="6140989"/>
                  <a:pt x="3197026" y="6149425"/>
                </a:cubicBezTo>
                <a:cubicBezTo>
                  <a:pt x="3163284" y="6115683"/>
                  <a:pt x="3129542" y="6081941"/>
                  <a:pt x="3104236" y="6081941"/>
                </a:cubicBezTo>
                <a:cubicBezTo>
                  <a:pt x="3070495" y="6081941"/>
                  <a:pt x="2994576" y="6115683"/>
                  <a:pt x="2994576" y="6166295"/>
                </a:cubicBezTo>
                <a:cubicBezTo>
                  <a:pt x="2994576" y="6183166"/>
                  <a:pt x="3011447" y="6208473"/>
                  <a:pt x="3028317" y="6208473"/>
                </a:cubicBezTo>
                <a:cubicBezTo>
                  <a:pt x="3053624" y="6208473"/>
                  <a:pt x="3062059" y="6191602"/>
                  <a:pt x="3087365" y="6191602"/>
                </a:cubicBezTo>
                <a:cubicBezTo>
                  <a:pt x="3095801" y="6200037"/>
                  <a:pt x="3095801" y="6191602"/>
                  <a:pt x="3095801" y="6216908"/>
                </a:cubicBezTo>
                <a:cubicBezTo>
                  <a:pt x="3095801" y="6242214"/>
                  <a:pt x="3078930" y="6259085"/>
                  <a:pt x="3053624" y="6259085"/>
                </a:cubicBezTo>
                <a:cubicBezTo>
                  <a:pt x="3028317" y="6259085"/>
                  <a:pt x="2994576" y="6242214"/>
                  <a:pt x="2977705" y="6216908"/>
                </a:cubicBezTo>
                <a:cubicBezTo>
                  <a:pt x="2960834" y="6200037"/>
                  <a:pt x="2969269" y="6157860"/>
                  <a:pt x="2943963" y="6149425"/>
                </a:cubicBezTo>
                <a:cubicBezTo>
                  <a:pt x="2910221" y="6132554"/>
                  <a:pt x="2868044" y="6140989"/>
                  <a:pt x="2842738" y="6115683"/>
                </a:cubicBezTo>
                <a:cubicBezTo>
                  <a:pt x="2808996" y="6090377"/>
                  <a:pt x="2808996" y="6039764"/>
                  <a:pt x="2783690" y="6006022"/>
                </a:cubicBezTo>
                <a:cubicBezTo>
                  <a:pt x="2766819" y="5963845"/>
                  <a:pt x="2707771" y="5938539"/>
                  <a:pt x="2716207" y="5904797"/>
                </a:cubicBezTo>
                <a:cubicBezTo>
                  <a:pt x="2758384" y="5921668"/>
                  <a:pt x="2817432" y="5972281"/>
                  <a:pt x="2842738" y="5972281"/>
                </a:cubicBezTo>
                <a:close/>
                <a:moveTo>
                  <a:pt x="4900982" y="5930104"/>
                </a:moveTo>
                <a:cubicBezTo>
                  <a:pt x="4917853" y="5946974"/>
                  <a:pt x="4951594" y="5980716"/>
                  <a:pt x="4985336" y="5989152"/>
                </a:cubicBezTo>
                <a:cubicBezTo>
                  <a:pt x="5010642" y="6006022"/>
                  <a:pt x="5061255" y="5997587"/>
                  <a:pt x="5103432" y="6014458"/>
                </a:cubicBezTo>
                <a:cubicBezTo>
                  <a:pt x="5154044" y="6031329"/>
                  <a:pt x="5263705" y="6098812"/>
                  <a:pt x="5272140" y="6174731"/>
                </a:cubicBezTo>
                <a:lnTo>
                  <a:pt x="5272140" y="6200037"/>
                </a:lnTo>
                <a:cubicBezTo>
                  <a:pt x="5272140" y="6200037"/>
                  <a:pt x="5272140" y="6208473"/>
                  <a:pt x="5255270" y="6208473"/>
                </a:cubicBezTo>
                <a:cubicBezTo>
                  <a:pt x="5229963" y="6208473"/>
                  <a:pt x="5120303" y="6065070"/>
                  <a:pt x="5069690" y="6056635"/>
                </a:cubicBezTo>
                <a:cubicBezTo>
                  <a:pt x="5027513" y="6048200"/>
                  <a:pt x="4976901" y="6048200"/>
                  <a:pt x="4943159" y="6031329"/>
                </a:cubicBezTo>
                <a:cubicBezTo>
                  <a:pt x="4926288" y="6031329"/>
                  <a:pt x="4900982" y="5997587"/>
                  <a:pt x="4884111" y="5989152"/>
                </a:cubicBezTo>
                <a:cubicBezTo>
                  <a:pt x="4867240" y="5972281"/>
                  <a:pt x="4749144" y="5946974"/>
                  <a:pt x="4715402" y="5946974"/>
                </a:cubicBezTo>
                <a:cubicBezTo>
                  <a:pt x="4631048" y="5946974"/>
                  <a:pt x="4563565" y="5955410"/>
                  <a:pt x="4470775" y="6090377"/>
                </a:cubicBezTo>
                <a:cubicBezTo>
                  <a:pt x="4437033" y="6132554"/>
                  <a:pt x="4437033" y="6191602"/>
                  <a:pt x="4420163" y="6242214"/>
                </a:cubicBezTo>
                <a:cubicBezTo>
                  <a:pt x="4411727" y="6259085"/>
                  <a:pt x="4377985" y="6267521"/>
                  <a:pt x="4361115" y="6301262"/>
                </a:cubicBezTo>
                <a:cubicBezTo>
                  <a:pt x="4335808" y="6335004"/>
                  <a:pt x="4318937" y="6419358"/>
                  <a:pt x="4318937" y="6444664"/>
                </a:cubicBezTo>
                <a:cubicBezTo>
                  <a:pt x="4318937" y="6461535"/>
                  <a:pt x="4344244" y="6529019"/>
                  <a:pt x="4344244" y="6554325"/>
                </a:cubicBezTo>
                <a:cubicBezTo>
                  <a:pt x="4344244" y="6571196"/>
                  <a:pt x="4327373" y="6579631"/>
                  <a:pt x="4318937" y="6588067"/>
                </a:cubicBezTo>
                <a:cubicBezTo>
                  <a:pt x="4276760" y="6562760"/>
                  <a:pt x="4259889" y="6461535"/>
                  <a:pt x="4259889" y="6461535"/>
                </a:cubicBezTo>
                <a:cubicBezTo>
                  <a:pt x="4259889" y="6444664"/>
                  <a:pt x="4268325" y="6427794"/>
                  <a:pt x="4268325" y="6410923"/>
                </a:cubicBezTo>
                <a:cubicBezTo>
                  <a:pt x="4285196" y="6351875"/>
                  <a:pt x="4293631" y="6275956"/>
                  <a:pt x="4377985" y="6216908"/>
                </a:cubicBezTo>
                <a:cubicBezTo>
                  <a:pt x="4386421" y="6208473"/>
                  <a:pt x="4386421" y="6191602"/>
                  <a:pt x="4386421" y="6174731"/>
                </a:cubicBezTo>
                <a:cubicBezTo>
                  <a:pt x="4428598" y="5972281"/>
                  <a:pt x="4546694" y="5887926"/>
                  <a:pt x="4706967" y="5887926"/>
                </a:cubicBezTo>
                <a:cubicBezTo>
                  <a:pt x="4757579" y="5887926"/>
                  <a:pt x="4833498" y="5887926"/>
                  <a:pt x="4900982" y="5930104"/>
                </a:cubicBezTo>
                <a:close/>
                <a:moveTo>
                  <a:pt x="5643299" y="5938539"/>
                </a:moveTo>
                <a:cubicBezTo>
                  <a:pt x="5643299" y="6006022"/>
                  <a:pt x="5584251" y="6039764"/>
                  <a:pt x="5550509" y="6039764"/>
                </a:cubicBezTo>
                <a:cubicBezTo>
                  <a:pt x="5525203" y="6039764"/>
                  <a:pt x="5499897" y="6014458"/>
                  <a:pt x="5499897" y="5989152"/>
                </a:cubicBezTo>
                <a:cubicBezTo>
                  <a:pt x="5499897" y="5972281"/>
                  <a:pt x="5508332" y="5972281"/>
                  <a:pt x="5508332" y="5963845"/>
                </a:cubicBezTo>
                <a:lnTo>
                  <a:pt x="5525203" y="5963845"/>
                </a:lnTo>
                <a:cubicBezTo>
                  <a:pt x="5542074" y="5972281"/>
                  <a:pt x="5542074" y="5989152"/>
                  <a:pt x="5567380" y="5989152"/>
                </a:cubicBezTo>
                <a:cubicBezTo>
                  <a:pt x="5626428" y="5989152"/>
                  <a:pt x="5609557" y="5896362"/>
                  <a:pt x="5617993" y="5879491"/>
                </a:cubicBezTo>
                <a:cubicBezTo>
                  <a:pt x="5634864" y="5896362"/>
                  <a:pt x="5643299" y="5921668"/>
                  <a:pt x="5643299" y="5938539"/>
                </a:cubicBezTo>
                <a:close/>
                <a:moveTo>
                  <a:pt x="5423978" y="6006022"/>
                </a:moveTo>
                <a:cubicBezTo>
                  <a:pt x="5423978" y="6048200"/>
                  <a:pt x="5381801" y="6090377"/>
                  <a:pt x="5348059" y="6090377"/>
                </a:cubicBezTo>
                <a:cubicBezTo>
                  <a:pt x="5322753" y="6090377"/>
                  <a:pt x="5297447" y="6056635"/>
                  <a:pt x="5297447" y="6039764"/>
                </a:cubicBezTo>
                <a:cubicBezTo>
                  <a:pt x="5297447" y="6014458"/>
                  <a:pt x="5331188" y="5989152"/>
                  <a:pt x="5339624" y="5963845"/>
                </a:cubicBezTo>
                <a:cubicBezTo>
                  <a:pt x="5314317" y="5946974"/>
                  <a:pt x="5263705" y="5930104"/>
                  <a:pt x="5246834" y="5930104"/>
                </a:cubicBezTo>
                <a:cubicBezTo>
                  <a:pt x="5213092" y="5930104"/>
                  <a:pt x="5137174" y="5938539"/>
                  <a:pt x="5111867" y="5980716"/>
                </a:cubicBezTo>
                <a:cubicBezTo>
                  <a:pt x="5061255" y="5980716"/>
                  <a:pt x="5061255" y="5972281"/>
                  <a:pt x="5052819" y="5972281"/>
                </a:cubicBezTo>
                <a:cubicBezTo>
                  <a:pt x="5052819" y="5913233"/>
                  <a:pt x="5196222" y="5871056"/>
                  <a:pt x="5255270" y="5871056"/>
                </a:cubicBezTo>
                <a:cubicBezTo>
                  <a:pt x="5339624" y="5871056"/>
                  <a:pt x="5423978" y="5904797"/>
                  <a:pt x="5423978" y="6006022"/>
                </a:cubicBezTo>
                <a:close/>
                <a:moveTo>
                  <a:pt x="2623417" y="6006022"/>
                </a:moveTo>
                <a:cubicBezTo>
                  <a:pt x="2657159" y="6056635"/>
                  <a:pt x="2657159" y="6149425"/>
                  <a:pt x="2690900" y="6191602"/>
                </a:cubicBezTo>
                <a:cubicBezTo>
                  <a:pt x="2758384" y="6284391"/>
                  <a:pt x="2783690" y="6351875"/>
                  <a:pt x="2783690" y="6419358"/>
                </a:cubicBezTo>
                <a:cubicBezTo>
                  <a:pt x="2783690" y="6444664"/>
                  <a:pt x="2775255" y="6579631"/>
                  <a:pt x="2716207" y="6579631"/>
                </a:cubicBezTo>
                <a:cubicBezTo>
                  <a:pt x="2682465" y="6579631"/>
                  <a:pt x="2674030" y="6545890"/>
                  <a:pt x="2674030" y="6529019"/>
                </a:cubicBezTo>
                <a:cubicBezTo>
                  <a:pt x="2674030" y="6512148"/>
                  <a:pt x="2716207" y="6461535"/>
                  <a:pt x="2724642" y="6427794"/>
                </a:cubicBezTo>
                <a:lnTo>
                  <a:pt x="2724642" y="6402487"/>
                </a:lnTo>
                <a:cubicBezTo>
                  <a:pt x="2724642" y="6385616"/>
                  <a:pt x="2707771" y="6318133"/>
                  <a:pt x="2682465" y="6292827"/>
                </a:cubicBezTo>
                <a:cubicBezTo>
                  <a:pt x="2674030" y="6275956"/>
                  <a:pt x="2640288" y="6250650"/>
                  <a:pt x="2623417" y="6233779"/>
                </a:cubicBezTo>
                <a:cubicBezTo>
                  <a:pt x="2606546" y="6208473"/>
                  <a:pt x="2614982" y="6183166"/>
                  <a:pt x="2614982" y="6157860"/>
                </a:cubicBezTo>
                <a:cubicBezTo>
                  <a:pt x="2614982" y="6107247"/>
                  <a:pt x="2505321" y="5980716"/>
                  <a:pt x="2471579" y="5955410"/>
                </a:cubicBezTo>
                <a:cubicBezTo>
                  <a:pt x="2446273" y="5938539"/>
                  <a:pt x="2353483" y="5913233"/>
                  <a:pt x="2319742" y="5913233"/>
                </a:cubicBezTo>
                <a:cubicBezTo>
                  <a:pt x="2294435" y="5913233"/>
                  <a:pt x="2226952" y="5921668"/>
                  <a:pt x="2193210" y="5938539"/>
                </a:cubicBezTo>
                <a:cubicBezTo>
                  <a:pt x="2159469" y="5946974"/>
                  <a:pt x="2142598" y="5980716"/>
                  <a:pt x="2117292" y="5989152"/>
                </a:cubicBezTo>
                <a:cubicBezTo>
                  <a:pt x="2075114" y="6006022"/>
                  <a:pt x="2024502" y="5989152"/>
                  <a:pt x="1982325" y="5997587"/>
                </a:cubicBezTo>
                <a:cubicBezTo>
                  <a:pt x="1906406" y="6006022"/>
                  <a:pt x="1813616" y="6098812"/>
                  <a:pt x="1796745" y="6174731"/>
                </a:cubicBezTo>
                <a:lnTo>
                  <a:pt x="1754568" y="6174731"/>
                </a:lnTo>
                <a:cubicBezTo>
                  <a:pt x="1746133" y="6166295"/>
                  <a:pt x="1746133" y="6166295"/>
                  <a:pt x="1746133" y="6149425"/>
                </a:cubicBezTo>
                <a:cubicBezTo>
                  <a:pt x="1746133" y="6090377"/>
                  <a:pt x="1822052" y="5989152"/>
                  <a:pt x="1906406" y="5955410"/>
                </a:cubicBezTo>
                <a:cubicBezTo>
                  <a:pt x="1948583" y="5938539"/>
                  <a:pt x="2024502" y="5955410"/>
                  <a:pt x="2075114" y="5921668"/>
                </a:cubicBezTo>
                <a:cubicBezTo>
                  <a:pt x="2193210" y="5854185"/>
                  <a:pt x="2243823" y="5845749"/>
                  <a:pt x="2319742" y="5845749"/>
                </a:cubicBezTo>
                <a:cubicBezTo>
                  <a:pt x="2412531" y="5845749"/>
                  <a:pt x="2555934" y="5896362"/>
                  <a:pt x="2623417" y="6006022"/>
                </a:cubicBezTo>
                <a:close/>
                <a:moveTo>
                  <a:pt x="1484635" y="5963845"/>
                </a:moveTo>
                <a:cubicBezTo>
                  <a:pt x="1509941" y="5963845"/>
                  <a:pt x="1518376" y="5938539"/>
                  <a:pt x="1535247" y="5938539"/>
                </a:cubicBezTo>
                <a:cubicBezTo>
                  <a:pt x="1543683" y="5946974"/>
                  <a:pt x="1560554" y="5955410"/>
                  <a:pt x="1560554" y="5972281"/>
                </a:cubicBezTo>
                <a:cubicBezTo>
                  <a:pt x="1560554" y="5997587"/>
                  <a:pt x="1535247" y="6014458"/>
                  <a:pt x="1518376" y="6014458"/>
                </a:cubicBezTo>
                <a:cubicBezTo>
                  <a:pt x="1434022" y="6014458"/>
                  <a:pt x="1391845" y="5938539"/>
                  <a:pt x="1391845" y="5887926"/>
                </a:cubicBezTo>
                <a:cubicBezTo>
                  <a:pt x="1391845" y="5862620"/>
                  <a:pt x="1391845" y="5854185"/>
                  <a:pt x="1408716" y="5837314"/>
                </a:cubicBezTo>
                <a:cubicBezTo>
                  <a:pt x="1434022" y="5854185"/>
                  <a:pt x="1434022" y="5963845"/>
                  <a:pt x="1484635" y="5963845"/>
                </a:cubicBezTo>
                <a:close/>
                <a:moveTo>
                  <a:pt x="1965454" y="5896362"/>
                </a:moveTo>
                <a:cubicBezTo>
                  <a:pt x="1940148" y="5904797"/>
                  <a:pt x="1906406" y="5930104"/>
                  <a:pt x="1889535" y="5930104"/>
                </a:cubicBezTo>
                <a:cubicBezTo>
                  <a:pt x="1864229" y="5930104"/>
                  <a:pt x="1796745" y="5896362"/>
                  <a:pt x="1779875" y="5896362"/>
                </a:cubicBezTo>
                <a:cubicBezTo>
                  <a:pt x="1754568" y="5896362"/>
                  <a:pt x="1712391" y="5896362"/>
                  <a:pt x="1687085" y="5938539"/>
                </a:cubicBezTo>
                <a:cubicBezTo>
                  <a:pt x="1703956" y="5963845"/>
                  <a:pt x="1754568" y="5989152"/>
                  <a:pt x="1754568" y="6006022"/>
                </a:cubicBezTo>
                <a:cubicBezTo>
                  <a:pt x="1754568" y="6031329"/>
                  <a:pt x="1729262" y="6065070"/>
                  <a:pt x="1703956" y="6065070"/>
                </a:cubicBezTo>
                <a:cubicBezTo>
                  <a:pt x="1636472" y="6065070"/>
                  <a:pt x="1619602" y="6006022"/>
                  <a:pt x="1619602" y="5963845"/>
                </a:cubicBezTo>
                <a:cubicBezTo>
                  <a:pt x="1619602" y="5854185"/>
                  <a:pt x="1737697" y="5828878"/>
                  <a:pt x="1796745" y="5828878"/>
                </a:cubicBezTo>
                <a:cubicBezTo>
                  <a:pt x="1864229" y="5828878"/>
                  <a:pt x="1855793" y="5820443"/>
                  <a:pt x="1965454" y="5896362"/>
                </a:cubicBezTo>
                <a:close/>
                <a:moveTo>
                  <a:pt x="5609557" y="5837314"/>
                </a:moveTo>
                <a:cubicBezTo>
                  <a:pt x="5609557" y="5862620"/>
                  <a:pt x="5584251" y="5879491"/>
                  <a:pt x="5567380" y="5896362"/>
                </a:cubicBezTo>
                <a:cubicBezTo>
                  <a:pt x="5558945" y="5887926"/>
                  <a:pt x="5533639" y="5862620"/>
                  <a:pt x="5516768" y="5837314"/>
                </a:cubicBezTo>
                <a:cubicBezTo>
                  <a:pt x="5533639" y="5820443"/>
                  <a:pt x="5558945" y="5803572"/>
                  <a:pt x="5584251" y="5795137"/>
                </a:cubicBezTo>
                <a:cubicBezTo>
                  <a:pt x="5601122" y="5812008"/>
                  <a:pt x="5609557" y="5820443"/>
                  <a:pt x="5609557" y="5837314"/>
                </a:cubicBezTo>
                <a:close/>
                <a:moveTo>
                  <a:pt x="1518376" y="5812008"/>
                </a:moveTo>
                <a:cubicBezTo>
                  <a:pt x="1518376" y="5837314"/>
                  <a:pt x="1518376" y="5862620"/>
                  <a:pt x="1493070" y="5862620"/>
                </a:cubicBezTo>
                <a:cubicBezTo>
                  <a:pt x="1476199" y="5862620"/>
                  <a:pt x="1442458" y="5820443"/>
                  <a:pt x="1442458" y="5803572"/>
                </a:cubicBezTo>
                <a:cubicBezTo>
                  <a:pt x="1442458" y="5778266"/>
                  <a:pt x="1450893" y="5778266"/>
                  <a:pt x="1459328" y="5778266"/>
                </a:cubicBezTo>
                <a:cubicBezTo>
                  <a:pt x="1484635" y="5786701"/>
                  <a:pt x="1518376" y="5795137"/>
                  <a:pt x="1518376" y="5812008"/>
                </a:cubicBezTo>
                <a:close/>
                <a:moveTo>
                  <a:pt x="5685476" y="5685476"/>
                </a:moveTo>
                <a:cubicBezTo>
                  <a:pt x="5685476" y="5702347"/>
                  <a:pt x="5651734" y="5736089"/>
                  <a:pt x="5651734" y="5761395"/>
                </a:cubicBezTo>
                <a:cubicBezTo>
                  <a:pt x="5651734" y="5795137"/>
                  <a:pt x="5677041" y="5820443"/>
                  <a:pt x="5693912" y="5820443"/>
                </a:cubicBezTo>
                <a:cubicBezTo>
                  <a:pt x="5719218" y="5820443"/>
                  <a:pt x="5727653" y="5803572"/>
                  <a:pt x="5736089" y="5786701"/>
                </a:cubicBezTo>
                <a:cubicBezTo>
                  <a:pt x="5727653" y="5778266"/>
                  <a:pt x="5710782" y="5786701"/>
                  <a:pt x="5693912" y="5786701"/>
                </a:cubicBezTo>
                <a:cubicBezTo>
                  <a:pt x="5685476" y="5778266"/>
                  <a:pt x="5685476" y="5778266"/>
                  <a:pt x="5685476" y="5761395"/>
                </a:cubicBezTo>
                <a:cubicBezTo>
                  <a:pt x="5685476" y="5727653"/>
                  <a:pt x="5702347" y="5719218"/>
                  <a:pt x="5719218" y="5719218"/>
                </a:cubicBezTo>
                <a:cubicBezTo>
                  <a:pt x="5736089" y="5719218"/>
                  <a:pt x="5803572" y="5744524"/>
                  <a:pt x="5803572" y="5761395"/>
                </a:cubicBezTo>
                <a:cubicBezTo>
                  <a:pt x="5803572" y="5786701"/>
                  <a:pt x="5719218" y="5913233"/>
                  <a:pt x="5693912" y="5938539"/>
                </a:cubicBezTo>
                <a:cubicBezTo>
                  <a:pt x="5668605" y="5887926"/>
                  <a:pt x="5634864" y="5828878"/>
                  <a:pt x="5609557" y="5769831"/>
                </a:cubicBezTo>
                <a:cubicBezTo>
                  <a:pt x="5601122" y="5752960"/>
                  <a:pt x="5609557" y="5744524"/>
                  <a:pt x="5609557" y="5719218"/>
                </a:cubicBezTo>
                <a:cubicBezTo>
                  <a:pt x="5609557" y="5677041"/>
                  <a:pt x="5601122" y="5677041"/>
                  <a:pt x="5651734" y="5626428"/>
                </a:cubicBezTo>
                <a:cubicBezTo>
                  <a:pt x="5660170" y="5634864"/>
                  <a:pt x="5685476" y="5660170"/>
                  <a:pt x="5685476" y="5685476"/>
                </a:cubicBezTo>
                <a:close/>
                <a:moveTo>
                  <a:pt x="5575816" y="5634864"/>
                </a:moveTo>
                <a:lnTo>
                  <a:pt x="5592686" y="5651735"/>
                </a:lnTo>
                <a:cubicBezTo>
                  <a:pt x="5584251" y="5660170"/>
                  <a:pt x="5584251" y="5668605"/>
                  <a:pt x="5584251" y="5685476"/>
                </a:cubicBezTo>
                <a:cubicBezTo>
                  <a:pt x="5567380" y="5685476"/>
                  <a:pt x="5542074" y="5677041"/>
                  <a:pt x="5525203" y="5677041"/>
                </a:cubicBezTo>
                <a:cubicBezTo>
                  <a:pt x="5499897" y="5677041"/>
                  <a:pt x="5499897" y="5693912"/>
                  <a:pt x="5483026" y="5710783"/>
                </a:cubicBezTo>
                <a:cubicBezTo>
                  <a:pt x="5483026" y="5719218"/>
                  <a:pt x="5483026" y="5727653"/>
                  <a:pt x="5491461" y="5736089"/>
                </a:cubicBezTo>
                <a:cubicBezTo>
                  <a:pt x="5499897" y="5727653"/>
                  <a:pt x="5508332" y="5710783"/>
                  <a:pt x="5525203" y="5710783"/>
                </a:cubicBezTo>
                <a:cubicBezTo>
                  <a:pt x="5550509" y="5710783"/>
                  <a:pt x="5542074" y="5719218"/>
                  <a:pt x="5558945" y="5719218"/>
                </a:cubicBezTo>
                <a:cubicBezTo>
                  <a:pt x="5558945" y="5727653"/>
                  <a:pt x="5567380" y="5727653"/>
                  <a:pt x="5567380" y="5744524"/>
                </a:cubicBezTo>
                <a:cubicBezTo>
                  <a:pt x="5567380" y="5752960"/>
                  <a:pt x="5415543" y="5837314"/>
                  <a:pt x="5407107" y="5837314"/>
                </a:cubicBezTo>
                <a:cubicBezTo>
                  <a:pt x="5381801" y="5837314"/>
                  <a:pt x="5364930" y="5820443"/>
                  <a:pt x="5348059" y="5812008"/>
                </a:cubicBezTo>
                <a:cubicBezTo>
                  <a:pt x="5381801" y="5761395"/>
                  <a:pt x="5390236" y="5685476"/>
                  <a:pt x="5423978" y="5634864"/>
                </a:cubicBezTo>
                <a:cubicBezTo>
                  <a:pt x="5423978" y="5617993"/>
                  <a:pt x="5440849" y="5626428"/>
                  <a:pt x="5457720" y="5626428"/>
                </a:cubicBezTo>
                <a:cubicBezTo>
                  <a:pt x="5483026" y="5626428"/>
                  <a:pt x="5542074" y="5643299"/>
                  <a:pt x="5575816" y="5634864"/>
                </a:cubicBezTo>
                <a:close/>
                <a:moveTo>
                  <a:pt x="5407107" y="5601122"/>
                </a:moveTo>
                <a:cubicBezTo>
                  <a:pt x="5407107" y="5609557"/>
                  <a:pt x="5398672" y="5626428"/>
                  <a:pt x="5381801" y="5634864"/>
                </a:cubicBezTo>
                <a:lnTo>
                  <a:pt x="5339624" y="5634864"/>
                </a:lnTo>
                <a:lnTo>
                  <a:pt x="5339624" y="5601122"/>
                </a:lnTo>
                <a:cubicBezTo>
                  <a:pt x="5348059" y="5592687"/>
                  <a:pt x="5348059" y="5575816"/>
                  <a:pt x="5364930" y="5575816"/>
                </a:cubicBezTo>
                <a:cubicBezTo>
                  <a:pt x="5390236" y="5575816"/>
                  <a:pt x="5398672" y="5592687"/>
                  <a:pt x="5407107" y="5601122"/>
                </a:cubicBezTo>
                <a:close/>
                <a:moveTo>
                  <a:pt x="1467764" y="5668605"/>
                </a:moveTo>
                <a:cubicBezTo>
                  <a:pt x="1467764" y="5761395"/>
                  <a:pt x="1358103" y="5820443"/>
                  <a:pt x="1341233" y="5879491"/>
                </a:cubicBezTo>
                <a:cubicBezTo>
                  <a:pt x="1299055" y="5854185"/>
                  <a:pt x="1307491" y="5812008"/>
                  <a:pt x="1290620" y="5786701"/>
                </a:cubicBezTo>
                <a:cubicBezTo>
                  <a:pt x="1282185" y="5761395"/>
                  <a:pt x="1265314" y="5752960"/>
                  <a:pt x="1256878" y="5736089"/>
                </a:cubicBezTo>
                <a:lnTo>
                  <a:pt x="1256878" y="5693912"/>
                </a:lnTo>
                <a:lnTo>
                  <a:pt x="1366539" y="5693912"/>
                </a:lnTo>
                <a:lnTo>
                  <a:pt x="1366539" y="5719218"/>
                </a:lnTo>
                <a:cubicBezTo>
                  <a:pt x="1349668" y="5727653"/>
                  <a:pt x="1324362" y="5719218"/>
                  <a:pt x="1307491" y="5727653"/>
                </a:cubicBezTo>
                <a:cubicBezTo>
                  <a:pt x="1315926" y="5736089"/>
                  <a:pt x="1315926" y="5761395"/>
                  <a:pt x="1341233" y="5761395"/>
                </a:cubicBezTo>
                <a:cubicBezTo>
                  <a:pt x="1374974" y="5761395"/>
                  <a:pt x="1408716" y="5710783"/>
                  <a:pt x="1408716" y="5693912"/>
                </a:cubicBezTo>
                <a:cubicBezTo>
                  <a:pt x="1408716" y="5677041"/>
                  <a:pt x="1391845" y="5668605"/>
                  <a:pt x="1391845" y="5643299"/>
                </a:cubicBezTo>
                <a:cubicBezTo>
                  <a:pt x="1391845" y="5626428"/>
                  <a:pt x="1417151" y="5601122"/>
                  <a:pt x="1425587" y="5575816"/>
                </a:cubicBezTo>
                <a:cubicBezTo>
                  <a:pt x="1434022" y="5584251"/>
                  <a:pt x="1467764" y="5643299"/>
                  <a:pt x="1467764" y="5668605"/>
                </a:cubicBezTo>
                <a:close/>
                <a:moveTo>
                  <a:pt x="1670214" y="5710783"/>
                </a:moveTo>
                <a:cubicBezTo>
                  <a:pt x="1678649" y="5727653"/>
                  <a:pt x="1712391" y="5752960"/>
                  <a:pt x="1720827" y="5769831"/>
                </a:cubicBezTo>
                <a:cubicBezTo>
                  <a:pt x="1703956" y="5786701"/>
                  <a:pt x="1670214" y="5803572"/>
                  <a:pt x="1653343" y="5803572"/>
                </a:cubicBezTo>
                <a:cubicBezTo>
                  <a:pt x="1628037" y="5803572"/>
                  <a:pt x="1552118" y="5778266"/>
                  <a:pt x="1518376" y="5761395"/>
                </a:cubicBezTo>
                <a:cubicBezTo>
                  <a:pt x="1493070" y="5761395"/>
                  <a:pt x="1493070" y="5736089"/>
                  <a:pt x="1493070" y="5719218"/>
                </a:cubicBezTo>
                <a:cubicBezTo>
                  <a:pt x="1493070" y="5693912"/>
                  <a:pt x="1501506" y="5668605"/>
                  <a:pt x="1518376" y="5643299"/>
                </a:cubicBezTo>
                <a:lnTo>
                  <a:pt x="1552118" y="5643299"/>
                </a:lnTo>
                <a:lnTo>
                  <a:pt x="1568989" y="5660170"/>
                </a:lnTo>
                <a:cubicBezTo>
                  <a:pt x="1560554" y="5668605"/>
                  <a:pt x="1543683" y="5677041"/>
                  <a:pt x="1526812" y="5693912"/>
                </a:cubicBezTo>
                <a:cubicBezTo>
                  <a:pt x="1535247" y="5702347"/>
                  <a:pt x="1526812" y="5710783"/>
                  <a:pt x="1552118" y="5710783"/>
                </a:cubicBezTo>
                <a:cubicBezTo>
                  <a:pt x="1568989" y="5710783"/>
                  <a:pt x="1602731" y="5677041"/>
                  <a:pt x="1602731" y="5660170"/>
                </a:cubicBezTo>
                <a:cubicBezTo>
                  <a:pt x="1602731" y="5634864"/>
                  <a:pt x="1577424" y="5609557"/>
                  <a:pt x="1560554" y="5601122"/>
                </a:cubicBezTo>
                <a:cubicBezTo>
                  <a:pt x="1543683" y="5592687"/>
                  <a:pt x="1518376" y="5601122"/>
                  <a:pt x="1493070" y="5609557"/>
                </a:cubicBezTo>
                <a:cubicBezTo>
                  <a:pt x="1493070" y="5609557"/>
                  <a:pt x="1484635" y="5601122"/>
                  <a:pt x="1484635" y="5584251"/>
                </a:cubicBezTo>
                <a:cubicBezTo>
                  <a:pt x="1501506" y="5584251"/>
                  <a:pt x="1526812" y="5592687"/>
                  <a:pt x="1543683" y="5592687"/>
                </a:cubicBezTo>
                <a:cubicBezTo>
                  <a:pt x="1568989" y="5592687"/>
                  <a:pt x="1577424" y="5558945"/>
                  <a:pt x="1602731" y="5558945"/>
                </a:cubicBezTo>
                <a:cubicBezTo>
                  <a:pt x="1670214" y="5558945"/>
                  <a:pt x="1661779" y="5685476"/>
                  <a:pt x="1670214" y="5710783"/>
                </a:cubicBezTo>
                <a:close/>
                <a:moveTo>
                  <a:pt x="5904797" y="5643299"/>
                </a:moveTo>
                <a:cubicBezTo>
                  <a:pt x="5904797" y="5719218"/>
                  <a:pt x="5887926" y="5710783"/>
                  <a:pt x="5845749" y="5710783"/>
                </a:cubicBezTo>
                <a:cubicBezTo>
                  <a:pt x="5786701" y="5710783"/>
                  <a:pt x="5702347" y="5693912"/>
                  <a:pt x="5702347" y="5617993"/>
                </a:cubicBezTo>
                <a:cubicBezTo>
                  <a:pt x="5702347" y="5575816"/>
                  <a:pt x="5744524" y="5558945"/>
                  <a:pt x="5761395" y="5558945"/>
                </a:cubicBezTo>
                <a:cubicBezTo>
                  <a:pt x="5786701" y="5558945"/>
                  <a:pt x="5795137" y="5575816"/>
                  <a:pt x="5803572" y="5592687"/>
                </a:cubicBezTo>
                <a:cubicBezTo>
                  <a:pt x="5795137" y="5609557"/>
                  <a:pt x="5778266" y="5617993"/>
                  <a:pt x="5769830" y="5634864"/>
                </a:cubicBezTo>
                <a:lnTo>
                  <a:pt x="5786701" y="5651735"/>
                </a:lnTo>
                <a:cubicBezTo>
                  <a:pt x="5812008" y="5626428"/>
                  <a:pt x="5828878" y="5609557"/>
                  <a:pt x="5828878" y="5592687"/>
                </a:cubicBezTo>
                <a:cubicBezTo>
                  <a:pt x="5828878" y="5567380"/>
                  <a:pt x="5812008" y="5550509"/>
                  <a:pt x="5803572" y="5533639"/>
                </a:cubicBezTo>
                <a:cubicBezTo>
                  <a:pt x="5803572" y="5525203"/>
                  <a:pt x="5803572" y="5516768"/>
                  <a:pt x="5828878" y="5516768"/>
                </a:cubicBezTo>
                <a:cubicBezTo>
                  <a:pt x="5896362" y="5516768"/>
                  <a:pt x="5904797" y="5626428"/>
                  <a:pt x="5904797" y="5643299"/>
                </a:cubicBezTo>
                <a:close/>
                <a:moveTo>
                  <a:pt x="1729262" y="5601122"/>
                </a:moveTo>
                <a:cubicBezTo>
                  <a:pt x="1720827" y="5601122"/>
                  <a:pt x="1712391" y="5609557"/>
                  <a:pt x="1687085" y="5609557"/>
                </a:cubicBezTo>
                <a:cubicBezTo>
                  <a:pt x="1687085" y="5592687"/>
                  <a:pt x="1653343" y="5558945"/>
                  <a:pt x="1653343" y="5542074"/>
                </a:cubicBezTo>
                <a:cubicBezTo>
                  <a:pt x="1653343" y="5516768"/>
                  <a:pt x="1661779" y="5516768"/>
                  <a:pt x="1670214" y="5516768"/>
                </a:cubicBezTo>
                <a:cubicBezTo>
                  <a:pt x="1687085" y="5516768"/>
                  <a:pt x="1712391" y="5567380"/>
                  <a:pt x="1729262" y="5601122"/>
                </a:cubicBezTo>
                <a:close/>
                <a:moveTo>
                  <a:pt x="1324362" y="5499897"/>
                </a:moveTo>
                <a:lnTo>
                  <a:pt x="1324362" y="5550509"/>
                </a:lnTo>
                <a:cubicBezTo>
                  <a:pt x="1315926" y="5550509"/>
                  <a:pt x="1315926" y="5558945"/>
                  <a:pt x="1290620" y="5558945"/>
                </a:cubicBezTo>
                <a:cubicBezTo>
                  <a:pt x="1273749" y="5558945"/>
                  <a:pt x="1265314" y="5542074"/>
                  <a:pt x="1256878" y="5542074"/>
                </a:cubicBezTo>
                <a:cubicBezTo>
                  <a:pt x="1248443" y="5550509"/>
                  <a:pt x="1248443" y="5542074"/>
                  <a:pt x="1248443" y="5558945"/>
                </a:cubicBezTo>
                <a:cubicBezTo>
                  <a:pt x="1248443" y="5584251"/>
                  <a:pt x="1265314" y="5601122"/>
                  <a:pt x="1290620" y="5601122"/>
                </a:cubicBezTo>
                <a:cubicBezTo>
                  <a:pt x="1307491" y="5601122"/>
                  <a:pt x="1341233" y="5567380"/>
                  <a:pt x="1358103" y="5550509"/>
                </a:cubicBezTo>
                <a:cubicBezTo>
                  <a:pt x="1366539" y="5550509"/>
                  <a:pt x="1383410" y="5558945"/>
                  <a:pt x="1383410" y="5584251"/>
                </a:cubicBezTo>
                <a:cubicBezTo>
                  <a:pt x="1383410" y="5634864"/>
                  <a:pt x="1299055" y="5660170"/>
                  <a:pt x="1273749" y="5660170"/>
                </a:cubicBezTo>
                <a:cubicBezTo>
                  <a:pt x="1256878" y="5660170"/>
                  <a:pt x="1206266" y="5651735"/>
                  <a:pt x="1172524" y="5643299"/>
                </a:cubicBezTo>
                <a:cubicBezTo>
                  <a:pt x="1189395" y="5584251"/>
                  <a:pt x="1197830" y="5466155"/>
                  <a:pt x="1282185" y="5466155"/>
                </a:cubicBezTo>
                <a:cubicBezTo>
                  <a:pt x="1299055" y="5466155"/>
                  <a:pt x="1307491" y="5483026"/>
                  <a:pt x="1324362" y="5499897"/>
                </a:cubicBezTo>
                <a:close/>
                <a:moveTo>
                  <a:pt x="6132554" y="5516768"/>
                </a:moveTo>
                <a:cubicBezTo>
                  <a:pt x="6124118" y="5516768"/>
                  <a:pt x="6014458" y="5643299"/>
                  <a:pt x="5963845" y="5643299"/>
                </a:cubicBezTo>
                <a:cubicBezTo>
                  <a:pt x="5930103" y="5643299"/>
                  <a:pt x="5921668" y="5558945"/>
                  <a:pt x="5921668" y="5558945"/>
                </a:cubicBezTo>
                <a:cubicBezTo>
                  <a:pt x="5921668" y="5533639"/>
                  <a:pt x="5930103" y="5533639"/>
                  <a:pt x="5946974" y="5533639"/>
                </a:cubicBezTo>
                <a:cubicBezTo>
                  <a:pt x="5963845" y="5533639"/>
                  <a:pt x="5963845" y="5567380"/>
                  <a:pt x="5980716" y="5592687"/>
                </a:cubicBezTo>
                <a:cubicBezTo>
                  <a:pt x="5997587" y="5584251"/>
                  <a:pt x="6014458" y="5575816"/>
                  <a:pt x="6014458" y="5550509"/>
                </a:cubicBezTo>
                <a:cubicBezTo>
                  <a:pt x="6014458" y="5508332"/>
                  <a:pt x="5946974" y="5499897"/>
                  <a:pt x="5946974" y="5499897"/>
                </a:cubicBezTo>
                <a:cubicBezTo>
                  <a:pt x="5930103" y="5499897"/>
                  <a:pt x="5921668" y="5525203"/>
                  <a:pt x="5904797" y="5525203"/>
                </a:cubicBezTo>
                <a:cubicBezTo>
                  <a:pt x="5879491" y="5525203"/>
                  <a:pt x="5845749" y="5491462"/>
                  <a:pt x="5820443" y="5483026"/>
                </a:cubicBezTo>
                <a:cubicBezTo>
                  <a:pt x="5837314" y="5457720"/>
                  <a:pt x="5887926" y="5449284"/>
                  <a:pt x="5904797" y="5449284"/>
                </a:cubicBezTo>
                <a:cubicBezTo>
                  <a:pt x="5921668" y="5449284"/>
                  <a:pt x="6056635" y="5491462"/>
                  <a:pt x="6132554" y="5516768"/>
                </a:cubicBezTo>
                <a:close/>
                <a:moveTo>
                  <a:pt x="1923277" y="5499897"/>
                </a:moveTo>
                <a:cubicBezTo>
                  <a:pt x="1923277" y="5516768"/>
                  <a:pt x="1906406" y="5533639"/>
                  <a:pt x="1906406" y="5558945"/>
                </a:cubicBezTo>
                <a:cubicBezTo>
                  <a:pt x="1906406" y="5575816"/>
                  <a:pt x="1923277" y="5592687"/>
                  <a:pt x="1931712" y="5609557"/>
                </a:cubicBezTo>
                <a:cubicBezTo>
                  <a:pt x="1940148" y="5626428"/>
                  <a:pt x="1948583" y="5752960"/>
                  <a:pt x="2024502" y="5752960"/>
                </a:cubicBezTo>
                <a:cubicBezTo>
                  <a:pt x="2058244" y="5752960"/>
                  <a:pt x="2075114" y="5719218"/>
                  <a:pt x="2108856" y="5710783"/>
                </a:cubicBezTo>
                <a:lnTo>
                  <a:pt x="2108856" y="5677041"/>
                </a:lnTo>
                <a:cubicBezTo>
                  <a:pt x="2091985" y="5668605"/>
                  <a:pt x="2032937" y="5685476"/>
                  <a:pt x="2032937" y="5634864"/>
                </a:cubicBezTo>
                <a:cubicBezTo>
                  <a:pt x="2032937" y="5609557"/>
                  <a:pt x="2041373" y="5626428"/>
                  <a:pt x="2041373" y="5609557"/>
                </a:cubicBezTo>
                <a:lnTo>
                  <a:pt x="2091985" y="5609557"/>
                </a:lnTo>
                <a:cubicBezTo>
                  <a:pt x="2142598" y="5626428"/>
                  <a:pt x="2151033" y="5660170"/>
                  <a:pt x="2151033" y="5710783"/>
                </a:cubicBezTo>
                <a:cubicBezTo>
                  <a:pt x="2176340" y="5702347"/>
                  <a:pt x="2226952" y="5710783"/>
                  <a:pt x="2269129" y="5752960"/>
                </a:cubicBezTo>
                <a:cubicBezTo>
                  <a:pt x="2260694" y="5761395"/>
                  <a:pt x="2243823" y="5769831"/>
                  <a:pt x="2226952" y="5769831"/>
                </a:cubicBezTo>
                <a:cubicBezTo>
                  <a:pt x="2201646" y="5769831"/>
                  <a:pt x="2176340" y="5752960"/>
                  <a:pt x="2151033" y="5752960"/>
                </a:cubicBezTo>
                <a:cubicBezTo>
                  <a:pt x="2134162" y="5752960"/>
                  <a:pt x="2066679" y="5803572"/>
                  <a:pt x="2041373" y="5803572"/>
                </a:cubicBezTo>
                <a:cubicBezTo>
                  <a:pt x="2024502" y="5803572"/>
                  <a:pt x="1940148" y="5736089"/>
                  <a:pt x="1914841" y="5736089"/>
                </a:cubicBezTo>
                <a:cubicBezTo>
                  <a:pt x="1897971" y="5736089"/>
                  <a:pt x="1872664" y="5761395"/>
                  <a:pt x="1855793" y="5761395"/>
                </a:cubicBezTo>
                <a:cubicBezTo>
                  <a:pt x="1805181" y="5761395"/>
                  <a:pt x="1771439" y="5719218"/>
                  <a:pt x="1771439" y="5685476"/>
                </a:cubicBezTo>
                <a:cubicBezTo>
                  <a:pt x="1771439" y="5660170"/>
                  <a:pt x="1788310" y="5651735"/>
                  <a:pt x="1805181" y="5651735"/>
                </a:cubicBezTo>
                <a:cubicBezTo>
                  <a:pt x="1838923" y="5651735"/>
                  <a:pt x="1813616" y="5677041"/>
                  <a:pt x="1847358" y="5719218"/>
                </a:cubicBezTo>
                <a:lnTo>
                  <a:pt x="1872664" y="5719218"/>
                </a:lnTo>
                <a:cubicBezTo>
                  <a:pt x="1897971" y="5693912"/>
                  <a:pt x="1914841" y="5668605"/>
                  <a:pt x="1914841" y="5643299"/>
                </a:cubicBezTo>
                <a:cubicBezTo>
                  <a:pt x="1914841" y="5558945"/>
                  <a:pt x="1754568" y="5558945"/>
                  <a:pt x="1746133" y="5558945"/>
                </a:cubicBezTo>
                <a:cubicBezTo>
                  <a:pt x="1746133" y="5550509"/>
                  <a:pt x="1737697" y="5533639"/>
                  <a:pt x="1737697" y="5525203"/>
                </a:cubicBezTo>
                <a:cubicBezTo>
                  <a:pt x="1746133" y="5516768"/>
                  <a:pt x="1737697" y="5516768"/>
                  <a:pt x="1763004" y="5516768"/>
                </a:cubicBezTo>
                <a:cubicBezTo>
                  <a:pt x="1779875" y="5516768"/>
                  <a:pt x="1805181" y="5533639"/>
                  <a:pt x="1830487" y="5533639"/>
                </a:cubicBezTo>
                <a:cubicBezTo>
                  <a:pt x="1847358" y="5533639"/>
                  <a:pt x="1855793" y="5516768"/>
                  <a:pt x="1864229" y="5508332"/>
                </a:cubicBezTo>
                <a:cubicBezTo>
                  <a:pt x="1855793" y="5491462"/>
                  <a:pt x="1838923" y="5483026"/>
                  <a:pt x="1838923" y="5457720"/>
                </a:cubicBezTo>
                <a:cubicBezTo>
                  <a:pt x="1838923" y="5440849"/>
                  <a:pt x="1847358" y="5432414"/>
                  <a:pt x="1872664" y="5432414"/>
                </a:cubicBezTo>
                <a:cubicBezTo>
                  <a:pt x="1906406" y="5432414"/>
                  <a:pt x="1923277" y="5491462"/>
                  <a:pt x="1923277" y="5499897"/>
                </a:cubicBezTo>
                <a:close/>
                <a:moveTo>
                  <a:pt x="5778266" y="5474591"/>
                </a:moveTo>
                <a:cubicBezTo>
                  <a:pt x="5778266" y="5516768"/>
                  <a:pt x="5744524" y="5525203"/>
                  <a:pt x="5727653" y="5525203"/>
                </a:cubicBezTo>
                <a:cubicBezTo>
                  <a:pt x="5677041" y="5525203"/>
                  <a:pt x="5702347" y="5499897"/>
                  <a:pt x="5677041" y="5466155"/>
                </a:cubicBezTo>
                <a:lnTo>
                  <a:pt x="5651734" y="5466155"/>
                </a:lnTo>
                <a:cubicBezTo>
                  <a:pt x="5651734" y="5474591"/>
                  <a:pt x="5643299" y="5483026"/>
                  <a:pt x="5643299" y="5499897"/>
                </a:cubicBezTo>
                <a:cubicBezTo>
                  <a:pt x="5643299" y="5525203"/>
                  <a:pt x="5677041" y="5550509"/>
                  <a:pt x="5693912" y="5558945"/>
                </a:cubicBezTo>
                <a:cubicBezTo>
                  <a:pt x="5685476" y="5575816"/>
                  <a:pt x="5668605" y="5584251"/>
                  <a:pt x="5643299" y="5584251"/>
                </a:cubicBezTo>
                <a:cubicBezTo>
                  <a:pt x="5584251" y="5584251"/>
                  <a:pt x="5584251" y="5466155"/>
                  <a:pt x="5584251" y="5457720"/>
                </a:cubicBezTo>
                <a:cubicBezTo>
                  <a:pt x="5584251" y="5398672"/>
                  <a:pt x="5601122" y="5407107"/>
                  <a:pt x="5660170" y="5407107"/>
                </a:cubicBezTo>
                <a:cubicBezTo>
                  <a:pt x="5702347" y="5407107"/>
                  <a:pt x="5778266" y="5415543"/>
                  <a:pt x="5778266" y="5474591"/>
                </a:cubicBezTo>
                <a:close/>
                <a:moveTo>
                  <a:pt x="6081941" y="5398672"/>
                </a:moveTo>
                <a:lnTo>
                  <a:pt x="6081941" y="5423978"/>
                </a:lnTo>
                <a:cubicBezTo>
                  <a:pt x="6073506" y="5432414"/>
                  <a:pt x="6056635" y="5440849"/>
                  <a:pt x="6048199" y="5449284"/>
                </a:cubicBezTo>
                <a:lnTo>
                  <a:pt x="6014458" y="5449284"/>
                </a:lnTo>
                <a:lnTo>
                  <a:pt x="5997587" y="5432414"/>
                </a:lnTo>
                <a:cubicBezTo>
                  <a:pt x="6006022" y="5423978"/>
                  <a:pt x="6022893" y="5390236"/>
                  <a:pt x="6048199" y="5390236"/>
                </a:cubicBezTo>
                <a:cubicBezTo>
                  <a:pt x="6065070" y="5390236"/>
                  <a:pt x="6073506" y="5398672"/>
                  <a:pt x="6081941" y="5398672"/>
                </a:cubicBezTo>
                <a:close/>
                <a:moveTo>
                  <a:pt x="5533639" y="5449284"/>
                </a:moveTo>
                <a:cubicBezTo>
                  <a:pt x="5533639" y="5508332"/>
                  <a:pt x="5483026" y="5466155"/>
                  <a:pt x="5449284" y="5483026"/>
                </a:cubicBezTo>
                <a:cubicBezTo>
                  <a:pt x="5457720" y="5499897"/>
                  <a:pt x="5466155" y="5516768"/>
                  <a:pt x="5491461" y="5516768"/>
                </a:cubicBezTo>
                <a:cubicBezTo>
                  <a:pt x="5508332" y="5516768"/>
                  <a:pt x="5533639" y="5499897"/>
                  <a:pt x="5550509" y="5499897"/>
                </a:cubicBezTo>
                <a:cubicBezTo>
                  <a:pt x="5558945" y="5533639"/>
                  <a:pt x="5575816" y="5567380"/>
                  <a:pt x="5592686" y="5601122"/>
                </a:cubicBezTo>
                <a:lnTo>
                  <a:pt x="5491461" y="5601122"/>
                </a:lnTo>
                <a:cubicBezTo>
                  <a:pt x="5432413" y="5575816"/>
                  <a:pt x="5339624" y="5474591"/>
                  <a:pt x="5272140" y="5440849"/>
                </a:cubicBezTo>
                <a:cubicBezTo>
                  <a:pt x="5280576" y="5423978"/>
                  <a:pt x="5297447" y="5407107"/>
                  <a:pt x="5331188" y="5398672"/>
                </a:cubicBezTo>
                <a:cubicBezTo>
                  <a:pt x="5364930" y="5390236"/>
                  <a:pt x="5449284" y="5390236"/>
                  <a:pt x="5474591" y="5390236"/>
                </a:cubicBezTo>
                <a:cubicBezTo>
                  <a:pt x="5516768" y="5390236"/>
                  <a:pt x="5533639" y="5415543"/>
                  <a:pt x="5533639" y="5449284"/>
                </a:cubicBezTo>
                <a:close/>
                <a:moveTo>
                  <a:pt x="1256878" y="5432414"/>
                </a:moveTo>
                <a:cubicBezTo>
                  <a:pt x="1248443" y="5440849"/>
                  <a:pt x="1231572" y="5457720"/>
                  <a:pt x="1214701" y="5457720"/>
                </a:cubicBezTo>
                <a:cubicBezTo>
                  <a:pt x="1189395" y="5457720"/>
                  <a:pt x="1164089" y="5423978"/>
                  <a:pt x="1147218" y="5423978"/>
                </a:cubicBezTo>
                <a:cubicBezTo>
                  <a:pt x="1138782" y="5423978"/>
                  <a:pt x="1088170" y="5449284"/>
                  <a:pt x="1079734" y="5491462"/>
                </a:cubicBezTo>
                <a:cubicBezTo>
                  <a:pt x="1079734" y="5491462"/>
                  <a:pt x="1071299" y="5499897"/>
                  <a:pt x="1096605" y="5499897"/>
                </a:cubicBezTo>
                <a:cubicBezTo>
                  <a:pt x="1113476" y="5499897"/>
                  <a:pt x="1121911" y="5474591"/>
                  <a:pt x="1138782" y="5457720"/>
                </a:cubicBezTo>
                <a:cubicBezTo>
                  <a:pt x="1155653" y="5466155"/>
                  <a:pt x="1172524" y="5474591"/>
                  <a:pt x="1172524" y="5499897"/>
                </a:cubicBezTo>
                <a:cubicBezTo>
                  <a:pt x="1172524" y="5533639"/>
                  <a:pt x="1138782" y="5558945"/>
                  <a:pt x="1113476" y="5558945"/>
                </a:cubicBezTo>
                <a:cubicBezTo>
                  <a:pt x="1071299" y="5558945"/>
                  <a:pt x="953203" y="5474591"/>
                  <a:pt x="944768" y="5466155"/>
                </a:cubicBezTo>
                <a:cubicBezTo>
                  <a:pt x="1003816" y="5440849"/>
                  <a:pt x="1130347" y="5373366"/>
                  <a:pt x="1155653" y="5373366"/>
                </a:cubicBezTo>
                <a:cubicBezTo>
                  <a:pt x="1172524" y="5373366"/>
                  <a:pt x="1231572" y="5407107"/>
                  <a:pt x="1256878" y="5432414"/>
                </a:cubicBezTo>
                <a:close/>
                <a:moveTo>
                  <a:pt x="6250650" y="5364930"/>
                </a:moveTo>
                <a:cubicBezTo>
                  <a:pt x="6250650" y="5432414"/>
                  <a:pt x="6149424" y="5483026"/>
                  <a:pt x="6124118" y="5483026"/>
                </a:cubicBezTo>
                <a:cubicBezTo>
                  <a:pt x="6107247" y="5483026"/>
                  <a:pt x="6098812" y="5474591"/>
                  <a:pt x="6081941" y="5474591"/>
                </a:cubicBezTo>
                <a:cubicBezTo>
                  <a:pt x="6090377" y="5407107"/>
                  <a:pt x="6157860" y="5440849"/>
                  <a:pt x="6200037" y="5390236"/>
                </a:cubicBezTo>
                <a:cubicBezTo>
                  <a:pt x="6200037" y="5381801"/>
                  <a:pt x="6183166" y="5373366"/>
                  <a:pt x="6174731" y="5364930"/>
                </a:cubicBezTo>
                <a:lnTo>
                  <a:pt x="6174731" y="5339624"/>
                </a:lnTo>
                <a:cubicBezTo>
                  <a:pt x="6183166" y="5331188"/>
                  <a:pt x="6174731" y="5331188"/>
                  <a:pt x="6200037" y="5331188"/>
                </a:cubicBezTo>
                <a:cubicBezTo>
                  <a:pt x="6216908" y="5331188"/>
                  <a:pt x="6250650" y="5339624"/>
                  <a:pt x="6250650" y="5364930"/>
                </a:cubicBezTo>
                <a:close/>
                <a:moveTo>
                  <a:pt x="1788310" y="5398672"/>
                </a:moveTo>
                <a:cubicBezTo>
                  <a:pt x="1737697" y="5398672"/>
                  <a:pt x="1611166" y="5542074"/>
                  <a:pt x="1560554" y="5542074"/>
                </a:cubicBezTo>
                <a:lnTo>
                  <a:pt x="1484635" y="5542074"/>
                </a:lnTo>
                <a:cubicBezTo>
                  <a:pt x="1484635" y="5449284"/>
                  <a:pt x="1619602" y="5516768"/>
                  <a:pt x="1619602" y="5415543"/>
                </a:cubicBezTo>
                <a:cubicBezTo>
                  <a:pt x="1619602" y="5398672"/>
                  <a:pt x="1602731" y="5390236"/>
                  <a:pt x="1585860" y="5381801"/>
                </a:cubicBezTo>
                <a:cubicBezTo>
                  <a:pt x="1577424" y="5398672"/>
                  <a:pt x="1585860" y="5415543"/>
                  <a:pt x="1585860" y="5432414"/>
                </a:cubicBezTo>
                <a:cubicBezTo>
                  <a:pt x="1577424" y="5432414"/>
                  <a:pt x="1560554" y="5440849"/>
                  <a:pt x="1552118" y="5440849"/>
                </a:cubicBezTo>
                <a:cubicBezTo>
                  <a:pt x="1543683" y="5432414"/>
                  <a:pt x="1535247" y="5415543"/>
                  <a:pt x="1535247" y="5398672"/>
                </a:cubicBezTo>
                <a:cubicBezTo>
                  <a:pt x="1535247" y="5348059"/>
                  <a:pt x="1552118" y="5331188"/>
                  <a:pt x="1611166" y="5331188"/>
                </a:cubicBezTo>
                <a:cubicBezTo>
                  <a:pt x="1619602" y="5331188"/>
                  <a:pt x="1763004" y="5364930"/>
                  <a:pt x="1788310" y="5398672"/>
                </a:cubicBezTo>
                <a:close/>
                <a:moveTo>
                  <a:pt x="1518376" y="5322753"/>
                </a:moveTo>
                <a:cubicBezTo>
                  <a:pt x="1501506" y="5373366"/>
                  <a:pt x="1509941" y="5525203"/>
                  <a:pt x="1417151" y="5525203"/>
                </a:cubicBezTo>
                <a:cubicBezTo>
                  <a:pt x="1374974" y="5525203"/>
                  <a:pt x="1341233" y="5474591"/>
                  <a:pt x="1341233" y="5457720"/>
                </a:cubicBezTo>
                <a:cubicBezTo>
                  <a:pt x="1341233" y="5432414"/>
                  <a:pt x="1366539" y="5423978"/>
                  <a:pt x="1383410" y="5423978"/>
                </a:cubicBezTo>
                <a:cubicBezTo>
                  <a:pt x="1408716" y="5423978"/>
                  <a:pt x="1417151" y="5440849"/>
                  <a:pt x="1434022" y="5449284"/>
                </a:cubicBezTo>
                <a:cubicBezTo>
                  <a:pt x="1434022" y="5449284"/>
                  <a:pt x="1442458" y="5449284"/>
                  <a:pt x="1442458" y="5432414"/>
                </a:cubicBezTo>
                <a:cubicBezTo>
                  <a:pt x="1442458" y="5390236"/>
                  <a:pt x="1391845" y="5381801"/>
                  <a:pt x="1383410" y="5381801"/>
                </a:cubicBezTo>
                <a:cubicBezTo>
                  <a:pt x="1358103" y="5381801"/>
                  <a:pt x="1341233" y="5398672"/>
                  <a:pt x="1315926" y="5423978"/>
                </a:cubicBezTo>
                <a:cubicBezTo>
                  <a:pt x="1307491" y="5415543"/>
                  <a:pt x="1307491" y="5415543"/>
                  <a:pt x="1307491" y="5398672"/>
                </a:cubicBezTo>
                <a:cubicBezTo>
                  <a:pt x="1307491" y="5322753"/>
                  <a:pt x="1341233" y="5314318"/>
                  <a:pt x="1408716" y="5314318"/>
                </a:cubicBezTo>
                <a:cubicBezTo>
                  <a:pt x="1434022" y="5314318"/>
                  <a:pt x="1484635" y="5322753"/>
                  <a:pt x="1518376" y="5322753"/>
                </a:cubicBezTo>
                <a:close/>
                <a:moveTo>
                  <a:pt x="1071299" y="5364930"/>
                </a:moveTo>
                <a:lnTo>
                  <a:pt x="1020686" y="5364930"/>
                </a:lnTo>
                <a:cubicBezTo>
                  <a:pt x="1003816" y="5356495"/>
                  <a:pt x="986945" y="5339624"/>
                  <a:pt x="978509" y="5322753"/>
                </a:cubicBezTo>
                <a:cubicBezTo>
                  <a:pt x="995380" y="5322753"/>
                  <a:pt x="1012251" y="5314318"/>
                  <a:pt x="1029122" y="5314318"/>
                </a:cubicBezTo>
                <a:cubicBezTo>
                  <a:pt x="1054428" y="5314318"/>
                  <a:pt x="1062864" y="5314318"/>
                  <a:pt x="1071299" y="5364930"/>
                </a:cubicBezTo>
                <a:close/>
                <a:moveTo>
                  <a:pt x="5516768" y="5280576"/>
                </a:moveTo>
                <a:lnTo>
                  <a:pt x="5542074" y="5381801"/>
                </a:lnTo>
                <a:cubicBezTo>
                  <a:pt x="5440849" y="5339624"/>
                  <a:pt x="5449284" y="5356495"/>
                  <a:pt x="5432413" y="5356495"/>
                </a:cubicBezTo>
                <a:lnTo>
                  <a:pt x="5432413" y="5305882"/>
                </a:lnTo>
                <a:cubicBezTo>
                  <a:pt x="5449284" y="5280576"/>
                  <a:pt x="5474591" y="5263705"/>
                  <a:pt x="5491461" y="5263705"/>
                </a:cubicBezTo>
                <a:cubicBezTo>
                  <a:pt x="5516768" y="5263705"/>
                  <a:pt x="5516768" y="5272140"/>
                  <a:pt x="5516768" y="5280576"/>
                </a:cubicBezTo>
                <a:close/>
                <a:moveTo>
                  <a:pt x="902590" y="5272140"/>
                </a:moveTo>
                <a:lnTo>
                  <a:pt x="902590" y="5297447"/>
                </a:lnTo>
                <a:cubicBezTo>
                  <a:pt x="894155" y="5305882"/>
                  <a:pt x="877284" y="5297447"/>
                  <a:pt x="877284" y="5322753"/>
                </a:cubicBezTo>
                <a:cubicBezTo>
                  <a:pt x="877284" y="5373366"/>
                  <a:pt x="1003816" y="5381801"/>
                  <a:pt x="1012251" y="5390236"/>
                </a:cubicBezTo>
                <a:cubicBezTo>
                  <a:pt x="1003816" y="5407107"/>
                  <a:pt x="978509" y="5415543"/>
                  <a:pt x="953203" y="5415543"/>
                </a:cubicBezTo>
                <a:cubicBezTo>
                  <a:pt x="877284" y="5415543"/>
                  <a:pt x="835107" y="5339624"/>
                  <a:pt x="835107" y="5297447"/>
                </a:cubicBezTo>
                <a:cubicBezTo>
                  <a:pt x="835107" y="5280576"/>
                  <a:pt x="826672" y="5255270"/>
                  <a:pt x="860413" y="5255270"/>
                </a:cubicBezTo>
                <a:cubicBezTo>
                  <a:pt x="885720" y="5255270"/>
                  <a:pt x="894155" y="5263705"/>
                  <a:pt x="902590" y="5272140"/>
                </a:cubicBezTo>
                <a:close/>
                <a:moveTo>
                  <a:pt x="1636472" y="5255270"/>
                </a:moveTo>
                <a:lnTo>
                  <a:pt x="1636472" y="5297447"/>
                </a:lnTo>
                <a:lnTo>
                  <a:pt x="1568989" y="5297447"/>
                </a:lnTo>
                <a:cubicBezTo>
                  <a:pt x="1560554" y="5289011"/>
                  <a:pt x="1552118" y="5289011"/>
                  <a:pt x="1543683" y="5280576"/>
                </a:cubicBezTo>
                <a:cubicBezTo>
                  <a:pt x="1552118" y="5255270"/>
                  <a:pt x="1552118" y="5221528"/>
                  <a:pt x="1552118" y="5196222"/>
                </a:cubicBezTo>
                <a:cubicBezTo>
                  <a:pt x="1568989" y="5196222"/>
                  <a:pt x="1636472" y="5213093"/>
                  <a:pt x="1636472" y="5255270"/>
                </a:cubicBezTo>
                <a:close/>
                <a:moveTo>
                  <a:pt x="5845749" y="5221528"/>
                </a:moveTo>
                <a:cubicBezTo>
                  <a:pt x="5845749" y="5238399"/>
                  <a:pt x="5803572" y="5246834"/>
                  <a:pt x="5778266" y="5255270"/>
                </a:cubicBezTo>
                <a:cubicBezTo>
                  <a:pt x="5769830" y="5246834"/>
                  <a:pt x="5761395" y="5229963"/>
                  <a:pt x="5761395" y="5221528"/>
                </a:cubicBezTo>
                <a:cubicBezTo>
                  <a:pt x="5778266" y="5213093"/>
                  <a:pt x="5803572" y="5196222"/>
                  <a:pt x="5837314" y="5187786"/>
                </a:cubicBezTo>
                <a:cubicBezTo>
                  <a:pt x="5837314" y="5196222"/>
                  <a:pt x="5845749" y="5196222"/>
                  <a:pt x="5845749" y="5221528"/>
                </a:cubicBezTo>
                <a:close/>
                <a:moveTo>
                  <a:pt x="6039764" y="5229963"/>
                </a:moveTo>
                <a:cubicBezTo>
                  <a:pt x="6039764" y="5255270"/>
                  <a:pt x="6022893" y="5331188"/>
                  <a:pt x="5997587" y="5381801"/>
                </a:cubicBezTo>
                <a:cubicBezTo>
                  <a:pt x="5989151" y="5398672"/>
                  <a:pt x="5946974" y="5415543"/>
                  <a:pt x="5921668" y="5415543"/>
                </a:cubicBezTo>
                <a:cubicBezTo>
                  <a:pt x="5887926" y="5415543"/>
                  <a:pt x="5879491" y="5381801"/>
                  <a:pt x="5879491" y="5364930"/>
                </a:cubicBezTo>
                <a:cubicBezTo>
                  <a:pt x="5879491" y="5339624"/>
                  <a:pt x="5921668" y="5339624"/>
                  <a:pt x="5938539" y="5331188"/>
                </a:cubicBezTo>
                <a:cubicBezTo>
                  <a:pt x="5930103" y="5322753"/>
                  <a:pt x="5921668" y="5314318"/>
                  <a:pt x="5904797" y="5314318"/>
                </a:cubicBezTo>
                <a:cubicBezTo>
                  <a:pt x="5871055" y="5314318"/>
                  <a:pt x="5845749" y="5356495"/>
                  <a:pt x="5845749" y="5373366"/>
                </a:cubicBezTo>
                <a:cubicBezTo>
                  <a:pt x="5845749" y="5398672"/>
                  <a:pt x="5854185" y="5407107"/>
                  <a:pt x="5862620" y="5415543"/>
                </a:cubicBezTo>
                <a:cubicBezTo>
                  <a:pt x="5862620" y="5415543"/>
                  <a:pt x="5854185" y="5423978"/>
                  <a:pt x="5845749" y="5423978"/>
                </a:cubicBezTo>
                <a:cubicBezTo>
                  <a:pt x="5837314" y="5381801"/>
                  <a:pt x="5828878" y="5331188"/>
                  <a:pt x="5812008" y="5289011"/>
                </a:cubicBezTo>
                <a:cubicBezTo>
                  <a:pt x="5871055" y="5246834"/>
                  <a:pt x="5972281" y="5272140"/>
                  <a:pt x="6014458" y="5170915"/>
                </a:cubicBezTo>
                <a:cubicBezTo>
                  <a:pt x="6031329" y="5187786"/>
                  <a:pt x="6039764" y="5213093"/>
                  <a:pt x="6039764" y="5229963"/>
                </a:cubicBezTo>
                <a:close/>
                <a:moveTo>
                  <a:pt x="5803572" y="5364930"/>
                </a:moveTo>
                <a:lnTo>
                  <a:pt x="5803572" y="5440849"/>
                </a:lnTo>
                <a:cubicBezTo>
                  <a:pt x="5795137" y="5398672"/>
                  <a:pt x="5719218" y="5373366"/>
                  <a:pt x="5702347" y="5373366"/>
                </a:cubicBezTo>
                <a:cubicBezTo>
                  <a:pt x="5702347" y="5364930"/>
                  <a:pt x="5710782" y="5356495"/>
                  <a:pt x="5710782" y="5331188"/>
                </a:cubicBezTo>
                <a:cubicBezTo>
                  <a:pt x="5710782" y="5289011"/>
                  <a:pt x="5685476" y="5272140"/>
                  <a:pt x="5651734" y="5272140"/>
                </a:cubicBezTo>
                <a:cubicBezTo>
                  <a:pt x="5626428" y="5272140"/>
                  <a:pt x="5617993" y="5289011"/>
                  <a:pt x="5601122" y="5305882"/>
                </a:cubicBezTo>
                <a:cubicBezTo>
                  <a:pt x="5601122" y="5314318"/>
                  <a:pt x="5609557" y="5331188"/>
                  <a:pt x="5617993" y="5339624"/>
                </a:cubicBezTo>
                <a:cubicBezTo>
                  <a:pt x="5626428" y="5331188"/>
                  <a:pt x="5634864" y="5314318"/>
                  <a:pt x="5643299" y="5305882"/>
                </a:cubicBezTo>
                <a:cubicBezTo>
                  <a:pt x="5660170" y="5305882"/>
                  <a:pt x="5677041" y="5314318"/>
                  <a:pt x="5677041" y="5331188"/>
                </a:cubicBezTo>
                <a:cubicBezTo>
                  <a:pt x="5677041" y="5373366"/>
                  <a:pt x="5626428" y="5381801"/>
                  <a:pt x="5617993" y="5381801"/>
                </a:cubicBezTo>
                <a:cubicBezTo>
                  <a:pt x="5567380" y="5381801"/>
                  <a:pt x="5558945" y="5339624"/>
                  <a:pt x="5558945" y="5305882"/>
                </a:cubicBezTo>
                <a:cubicBezTo>
                  <a:pt x="5558945" y="5289011"/>
                  <a:pt x="5567380" y="5229963"/>
                  <a:pt x="5567380" y="5204657"/>
                </a:cubicBezTo>
                <a:cubicBezTo>
                  <a:pt x="5567380" y="5187786"/>
                  <a:pt x="5584251" y="5145609"/>
                  <a:pt x="5601122" y="5111867"/>
                </a:cubicBezTo>
                <a:cubicBezTo>
                  <a:pt x="5626428" y="5145609"/>
                  <a:pt x="5803572" y="5280576"/>
                  <a:pt x="5803572" y="5364930"/>
                </a:cubicBezTo>
                <a:close/>
                <a:moveTo>
                  <a:pt x="1096605" y="5103432"/>
                </a:moveTo>
                <a:cubicBezTo>
                  <a:pt x="1113476" y="5154045"/>
                  <a:pt x="1273749" y="5162480"/>
                  <a:pt x="1273749" y="5229963"/>
                </a:cubicBezTo>
                <a:cubicBezTo>
                  <a:pt x="1273749" y="5272140"/>
                  <a:pt x="1231572" y="5297447"/>
                  <a:pt x="1256878" y="5373366"/>
                </a:cubicBezTo>
                <a:cubicBezTo>
                  <a:pt x="1240007" y="5364930"/>
                  <a:pt x="1214701" y="5356495"/>
                  <a:pt x="1197830" y="5348059"/>
                </a:cubicBezTo>
                <a:cubicBezTo>
                  <a:pt x="1197830" y="5314318"/>
                  <a:pt x="1197830" y="5255270"/>
                  <a:pt x="1147218" y="5246834"/>
                </a:cubicBezTo>
                <a:cubicBezTo>
                  <a:pt x="1138782" y="5246834"/>
                  <a:pt x="1130347" y="5255270"/>
                  <a:pt x="1121911" y="5263705"/>
                </a:cubicBezTo>
                <a:cubicBezTo>
                  <a:pt x="1130347" y="5280576"/>
                  <a:pt x="1164089" y="5289011"/>
                  <a:pt x="1164089" y="5305882"/>
                </a:cubicBezTo>
                <a:cubicBezTo>
                  <a:pt x="1164089" y="5339624"/>
                  <a:pt x="1130347" y="5339624"/>
                  <a:pt x="1121911" y="5339624"/>
                </a:cubicBezTo>
                <a:cubicBezTo>
                  <a:pt x="1088170" y="5339624"/>
                  <a:pt x="1045993" y="5187786"/>
                  <a:pt x="1045993" y="5179351"/>
                </a:cubicBezTo>
                <a:cubicBezTo>
                  <a:pt x="1045993" y="5154045"/>
                  <a:pt x="1062864" y="5128738"/>
                  <a:pt x="1071299" y="5103432"/>
                </a:cubicBezTo>
                <a:lnTo>
                  <a:pt x="1096605" y="5103432"/>
                </a:lnTo>
                <a:close/>
                <a:moveTo>
                  <a:pt x="1324362" y="5170915"/>
                </a:moveTo>
                <a:cubicBezTo>
                  <a:pt x="1315926" y="5170915"/>
                  <a:pt x="1307491" y="5179351"/>
                  <a:pt x="1290620" y="5179351"/>
                </a:cubicBezTo>
                <a:cubicBezTo>
                  <a:pt x="1265314" y="5179351"/>
                  <a:pt x="1240007" y="5137174"/>
                  <a:pt x="1240007" y="5120303"/>
                </a:cubicBezTo>
                <a:cubicBezTo>
                  <a:pt x="1240007" y="5094997"/>
                  <a:pt x="1248443" y="5103432"/>
                  <a:pt x="1256878" y="5094997"/>
                </a:cubicBezTo>
                <a:cubicBezTo>
                  <a:pt x="1273749" y="5111867"/>
                  <a:pt x="1324362" y="5128738"/>
                  <a:pt x="1324362" y="5170915"/>
                </a:cubicBezTo>
                <a:close/>
                <a:moveTo>
                  <a:pt x="1501506" y="5179351"/>
                </a:moveTo>
                <a:cubicBezTo>
                  <a:pt x="1501506" y="5196222"/>
                  <a:pt x="1518376" y="5204657"/>
                  <a:pt x="1518376" y="5229963"/>
                </a:cubicBezTo>
                <a:cubicBezTo>
                  <a:pt x="1518376" y="5246834"/>
                  <a:pt x="1501506" y="5272140"/>
                  <a:pt x="1484635" y="5280576"/>
                </a:cubicBezTo>
                <a:lnTo>
                  <a:pt x="1425587" y="5280576"/>
                </a:lnTo>
                <a:cubicBezTo>
                  <a:pt x="1425587" y="5272140"/>
                  <a:pt x="1417151" y="5272140"/>
                  <a:pt x="1417151" y="5255270"/>
                </a:cubicBezTo>
                <a:cubicBezTo>
                  <a:pt x="1417151" y="5229963"/>
                  <a:pt x="1442458" y="5238399"/>
                  <a:pt x="1459328" y="5221528"/>
                </a:cubicBezTo>
                <a:cubicBezTo>
                  <a:pt x="1450893" y="5213093"/>
                  <a:pt x="1450893" y="5204657"/>
                  <a:pt x="1425587" y="5204657"/>
                </a:cubicBezTo>
                <a:cubicBezTo>
                  <a:pt x="1400280" y="5204657"/>
                  <a:pt x="1349668" y="5238399"/>
                  <a:pt x="1374974" y="5263705"/>
                </a:cubicBezTo>
                <a:cubicBezTo>
                  <a:pt x="1349668" y="5280576"/>
                  <a:pt x="1282185" y="5297447"/>
                  <a:pt x="1282185" y="5314318"/>
                </a:cubicBezTo>
                <a:cubicBezTo>
                  <a:pt x="1282185" y="5196222"/>
                  <a:pt x="1374974" y="5196222"/>
                  <a:pt x="1467764" y="5061255"/>
                </a:cubicBezTo>
                <a:cubicBezTo>
                  <a:pt x="1501506" y="5086561"/>
                  <a:pt x="1493070" y="5154045"/>
                  <a:pt x="1501506" y="5179351"/>
                </a:cubicBezTo>
                <a:close/>
                <a:moveTo>
                  <a:pt x="6200037" y="5145609"/>
                </a:moveTo>
                <a:cubicBezTo>
                  <a:pt x="6174731" y="5120303"/>
                  <a:pt x="6174731" y="5078126"/>
                  <a:pt x="6174731" y="5069690"/>
                </a:cubicBezTo>
                <a:cubicBezTo>
                  <a:pt x="6174731" y="5052819"/>
                  <a:pt x="6183166" y="5027513"/>
                  <a:pt x="6191602" y="5019078"/>
                </a:cubicBezTo>
                <a:lnTo>
                  <a:pt x="6200037" y="5145609"/>
                </a:lnTo>
                <a:close/>
                <a:moveTo>
                  <a:pt x="6385616" y="4968465"/>
                </a:moveTo>
                <a:cubicBezTo>
                  <a:pt x="6453100" y="5002207"/>
                  <a:pt x="6469971" y="5061255"/>
                  <a:pt x="6469971" y="5103432"/>
                </a:cubicBezTo>
                <a:cubicBezTo>
                  <a:pt x="6469971" y="5314318"/>
                  <a:pt x="5845749" y="5913233"/>
                  <a:pt x="5719218" y="5989152"/>
                </a:cubicBezTo>
                <a:cubicBezTo>
                  <a:pt x="5558945" y="6081941"/>
                  <a:pt x="5390236" y="6259085"/>
                  <a:pt x="5238399" y="6259085"/>
                </a:cubicBezTo>
                <a:cubicBezTo>
                  <a:pt x="5187786" y="6259085"/>
                  <a:pt x="5120303" y="6242214"/>
                  <a:pt x="5103432" y="6174731"/>
                </a:cubicBezTo>
                <a:cubicBezTo>
                  <a:pt x="5120303" y="6208473"/>
                  <a:pt x="5221528" y="6242214"/>
                  <a:pt x="5272140" y="6242214"/>
                </a:cubicBezTo>
                <a:cubicBezTo>
                  <a:pt x="5491461" y="6242214"/>
                  <a:pt x="6453100" y="5339624"/>
                  <a:pt x="6453100" y="5103432"/>
                </a:cubicBezTo>
                <a:cubicBezTo>
                  <a:pt x="6453100" y="5052819"/>
                  <a:pt x="6436229" y="4985336"/>
                  <a:pt x="6368745" y="4968465"/>
                </a:cubicBezTo>
                <a:lnTo>
                  <a:pt x="6385616" y="4968465"/>
                </a:lnTo>
                <a:close/>
                <a:moveTo>
                  <a:pt x="6174731" y="4968465"/>
                </a:moveTo>
                <a:cubicBezTo>
                  <a:pt x="6174731" y="4993771"/>
                  <a:pt x="6140989" y="5052819"/>
                  <a:pt x="6140989" y="5078126"/>
                </a:cubicBezTo>
                <a:cubicBezTo>
                  <a:pt x="6140989" y="5094997"/>
                  <a:pt x="6149424" y="5179351"/>
                  <a:pt x="6191602" y="5179351"/>
                </a:cubicBezTo>
                <a:cubicBezTo>
                  <a:pt x="6208472" y="5179351"/>
                  <a:pt x="6233779" y="5145609"/>
                  <a:pt x="6259085" y="5145609"/>
                </a:cubicBezTo>
                <a:cubicBezTo>
                  <a:pt x="6292827" y="5145609"/>
                  <a:pt x="6309698" y="5187786"/>
                  <a:pt x="6309698" y="5196222"/>
                </a:cubicBezTo>
                <a:cubicBezTo>
                  <a:pt x="6309698" y="5255270"/>
                  <a:pt x="6225343" y="5272140"/>
                  <a:pt x="6216908" y="5272140"/>
                </a:cubicBezTo>
                <a:cubicBezTo>
                  <a:pt x="6115683" y="5272140"/>
                  <a:pt x="6073506" y="5154045"/>
                  <a:pt x="6073506" y="5086561"/>
                </a:cubicBezTo>
                <a:cubicBezTo>
                  <a:pt x="6073506" y="5019078"/>
                  <a:pt x="6081941" y="5010642"/>
                  <a:pt x="6149424" y="4926288"/>
                </a:cubicBezTo>
                <a:cubicBezTo>
                  <a:pt x="6166295" y="4934723"/>
                  <a:pt x="6174731" y="4951594"/>
                  <a:pt x="6174731" y="4968465"/>
                </a:cubicBezTo>
                <a:close/>
                <a:moveTo>
                  <a:pt x="927897" y="4993771"/>
                </a:moveTo>
                <a:cubicBezTo>
                  <a:pt x="927897" y="5002207"/>
                  <a:pt x="902590" y="5044384"/>
                  <a:pt x="894155" y="5052819"/>
                </a:cubicBezTo>
                <a:cubicBezTo>
                  <a:pt x="894155" y="5035949"/>
                  <a:pt x="902590" y="5010642"/>
                  <a:pt x="902590" y="4985336"/>
                </a:cubicBezTo>
                <a:cubicBezTo>
                  <a:pt x="902590" y="4968465"/>
                  <a:pt x="894155" y="4951594"/>
                  <a:pt x="885720" y="4917853"/>
                </a:cubicBezTo>
                <a:cubicBezTo>
                  <a:pt x="902590" y="4926288"/>
                  <a:pt x="927897" y="4985336"/>
                  <a:pt x="927897" y="4993771"/>
                </a:cubicBezTo>
                <a:close/>
                <a:moveTo>
                  <a:pt x="6520583" y="4943159"/>
                </a:moveTo>
                <a:cubicBezTo>
                  <a:pt x="6562760" y="5002207"/>
                  <a:pt x="6571196" y="5052819"/>
                  <a:pt x="6571196" y="5094997"/>
                </a:cubicBezTo>
                <a:cubicBezTo>
                  <a:pt x="6571196" y="5440849"/>
                  <a:pt x="5609557" y="6233779"/>
                  <a:pt x="5449284" y="6292827"/>
                </a:cubicBezTo>
                <a:cubicBezTo>
                  <a:pt x="5322753" y="6343439"/>
                  <a:pt x="5331188" y="6360310"/>
                  <a:pt x="5246834" y="6360310"/>
                </a:cubicBezTo>
                <a:cubicBezTo>
                  <a:pt x="5229963" y="6360310"/>
                  <a:pt x="5196222" y="6360310"/>
                  <a:pt x="5187786" y="6351875"/>
                </a:cubicBezTo>
                <a:cubicBezTo>
                  <a:pt x="5137174" y="6343439"/>
                  <a:pt x="4985336" y="6259085"/>
                  <a:pt x="4985336" y="6191602"/>
                </a:cubicBezTo>
                <a:lnTo>
                  <a:pt x="4985336" y="6132554"/>
                </a:lnTo>
                <a:cubicBezTo>
                  <a:pt x="4985336" y="6132554"/>
                  <a:pt x="4976901" y="6124118"/>
                  <a:pt x="5002207" y="6124118"/>
                </a:cubicBezTo>
                <a:cubicBezTo>
                  <a:pt x="5019078" y="6124118"/>
                  <a:pt x="5035948" y="6132554"/>
                  <a:pt x="5044384" y="6149425"/>
                </a:cubicBezTo>
                <a:cubicBezTo>
                  <a:pt x="5061255" y="6157860"/>
                  <a:pt x="5069690" y="6191602"/>
                  <a:pt x="5078126" y="6208473"/>
                </a:cubicBezTo>
                <a:cubicBezTo>
                  <a:pt x="5128738" y="6275956"/>
                  <a:pt x="5196222" y="6292827"/>
                  <a:pt x="5246834" y="6292827"/>
                </a:cubicBezTo>
                <a:cubicBezTo>
                  <a:pt x="5407107" y="6292827"/>
                  <a:pt x="5533639" y="6157860"/>
                  <a:pt x="5702347" y="6039764"/>
                </a:cubicBezTo>
                <a:cubicBezTo>
                  <a:pt x="5963845" y="5845749"/>
                  <a:pt x="6267520" y="5525203"/>
                  <a:pt x="6444664" y="5272140"/>
                </a:cubicBezTo>
                <a:cubicBezTo>
                  <a:pt x="6469971" y="5229963"/>
                  <a:pt x="6486841" y="5179351"/>
                  <a:pt x="6495277" y="5128738"/>
                </a:cubicBezTo>
                <a:lnTo>
                  <a:pt x="6495277" y="5094997"/>
                </a:lnTo>
                <a:cubicBezTo>
                  <a:pt x="6495277" y="5002207"/>
                  <a:pt x="6469971" y="4951594"/>
                  <a:pt x="6326568" y="4917853"/>
                </a:cubicBezTo>
                <a:cubicBezTo>
                  <a:pt x="6326568" y="4900982"/>
                  <a:pt x="6318133" y="4884111"/>
                  <a:pt x="6318133" y="4867240"/>
                </a:cubicBezTo>
                <a:cubicBezTo>
                  <a:pt x="6335004" y="4867240"/>
                  <a:pt x="6360310" y="4858805"/>
                  <a:pt x="6385616" y="4858805"/>
                </a:cubicBezTo>
                <a:cubicBezTo>
                  <a:pt x="6419358" y="4858805"/>
                  <a:pt x="6486841" y="4884111"/>
                  <a:pt x="6520583" y="4943159"/>
                </a:cubicBezTo>
                <a:close/>
                <a:moveTo>
                  <a:pt x="607351" y="4951594"/>
                </a:moveTo>
                <a:cubicBezTo>
                  <a:pt x="598915" y="4968465"/>
                  <a:pt x="598915" y="5002207"/>
                  <a:pt x="598915" y="5019078"/>
                </a:cubicBezTo>
                <a:cubicBezTo>
                  <a:pt x="598915" y="5094997"/>
                  <a:pt x="733882" y="5255270"/>
                  <a:pt x="759188" y="5305882"/>
                </a:cubicBezTo>
                <a:cubicBezTo>
                  <a:pt x="911026" y="5542074"/>
                  <a:pt x="1568989" y="6208473"/>
                  <a:pt x="1788310" y="6208473"/>
                </a:cubicBezTo>
                <a:cubicBezTo>
                  <a:pt x="1838923" y="6208473"/>
                  <a:pt x="1838923" y="6216908"/>
                  <a:pt x="1889535" y="6166295"/>
                </a:cubicBezTo>
                <a:cubicBezTo>
                  <a:pt x="1906406" y="6149425"/>
                  <a:pt x="1914841" y="6124118"/>
                  <a:pt x="1931712" y="6115683"/>
                </a:cubicBezTo>
                <a:cubicBezTo>
                  <a:pt x="1881100" y="6216908"/>
                  <a:pt x="1855793" y="6216908"/>
                  <a:pt x="1788310" y="6216908"/>
                </a:cubicBezTo>
                <a:cubicBezTo>
                  <a:pt x="1653343" y="6216908"/>
                  <a:pt x="1594295" y="6140989"/>
                  <a:pt x="1450893" y="6039764"/>
                </a:cubicBezTo>
                <a:cubicBezTo>
                  <a:pt x="1315926" y="5946974"/>
                  <a:pt x="1155653" y="5812008"/>
                  <a:pt x="1037557" y="5677041"/>
                </a:cubicBezTo>
                <a:cubicBezTo>
                  <a:pt x="1012251" y="5643299"/>
                  <a:pt x="590480" y="5162480"/>
                  <a:pt x="590480" y="5035949"/>
                </a:cubicBezTo>
                <a:cubicBezTo>
                  <a:pt x="590480" y="4985336"/>
                  <a:pt x="607351" y="4841934"/>
                  <a:pt x="700140" y="4841934"/>
                </a:cubicBezTo>
                <a:cubicBezTo>
                  <a:pt x="683269" y="4867240"/>
                  <a:pt x="624221" y="4900982"/>
                  <a:pt x="607351" y="4951594"/>
                </a:cubicBezTo>
                <a:close/>
                <a:moveTo>
                  <a:pt x="6588067" y="4993771"/>
                </a:moveTo>
                <a:cubicBezTo>
                  <a:pt x="6604937" y="4960030"/>
                  <a:pt x="6630244" y="4917853"/>
                  <a:pt x="6630244" y="4892546"/>
                </a:cubicBezTo>
                <a:cubicBezTo>
                  <a:pt x="6630244" y="4858805"/>
                  <a:pt x="6596502" y="4841934"/>
                  <a:pt x="6588067" y="4816628"/>
                </a:cubicBezTo>
                <a:cubicBezTo>
                  <a:pt x="6638679" y="4799757"/>
                  <a:pt x="6647114" y="4867240"/>
                  <a:pt x="6647114" y="4892546"/>
                </a:cubicBezTo>
                <a:cubicBezTo>
                  <a:pt x="6647114" y="4909417"/>
                  <a:pt x="6638679" y="4985336"/>
                  <a:pt x="6588067" y="4993771"/>
                </a:cubicBezTo>
                <a:close/>
                <a:moveTo>
                  <a:pt x="1020686" y="5002207"/>
                </a:moveTo>
                <a:cubicBezTo>
                  <a:pt x="1020686" y="5103432"/>
                  <a:pt x="961638" y="5179351"/>
                  <a:pt x="868849" y="5179351"/>
                </a:cubicBezTo>
                <a:cubicBezTo>
                  <a:pt x="818236" y="5179351"/>
                  <a:pt x="767624" y="5145609"/>
                  <a:pt x="767624" y="5094997"/>
                </a:cubicBezTo>
                <a:cubicBezTo>
                  <a:pt x="767624" y="5044384"/>
                  <a:pt x="809801" y="5044384"/>
                  <a:pt x="826672" y="5044384"/>
                </a:cubicBezTo>
                <a:cubicBezTo>
                  <a:pt x="860413" y="5044384"/>
                  <a:pt x="835107" y="5052819"/>
                  <a:pt x="894155" y="5111867"/>
                </a:cubicBezTo>
                <a:cubicBezTo>
                  <a:pt x="944768" y="5069690"/>
                  <a:pt x="953203" y="5027513"/>
                  <a:pt x="953203" y="4985336"/>
                </a:cubicBezTo>
                <a:cubicBezTo>
                  <a:pt x="953203" y="4934723"/>
                  <a:pt x="902590" y="4867240"/>
                  <a:pt x="902590" y="4850369"/>
                </a:cubicBezTo>
                <a:cubicBezTo>
                  <a:pt x="902590" y="4825063"/>
                  <a:pt x="911026" y="4816628"/>
                  <a:pt x="911026" y="4799757"/>
                </a:cubicBezTo>
                <a:cubicBezTo>
                  <a:pt x="970074" y="4825063"/>
                  <a:pt x="1020686" y="4934723"/>
                  <a:pt x="1020686" y="5002207"/>
                </a:cubicBezTo>
                <a:close/>
                <a:moveTo>
                  <a:pt x="1003816" y="4825063"/>
                </a:moveTo>
                <a:cubicBezTo>
                  <a:pt x="1003816" y="4816628"/>
                  <a:pt x="970074" y="4782886"/>
                  <a:pt x="1012251" y="4791321"/>
                </a:cubicBezTo>
                <a:cubicBezTo>
                  <a:pt x="1012251" y="4799757"/>
                  <a:pt x="1020686" y="4816628"/>
                  <a:pt x="1003816" y="4825063"/>
                </a:cubicBezTo>
                <a:close/>
                <a:moveTo>
                  <a:pt x="742317" y="4740709"/>
                </a:moveTo>
                <a:lnTo>
                  <a:pt x="742317" y="4791321"/>
                </a:lnTo>
                <a:cubicBezTo>
                  <a:pt x="725447" y="4808192"/>
                  <a:pt x="691705" y="4799757"/>
                  <a:pt x="674834" y="4808192"/>
                </a:cubicBezTo>
                <a:cubicBezTo>
                  <a:pt x="590480" y="4841934"/>
                  <a:pt x="556738" y="4943159"/>
                  <a:pt x="556738" y="5019078"/>
                </a:cubicBezTo>
                <a:cubicBezTo>
                  <a:pt x="556738" y="5111867"/>
                  <a:pt x="624221" y="5179351"/>
                  <a:pt x="700140" y="5314318"/>
                </a:cubicBezTo>
                <a:cubicBezTo>
                  <a:pt x="860413" y="5584251"/>
                  <a:pt x="1552118" y="6259085"/>
                  <a:pt x="1796745" y="6259085"/>
                </a:cubicBezTo>
                <a:cubicBezTo>
                  <a:pt x="1822052" y="6259085"/>
                  <a:pt x="1923277" y="6216908"/>
                  <a:pt x="1931712" y="6191602"/>
                </a:cubicBezTo>
                <a:cubicBezTo>
                  <a:pt x="1948583" y="6149425"/>
                  <a:pt x="1965454" y="6115683"/>
                  <a:pt x="1973889" y="6081941"/>
                </a:cubicBezTo>
                <a:cubicBezTo>
                  <a:pt x="1990760" y="6073506"/>
                  <a:pt x="2016066" y="6073506"/>
                  <a:pt x="2041373" y="6065070"/>
                </a:cubicBezTo>
                <a:cubicBezTo>
                  <a:pt x="2041373" y="6073506"/>
                  <a:pt x="2049808" y="6073506"/>
                  <a:pt x="2049808" y="6098812"/>
                </a:cubicBezTo>
                <a:cubicBezTo>
                  <a:pt x="2049808" y="6216908"/>
                  <a:pt x="1940148" y="6343439"/>
                  <a:pt x="1813616" y="6343439"/>
                </a:cubicBezTo>
                <a:cubicBezTo>
                  <a:pt x="1687085" y="6343439"/>
                  <a:pt x="1543683" y="6242214"/>
                  <a:pt x="1417151" y="6140989"/>
                </a:cubicBezTo>
                <a:cubicBezTo>
                  <a:pt x="1248443" y="6006022"/>
                  <a:pt x="1029122" y="5854185"/>
                  <a:pt x="877284" y="5660170"/>
                </a:cubicBezTo>
                <a:cubicBezTo>
                  <a:pt x="742317" y="5491462"/>
                  <a:pt x="480819" y="5204657"/>
                  <a:pt x="480819" y="5019078"/>
                </a:cubicBezTo>
                <a:cubicBezTo>
                  <a:pt x="480819" y="4926288"/>
                  <a:pt x="548303" y="4757580"/>
                  <a:pt x="674834" y="4740709"/>
                </a:cubicBezTo>
                <a:lnTo>
                  <a:pt x="742317" y="4740709"/>
                </a:lnTo>
                <a:close/>
                <a:moveTo>
                  <a:pt x="6731469" y="4723838"/>
                </a:moveTo>
                <a:lnTo>
                  <a:pt x="6756775" y="4723838"/>
                </a:lnTo>
                <a:cubicBezTo>
                  <a:pt x="6756775" y="4723838"/>
                  <a:pt x="6756775" y="4732273"/>
                  <a:pt x="6731469" y="4723838"/>
                </a:cubicBezTo>
                <a:close/>
                <a:moveTo>
                  <a:pt x="6832694" y="4698532"/>
                </a:moveTo>
                <a:cubicBezTo>
                  <a:pt x="6815823" y="4723838"/>
                  <a:pt x="6815823" y="4808192"/>
                  <a:pt x="6773646" y="4825063"/>
                </a:cubicBezTo>
                <a:cubicBezTo>
                  <a:pt x="6765210" y="4808192"/>
                  <a:pt x="6756775" y="4799757"/>
                  <a:pt x="6756775" y="4774450"/>
                </a:cubicBezTo>
                <a:cubicBezTo>
                  <a:pt x="6756775" y="4757580"/>
                  <a:pt x="6782081" y="4723838"/>
                  <a:pt x="6807388" y="4698532"/>
                </a:cubicBezTo>
                <a:lnTo>
                  <a:pt x="6832694" y="4698532"/>
                </a:lnTo>
                <a:close/>
                <a:moveTo>
                  <a:pt x="472384" y="4766015"/>
                </a:moveTo>
                <a:cubicBezTo>
                  <a:pt x="472384" y="4791321"/>
                  <a:pt x="480819" y="4825063"/>
                  <a:pt x="489255" y="4850369"/>
                </a:cubicBezTo>
                <a:cubicBezTo>
                  <a:pt x="463948" y="4841934"/>
                  <a:pt x="438642" y="4782886"/>
                  <a:pt x="438642" y="4766015"/>
                </a:cubicBezTo>
                <a:cubicBezTo>
                  <a:pt x="438642" y="4740709"/>
                  <a:pt x="463948" y="4715402"/>
                  <a:pt x="489255" y="4690096"/>
                </a:cubicBezTo>
                <a:lnTo>
                  <a:pt x="506125" y="4698532"/>
                </a:lnTo>
                <a:cubicBezTo>
                  <a:pt x="489255" y="4715402"/>
                  <a:pt x="472384" y="4749144"/>
                  <a:pt x="472384" y="4766015"/>
                </a:cubicBezTo>
                <a:close/>
                <a:moveTo>
                  <a:pt x="6748340" y="4875676"/>
                </a:moveTo>
                <a:cubicBezTo>
                  <a:pt x="6748340" y="4917853"/>
                  <a:pt x="6680856" y="5086561"/>
                  <a:pt x="6604937" y="5094997"/>
                </a:cubicBezTo>
                <a:cubicBezTo>
                  <a:pt x="6604937" y="5078126"/>
                  <a:pt x="6596502" y="5052819"/>
                  <a:pt x="6596502" y="5035949"/>
                </a:cubicBezTo>
                <a:cubicBezTo>
                  <a:pt x="6596502" y="5010642"/>
                  <a:pt x="6621808" y="5010642"/>
                  <a:pt x="6630244" y="5002207"/>
                </a:cubicBezTo>
                <a:cubicBezTo>
                  <a:pt x="6638679" y="4985336"/>
                  <a:pt x="6680856" y="4892546"/>
                  <a:pt x="6680856" y="4867240"/>
                </a:cubicBezTo>
                <a:cubicBezTo>
                  <a:pt x="6680856" y="4833498"/>
                  <a:pt x="6604937" y="4766015"/>
                  <a:pt x="6588067" y="4757580"/>
                </a:cubicBezTo>
                <a:cubicBezTo>
                  <a:pt x="6545889" y="4774450"/>
                  <a:pt x="6562760" y="4841934"/>
                  <a:pt x="6512148" y="4841934"/>
                </a:cubicBezTo>
                <a:cubicBezTo>
                  <a:pt x="6486841" y="4841934"/>
                  <a:pt x="6444664" y="4799757"/>
                  <a:pt x="6444664" y="4782886"/>
                </a:cubicBezTo>
                <a:cubicBezTo>
                  <a:pt x="6444664" y="4715402"/>
                  <a:pt x="6537454" y="4681661"/>
                  <a:pt x="6562760" y="4681661"/>
                </a:cubicBezTo>
                <a:cubicBezTo>
                  <a:pt x="6680856" y="4681661"/>
                  <a:pt x="6748340" y="4791321"/>
                  <a:pt x="6748340" y="4875676"/>
                </a:cubicBezTo>
                <a:close/>
                <a:moveTo>
                  <a:pt x="6014458" y="4681661"/>
                </a:moveTo>
                <a:cubicBezTo>
                  <a:pt x="6014458" y="4698532"/>
                  <a:pt x="5997587" y="4723838"/>
                  <a:pt x="5997587" y="4740709"/>
                </a:cubicBezTo>
                <a:cubicBezTo>
                  <a:pt x="5997587" y="4757580"/>
                  <a:pt x="6056635" y="4850369"/>
                  <a:pt x="6056635" y="4892546"/>
                </a:cubicBezTo>
                <a:cubicBezTo>
                  <a:pt x="6056635" y="4934723"/>
                  <a:pt x="6006022" y="4968465"/>
                  <a:pt x="6006022" y="4993771"/>
                </a:cubicBezTo>
                <a:cubicBezTo>
                  <a:pt x="6006022" y="5010642"/>
                  <a:pt x="6022893" y="5019078"/>
                  <a:pt x="6022893" y="5044384"/>
                </a:cubicBezTo>
                <a:cubicBezTo>
                  <a:pt x="6022893" y="5086561"/>
                  <a:pt x="5955410" y="5128738"/>
                  <a:pt x="5938539" y="5128738"/>
                </a:cubicBezTo>
                <a:cubicBezTo>
                  <a:pt x="5921668" y="5128738"/>
                  <a:pt x="5913233" y="5120303"/>
                  <a:pt x="5904797" y="5111867"/>
                </a:cubicBezTo>
                <a:cubicBezTo>
                  <a:pt x="5921668" y="5069690"/>
                  <a:pt x="5938539" y="5086561"/>
                  <a:pt x="5963845" y="5061255"/>
                </a:cubicBezTo>
                <a:cubicBezTo>
                  <a:pt x="5938539" y="5019078"/>
                  <a:pt x="5913233" y="5019078"/>
                  <a:pt x="5904797" y="5019078"/>
                </a:cubicBezTo>
                <a:cubicBezTo>
                  <a:pt x="5854185" y="5019078"/>
                  <a:pt x="5744524" y="5103432"/>
                  <a:pt x="5778266" y="5179351"/>
                </a:cubicBezTo>
                <a:cubicBezTo>
                  <a:pt x="5769830" y="5179351"/>
                  <a:pt x="5752960" y="5179351"/>
                  <a:pt x="5744524" y="5187786"/>
                </a:cubicBezTo>
                <a:cubicBezTo>
                  <a:pt x="5736089" y="5179351"/>
                  <a:pt x="5736089" y="5162480"/>
                  <a:pt x="5736089" y="5145609"/>
                </a:cubicBezTo>
                <a:cubicBezTo>
                  <a:pt x="5736089" y="5120303"/>
                  <a:pt x="5744524" y="5086561"/>
                  <a:pt x="5752960" y="5061255"/>
                </a:cubicBezTo>
                <a:cubicBezTo>
                  <a:pt x="5744524" y="5052819"/>
                  <a:pt x="5744524" y="5044384"/>
                  <a:pt x="5727653" y="5044384"/>
                </a:cubicBezTo>
                <a:cubicBezTo>
                  <a:pt x="5702347" y="5044384"/>
                  <a:pt x="5702347" y="5069690"/>
                  <a:pt x="5685476" y="5086561"/>
                </a:cubicBezTo>
                <a:cubicBezTo>
                  <a:pt x="5651734" y="5061255"/>
                  <a:pt x="5651734" y="5052819"/>
                  <a:pt x="5651734" y="5044384"/>
                </a:cubicBezTo>
                <a:cubicBezTo>
                  <a:pt x="5651734" y="5002207"/>
                  <a:pt x="5693912" y="4985336"/>
                  <a:pt x="5719218" y="4985336"/>
                </a:cubicBezTo>
                <a:cubicBezTo>
                  <a:pt x="5736089" y="4985336"/>
                  <a:pt x="5769830" y="5002207"/>
                  <a:pt x="5786701" y="5002207"/>
                </a:cubicBezTo>
                <a:cubicBezTo>
                  <a:pt x="5812008" y="5002207"/>
                  <a:pt x="5820443" y="4976901"/>
                  <a:pt x="5845749" y="4976901"/>
                </a:cubicBezTo>
                <a:cubicBezTo>
                  <a:pt x="5871055" y="4968465"/>
                  <a:pt x="5904797" y="4976901"/>
                  <a:pt x="5921668" y="4968465"/>
                </a:cubicBezTo>
                <a:cubicBezTo>
                  <a:pt x="5963845" y="4951594"/>
                  <a:pt x="6014458" y="4900982"/>
                  <a:pt x="6014458" y="4884111"/>
                </a:cubicBezTo>
                <a:cubicBezTo>
                  <a:pt x="6014458" y="4858805"/>
                  <a:pt x="5980716" y="4808192"/>
                  <a:pt x="5955410" y="4808192"/>
                </a:cubicBezTo>
                <a:cubicBezTo>
                  <a:pt x="5938539" y="4808192"/>
                  <a:pt x="5921668" y="4825063"/>
                  <a:pt x="5904797" y="4841934"/>
                </a:cubicBezTo>
                <a:cubicBezTo>
                  <a:pt x="5913233" y="4850369"/>
                  <a:pt x="5921668" y="4867240"/>
                  <a:pt x="5930103" y="4875676"/>
                </a:cubicBezTo>
                <a:cubicBezTo>
                  <a:pt x="5921668" y="4884111"/>
                  <a:pt x="5904797" y="4909417"/>
                  <a:pt x="5887926" y="4909417"/>
                </a:cubicBezTo>
                <a:cubicBezTo>
                  <a:pt x="5862620" y="4909417"/>
                  <a:pt x="5837314" y="4858805"/>
                  <a:pt x="5837314" y="4841934"/>
                </a:cubicBezTo>
                <a:cubicBezTo>
                  <a:pt x="5837314" y="4782886"/>
                  <a:pt x="5896362" y="4782886"/>
                  <a:pt x="5930103" y="4740709"/>
                </a:cubicBezTo>
                <a:cubicBezTo>
                  <a:pt x="5955410" y="4698532"/>
                  <a:pt x="5963845" y="4647919"/>
                  <a:pt x="6006022" y="4622613"/>
                </a:cubicBezTo>
                <a:cubicBezTo>
                  <a:pt x="6006022" y="4639484"/>
                  <a:pt x="6014458" y="4656354"/>
                  <a:pt x="6014458" y="4681661"/>
                </a:cubicBezTo>
                <a:close/>
                <a:moveTo>
                  <a:pt x="6545889" y="4647919"/>
                </a:moveTo>
                <a:cubicBezTo>
                  <a:pt x="6537454" y="4647919"/>
                  <a:pt x="6495277" y="4664790"/>
                  <a:pt x="6495277" y="4639484"/>
                </a:cubicBezTo>
                <a:cubicBezTo>
                  <a:pt x="6495277" y="4622613"/>
                  <a:pt x="6503712" y="4614177"/>
                  <a:pt x="6520583" y="4597307"/>
                </a:cubicBezTo>
                <a:cubicBezTo>
                  <a:pt x="6537454" y="4614177"/>
                  <a:pt x="6545889" y="4631048"/>
                  <a:pt x="6545889" y="4647919"/>
                </a:cubicBezTo>
                <a:close/>
                <a:moveTo>
                  <a:pt x="388030" y="4597307"/>
                </a:moveTo>
                <a:cubicBezTo>
                  <a:pt x="388030" y="4605742"/>
                  <a:pt x="371159" y="4614177"/>
                  <a:pt x="354288" y="4622613"/>
                </a:cubicBezTo>
                <a:cubicBezTo>
                  <a:pt x="354288" y="4614177"/>
                  <a:pt x="345852" y="4597307"/>
                  <a:pt x="354288" y="4588871"/>
                </a:cubicBezTo>
                <a:cubicBezTo>
                  <a:pt x="362723" y="4588871"/>
                  <a:pt x="379594" y="4597307"/>
                  <a:pt x="388030" y="4597307"/>
                </a:cubicBezTo>
                <a:close/>
                <a:moveTo>
                  <a:pt x="632657" y="4681661"/>
                </a:moveTo>
                <a:cubicBezTo>
                  <a:pt x="632657" y="4723838"/>
                  <a:pt x="598915" y="4749144"/>
                  <a:pt x="573609" y="4749144"/>
                </a:cubicBezTo>
                <a:cubicBezTo>
                  <a:pt x="480819" y="4749144"/>
                  <a:pt x="590480" y="4647919"/>
                  <a:pt x="514561" y="4647919"/>
                </a:cubicBezTo>
                <a:cubicBezTo>
                  <a:pt x="421771" y="4647919"/>
                  <a:pt x="413336" y="4740709"/>
                  <a:pt x="413336" y="4766015"/>
                </a:cubicBezTo>
                <a:cubicBezTo>
                  <a:pt x="413336" y="4791321"/>
                  <a:pt x="463948" y="4875676"/>
                  <a:pt x="463948" y="4900982"/>
                </a:cubicBezTo>
                <a:cubicBezTo>
                  <a:pt x="463948" y="4917853"/>
                  <a:pt x="455513" y="4934723"/>
                  <a:pt x="455513" y="4960030"/>
                </a:cubicBezTo>
                <a:cubicBezTo>
                  <a:pt x="447077" y="4960030"/>
                  <a:pt x="455513" y="4968465"/>
                  <a:pt x="430207" y="4968465"/>
                </a:cubicBezTo>
                <a:cubicBezTo>
                  <a:pt x="362723" y="4968465"/>
                  <a:pt x="328982" y="4782886"/>
                  <a:pt x="328982" y="4782886"/>
                </a:cubicBezTo>
                <a:cubicBezTo>
                  <a:pt x="328982" y="4723838"/>
                  <a:pt x="396465" y="4572000"/>
                  <a:pt x="506125" y="4572000"/>
                </a:cubicBezTo>
                <a:cubicBezTo>
                  <a:pt x="582044" y="4572000"/>
                  <a:pt x="632657" y="4622613"/>
                  <a:pt x="632657" y="4681661"/>
                </a:cubicBezTo>
                <a:close/>
                <a:moveTo>
                  <a:pt x="328982" y="4656354"/>
                </a:moveTo>
                <a:cubicBezTo>
                  <a:pt x="328982" y="4681661"/>
                  <a:pt x="320546" y="4690096"/>
                  <a:pt x="312111" y="4698532"/>
                </a:cubicBezTo>
                <a:cubicBezTo>
                  <a:pt x="269934" y="4673225"/>
                  <a:pt x="236192" y="4614177"/>
                  <a:pt x="236192" y="4580436"/>
                </a:cubicBezTo>
                <a:cubicBezTo>
                  <a:pt x="236192" y="4563565"/>
                  <a:pt x="244627" y="4546694"/>
                  <a:pt x="244627" y="4546694"/>
                </a:cubicBezTo>
                <a:cubicBezTo>
                  <a:pt x="286804" y="4555129"/>
                  <a:pt x="328982" y="4639484"/>
                  <a:pt x="328982" y="4656354"/>
                </a:cubicBezTo>
                <a:close/>
                <a:moveTo>
                  <a:pt x="6520583" y="4555129"/>
                </a:moveTo>
                <a:cubicBezTo>
                  <a:pt x="6520583" y="4572000"/>
                  <a:pt x="6486841" y="4597307"/>
                  <a:pt x="6461535" y="4622613"/>
                </a:cubicBezTo>
                <a:cubicBezTo>
                  <a:pt x="6461535" y="4639484"/>
                  <a:pt x="6469971" y="4664790"/>
                  <a:pt x="6461535" y="4690096"/>
                </a:cubicBezTo>
                <a:cubicBezTo>
                  <a:pt x="6453100" y="4681661"/>
                  <a:pt x="6436229" y="4656354"/>
                  <a:pt x="6436229" y="4639484"/>
                </a:cubicBezTo>
                <a:cubicBezTo>
                  <a:pt x="6436229" y="4605742"/>
                  <a:pt x="6444664" y="4572000"/>
                  <a:pt x="6512148" y="4538259"/>
                </a:cubicBezTo>
                <a:cubicBezTo>
                  <a:pt x="6512148" y="4538259"/>
                  <a:pt x="6520583" y="4529823"/>
                  <a:pt x="6520583" y="4555129"/>
                </a:cubicBezTo>
                <a:close/>
                <a:moveTo>
                  <a:pt x="1130347" y="4563565"/>
                </a:moveTo>
                <a:cubicBezTo>
                  <a:pt x="1138782" y="4588871"/>
                  <a:pt x="1138782" y="4622613"/>
                  <a:pt x="1130347" y="4656354"/>
                </a:cubicBezTo>
                <a:cubicBezTo>
                  <a:pt x="1180959" y="4698532"/>
                  <a:pt x="1256878" y="4664790"/>
                  <a:pt x="1256878" y="4749144"/>
                </a:cubicBezTo>
                <a:cubicBezTo>
                  <a:pt x="1256878" y="4766015"/>
                  <a:pt x="1231572" y="4791321"/>
                  <a:pt x="1214701" y="4791321"/>
                </a:cubicBezTo>
                <a:cubicBezTo>
                  <a:pt x="1180959" y="4791321"/>
                  <a:pt x="1189395" y="4740709"/>
                  <a:pt x="1189395" y="4723838"/>
                </a:cubicBezTo>
                <a:cubicBezTo>
                  <a:pt x="1180959" y="4715402"/>
                  <a:pt x="1189395" y="4715402"/>
                  <a:pt x="1164089" y="4715402"/>
                </a:cubicBezTo>
                <a:cubicBezTo>
                  <a:pt x="1121911" y="4715402"/>
                  <a:pt x="1105041" y="4774450"/>
                  <a:pt x="1105041" y="4782886"/>
                </a:cubicBezTo>
                <a:cubicBezTo>
                  <a:pt x="1105041" y="4867240"/>
                  <a:pt x="1189395" y="4850369"/>
                  <a:pt x="1240007" y="4858805"/>
                </a:cubicBezTo>
                <a:cubicBezTo>
                  <a:pt x="1256878" y="4858805"/>
                  <a:pt x="1282185" y="4884111"/>
                  <a:pt x="1299055" y="4892546"/>
                </a:cubicBezTo>
                <a:cubicBezTo>
                  <a:pt x="1315926" y="4900982"/>
                  <a:pt x="1341233" y="4884111"/>
                  <a:pt x="1366539" y="4892546"/>
                </a:cubicBezTo>
                <a:cubicBezTo>
                  <a:pt x="1383410" y="4892546"/>
                  <a:pt x="1425587" y="4934723"/>
                  <a:pt x="1425587" y="4951594"/>
                </a:cubicBezTo>
                <a:lnTo>
                  <a:pt x="1417151" y="4976901"/>
                </a:lnTo>
                <a:cubicBezTo>
                  <a:pt x="1408716" y="4976901"/>
                  <a:pt x="1408716" y="4985336"/>
                  <a:pt x="1391845" y="4985336"/>
                </a:cubicBezTo>
                <a:cubicBezTo>
                  <a:pt x="1366539" y="4985336"/>
                  <a:pt x="1374974" y="4968465"/>
                  <a:pt x="1358103" y="4951594"/>
                </a:cubicBezTo>
                <a:cubicBezTo>
                  <a:pt x="1307491" y="4968465"/>
                  <a:pt x="1358103" y="5035949"/>
                  <a:pt x="1307491" y="5086561"/>
                </a:cubicBezTo>
                <a:lnTo>
                  <a:pt x="1282185" y="5086561"/>
                </a:lnTo>
                <a:cubicBezTo>
                  <a:pt x="1282185" y="5086561"/>
                  <a:pt x="1273749" y="5086561"/>
                  <a:pt x="1273749" y="5069690"/>
                </a:cubicBezTo>
                <a:cubicBezTo>
                  <a:pt x="1273749" y="5044384"/>
                  <a:pt x="1290620" y="5027513"/>
                  <a:pt x="1290620" y="5002207"/>
                </a:cubicBezTo>
                <a:cubicBezTo>
                  <a:pt x="1290620" y="4943159"/>
                  <a:pt x="1206266" y="4909417"/>
                  <a:pt x="1189395" y="4909417"/>
                </a:cubicBezTo>
                <a:cubicBezTo>
                  <a:pt x="1172524" y="4909417"/>
                  <a:pt x="1138782" y="4909417"/>
                  <a:pt x="1130347" y="4951594"/>
                </a:cubicBezTo>
                <a:cubicBezTo>
                  <a:pt x="1147218" y="4968465"/>
                  <a:pt x="1172524" y="4976901"/>
                  <a:pt x="1189395" y="4993771"/>
                </a:cubicBezTo>
                <a:cubicBezTo>
                  <a:pt x="1189395" y="5010642"/>
                  <a:pt x="1172524" y="5035949"/>
                  <a:pt x="1155653" y="5035949"/>
                </a:cubicBezTo>
                <a:cubicBezTo>
                  <a:pt x="1105041" y="5035949"/>
                  <a:pt x="1079734" y="4968465"/>
                  <a:pt x="1079734" y="4951594"/>
                </a:cubicBezTo>
                <a:cubicBezTo>
                  <a:pt x="1079734" y="4934723"/>
                  <a:pt x="1105041" y="4909417"/>
                  <a:pt x="1105041" y="4892546"/>
                </a:cubicBezTo>
                <a:cubicBezTo>
                  <a:pt x="1105041" y="4867240"/>
                  <a:pt x="1054428" y="4816628"/>
                  <a:pt x="1054428" y="4791321"/>
                </a:cubicBezTo>
                <a:cubicBezTo>
                  <a:pt x="1054428" y="4774450"/>
                  <a:pt x="1105041" y="4681661"/>
                  <a:pt x="1105041" y="4673225"/>
                </a:cubicBezTo>
                <a:cubicBezTo>
                  <a:pt x="1105041" y="4647919"/>
                  <a:pt x="1088170" y="4605742"/>
                  <a:pt x="1088170" y="4588871"/>
                </a:cubicBezTo>
                <a:cubicBezTo>
                  <a:pt x="1088170" y="4555129"/>
                  <a:pt x="1079734" y="4538259"/>
                  <a:pt x="1121911" y="4504517"/>
                </a:cubicBezTo>
                <a:cubicBezTo>
                  <a:pt x="1121911" y="4521388"/>
                  <a:pt x="1130347" y="4546694"/>
                  <a:pt x="1130347" y="4563565"/>
                </a:cubicBezTo>
                <a:close/>
                <a:moveTo>
                  <a:pt x="565173" y="4538259"/>
                </a:moveTo>
                <a:lnTo>
                  <a:pt x="522996" y="4546694"/>
                </a:lnTo>
                <a:cubicBezTo>
                  <a:pt x="522996" y="4521388"/>
                  <a:pt x="531432" y="4504517"/>
                  <a:pt x="548303" y="4487646"/>
                </a:cubicBezTo>
                <a:cubicBezTo>
                  <a:pt x="556738" y="4496081"/>
                  <a:pt x="565173" y="4512952"/>
                  <a:pt x="565173" y="4538259"/>
                </a:cubicBezTo>
                <a:close/>
                <a:moveTo>
                  <a:pt x="6545889" y="4470775"/>
                </a:moveTo>
                <a:cubicBezTo>
                  <a:pt x="6478406" y="4546694"/>
                  <a:pt x="6402487" y="4546694"/>
                  <a:pt x="6402487" y="4631048"/>
                </a:cubicBezTo>
                <a:cubicBezTo>
                  <a:pt x="6402487" y="4656354"/>
                  <a:pt x="6419358" y="4698532"/>
                  <a:pt x="6436229" y="4723838"/>
                </a:cubicBezTo>
                <a:cubicBezTo>
                  <a:pt x="6427793" y="4732273"/>
                  <a:pt x="6427793" y="4740709"/>
                  <a:pt x="6419358" y="4749144"/>
                </a:cubicBezTo>
                <a:cubicBezTo>
                  <a:pt x="6368745" y="4732273"/>
                  <a:pt x="6343439" y="4647919"/>
                  <a:pt x="6343439" y="4622613"/>
                </a:cubicBezTo>
                <a:cubicBezTo>
                  <a:pt x="6343439" y="4529823"/>
                  <a:pt x="6377181" y="4521388"/>
                  <a:pt x="6495277" y="4470775"/>
                </a:cubicBezTo>
                <a:lnTo>
                  <a:pt x="6545889" y="4470775"/>
                </a:lnTo>
                <a:close/>
                <a:moveTo>
                  <a:pt x="598915" y="4563565"/>
                </a:moveTo>
                <a:cubicBezTo>
                  <a:pt x="590480" y="4555129"/>
                  <a:pt x="598915" y="4546694"/>
                  <a:pt x="598915" y="4529823"/>
                </a:cubicBezTo>
                <a:cubicBezTo>
                  <a:pt x="598915" y="4504517"/>
                  <a:pt x="573609" y="4479211"/>
                  <a:pt x="556738" y="4453904"/>
                </a:cubicBezTo>
                <a:cubicBezTo>
                  <a:pt x="582044" y="4462340"/>
                  <a:pt x="590480" y="4487646"/>
                  <a:pt x="607351" y="4512952"/>
                </a:cubicBezTo>
                <a:lnTo>
                  <a:pt x="598915" y="4563565"/>
                </a:lnTo>
                <a:close/>
                <a:moveTo>
                  <a:pt x="6849565" y="4437033"/>
                </a:moveTo>
                <a:lnTo>
                  <a:pt x="6849565" y="4479211"/>
                </a:lnTo>
                <a:cubicBezTo>
                  <a:pt x="6824258" y="4563565"/>
                  <a:pt x="6748340" y="4597307"/>
                  <a:pt x="6714598" y="4597307"/>
                </a:cubicBezTo>
                <a:cubicBezTo>
                  <a:pt x="6697727" y="4597307"/>
                  <a:pt x="6689292" y="4597307"/>
                  <a:pt x="6680856" y="4572000"/>
                </a:cubicBezTo>
                <a:cubicBezTo>
                  <a:pt x="6748340" y="4588871"/>
                  <a:pt x="6815823" y="4496081"/>
                  <a:pt x="6824258" y="4437033"/>
                </a:cubicBezTo>
                <a:lnTo>
                  <a:pt x="6849565" y="4437033"/>
                </a:lnTo>
                <a:close/>
                <a:moveTo>
                  <a:pt x="6950790" y="4428598"/>
                </a:moveTo>
                <a:cubicBezTo>
                  <a:pt x="6950790" y="4546694"/>
                  <a:pt x="6866436" y="4690096"/>
                  <a:pt x="6731469" y="4690096"/>
                </a:cubicBezTo>
                <a:cubicBezTo>
                  <a:pt x="6672421" y="4690096"/>
                  <a:pt x="6554325" y="4631048"/>
                  <a:pt x="6554325" y="4555129"/>
                </a:cubicBezTo>
                <a:cubicBezTo>
                  <a:pt x="6554325" y="4504517"/>
                  <a:pt x="6596502" y="4487646"/>
                  <a:pt x="6613373" y="4487646"/>
                </a:cubicBezTo>
                <a:cubicBezTo>
                  <a:pt x="6647114" y="4487646"/>
                  <a:pt x="6663985" y="4512952"/>
                  <a:pt x="6663985" y="4529823"/>
                </a:cubicBezTo>
                <a:cubicBezTo>
                  <a:pt x="6663985" y="4546694"/>
                  <a:pt x="6638679" y="4563565"/>
                  <a:pt x="6638679" y="4588871"/>
                </a:cubicBezTo>
                <a:cubicBezTo>
                  <a:pt x="6638679" y="4622613"/>
                  <a:pt x="6714598" y="4631048"/>
                  <a:pt x="6714598" y="4631048"/>
                </a:cubicBezTo>
                <a:cubicBezTo>
                  <a:pt x="6790517" y="4631048"/>
                  <a:pt x="6866436" y="4563565"/>
                  <a:pt x="6874871" y="4479211"/>
                </a:cubicBezTo>
                <a:lnTo>
                  <a:pt x="6874871" y="4420163"/>
                </a:lnTo>
                <a:cubicBezTo>
                  <a:pt x="6874871" y="4403292"/>
                  <a:pt x="6917048" y="4377985"/>
                  <a:pt x="6942354" y="4361115"/>
                </a:cubicBezTo>
                <a:cubicBezTo>
                  <a:pt x="6950790" y="4386421"/>
                  <a:pt x="6950790" y="4411727"/>
                  <a:pt x="6950790" y="4428598"/>
                </a:cubicBezTo>
                <a:close/>
                <a:moveTo>
                  <a:pt x="582044" y="4361115"/>
                </a:moveTo>
                <a:cubicBezTo>
                  <a:pt x="674834" y="4403292"/>
                  <a:pt x="700140" y="4462340"/>
                  <a:pt x="700140" y="4529823"/>
                </a:cubicBezTo>
                <a:cubicBezTo>
                  <a:pt x="700140" y="4572000"/>
                  <a:pt x="691705" y="4605742"/>
                  <a:pt x="666399" y="4639484"/>
                </a:cubicBezTo>
                <a:cubicBezTo>
                  <a:pt x="657963" y="4631048"/>
                  <a:pt x="624221" y="4664790"/>
                  <a:pt x="641092" y="4572000"/>
                </a:cubicBezTo>
                <a:lnTo>
                  <a:pt x="641092" y="4529823"/>
                </a:lnTo>
                <a:cubicBezTo>
                  <a:pt x="641092" y="4462340"/>
                  <a:pt x="641092" y="4479211"/>
                  <a:pt x="556738" y="4394856"/>
                </a:cubicBezTo>
                <a:lnTo>
                  <a:pt x="556738" y="4361115"/>
                </a:lnTo>
                <a:lnTo>
                  <a:pt x="582044" y="4361115"/>
                </a:lnTo>
                <a:close/>
                <a:moveTo>
                  <a:pt x="337417" y="4420163"/>
                </a:moveTo>
                <a:cubicBezTo>
                  <a:pt x="354288" y="4437033"/>
                  <a:pt x="396465" y="4437033"/>
                  <a:pt x="413336" y="4445469"/>
                </a:cubicBezTo>
                <a:cubicBezTo>
                  <a:pt x="404900" y="4445469"/>
                  <a:pt x="388030" y="4453904"/>
                  <a:pt x="371159" y="4453904"/>
                </a:cubicBezTo>
                <a:cubicBezTo>
                  <a:pt x="295240" y="4453904"/>
                  <a:pt x="261498" y="4361115"/>
                  <a:pt x="261498" y="4327373"/>
                </a:cubicBezTo>
                <a:cubicBezTo>
                  <a:pt x="261498" y="4302067"/>
                  <a:pt x="261498" y="4318938"/>
                  <a:pt x="269934" y="4310502"/>
                </a:cubicBezTo>
                <a:cubicBezTo>
                  <a:pt x="278369" y="4327373"/>
                  <a:pt x="278369" y="4386421"/>
                  <a:pt x="337417" y="4420163"/>
                </a:cubicBezTo>
                <a:close/>
                <a:moveTo>
                  <a:pt x="6739904" y="4276760"/>
                </a:moveTo>
                <a:cubicBezTo>
                  <a:pt x="6689292" y="4285196"/>
                  <a:pt x="6621808" y="4276760"/>
                  <a:pt x="6571196" y="4302067"/>
                </a:cubicBezTo>
                <a:cubicBezTo>
                  <a:pt x="6529019" y="4318938"/>
                  <a:pt x="6503712" y="4352679"/>
                  <a:pt x="6478406" y="4377985"/>
                </a:cubicBezTo>
                <a:cubicBezTo>
                  <a:pt x="6326568" y="4344244"/>
                  <a:pt x="6191602" y="4470775"/>
                  <a:pt x="6191602" y="4597307"/>
                </a:cubicBezTo>
                <a:cubicBezTo>
                  <a:pt x="6191602" y="4673225"/>
                  <a:pt x="6259085" y="4706967"/>
                  <a:pt x="6267520" y="4757580"/>
                </a:cubicBezTo>
                <a:cubicBezTo>
                  <a:pt x="6275956" y="4791321"/>
                  <a:pt x="6275956" y="4841934"/>
                  <a:pt x="6284391" y="4884111"/>
                </a:cubicBezTo>
                <a:cubicBezTo>
                  <a:pt x="6292827" y="4934723"/>
                  <a:pt x="6360310" y="4985336"/>
                  <a:pt x="6410923" y="5035949"/>
                </a:cubicBezTo>
                <a:cubicBezTo>
                  <a:pt x="6275956" y="5010642"/>
                  <a:pt x="6275956" y="4867240"/>
                  <a:pt x="6250650" y="4782886"/>
                </a:cubicBezTo>
                <a:cubicBezTo>
                  <a:pt x="6233779" y="4732273"/>
                  <a:pt x="6183166" y="4690096"/>
                  <a:pt x="6166295" y="4639484"/>
                </a:cubicBezTo>
                <a:cubicBezTo>
                  <a:pt x="6157860" y="4622613"/>
                  <a:pt x="6166295" y="4605742"/>
                  <a:pt x="6166295" y="4588871"/>
                </a:cubicBezTo>
                <a:cubicBezTo>
                  <a:pt x="6166295" y="4504517"/>
                  <a:pt x="6183166" y="4437033"/>
                  <a:pt x="6309698" y="4377985"/>
                </a:cubicBezTo>
                <a:cubicBezTo>
                  <a:pt x="6343439" y="4361115"/>
                  <a:pt x="6402487" y="4369550"/>
                  <a:pt x="6453100" y="4361115"/>
                </a:cubicBezTo>
                <a:cubicBezTo>
                  <a:pt x="6469971" y="4361115"/>
                  <a:pt x="6486841" y="4327373"/>
                  <a:pt x="6520583" y="4310502"/>
                </a:cubicBezTo>
                <a:cubicBezTo>
                  <a:pt x="6554325" y="4276760"/>
                  <a:pt x="6630244" y="4259890"/>
                  <a:pt x="6647114" y="4259890"/>
                </a:cubicBezTo>
                <a:cubicBezTo>
                  <a:pt x="6672421" y="4259890"/>
                  <a:pt x="6714598" y="4268325"/>
                  <a:pt x="6739904" y="4276760"/>
                </a:cubicBezTo>
                <a:close/>
                <a:moveTo>
                  <a:pt x="371159" y="4487646"/>
                </a:moveTo>
                <a:cubicBezTo>
                  <a:pt x="388030" y="4487646"/>
                  <a:pt x="455513" y="4470775"/>
                  <a:pt x="455513" y="4428598"/>
                </a:cubicBezTo>
                <a:cubicBezTo>
                  <a:pt x="455513" y="4411727"/>
                  <a:pt x="421771" y="4394856"/>
                  <a:pt x="396465" y="4377985"/>
                </a:cubicBezTo>
                <a:cubicBezTo>
                  <a:pt x="404900" y="4318938"/>
                  <a:pt x="438642" y="4327373"/>
                  <a:pt x="463948" y="4327373"/>
                </a:cubicBezTo>
                <a:cubicBezTo>
                  <a:pt x="514561" y="4327373"/>
                  <a:pt x="531432" y="4361115"/>
                  <a:pt x="531432" y="4403292"/>
                </a:cubicBezTo>
                <a:cubicBezTo>
                  <a:pt x="531432" y="4504517"/>
                  <a:pt x="447077" y="4555129"/>
                  <a:pt x="371159" y="4555129"/>
                </a:cubicBezTo>
                <a:cubicBezTo>
                  <a:pt x="278369" y="4555129"/>
                  <a:pt x="194015" y="4496081"/>
                  <a:pt x="160273" y="4369550"/>
                </a:cubicBezTo>
                <a:lnTo>
                  <a:pt x="168708" y="4251454"/>
                </a:lnTo>
                <a:cubicBezTo>
                  <a:pt x="261498" y="4259890"/>
                  <a:pt x="210886" y="4487646"/>
                  <a:pt x="371159" y="4487646"/>
                </a:cubicBezTo>
                <a:close/>
                <a:moveTo>
                  <a:pt x="6815823" y="4217712"/>
                </a:moveTo>
                <a:cubicBezTo>
                  <a:pt x="6807388" y="4234583"/>
                  <a:pt x="6798952" y="4251454"/>
                  <a:pt x="6773646" y="4251454"/>
                </a:cubicBezTo>
                <a:cubicBezTo>
                  <a:pt x="6756775" y="4251454"/>
                  <a:pt x="6689292" y="4226148"/>
                  <a:pt x="6663985" y="4226148"/>
                </a:cubicBezTo>
                <a:cubicBezTo>
                  <a:pt x="6647114" y="4226148"/>
                  <a:pt x="6571196" y="4234583"/>
                  <a:pt x="6537454" y="4259890"/>
                </a:cubicBezTo>
                <a:cubicBezTo>
                  <a:pt x="6512148" y="4268325"/>
                  <a:pt x="6478406" y="4310502"/>
                  <a:pt x="6453100" y="4327373"/>
                </a:cubicBezTo>
                <a:cubicBezTo>
                  <a:pt x="6275956" y="4302067"/>
                  <a:pt x="6132554" y="4428598"/>
                  <a:pt x="6132554" y="4588871"/>
                </a:cubicBezTo>
                <a:cubicBezTo>
                  <a:pt x="6132554" y="4673225"/>
                  <a:pt x="6216908" y="4749144"/>
                  <a:pt x="6225343" y="4808192"/>
                </a:cubicBezTo>
                <a:cubicBezTo>
                  <a:pt x="6233779" y="4833498"/>
                  <a:pt x="6233779" y="4884111"/>
                  <a:pt x="6242214" y="4917853"/>
                </a:cubicBezTo>
                <a:cubicBezTo>
                  <a:pt x="6267520" y="5002207"/>
                  <a:pt x="6368745" y="5044384"/>
                  <a:pt x="6427793" y="5086561"/>
                </a:cubicBezTo>
                <a:lnTo>
                  <a:pt x="6427793" y="5120303"/>
                </a:lnTo>
                <a:cubicBezTo>
                  <a:pt x="6419358" y="5128738"/>
                  <a:pt x="6419358" y="5128738"/>
                  <a:pt x="6394052" y="5128738"/>
                </a:cubicBezTo>
                <a:cubicBezTo>
                  <a:pt x="6343439" y="5128738"/>
                  <a:pt x="6242214" y="5044384"/>
                  <a:pt x="6216908" y="4993771"/>
                </a:cubicBezTo>
                <a:cubicBezTo>
                  <a:pt x="6191602" y="4934723"/>
                  <a:pt x="6183166" y="4858805"/>
                  <a:pt x="6157860" y="4808192"/>
                </a:cubicBezTo>
                <a:cubicBezTo>
                  <a:pt x="6124118" y="4740709"/>
                  <a:pt x="6081941" y="4656354"/>
                  <a:pt x="6081941" y="4588871"/>
                </a:cubicBezTo>
                <a:cubicBezTo>
                  <a:pt x="6081941" y="4521388"/>
                  <a:pt x="6132554" y="4352679"/>
                  <a:pt x="6242214" y="4310502"/>
                </a:cubicBezTo>
                <a:cubicBezTo>
                  <a:pt x="6309698" y="4276760"/>
                  <a:pt x="6377181" y="4293631"/>
                  <a:pt x="6444664" y="4268325"/>
                </a:cubicBezTo>
                <a:cubicBezTo>
                  <a:pt x="6554325" y="4226148"/>
                  <a:pt x="6596502" y="4183971"/>
                  <a:pt x="6697727" y="4183971"/>
                </a:cubicBezTo>
                <a:cubicBezTo>
                  <a:pt x="6723033" y="4183971"/>
                  <a:pt x="6773646" y="4175535"/>
                  <a:pt x="6815823" y="4217712"/>
                </a:cubicBezTo>
                <a:close/>
                <a:moveTo>
                  <a:pt x="615786" y="4226148"/>
                </a:moveTo>
                <a:cubicBezTo>
                  <a:pt x="792930" y="4200842"/>
                  <a:pt x="902590" y="4335808"/>
                  <a:pt x="902590" y="4470775"/>
                </a:cubicBezTo>
                <a:cubicBezTo>
                  <a:pt x="902590" y="4496081"/>
                  <a:pt x="885720" y="4563565"/>
                  <a:pt x="860413" y="4605742"/>
                </a:cubicBezTo>
                <a:cubicBezTo>
                  <a:pt x="851978" y="4631048"/>
                  <a:pt x="809801" y="4647919"/>
                  <a:pt x="792930" y="4690096"/>
                </a:cubicBezTo>
                <a:cubicBezTo>
                  <a:pt x="776059" y="4715402"/>
                  <a:pt x="792930" y="4757580"/>
                  <a:pt x="784494" y="4791321"/>
                </a:cubicBezTo>
                <a:cubicBezTo>
                  <a:pt x="784494" y="4816628"/>
                  <a:pt x="725447" y="4926288"/>
                  <a:pt x="666399" y="4926288"/>
                </a:cubicBezTo>
                <a:cubicBezTo>
                  <a:pt x="691705" y="4900982"/>
                  <a:pt x="725447" y="4884111"/>
                  <a:pt x="750753" y="4850369"/>
                </a:cubicBezTo>
                <a:cubicBezTo>
                  <a:pt x="776059" y="4816628"/>
                  <a:pt x="784494" y="4766015"/>
                  <a:pt x="784494" y="4749144"/>
                </a:cubicBezTo>
                <a:cubicBezTo>
                  <a:pt x="784494" y="4723838"/>
                  <a:pt x="767624" y="4698532"/>
                  <a:pt x="767624" y="4681661"/>
                </a:cubicBezTo>
                <a:cubicBezTo>
                  <a:pt x="767624" y="4656354"/>
                  <a:pt x="885720" y="4563565"/>
                  <a:pt x="885720" y="4470775"/>
                </a:cubicBezTo>
                <a:cubicBezTo>
                  <a:pt x="885720" y="4335808"/>
                  <a:pt x="784494" y="4243019"/>
                  <a:pt x="615786" y="4251454"/>
                </a:cubicBezTo>
                <a:cubicBezTo>
                  <a:pt x="565173" y="4167100"/>
                  <a:pt x="506125" y="4150229"/>
                  <a:pt x="430207" y="4150229"/>
                </a:cubicBezTo>
                <a:lnTo>
                  <a:pt x="404900" y="4150229"/>
                </a:lnTo>
                <a:cubicBezTo>
                  <a:pt x="413336" y="4141793"/>
                  <a:pt x="430207" y="4133358"/>
                  <a:pt x="455513" y="4133358"/>
                </a:cubicBezTo>
                <a:cubicBezTo>
                  <a:pt x="539867" y="4133358"/>
                  <a:pt x="548303" y="4158664"/>
                  <a:pt x="615786" y="4226148"/>
                </a:cubicBezTo>
                <a:close/>
                <a:moveTo>
                  <a:pt x="6596502" y="4158664"/>
                </a:moveTo>
                <a:cubicBezTo>
                  <a:pt x="6596502" y="4167100"/>
                  <a:pt x="6588067" y="4167100"/>
                  <a:pt x="6579631" y="4167100"/>
                </a:cubicBezTo>
                <a:cubicBezTo>
                  <a:pt x="6579631" y="4133358"/>
                  <a:pt x="6604937" y="4049004"/>
                  <a:pt x="6680856" y="4049004"/>
                </a:cubicBezTo>
                <a:cubicBezTo>
                  <a:pt x="6663985" y="4057439"/>
                  <a:pt x="6613373" y="4124923"/>
                  <a:pt x="6596502" y="4158664"/>
                </a:cubicBezTo>
                <a:close/>
                <a:moveTo>
                  <a:pt x="615786" y="4065875"/>
                </a:moveTo>
                <a:cubicBezTo>
                  <a:pt x="632657" y="4082746"/>
                  <a:pt x="649528" y="4116487"/>
                  <a:pt x="683269" y="4124923"/>
                </a:cubicBezTo>
                <a:cubicBezTo>
                  <a:pt x="742317" y="4141793"/>
                  <a:pt x="809801" y="4141793"/>
                  <a:pt x="885720" y="4200842"/>
                </a:cubicBezTo>
                <a:cubicBezTo>
                  <a:pt x="953203" y="4251454"/>
                  <a:pt x="1012251" y="4394856"/>
                  <a:pt x="1012251" y="4462340"/>
                </a:cubicBezTo>
                <a:cubicBezTo>
                  <a:pt x="1012251" y="4496081"/>
                  <a:pt x="961638" y="4647919"/>
                  <a:pt x="953203" y="4656354"/>
                </a:cubicBezTo>
                <a:cubicBezTo>
                  <a:pt x="936332" y="4690096"/>
                  <a:pt x="885720" y="4723838"/>
                  <a:pt x="877284" y="4766015"/>
                </a:cubicBezTo>
                <a:cubicBezTo>
                  <a:pt x="860413" y="4791321"/>
                  <a:pt x="877284" y="4841934"/>
                  <a:pt x="860413" y="4875676"/>
                </a:cubicBezTo>
                <a:cubicBezTo>
                  <a:pt x="851978" y="4892546"/>
                  <a:pt x="742317" y="5035949"/>
                  <a:pt x="691705" y="5035949"/>
                </a:cubicBezTo>
                <a:lnTo>
                  <a:pt x="641092" y="5035949"/>
                </a:lnTo>
                <a:cubicBezTo>
                  <a:pt x="641092" y="5027513"/>
                  <a:pt x="632657" y="5027513"/>
                  <a:pt x="632657" y="5010642"/>
                </a:cubicBezTo>
                <a:cubicBezTo>
                  <a:pt x="632657" y="4985336"/>
                  <a:pt x="632657" y="4976901"/>
                  <a:pt x="649528" y="4968465"/>
                </a:cubicBezTo>
                <a:cubicBezTo>
                  <a:pt x="657963" y="4951594"/>
                  <a:pt x="691705" y="4951594"/>
                  <a:pt x="717011" y="4934723"/>
                </a:cubicBezTo>
                <a:cubicBezTo>
                  <a:pt x="750753" y="4909417"/>
                  <a:pt x="818236" y="4841934"/>
                  <a:pt x="826672" y="4799757"/>
                </a:cubicBezTo>
                <a:lnTo>
                  <a:pt x="826672" y="4749144"/>
                </a:lnTo>
                <a:lnTo>
                  <a:pt x="826672" y="4706967"/>
                </a:lnTo>
                <a:cubicBezTo>
                  <a:pt x="885720" y="4656354"/>
                  <a:pt x="927897" y="4563565"/>
                  <a:pt x="936332" y="4521388"/>
                </a:cubicBezTo>
                <a:lnTo>
                  <a:pt x="936332" y="4470775"/>
                </a:lnTo>
                <a:cubicBezTo>
                  <a:pt x="936332" y="4310502"/>
                  <a:pt x="835107" y="4226148"/>
                  <a:pt x="649528" y="4192406"/>
                </a:cubicBezTo>
                <a:cubicBezTo>
                  <a:pt x="615786" y="4192406"/>
                  <a:pt x="598915" y="4150229"/>
                  <a:pt x="573609" y="4133358"/>
                </a:cubicBezTo>
                <a:cubicBezTo>
                  <a:pt x="539867" y="4108052"/>
                  <a:pt x="480819" y="4091181"/>
                  <a:pt x="455513" y="4091181"/>
                </a:cubicBezTo>
                <a:cubicBezTo>
                  <a:pt x="438642" y="4091181"/>
                  <a:pt x="362723" y="4124923"/>
                  <a:pt x="337417" y="4124923"/>
                </a:cubicBezTo>
                <a:cubicBezTo>
                  <a:pt x="320546" y="4124923"/>
                  <a:pt x="295240" y="4099616"/>
                  <a:pt x="278369" y="4082746"/>
                </a:cubicBezTo>
                <a:cubicBezTo>
                  <a:pt x="328982" y="4032133"/>
                  <a:pt x="396465" y="4023698"/>
                  <a:pt x="455513" y="4023698"/>
                </a:cubicBezTo>
                <a:cubicBezTo>
                  <a:pt x="472384" y="4023698"/>
                  <a:pt x="565173" y="4032133"/>
                  <a:pt x="615786" y="4065875"/>
                </a:cubicBezTo>
                <a:close/>
                <a:moveTo>
                  <a:pt x="6824258" y="4032133"/>
                </a:moveTo>
                <a:cubicBezTo>
                  <a:pt x="6824258" y="4065875"/>
                  <a:pt x="6798952" y="4108052"/>
                  <a:pt x="6756775" y="4108052"/>
                </a:cubicBezTo>
                <a:cubicBezTo>
                  <a:pt x="6731469" y="4108052"/>
                  <a:pt x="6706162" y="4074310"/>
                  <a:pt x="6706162" y="4057439"/>
                </a:cubicBezTo>
                <a:cubicBezTo>
                  <a:pt x="6706162" y="4032133"/>
                  <a:pt x="6723033" y="4049004"/>
                  <a:pt x="6723033" y="4032133"/>
                </a:cubicBezTo>
                <a:cubicBezTo>
                  <a:pt x="6723033" y="4006827"/>
                  <a:pt x="6697727" y="4006827"/>
                  <a:pt x="6680856" y="4006827"/>
                </a:cubicBezTo>
                <a:cubicBezTo>
                  <a:pt x="6537454" y="4006827"/>
                  <a:pt x="6579631" y="4234583"/>
                  <a:pt x="6478406" y="4209277"/>
                </a:cubicBezTo>
                <a:lnTo>
                  <a:pt x="6478406" y="4158664"/>
                </a:lnTo>
                <a:cubicBezTo>
                  <a:pt x="6537454" y="4006827"/>
                  <a:pt x="6579631" y="3947779"/>
                  <a:pt x="6697727" y="3947779"/>
                </a:cubicBezTo>
                <a:cubicBezTo>
                  <a:pt x="6748340" y="3947779"/>
                  <a:pt x="6824258" y="3964650"/>
                  <a:pt x="6824258" y="4032133"/>
                </a:cubicBezTo>
                <a:close/>
                <a:moveTo>
                  <a:pt x="514561" y="3998391"/>
                </a:moveTo>
                <a:cubicBezTo>
                  <a:pt x="497690" y="3981520"/>
                  <a:pt x="472384" y="3947779"/>
                  <a:pt x="455513" y="3930908"/>
                </a:cubicBezTo>
                <a:cubicBezTo>
                  <a:pt x="472384" y="3939343"/>
                  <a:pt x="506125" y="3964650"/>
                  <a:pt x="514561" y="3998391"/>
                </a:cubicBezTo>
                <a:close/>
                <a:moveTo>
                  <a:pt x="894155" y="3905602"/>
                </a:moveTo>
                <a:cubicBezTo>
                  <a:pt x="961638" y="3973085"/>
                  <a:pt x="919461" y="3973085"/>
                  <a:pt x="919461" y="4032133"/>
                </a:cubicBezTo>
                <a:cubicBezTo>
                  <a:pt x="919461" y="4049004"/>
                  <a:pt x="961638" y="4116487"/>
                  <a:pt x="970074" y="4158664"/>
                </a:cubicBezTo>
                <a:cubicBezTo>
                  <a:pt x="919461" y="4124923"/>
                  <a:pt x="868849" y="4082746"/>
                  <a:pt x="835107" y="4049004"/>
                </a:cubicBezTo>
                <a:cubicBezTo>
                  <a:pt x="843542" y="4023698"/>
                  <a:pt x="860413" y="4006827"/>
                  <a:pt x="885720" y="3981520"/>
                </a:cubicBezTo>
                <a:cubicBezTo>
                  <a:pt x="877284" y="3964650"/>
                  <a:pt x="851978" y="3956214"/>
                  <a:pt x="851978" y="3930908"/>
                </a:cubicBezTo>
                <a:cubicBezTo>
                  <a:pt x="851978" y="3914037"/>
                  <a:pt x="860413" y="3914037"/>
                  <a:pt x="860413" y="3905602"/>
                </a:cubicBezTo>
                <a:lnTo>
                  <a:pt x="894155" y="3905602"/>
                </a:lnTo>
                <a:close/>
                <a:moveTo>
                  <a:pt x="573609" y="3880295"/>
                </a:moveTo>
                <a:cubicBezTo>
                  <a:pt x="582044" y="3905602"/>
                  <a:pt x="624221" y="3939343"/>
                  <a:pt x="624221" y="3964650"/>
                </a:cubicBezTo>
                <a:lnTo>
                  <a:pt x="624221" y="4032133"/>
                </a:lnTo>
                <a:cubicBezTo>
                  <a:pt x="522996" y="4023698"/>
                  <a:pt x="548303" y="3888731"/>
                  <a:pt x="438642" y="3888731"/>
                </a:cubicBezTo>
                <a:cubicBezTo>
                  <a:pt x="379594" y="3888731"/>
                  <a:pt x="447077" y="3964650"/>
                  <a:pt x="354288" y="3964650"/>
                </a:cubicBezTo>
                <a:cubicBezTo>
                  <a:pt x="303675" y="3964650"/>
                  <a:pt x="312111" y="3930908"/>
                  <a:pt x="312111" y="3914037"/>
                </a:cubicBezTo>
                <a:cubicBezTo>
                  <a:pt x="312111" y="3838118"/>
                  <a:pt x="379594" y="3812812"/>
                  <a:pt x="438642" y="3812812"/>
                </a:cubicBezTo>
                <a:cubicBezTo>
                  <a:pt x="455513" y="3812812"/>
                  <a:pt x="556738" y="3838118"/>
                  <a:pt x="573609" y="3880295"/>
                </a:cubicBezTo>
                <a:close/>
                <a:moveTo>
                  <a:pt x="6419358" y="3762199"/>
                </a:moveTo>
                <a:cubicBezTo>
                  <a:pt x="6419358" y="3762199"/>
                  <a:pt x="6335004" y="3846554"/>
                  <a:pt x="6335004" y="3880295"/>
                </a:cubicBezTo>
                <a:cubicBezTo>
                  <a:pt x="6335004" y="3922472"/>
                  <a:pt x="6394052" y="3964650"/>
                  <a:pt x="6410923" y="3964650"/>
                </a:cubicBezTo>
                <a:cubicBezTo>
                  <a:pt x="6436229" y="3964650"/>
                  <a:pt x="6453100" y="3947779"/>
                  <a:pt x="6453100" y="3930908"/>
                </a:cubicBezTo>
                <a:cubicBezTo>
                  <a:pt x="6453100" y="3905602"/>
                  <a:pt x="6436229" y="3905602"/>
                  <a:pt x="6436229" y="3880295"/>
                </a:cubicBezTo>
                <a:cubicBezTo>
                  <a:pt x="6444664" y="3880295"/>
                  <a:pt x="6444664" y="3871860"/>
                  <a:pt x="6469971" y="3871860"/>
                </a:cubicBezTo>
                <a:cubicBezTo>
                  <a:pt x="6503712" y="3871860"/>
                  <a:pt x="6520583" y="3914037"/>
                  <a:pt x="6520583" y="3930908"/>
                </a:cubicBezTo>
                <a:cubicBezTo>
                  <a:pt x="6520583" y="3989956"/>
                  <a:pt x="6444664" y="3998391"/>
                  <a:pt x="6419358" y="4040568"/>
                </a:cubicBezTo>
                <a:cubicBezTo>
                  <a:pt x="6427793" y="4049004"/>
                  <a:pt x="6427793" y="4040568"/>
                  <a:pt x="6427793" y="4057439"/>
                </a:cubicBezTo>
                <a:cubicBezTo>
                  <a:pt x="6427793" y="4082746"/>
                  <a:pt x="6402487" y="4133358"/>
                  <a:pt x="6377181" y="4150229"/>
                </a:cubicBezTo>
                <a:cubicBezTo>
                  <a:pt x="6343439" y="4175535"/>
                  <a:pt x="6292827" y="4167100"/>
                  <a:pt x="6259085" y="4183971"/>
                </a:cubicBezTo>
                <a:cubicBezTo>
                  <a:pt x="6216908" y="4200842"/>
                  <a:pt x="6233779" y="4234583"/>
                  <a:pt x="6166295" y="4268325"/>
                </a:cubicBezTo>
                <a:cubicBezTo>
                  <a:pt x="6157860" y="4276760"/>
                  <a:pt x="6149424" y="4276760"/>
                  <a:pt x="6140989" y="4285196"/>
                </a:cubicBezTo>
                <a:cubicBezTo>
                  <a:pt x="6166295" y="4226148"/>
                  <a:pt x="6208472" y="4200842"/>
                  <a:pt x="6208472" y="4141793"/>
                </a:cubicBezTo>
                <a:cubicBezTo>
                  <a:pt x="6208472" y="4116487"/>
                  <a:pt x="6191602" y="4074310"/>
                  <a:pt x="6191602" y="4057439"/>
                </a:cubicBezTo>
                <a:cubicBezTo>
                  <a:pt x="6191602" y="4023698"/>
                  <a:pt x="6216908" y="3998391"/>
                  <a:pt x="6242214" y="3998391"/>
                </a:cubicBezTo>
                <a:cubicBezTo>
                  <a:pt x="6259085" y="3998391"/>
                  <a:pt x="6275956" y="4015262"/>
                  <a:pt x="6275956" y="4040568"/>
                </a:cubicBezTo>
                <a:cubicBezTo>
                  <a:pt x="6275956" y="4057439"/>
                  <a:pt x="6242214" y="4065875"/>
                  <a:pt x="6242214" y="4082746"/>
                </a:cubicBezTo>
                <a:cubicBezTo>
                  <a:pt x="6242214" y="4116487"/>
                  <a:pt x="6284391" y="4133358"/>
                  <a:pt x="6301262" y="4133358"/>
                </a:cubicBezTo>
                <a:cubicBezTo>
                  <a:pt x="6351875" y="4133358"/>
                  <a:pt x="6377181" y="4065875"/>
                  <a:pt x="6377181" y="4049004"/>
                </a:cubicBezTo>
                <a:cubicBezTo>
                  <a:pt x="6377181" y="4032133"/>
                  <a:pt x="6309698" y="3939343"/>
                  <a:pt x="6284391" y="3880295"/>
                </a:cubicBezTo>
                <a:cubicBezTo>
                  <a:pt x="6259085" y="3846554"/>
                  <a:pt x="6216908" y="3821247"/>
                  <a:pt x="6216908" y="3795941"/>
                </a:cubicBezTo>
                <a:cubicBezTo>
                  <a:pt x="6216908" y="3770635"/>
                  <a:pt x="6225343" y="3762199"/>
                  <a:pt x="6242214" y="3745329"/>
                </a:cubicBezTo>
                <a:cubicBezTo>
                  <a:pt x="6250650" y="3753764"/>
                  <a:pt x="6259085" y="3753764"/>
                  <a:pt x="6275956" y="3753764"/>
                </a:cubicBezTo>
                <a:lnTo>
                  <a:pt x="6275956" y="3804377"/>
                </a:lnTo>
                <a:lnTo>
                  <a:pt x="6292827" y="3821247"/>
                </a:lnTo>
                <a:cubicBezTo>
                  <a:pt x="6326568" y="3795941"/>
                  <a:pt x="6368745" y="3762199"/>
                  <a:pt x="6402487" y="3736893"/>
                </a:cubicBezTo>
                <a:cubicBezTo>
                  <a:pt x="6410923" y="3745329"/>
                  <a:pt x="6419358" y="3736893"/>
                  <a:pt x="6419358" y="3762199"/>
                </a:cubicBezTo>
                <a:close/>
                <a:moveTo>
                  <a:pt x="6917048" y="3829683"/>
                </a:moveTo>
                <a:cubicBezTo>
                  <a:pt x="6917048" y="3846554"/>
                  <a:pt x="6900177" y="3897166"/>
                  <a:pt x="6874871" y="3922472"/>
                </a:cubicBezTo>
                <a:lnTo>
                  <a:pt x="6849565" y="3922472"/>
                </a:lnTo>
                <a:cubicBezTo>
                  <a:pt x="6841129" y="3914037"/>
                  <a:pt x="6832694" y="3914037"/>
                  <a:pt x="6832694" y="3897166"/>
                </a:cubicBezTo>
                <a:cubicBezTo>
                  <a:pt x="6832694" y="3854989"/>
                  <a:pt x="6874871" y="3863424"/>
                  <a:pt x="6874871" y="3829683"/>
                </a:cubicBezTo>
                <a:cubicBezTo>
                  <a:pt x="6874871" y="3804377"/>
                  <a:pt x="6849565" y="3762199"/>
                  <a:pt x="6841129" y="3728458"/>
                </a:cubicBezTo>
                <a:cubicBezTo>
                  <a:pt x="6900177" y="3745329"/>
                  <a:pt x="6917048" y="3779070"/>
                  <a:pt x="6917048" y="3829683"/>
                </a:cubicBezTo>
                <a:close/>
                <a:moveTo>
                  <a:pt x="6815823" y="3745329"/>
                </a:moveTo>
                <a:lnTo>
                  <a:pt x="6815823" y="3779070"/>
                </a:lnTo>
                <a:cubicBezTo>
                  <a:pt x="6798952" y="3779070"/>
                  <a:pt x="6782081" y="3770635"/>
                  <a:pt x="6765210" y="3762199"/>
                </a:cubicBezTo>
                <a:lnTo>
                  <a:pt x="6773646" y="3703151"/>
                </a:lnTo>
                <a:cubicBezTo>
                  <a:pt x="6790517" y="3711587"/>
                  <a:pt x="6815823" y="3720022"/>
                  <a:pt x="6815823" y="3745329"/>
                </a:cubicBezTo>
                <a:close/>
                <a:moveTo>
                  <a:pt x="6512148" y="3660974"/>
                </a:moveTo>
                <a:lnTo>
                  <a:pt x="6512148" y="3720022"/>
                </a:lnTo>
                <a:cubicBezTo>
                  <a:pt x="6503712" y="3736893"/>
                  <a:pt x="6478406" y="3753764"/>
                  <a:pt x="6444664" y="3762199"/>
                </a:cubicBezTo>
                <a:lnTo>
                  <a:pt x="6444664" y="3660974"/>
                </a:lnTo>
                <a:lnTo>
                  <a:pt x="6512148" y="3660974"/>
                </a:lnTo>
                <a:close/>
                <a:moveTo>
                  <a:pt x="295240" y="3652539"/>
                </a:moveTo>
                <a:cubicBezTo>
                  <a:pt x="295240" y="3669410"/>
                  <a:pt x="253063" y="3694716"/>
                  <a:pt x="253063" y="3720022"/>
                </a:cubicBezTo>
                <a:cubicBezTo>
                  <a:pt x="253063" y="3736893"/>
                  <a:pt x="295240" y="3753764"/>
                  <a:pt x="295240" y="3779070"/>
                </a:cubicBezTo>
                <a:cubicBezTo>
                  <a:pt x="295240" y="3804377"/>
                  <a:pt x="269934" y="3821247"/>
                  <a:pt x="253063" y="3821247"/>
                </a:cubicBezTo>
                <a:cubicBezTo>
                  <a:pt x="185579" y="3821247"/>
                  <a:pt x="202450" y="3736893"/>
                  <a:pt x="202450" y="3728458"/>
                </a:cubicBezTo>
                <a:cubicBezTo>
                  <a:pt x="202450" y="3660974"/>
                  <a:pt x="194015" y="3660974"/>
                  <a:pt x="286804" y="3635668"/>
                </a:cubicBezTo>
                <a:cubicBezTo>
                  <a:pt x="286804" y="3635668"/>
                  <a:pt x="295240" y="3627233"/>
                  <a:pt x="295240" y="3652539"/>
                </a:cubicBezTo>
                <a:close/>
                <a:moveTo>
                  <a:pt x="851978" y="3728458"/>
                </a:moveTo>
                <a:cubicBezTo>
                  <a:pt x="860413" y="3720022"/>
                  <a:pt x="877284" y="3711587"/>
                  <a:pt x="885720" y="3703151"/>
                </a:cubicBezTo>
                <a:lnTo>
                  <a:pt x="860413" y="3677845"/>
                </a:lnTo>
                <a:lnTo>
                  <a:pt x="860413" y="3652539"/>
                </a:lnTo>
                <a:cubicBezTo>
                  <a:pt x="868849" y="3652539"/>
                  <a:pt x="860413" y="3644103"/>
                  <a:pt x="885720" y="3644103"/>
                </a:cubicBezTo>
                <a:cubicBezTo>
                  <a:pt x="911026" y="3644103"/>
                  <a:pt x="927897" y="3686281"/>
                  <a:pt x="927897" y="3703151"/>
                </a:cubicBezTo>
                <a:cubicBezTo>
                  <a:pt x="927897" y="3762199"/>
                  <a:pt x="868849" y="3753764"/>
                  <a:pt x="843542" y="3779070"/>
                </a:cubicBezTo>
                <a:cubicBezTo>
                  <a:pt x="851978" y="3854989"/>
                  <a:pt x="759188" y="3897166"/>
                  <a:pt x="759188" y="3947779"/>
                </a:cubicBezTo>
                <a:cubicBezTo>
                  <a:pt x="759188" y="3964650"/>
                  <a:pt x="767624" y="3998391"/>
                  <a:pt x="809801" y="4015262"/>
                </a:cubicBezTo>
                <a:cubicBezTo>
                  <a:pt x="809801" y="4023698"/>
                  <a:pt x="801365" y="4040568"/>
                  <a:pt x="792930" y="4049004"/>
                </a:cubicBezTo>
                <a:cubicBezTo>
                  <a:pt x="717011" y="4023698"/>
                  <a:pt x="725447" y="3939343"/>
                  <a:pt x="708576" y="3914037"/>
                </a:cubicBezTo>
                <a:cubicBezTo>
                  <a:pt x="691705" y="3897166"/>
                  <a:pt x="657963" y="3880295"/>
                  <a:pt x="632657" y="3846554"/>
                </a:cubicBezTo>
                <a:lnTo>
                  <a:pt x="632657" y="3804377"/>
                </a:lnTo>
                <a:cubicBezTo>
                  <a:pt x="641092" y="3804377"/>
                  <a:pt x="649528" y="3795941"/>
                  <a:pt x="674834" y="3795941"/>
                </a:cubicBezTo>
                <a:cubicBezTo>
                  <a:pt x="683269" y="3821247"/>
                  <a:pt x="683269" y="3821247"/>
                  <a:pt x="683269" y="3838118"/>
                </a:cubicBezTo>
                <a:cubicBezTo>
                  <a:pt x="683269" y="3854989"/>
                  <a:pt x="700140" y="3863424"/>
                  <a:pt x="717011" y="3863424"/>
                </a:cubicBezTo>
                <a:cubicBezTo>
                  <a:pt x="784494" y="3863424"/>
                  <a:pt x="792930" y="3804377"/>
                  <a:pt x="792930" y="3770635"/>
                </a:cubicBezTo>
                <a:cubicBezTo>
                  <a:pt x="792930" y="3686281"/>
                  <a:pt x="717011" y="3677845"/>
                  <a:pt x="717011" y="3652539"/>
                </a:cubicBezTo>
                <a:cubicBezTo>
                  <a:pt x="717011" y="3627233"/>
                  <a:pt x="725447" y="3627233"/>
                  <a:pt x="725447" y="3627233"/>
                </a:cubicBezTo>
                <a:cubicBezTo>
                  <a:pt x="759188" y="3618797"/>
                  <a:pt x="809801" y="3694716"/>
                  <a:pt x="851978" y="3728458"/>
                </a:cubicBezTo>
                <a:close/>
                <a:moveTo>
                  <a:pt x="388030" y="3669410"/>
                </a:moveTo>
                <a:cubicBezTo>
                  <a:pt x="371159" y="3677845"/>
                  <a:pt x="345852" y="3694716"/>
                  <a:pt x="328982" y="3694716"/>
                </a:cubicBezTo>
                <a:lnTo>
                  <a:pt x="328982" y="3627233"/>
                </a:lnTo>
                <a:cubicBezTo>
                  <a:pt x="345852" y="3610362"/>
                  <a:pt x="362723" y="3601926"/>
                  <a:pt x="388030" y="3593491"/>
                </a:cubicBezTo>
                <a:lnTo>
                  <a:pt x="388030" y="3669410"/>
                </a:lnTo>
                <a:close/>
                <a:moveTo>
                  <a:pt x="6663985" y="3610362"/>
                </a:moveTo>
                <a:cubicBezTo>
                  <a:pt x="6638679" y="3627233"/>
                  <a:pt x="6588067" y="3660974"/>
                  <a:pt x="6588067" y="3686281"/>
                </a:cubicBezTo>
                <a:cubicBezTo>
                  <a:pt x="6588067" y="3703151"/>
                  <a:pt x="6613373" y="3728458"/>
                  <a:pt x="6638679" y="3753764"/>
                </a:cubicBezTo>
                <a:lnTo>
                  <a:pt x="6663985" y="3753764"/>
                </a:lnTo>
                <a:lnTo>
                  <a:pt x="6680856" y="3736893"/>
                </a:lnTo>
                <a:cubicBezTo>
                  <a:pt x="6663985" y="3720022"/>
                  <a:pt x="6630244" y="3711587"/>
                  <a:pt x="6630244" y="3686281"/>
                </a:cubicBezTo>
                <a:cubicBezTo>
                  <a:pt x="6630244" y="3669410"/>
                  <a:pt x="6647114" y="3652539"/>
                  <a:pt x="6672421" y="3652539"/>
                </a:cubicBezTo>
                <a:cubicBezTo>
                  <a:pt x="6714598" y="3652539"/>
                  <a:pt x="6731469" y="3711587"/>
                  <a:pt x="6731469" y="3720022"/>
                </a:cubicBezTo>
                <a:cubicBezTo>
                  <a:pt x="6731469" y="3770635"/>
                  <a:pt x="6697727" y="3745329"/>
                  <a:pt x="6663985" y="3804377"/>
                </a:cubicBezTo>
                <a:cubicBezTo>
                  <a:pt x="6647114" y="3821247"/>
                  <a:pt x="6647114" y="3854989"/>
                  <a:pt x="6630244" y="3871860"/>
                </a:cubicBezTo>
                <a:cubicBezTo>
                  <a:pt x="6621808" y="3880295"/>
                  <a:pt x="6604937" y="3888731"/>
                  <a:pt x="6588067" y="3888731"/>
                </a:cubicBezTo>
                <a:cubicBezTo>
                  <a:pt x="6579631" y="3838118"/>
                  <a:pt x="6545889" y="3736893"/>
                  <a:pt x="6545889" y="3720022"/>
                </a:cubicBezTo>
                <a:cubicBezTo>
                  <a:pt x="6545889" y="3644103"/>
                  <a:pt x="6571196" y="3677845"/>
                  <a:pt x="6647114" y="3576620"/>
                </a:cubicBezTo>
                <a:cubicBezTo>
                  <a:pt x="6655550" y="3585055"/>
                  <a:pt x="6655550" y="3601926"/>
                  <a:pt x="6663985" y="3610362"/>
                </a:cubicBezTo>
                <a:close/>
                <a:moveTo>
                  <a:pt x="700140" y="3568185"/>
                </a:moveTo>
                <a:cubicBezTo>
                  <a:pt x="691705" y="3601926"/>
                  <a:pt x="691705" y="3627233"/>
                  <a:pt x="683269" y="3652539"/>
                </a:cubicBezTo>
                <a:cubicBezTo>
                  <a:pt x="674834" y="3652539"/>
                  <a:pt x="657963" y="3644103"/>
                  <a:pt x="641092" y="3627233"/>
                </a:cubicBezTo>
                <a:lnTo>
                  <a:pt x="649528" y="3568185"/>
                </a:lnTo>
                <a:lnTo>
                  <a:pt x="700140" y="3568185"/>
                </a:lnTo>
                <a:close/>
                <a:moveTo>
                  <a:pt x="6883306" y="3542878"/>
                </a:moveTo>
                <a:cubicBezTo>
                  <a:pt x="6900177" y="3576620"/>
                  <a:pt x="6866436" y="3627233"/>
                  <a:pt x="6933919" y="3652539"/>
                </a:cubicBezTo>
                <a:lnTo>
                  <a:pt x="6933919" y="3711587"/>
                </a:lnTo>
                <a:cubicBezTo>
                  <a:pt x="6933919" y="3711587"/>
                  <a:pt x="6933919" y="3720022"/>
                  <a:pt x="6917048" y="3720022"/>
                </a:cubicBezTo>
                <a:cubicBezTo>
                  <a:pt x="6891742" y="3720022"/>
                  <a:pt x="6782081" y="3677845"/>
                  <a:pt x="6731469" y="3635668"/>
                </a:cubicBezTo>
                <a:cubicBezTo>
                  <a:pt x="6714598" y="3627233"/>
                  <a:pt x="6697727" y="3601926"/>
                  <a:pt x="6680856" y="3576620"/>
                </a:cubicBezTo>
                <a:lnTo>
                  <a:pt x="6680856" y="3542878"/>
                </a:lnTo>
                <a:cubicBezTo>
                  <a:pt x="6706162" y="3559749"/>
                  <a:pt x="6739904" y="3568185"/>
                  <a:pt x="6765210" y="3568185"/>
                </a:cubicBezTo>
                <a:cubicBezTo>
                  <a:pt x="6782081" y="3585055"/>
                  <a:pt x="6798952" y="3652539"/>
                  <a:pt x="6841129" y="3652539"/>
                </a:cubicBezTo>
                <a:lnTo>
                  <a:pt x="6858000" y="3635668"/>
                </a:lnTo>
                <a:cubicBezTo>
                  <a:pt x="6824258" y="3601926"/>
                  <a:pt x="6815823" y="3601926"/>
                  <a:pt x="6815823" y="3576620"/>
                </a:cubicBezTo>
                <a:cubicBezTo>
                  <a:pt x="6815823" y="3542878"/>
                  <a:pt x="6841129" y="3534443"/>
                  <a:pt x="6866436" y="3534443"/>
                </a:cubicBezTo>
                <a:cubicBezTo>
                  <a:pt x="6883306" y="3534443"/>
                  <a:pt x="6883306" y="3534443"/>
                  <a:pt x="6883306" y="3542878"/>
                </a:cubicBezTo>
                <a:close/>
                <a:moveTo>
                  <a:pt x="598915" y="3559749"/>
                </a:moveTo>
                <a:cubicBezTo>
                  <a:pt x="607351" y="3568185"/>
                  <a:pt x="607351" y="3568185"/>
                  <a:pt x="607351" y="3585055"/>
                </a:cubicBezTo>
                <a:cubicBezTo>
                  <a:pt x="607351" y="3610362"/>
                  <a:pt x="556738" y="3703151"/>
                  <a:pt x="539867" y="3762199"/>
                </a:cubicBezTo>
                <a:lnTo>
                  <a:pt x="514561" y="3762199"/>
                </a:lnTo>
                <a:cubicBezTo>
                  <a:pt x="489255" y="3762199"/>
                  <a:pt x="480819" y="3745329"/>
                  <a:pt x="472384" y="3736893"/>
                </a:cubicBezTo>
                <a:cubicBezTo>
                  <a:pt x="447077" y="3694716"/>
                  <a:pt x="413336" y="3610362"/>
                  <a:pt x="413336" y="3593491"/>
                </a:cubicBezTo>
                <a:cubicBezTo>
                  <a:pt x="413336" y="3568185"/>
                  <a:pt x="438642" y="3542878"/>
                  <a:pt x="463948" y="3542878"/>
                </a:cubicBezTo>
                <a:cubicBezTo>
                  <a:pt x="480819" y="3542878"/>
                  <a:pt x="472384" y="3551314"/>
                  <a:pt x="489255" y="3551314"/>
                </a:cubicBezTo>
                <a:cubicBezTo>
                  <a:pt x="497690" y="3576620"/>
                  <a:pt x="489255" y="3601926"/>
                  <a:pt x="497690" y="3627233"/>
                </a:cubicBezTo>
                <a:cubicBezTo>
                  <a:pt x="514561" y="3618797"/>
                  <a:pt x="531432" y="3593491"/>
                  <a:pt x="531432" y="3576620"/>
                </a:cubicBezTo>
                <a:cubicBezTo>
                  <a:pt x="531432" y="3551314"/>
                  <a:pt x="472384" y="3509137"/>
                  <a:pt x="472384" y="3492266"/>
                </a:cubicBezTo>
                <a:cubicBezTo>
                  <a:pt x="472384" y="3466960"/>
                  <a:pt x="480819" y="3466960"/>
                  <a:pt x="480819" y="3466960"/>
                </a:cubicBezTo>
                <a:cubicBezTo>
                  <a:pt x="514561" y="3500701"/>
                  <a:pt x="556738" y="3534443"/>
                  <a:pt x="598915" y="3559749"/>
                </a:cubicBezTo>
                <a:close/>
                <a:moveTo>
                  <a:pt x="6461535" y="3492266"/>
                </a:moveTo>
                <a:lnTo>
                  <a:pt x="6461535" y="3526008"/>
                </a:lnTo>
                <a:cubicBezTo>
                  <a:pt x="6453100" y="3534443"/>
                  <a:pt x="6453100" y="3542878"/>
                  <a:pt x="6436229" y="3542878"/>
                </a:cubicBezTo>
                <a:cubicBezTo>
                  <a:pt x="6410923" y="3542878"/>
                  <a:pt x="6410923" y="3534443"/>
                  <a:pt x="6402487" y="3534443"/>
                </a:cubicBezTo>
                <a:cubicBezTo>
                  <a:pt x="6410923" y="3551314"/>
                  <a:pt x="6427793" y="3576620"/>
                  <a:pt x="6444664" y="3576620"/>
                </a:cubicBezTo>
                <a:cubicBezTo>
                  <a:pt x="6469971" y="3576620"/>
                  <a:pt x="6486841" y="3526008"/>
                  <a:pt x="6512148" y="3526008"/>
                </a:cubicBezTo>
                <a:cubicBezTo>
                  <a:pt x="6529019" y="3526008"/>
                  <a:pt x="6588067" y="3551314"/>
                  <a:pt x="6621808" y="3551314"/>
                </a:cubicBezTo>
                <a:cubicBezTo>
                  <a:pt x="6571196" y="3618797"/>
                  <a:pt x="6537454" y="3627233"/>
                  <a:pt x="6486841" y="3627233"/>
                </a:cubicBezTo>
                <a:cubicBezTo>
                  <a:pt x="6427793" y="3627233"/>
                  <a:pt x="6394052" y="3593491"/>
                  <a:pt x="6292827" y="3618797"/>
                </a:cubicBezTo>
                <a:lnTo>
                  <a:pt x="6292827" y="3585055"/>
                </a:lnTo>
                <a:cubicBezTo>
                  <a:pt x="6309698" y="3568185"/>
                  <a:pt x="6335004" y="3551314"/>
                  <a:pt x="6343439" y="3534443"/>
                </a:cubicBezTo>
                <a:cubicBezTo>
                  <a:pt x="6351875" y="3526008"/>
                  <a:pt x="6351875" y="3509137"/>
                  <a:pt x="6351875" y="3500701"/>
                </a:cubicBezTo>
                <a:cubicBezTo>
                  <a:pt x="6368745" y="3483830"/>
                  <a:pt x="6377181" y="3458524"/>
                  <a:pt x="6394052" y="3458524"/>
                </a:cubicBezTo>
                <a:cubicBezTo>
                  <a:pt x="6419358" y="3458524"/>
                  <a:pt x="6444664" y="3475395"/>
                  <a:pt x="6461535" y="3492266"/>
                </a:cubicBezTo>
                <a:close/>
                <a:moveTo>
                  <a:pt x="6360310" y="3441653"/>
                </a:moveTo>
                <a:cubicBezTo>
                  <a:pt x="6343439" y="3458524"/>
                  <a:pt x="6326568" y="3483830"/>
                  <a:pt x="6326568" y="3500701"/>
                </a:cubicBezTo>
                <a:cubicBezTo>
                  <a:pt x="6284391" y="3475395"/>
                  <a:pt x="6267520" y="3433218"/>
                  <a:pt x="6267520" y="3424782"/>
                </a:cubicBezTo>
                <a:cubicBezTo>
                  <a:pt x="6267520" y="3407912"/>
                  <a:pt x="6301262" y="3365734"/>
                  <a:pt x="6326568" y="3357299"/>
                </a:cubicBezTo>
                <a:cubicBezTo>
                  <a:pt x="6326568" y="3382605"/>
                  <a:pt x="6343439" y="3416347"/>
                  <a:pt x="6360310" y="3441653"/>
                </a:cubicBezTo>
                <a:close/>
                <a:moveTo>
                  <a:pt x="6655550" y="3391041"/>
                </a:moveTo>
                <a:lnTo>
                  <a:pt x="6621808" y="3391041"/>
                </a:lnTo>
                <a:cubicBezTo>
                  <a:pt x="6613373" y="3382605"/>
                  <a:pt x="6613373" y="3374170"/>
                  <a:pt x="6596502" y="3374170"/>
                </a:cubicBezTo>
                <a:cubicBezTo>
                  <a:pt x="6562760" y="3374170"/>
                  <a:pt x="6554325" y="3416347"/>
                  <a:pt x="6554325" y="3433218"/>
                </a:cubicBezTo>
                <a:cubicBezTo>
                  <a:pt x="6554325" y="3450089"/>
                  <a:pt x="6571196" y="3466960"/>
                  <a:pt x="6588067" y="3483830"/>
                </a:cubicBezTo>
                <a:cubicBezTo>
                  <a:pt x="6596502" y="3483830"/>
                  <a:pt x="6604937" y="3483830"/>
                  <a:pt x="6613373" y="3475395"/>
                </a:cubicBezTo>
                <a:cubicBezTo>
                  <a:pt x="6613373" y="3466960"/>
                  <a:pt x="6596502" y="3450089"/>
                  <a:pt x="6588067" y="3441653"/>
                </a:cubicBezTo>
                <a:lnTo>
                  <a:pt x="6588067" y="3416347"/>
                </a:lnTo>
                <a:cubicBezTo>
                  <a:pt x="6596502" y="3416347"/>
                  <a:pt x="6596502" y="3407912"/>
                  <a:pt x="6621808" y="3407912"/>
                </a:cubicBezTo>
                <a:cubicBezTo>
                  <a:pt x="6655550" y="3407912"/>
                  <a:pt x="6655550" y="3450089"/>
                  <a:pt x="6655550" y="3458524"/>
                </a:cubicBezTo>
                <a:cubicBezTo>
                  <a:pt x="6655550" y="3492266"/>
                  <a:pt x="6630244" y="3517572"/>
                  <a:pt x="6596502" y="3517572"/>
                </a:cubicBezTo>
                <a:cubicBezTo>
                  <a:pt x="6562760" y="3517572"/>
                  <a:pt x="6503712" y="3466960"/>
                  <a:pt x="6461535" y="3441653"/>
                </a:cubicBezTo>
                <a:cubicBezTo>
                  <a:pt x="6478406" y="3382605"/>
                  <a:pt x="6545889" y="3340428"/>
                  <a:pt x="6596502" y="3340428"/>
                </a:cubicBezTo>
                <a:cubicBezTo>
                  <a:pt x="6596502" y="3340428"/>
                  <a:pt x="6647114" y="3340428"/>
                  <a:pt x="6655550" y="3391041"/>
                </a:cubicBezTo>
                <a:close/>
                <a:moveTo>
                  <a:pt x="6874871" y="3382605"/>
                </a:moveTo>
                <a:cubicBezTo>
                  <a:pt x="6874871" y="3407912"/>
                  <a:pt x="6858000" y="3374170"/>
                  <a:pt x="6858000" y="3399476"/>
                </a:cubicBezTo>
                <a:cubicBezTo>
                  <a:pt x="6858000" y="3416347"/>
                  <a:pt x="6891742" y="3424782"/>
                  <a:pt x="6891742" y="3441653"/>
                </a:cubicBezTo>
                <a:cubicBezTo>
                  <a:pt x="6891742" y="3500701"/>
                  <a:pt x="6756775" y="3534443"/>
                  <a:pt x="6756775" y="3534443"/>
                </a:cubicBezTo>
                <a:cubicBezTo>
                  <a:pt x="6723033" y="3534443"/>
                  <a:pt x="6697727" y="3509137"/>
                  <a:pt x="6689292" y="3492266"/>
                </a:cubicBezTo>
                <a:cubicBezTo>
                  <a:pt x="6723033" y="3509137"/>
                  <a:pt x="6790517" y="3500701"/>
                  <a:pt x="6782081" y="3433218"/>
                </a:cubicBezTo>
                <a:cubicBezTo>
                  <a:pt x="6773646" y="3441653"/>
                  <a:pt x="6756775" y="3466960"/>
                  <a:pt x="6739904" y="3466960"/>
                </a:cubicBezTo>
                <a:cubicBezTo>
                  <a:pt x="6714598" y="3466960"/>
                  <a:pt x="6714598" y="3450089"/>
                  <a:pt x="6697727" y="3433218"/>
                </a:cubicBezTo>
                <a:lnTo>
                  <a:pt x="6697727" y="3399476"/>
                </a:lnTo>
                <a:cubicBezTo>
                  <a:pt x="6723033" y="3399476"/>
                  <a:pt x="6756775" y="3399476"/>
                  <a:pt x="6782081" y="3391041"/>
                </a:cubicBezTo>
                <a:cubicBezTo>
                  <a:pt x="6756775" y="3348864"/>
                  <a:pt x="6714598" y="3348864"/>
                  <a:pt x="6689292" y="3365734"/>
                </a:cubicBezTo>
                <a:cubicBezTo>
                  <a:pt x="6697727" y="3323557"/>
                  <a:pt x="6731469" y="3331993"/>
                  <a:pt x="6756775" y="3331993"/>
                </a:cubicBezTo>
                <a:cubicBezTo>
                  <a:pt x="6773646" y="3331993"/>
                  <a:pt x="6874871" y="3357299"/>
                  <a:pt x="6874871" y="3382605"/>
                </a:cubicBezTo>
                <a:close/>
                <a:moveTo>
                  <a:pt x="868849" y="3340428"/>
                </a:moveTo>
                <a:cubicBezTo>
                  <a:pt x="868849" y="3374170"/>
                  <a:pt x="851978" y="3382605"/>
                  <a:pt x="818236" y="3382605"/>
                </a:cubicBezTo>
                <a:cubicBezTo>
                  <a:pt x="809801" y="3391041"/>
                  <a:pt x="809801" y="3382605"/>
                  <a:pt x="809801" y="3399476"/>
                </a:cubicBezTo>
                <a:cubicBezTo>
                  <a:pt x="809801" y="3424782"/>
                  <a:pt x="868849" y="3492266"/>
                  <a:pt x="868849" y="3509137"/>
                </a:cubicBezTo>
                <a:cubicBezTo>
                  <a:pt x="868849" y="3534443"/>
                  <a:pt x="860413" y="3542878"/>
                  <a:pt x="851978" y="3559749"/>
                </a:cubicBezTo>
                <a:cubicBezTo>
                  <a:pt x="835107" y="3551314"/>
                  <a:pt x="818236" y="3534443"/>
                  <a:pt x="792930" y="3534443"/>
                </a:cubicBezTo>
                <a:lnTo>
                  <a:pt x="624221" y="3534443"/>
                </a:lnTo>
                <a:cubicBezTo>
                  <a:pt x="590480" y="3517572"/>
                  <a:pt x="506125" y="3458524"/>
                  <a:pt x="506125" y="3424782"/>
                </a:cubicBezTo>
                <a:cubicBezTo>
                  <a:pt x="522996" y="3433218"/>
                  <a:pt x="539867" y="3433218"/>
                  <a:pt x="556738" y="3433218"/>
                </a:cubicBezTo>
                <a:cubicBezTo>
                  <a:pt x="582044" y="3433218"/>
                  <a:pt x="607351" y="3416347"/>
                  <a:pt x="632657" y="3416347"/>
                </a:cubicBezTo>
                <a:cubicBezTo>
                  <a:pt x="649528" y="3416347"/>
                  <a:pt x="683269" y="3475395"/>
                  <a:pt x="708576" y="3475395"/>
                </a:cubicBezTo>
                <a:cubicBezTo>
                  <a:pt x="725447" y="3475395"/>
                  <a:pt x="742317" y="3458524"/>
                  <a:pt x="759188" y="3441653"/>
                </a:cubicBezTo>
                <a:cubicBezTo>
                  <a:pt x="759188" y="3433218"/>
                  <a:pt x="750753" y="3416347"/>
                  <a:pt x="742317" y="3407912"/>
                </a:cubicBezTo>
                <a:cubicBezTo>
                  <a:pt x="733882" y="3416347"/>
                  <a:pt x="725447" y="3433218"/>
                  <a:pt x="708576" y="3433218"/>
                </a:cubicBezTo>
                <a:cubicBezTo>
                  <a:pt x="657963" y="3433218"/>
                  <a:pt x="700140" y="3382605"/>
                  <a:pt x="632657" y="3382605"/>
                </a:cubicBezTo>
                <a:cubicBezTo>
                  <a:pt x="615786" y="3382605"/>
                  <a:pt x="598915" y="3399476"/>
                  <a:pt x="573609" y="3399476"/>
                </a:cubicBezTo>
                <a:lnTo>
                  <a:pt x="522996" y="3399476"/>
                </a:lnTo>
                <a:cubicBezTo>
                  <a:pt x="548303" y="3374170"/>
                  <a:pt x="607351" y="3323557"/>
                  <a:pt x="632657" y="3323557"/>
                </a:cubicBezTo>
                <a:lnTo>
                  <a:pt x="801365" y="3323557"/>
                </a:lnTo>
                <a:cubicBezTo>
                  <a:pt x="818236" y="3315122"/>
                  <a:pt x="835107" y="3306686"/>
                  <a:pt x="843542" y="3298251"/>
                </a:cubicBezTo>
                <a:cubicBezTo>
                  <a:pt x="860413" y="3306686"/>
                  <a:pt x="868849" y="3323557"/>
                  <a:pt x="868849" y="3340428"/>
                </a:cubicBezTo>
                <a:close/>
                <a:moveTo>
                  <a:pt x="6621808" y="3306686"/>
                </a:moveTo>
                <a:cubicBezTo>
                  <a:pt x="6588067" y="3306686"/>
                  <a:pt x="6545889" y="3323557"/>
                  <a:pt x="6503712" y="3340428"/>
                </a:cubicBezTo>
                <a:cubicBezTo>
                  <a:pt x="6469971" y="3298251"/>
                  <a:pt x="6453100" y="3289816"/>
                  <a:pt x="6444664" y="3289816"/>
                </a:cubicBezTo>
                <a:cubicBezTo>
                  <a:pt x="6427793" y="3289816"/>
                  <a:pt x="6410923" y="3306686"/>
                  <a:pt x="6402487" y="3323557"/>
                </a:cubicBezTo>
                <a:lnTo>
                  <a:pt x="6453100" y="3323557"/>
                </a:lnTo>
                <a:cubicBezTo>
                  <a:pt x="6461535" y="3331993"/>
                  <a:pt x="6461535" y="3323557"/>
                  <a:pt x="6461535" y="3348864"/>
                </a:cubicBezTo>
                <a:cubicBezTo>
                  <a:pt x="6461535" y="3382605"/>
                  <a:pt x="6436229" y="3407912"/>
                  <a:pt x="6410923" y="3407912"/>
                </a:cubicBezTo>
                <a:cubicBezTo>
                  <a:pt x="6368745" y="3407912"/>
                  <a:pt x="6351875" y="3340428"/>
                  <a:pt x="6343439" y="3323557"/>
                </a:cubicBezTo>
                <a:cubicBezTo>
                  <a:pt x="6335004" y="3298251"/>
                  <a:pt x="6309698" y="3289816"/>
                  <a:pt x="6292827" y="3272945"/>
                </a:cubicBezTo>
                <a:lnTo>
                  <a:pt x="6292827" y="3239203"/>
                </a:lnTo>
                <a:cubicBezTo>
                  <a:pt x="6309698" y="3239203"/>
                  <a:pt x="6326568" y="3247639"/>
                  <a:pt x="6343439" y="3247639"/>
                </a:cubicBezTo>
                <a:cubicBezTo>
                  <a:pt x="6368745" y="3247639"/>
                  <a:pt x="6469971" y="3230768"/>
                  <a:pt x="6486841" y="3230768"/>
                </a:cubicBezTo>
                <a:cubicBezTo>
                  <a:pt x="6520583" y="3230768"/>
                  <a:pt x="6596502" y="3256074"/>
                  <a:pt x="6621808" y="3306686"/>
                </a:cubicBezTo>
                <a:close/>
                <a:moveTo>
                  <a:pt x="455513" y="3416347"/>
                </a:moveTo>
                <a:cubicBezTo>
                  <a:pt x="455513" y="3542878"/>
                  <a:pt x="303675" y="3568185"/>
                  <a:pt x="227756" y="3627233"/>
                </a:cubicBezTo>
                <a:cubicBezTo>
                  <a:pt x="210886" y="3618797"/>
                  <a:pt x="194015" y="3593491"/>
                  <a:pt x="194015" y="3576620"/>
                </a:cubicBezTo>
                <a:cubicBezTo>
                  <a:pt x="194015" y="3551314"/>
                  <a:pt x="219321" y="3517572"/>
                  <a:pt x="219321" y="3483830"/>
                </a:cubicBezTo>
                <a:cubicBezTo>
                  <a:pt x="227756" y="3424782"/>
                  <a:pt x="261498" y="3416347"/>
                  <a:pt x="286804" y="3416347"/>
                </a:cubicBezTo>
                <a:cubicBezTo>
                  <a:pt x="312111" y="3416347"/>
                  <a:pt x="328982" y="3433218"/>
                  <a:pt x="345852" y="3450089"/>
                </a:cubicBezTo>
                <a:lnTo>
                  <a:pt x="345852" y="3492266"/>
                </a:lnTo>
                <a:cubicBezTo>
                  <a:pt x="337417" y="3492266"/>
                  <a:pt x="337417" y="3500701"/>
                  <a:pt x="320546" y="3500701"/>
                </a:cubicBezTo>
                <a:cubicBezTo>
                  <a:pt x="295240" y="3500701"/>
                  <a:pt x="303675" y="3475395"/>
                  <a:pt x="286804" y="3466960"/>
                </a:cubicBezTo>
                <a:lnTo>
                  <a:pt x="269934" y="3483830"/>
                </a:lnTo>
                <a:cubicBezTo>
                  <a:pt x="278369" y="3500701"/>
                  <a:pt x="295240" y="3526008"/>
                  <a:pt x="320546" y="3526008"/>
                </a:cubicBezTo>
                <a:cubicBezTo>
                  <a:pt x="337417" y="3526008"/>
                  <a:pt x="362723" y="3509137"/>
                  <a:pt x="371159" y="3492266"/>
                </a:cubicBezTo>
                <a:cubicBezTo>
                  <a:pt x="379594" y="3483830"/>
                  <a:pt x="379594" y="3466960"/>
                  <a:pt x="379594" y="3458524"/>
                </a:cubicBezTo>
                <a:cubicBezTo>
                  <a:pt x="396465" y="3424782"/>
                  <a:pt x="421771" y="3416347"/>
                  <a:pt x="447077" y="3399476"/>
                </a:cubicBezTo>
                <a:cubicBezTo>
                  <a:pt x="447077" y="3391041"/>
                  <a:pt x="438642" y="3382605"/>
                  <a:pt x="421771" y="3382605"/>
                </a:cubicBezTo>
                <a:cubicBezTo>
                  <a:pt x="396465" y="3382605"/>
                  <a:pt x="388030" y="3399476"/>
                  <a:pt x="371159" y="3399476"/>
                </a:cubicBezTo>
                <a:cubicBezTo>
                  <a:pt x="345852" y="3399476"/>
                  <a:pt x="328982" y="3382605"/>
                  <a:pt x="303675" y="3391041"/>
                </a:cubicBezTo>
                <a:lnTo>
                  <a:pt x="303675" y="3365734"/>
                </a:lnTo>
                <a:cubicBezTo>
                  <a:pt x="312111" y="3365734"/>
                  <a:pt x="303675" y="3357299"/>
                  <a:pt x="320546" y="3357299"/>
                </a:cubicBezTo>
                <a:cubicBezTo>
                  <a:pt x="345852" y="3357299"/>
                  <a:pt x="354288" y="3391041"/>
                  <a:pt x="371159" y="3399476"/>
                </a:cubicBezTo>
                <a:cubicBezTo>
                  <a:pt x="379594" y="3391041"/>
                  <a:pt x="379594" y="3399476"/>
                  <a:pt x="379594" y="3374170"/>
                </a:cubicBezTo>
                <a:cubicBezTo>
                  <a:pt x="379594" y="3348864"/>
                  <a:pt x="328982" y="3331993"/>
                  <a:pt x="320546" y="3331993"/>
                </a:cubicBezTo>
                <a:cubicBezTo>
                  <a:pt x="286804" y="3331993"/>
                  <a:pt x="269934" y="3357299"/>
                  <a:pt x="269934" y="3391041"/>
                </a:cubicBezTo>
                <a:lnTo>
                  <a:pt x="227756" y="3391041"/>
                </a:lnTo>
                <a:cubicBezTo>
                  <a:pt x="219321" y="3357299"/>
                  <a:pt x="194015" y="3298251"/>
                  <a:pt x="194015" y="3281380"/>
                </a:cubicBezTo>
                <a:cubicBezTo>
                  <a:pt x="194015" y="3256074"/>
                  <a:pt x="210886" y="3247639"/>
                  <a:pt x="219321" y="3230768"/>
                </a:cubicBezTo>
                <a:cubicBezTo>
                  <a:pt x="261498" y="3264509"/>
                  <a:pt x="455513" y="3306686"/>
                  <a:pt x="455513" y="3416347"/>
                </a:cubicBezTo>
                <a:close/>
                <a:moveTo>
                  <a:pt x="700140" y="3281380"/>
                </a:moveTo>
                <a:lnTo>
                  <a:pt x="641092" y="3289816"/>
                </a:lnTo>
                <a:lnTo>
                  <a:pt x="641092" y="3230768"/>
                </a:lnTo>
                <a:cubicBezTo>
                  <a:pt x="649528" y="3222332"/>
                  <a:pt x="666399" y="3213897"/>
                  <a:pt x="683269" y="3205461"/>
                </a:cubicBezTo>
                <a:cubicBezTo>
                  <a:pt x="691705" y="3230768"/>
                  <a:pt x="691705" y="3256074"/>
                  <a:pt x="700140" y="3281380"/>
                </a:cubicBezTo>
                <a:close/>
                <a:moveTo>
                  <a:pt x="388030" y="3188591"/>
                </a:moveTo>
                <a:lnTo>
                  <a:pt x="388030" y="3264509"/>
                </a:lnTo>
                <a:cubicBezTo>
                  <a:pt x="362723" y="3256074"/>
                  <a:pt x="345852" y="3247639"/>
                  <a:pt x="328982" y="3230768"/>
                </a:cubicBezTo>
                <a:lnTo>
                  <a:pt x="328982" y="3163284"/>
                </a:lnTo>
                <a:cubicBezTo>
                  <a:pt x="345852" y="3163284"/>
                  <a:pt x="371159" y="3180155"/>
                  <a:pt x="388030" y="3188591"/>
                </a:cubicBezTo>
                <a:close/>
                <a:moveTo>
                  <a:pt x="6933919" y="3171720"/>
                </a:moveTo>
                <a:cubicBezTo>
                  <a:pt x="6933919" y="3213897"/>
                  <a:pt x="6908613" y="3205461"/>
                  <a:pt x="6900177" y="3239203"/>
                </a:cubicBezTo>
                <a:cubicBezTo>
                  <a:pt x="6891742" y="3247639"/>
                  <a:pt x="6900177" y="3281380"/>
                  <a:pt x="6891742" y="3306686"/>
                </a:cubicBezTo>
                <a:cubicBezTo>
                  <a:pt x="6891742" y="3315122"/>
                  <a:pt x="6883306" y="3331993"/>
                  <a:pt x="6866436" y="3331993"/>
                </a:cubicBezTo>
                <a:cubicBezTo>
                  <a:pt x="6841129" y="3331993"/>
                  <a:pt x="6815823" y="3298251"/>
                  <a:pt x="6815823" y="3281380"/>
                </a:cubicBezTo>
                <a:cubicBezTo>
                  <a:pt x="6815823" y="3272945"/>
                  <a:pt x="6824258" y="3247639"/>
                  <a:pt x="6858000" y="3222332"/>
                </a:cubicBezTo>
                <a:cubicBezTo>
                  <a:pt x="6849565" y="3213897"/>
                  <a:pt x="6858000" y="3205461"/>
                  <a:pt x="6832694" y="3205461"/>
                </a:cubicBezTo>
                <a:cubicBezTo>
                  <a:pt x="6807388" y="3205461"/>
                  <a:pt x="6773646" y="3264509"/>
                  <a:pt x="6765210" y="3281380"/>
                </a:cubicBezTo>
                <a:cubicBezTo>
                  <a:pt x="6748340" y="3289816"/>
                  <a:pt x="6714598" y="3298251"/>
                  <a:pt x="6680856" y="3315122"/>
                </a:cubicBezTo>
                <a:lnTo>
                  <a:pt x="6680856" y="3289816"/>
                </a:lnTo>
                <a:cubicBezTo>
                  <a:pt x="6723033" y="3171720"/>
                  <a:pt x="6849565" y="3163284"/>
                  <a:pt x="6925483" y="3137978"/>
                </a:cubicBezTo>
                <a:cubicBezTo>
                  <a:pt x="6933919" y="3146413"/>
                  <a:pt x="6933919" y="3154849"/>
                  <a:pt x="6933919" y="3171720"/>
                </a:cubicBezTo>
                <a:close/>
                <a:moveTo>
                  <a:pt x="6512148" y="3137978"/>
                </a:moveTo>
                <a:lnTo>
                  <a:pt x="6512148" y="3197026"/>
                </a:lnTo>
                <a:lnTo>
                  <a:pt x="6444664" y="3197026"/>
                </a:lnTo>
                <a:lnTo>
                  <a:pt x="6453100" y="3095801"/>
                </a:lnTo>
                <a:cubicBezTo>
                  <a:pt x="6469971" y="3104236"/>
                  <a:pt x="6495277" y="3121107"/>
                  <a:pt x="6512148" y="3137978"/>
                </a:cubicBezTo>
                <a:close/>
                <a:moveTo>
                  <a:pt x="539867" y="3095801"/>
                </a:moveTo>
                <a:cubicBezTo>
                  <a:pt x="522996" y="3154849"/>
                  <a:pt x="607351" y="3213897"/>
                  <a:pt x="607351" y="3272945"/>
                </a:cubicBezTo>
                <a:cubicBezTo>
                  <a:pt x="607351" y="3298251"/>
                  <a:pt x="497690" y="3374170"/>
                  <a:pt x="480819" y="3391041"/>
                </a:cubicBezTo>
                <a:cubicBezTo>
                  <a:pt x="472384" y="3382605"/>
                  <a:pt x="472384" y="3391041"/>
                  <a:pt x="472384" y="3365734"/>
                </a:cubicBezTo>
                <a:cubicBezTo>
                  <a:pt x="472384" y="3348864"/>
                  <a:pt x="531432" y="3298251"/>
                  <a:pt x="531432" y="3281380"/>
                </a:cubicBezTo>
                <a:cubicBezTo>
                  <a:pt x="531432" y="3256074"/>
                  <a:pt x="514561" y="3247639"/>
                  <a:pt x="497690" y="3230768"/>
                </a:cubicBezTo>
                <a:cubicBezTo>
                  <a:pt x="480819" y="3247639"/>
                  <a:pt x="514561" y="3315122"/>
                  <a:pt x="463948" y="3315122"/>
                </a:cubicBezTo>
                <a:cubicBezTo>
                  <a:pt x="438642" y="3315122"/>
                  <a:pt x="413336" y="3289816"/>
                  <a:pt x="413336" y="3264509"/>
                </a:cubicBezTo>
                <a:cubicBezTo>
                  <a:pt x="413336" y="3247639"/>
                  <a:pt x="463948" y="3121107"/>
                  <a:pt x="514561" y="3095801"/>
                </a:cubicBezTo>
                <a:lnTo>
                  <a:pt x="539867" y="3095801"/>
                </a:lnTo>
                <a:close/>
                <a:moveTo>
                  <a:pt x="6815823" y="3121107"/>
                </a:moveTo>
                <a:cubicBezTo>
                  <a:pt x="6807388" y="3137978"/>
                  <a:pt x="6790517" y="3146413"/>
                  <a:pt x="6765210" y="3154849"/>
                </a:cubicBezTo>
                <a:lnTo>
                  <a:pt x="6765210" y="3095801"/>
                </a:lnTo>
                <a:cubicBezTo>
                  <a:pt x="6782081" y="3087365"/>
                  <a:pt x="6798952" y="3078930"/>
                  <a:pt x="6815823" y="3078930"/>
                </a:cubicBezTo>
                <a:lnTo>
                  <a:pt x="6815823" y="3121107"/>
                </a:lnTo>
                <a:close/>
                <a:moveTo>
                  <a:pt x="295240" y="3078930"/>
                </a:moveTo>
                <a:cubicBezTo>
                  <a:pt x="295240" y="3095801"/>
                  <a:pt x="253063" y="3112672"/>
                  <a:pt x="253063" y="3137978"/>
                </a:cubicBezTo>
                <a:cubicBezTo>
                  <a:pt x="253063" y="3163284"/>
                  <a:pt x="295240" y="3180155"/>
                  <a:pt x="278369" y="3222332"/>
                </a:cubicBezTo>
                <a:cubicBezTo>
                  <a:pt x="185579" y="3171720"/>
                  <a:pt x="202450" y="3171720"/>
                  <a:pt x="202450" y="3121107"/>
                </a:cubicBezTo>
                <a:cubicBezTo>
                  <a:pt x="202450" y="3095801"/>
                  <a:pt x="194015" y="3036753"/>
                  <a:pt x="253063" y="3036753"/>
                </a:cubicBezTo>
                <a:cubicBezTo>
                  <a:pt x="278369" y="3036753"/>
                  <a:pt x="295240" y="3053624"/>
                  <a:pt x="295240" y="3078930"/>
                </a:cubicBezTo>
                <a:close/>
                <a:moveTo>
                  <a:pt x="6630244" y="2986140"/>
                </a:moveTo>
                <a:cubicBezTo>
                  <a:pt x="6663985" y="3028317"/>
                  <a:pt x="6731469" y="3112672"/>
                  <a:pt x="6731469" y="3129543"/>
                </a:cubicBezTo>
                <a:cubicBezTo>
                  <a:pt x="6731469" y="3163284"/>
                  <a:pt x="6706162" y="3205461"/>
                  <a:pt x="6672421" y="3205461"/>
                </a:cubicBezTo>
                <a:cubicBezTo>
                  <a:pt x="6647114" y="3205461"/>
                  <a:pt x="6647114" y="3197026"/>
                  <a:pt x="6630244" y="3180155"/>
                </a:cubicBezTo>
                <a:lnTo>
                  <a:pt x="6630244" y="3154849"/>
                </a:lnTo>
                <a:cubicBezTo>
                  <a:pt x="6647114" y="3129543"/>
                  <a:pt x="6663985" y="3154849"/>
                  <a:pt x="6680856" y="3112672"/>
                </a:cubicBezTo>
                <a:cubicBezTo>
                  <a:pt x="6672421" y="3112672"/>
                  <a:pt x="6672421" y="3104236"/>
                  <a:pt x="6655550" y="3104236"/>
                </a:cubicBezTo>
                <a:cubicBezTo>
                  <a:pt x="6630244" y="3104236"/>
                  <a:pt x="6588067" y="3146413"/>
                  <a:pt x="6588067" y="3171720"/>
                </a:cubicBezTo>
                <a:cubicBezTo>
                  <a:pt x="6588067" y="3180155"/>
                  <a:pt x="6613373" y="3222332"/>
                  <a:pt x="6663985" y="3239203"/>
                </a:cubicBezTo>
                <a:lnTo>
                  <a:pt x="6663985" y="3264509"/>
                </a:lnTo>
                <a:cubicBezTo>
                  <a:pt x="6655550" y="3264509"/>
                  <a:pt x="6655550" y="3272945"/>
                  <a:pt x="6647114" y="3281380"/>
                </a:cubicBezTo>
                <a:cubicBezTo>
                  <a:pt x="6571196" y="3171720"/>
                  <a:pt x="6545889" y="3205461"/>
                  <a:pt x="6545889" y="3137978"/>
                </a:cubicBezTo>
                <a:cubicBezTo>
                  <a:pt x="6545889" y="3121107"/>
                  <a:pt x="6579631" y="3028317"/>
                  <a:pt x="6596502" y="2969269"/>
                </a:cubicBezTo>
                <a:cubicBezTo>
                  <a:pt x="6604937" y="2977705"/>
                  <a:pt x="6621808" y="2969269"/>
                  <a:pt x="6630244" y="2986140"/>
                </a:cubicBezTo>
                <a:close/>
                <a:moveTo>
                  <a:pt x="6917048" y="3028317"/>
                </a:moveTo>
                <a:cubicBezTo>
                  <a:pt x="6917048" y="3070495"/>
                  <a:pt x="6908613" y="3070495"/>
                  <a:pt x="6866436" y="3129543"/>
                </a:cubicBezTo>
                <a:lnTo>
                  <a:pt x="6841129" y="3129543"/>
                </a:lnTo>
                <a:cubicBezTo>
                  <a:pt x="6849565" y="3095801"/>
                  <a:pt x="6874871" y="3045188"/>
                  <a:pt x="6874871" y="3028317"/>
                </a:cubicBezTo>
                <a:cubicBezTo>
                  <a:pt x="6874871" y="2994576"/>
                  <a:pt x="6832694" y="2986140"/>
                  <a:pt x="6832694" y="2960834"/>
                </a:cubicBezTo>
                <a:cubicBezTo>
                  <a:pt x="6832694" y="2943963"/>
                  <a:pt x="6841129" y="2935528"/>
                  <a:pt x="6866436" y="2935528"/>
                </a:cubicBezTo>
                <a:cubicBezTo>
                  <a:pt x="6908613" y="2935528"/>
                  <a:pt x="6917048" y="3011447"/>
                  <a:pt x="6917048" y="3028317"/>
                </a:cubicBezTo>
                <a:close/>
                <a:moveTo>
                  <a:pt x="455513" y="2935528"/>
                </a:moveTo>
                <a:cubicBezTo>
                  <a:pt x="472384" y="2910222"/>
                  <a:pt x="497690" y="2884915"/>
                  <a:pt x="514561" y="2859609"/>
                </a:cubicBezTo>
                <a:cubicBezTo>
                  <a:pt x="506125" y="2868044"/>
                  <a:pt x="489255" y="2935528"/>
                  <a:pt x="455513" y="2935528"/>
                </a:cubicBezTo>
                <a:close/>
                <a:moveTo>
                  <a:pt x="624221" y="2859609"/>
                </a:moveTo>
                <a:cubicBezTo>
                  <a:pt x="624221" y="2969269"/>
                  <a:pt x="522996" y="3045188"/>
                  <a:pt x="438642" y="3045188"/>
                </a:cubicBezTo>
                <a:cubicBezTo>
                  <a:pt x="379594" y="3045188"/>
                  <a:pt x="312111" y="3019882"/>
                  <a:pt x="312111" y="2943963"/>
                </a:cubicBezTo>
                <a:cubicBezTo>
                  <a:pt x="312111" y="2893351"/>
                  <a:pt x="320546" y="2893351"/>
                  <a:pt x="354288" y="2893351"/>
                </a:cubicBezTo>
                <a:cubicBezTo>
                  <a:pt x="396465" y="2893351"/>
                  <a:pt x="404900" y="2901786"/>
                  <a:pt x="413336" y="2969269"/>
                </a:cubicBezTo>
                <a:lnTo>
                  <a:pt x="447077" y="2969269"/>
                </a:lnTo>
                <a:cubicBezTo>
                  <a:pt x="539867" y="2943963"/>
                  <a:pt x="522996" y="2842738"/>
                  <a:pt x="615786" y="2825867"/>
                </a:cubicBezTo>
                <a:cubicBezTo>
                  <a:pt x="624221" y="2834303"/>
                  <a:pt x="624221" y="2842738"/>
                  <a:pt x="624221" y="2859609"/>
                </a:cubicBezTo>
                <a:close/>
                <a:moveTo>
                  <a:pt x="809801" y="2834303"/>
                </a:moveTo>
                <a:cubicBezTo>
                  <a:pt x="809801" y="2859609"/>
                  <a:pt x="759188" y="2893351"/>
                  <a:pt x="759188" y="2910222"/>
                </a:cubicBezTo>
                <a:cubicBezTo>
                  <a:pt x="759188" y="2935528"/>
                  <a:pt x="767624" y="2935528"/>
                  <a:pt x="767624" y="2943963"/>
                </a:cubicBezTo>
                <a:cubicBezTo>
                  <a:pt x="792930" y="2969269"/>
                  <a:pt x="843542" y="3028317"/>
                  <a:pt x="843542" y="3078930"/>
                </a:cubicBezTo>
                <a:cubicBezTo>
                  <a:pt x="860413" y="3087365"/>
                  <a:pt x="877284" y="3087365"/>
                  <a:pt x="894155" y="3095801"/>
                </a:cubicBezTo>
                <a:cubicBezTo>
                  <a:pt x="911026" y="3104236"/>
                  <a:pt x="927897" y="3137978"/>
                  <a:pt x="927897" y="3154849"/>
                </a:cubicBezTo>
                <a:cubicBezTo>
                  <a:pt x="927897" y="3180155"/>
                  <a:pt x="911026" y="3197026"/>
                  <a:pt x="894155" y="3213897"/>
                </a:cubicBezTo>
                <a:lnTo>
                  <a:pt x="868849" y="3213897"/>
                </a:lnTo>
                <a:cubicBezTo>
                  <a:pt x="868849" y="3205461"/>
                  <a:pt x="860413" y="3205461"/>
                  <a:pt x="860413" y="3188591"/>
                </a:cubicBezTo>
                <a:cubicBezTo>
                  <a:pt x="860413" y="3163284"/>
                  <a:pt x="877284" y="3171720"/>
                  <a:pt x="885720" y="3163284"/>
                </a:cubicBezTo>
                <a:cubicBezTo>
                  <a:pt x="885720" y="3154849"/>
                  <a:pt x="868849" y="3137978"/>
                  <a:pt x="851978" y="3137978"/>
                </a:cubicBezTo>
                <a:cubicBezTo>
                  <a:pt x="826672" y="3137978"/>
                  <a:pt x="776059" y="3213897"/>
                  <a:pt x="733882" y="3239203"/>
                </a:cubicBezTo>
                <a:cubicBezTo>
                  <a:pt x="725447" y="3230768"/>
                  <a:pt x="717011" y="3230768"/>
                  <a:pt x="717011" y="3205461"/>
                </a:cubicBezTo>
                <a:cubicBezTo>
                  <a:pt x="717011" y="3180155"/>
                  <a:pt x="792930" y="3171720"/>
                  <a:pt x="792930" y="3112672"/>
                </a:cubicBezTo>
                <a:lnTo>
                  <a:pt x="792930" y="3087365"/>
                </a:lnTo>
                <a:cubicBezTo>
                  <a:pt x="792930" y="3053624"/>
                  <a:pt x="784494" y="2994576"/>
                  <a:pt x="725447" y="2994576"/>
                </a:cubicBezTo>
                <a:cubicBezTo>
                  <a:pt x="700140" y="2994576"/>
                  <a:pt x="657963" y="3003011"/>
                  <a:pt x="691705" y="3053624"/>
                </a:cubicBezTo>
                <a:cubicBezTo>
                  <a:pt x="683269" y="3062059"/>
                  <a:pt x="683269" y="3062059"/>
                  <a:pt x="666399" y="3062059"/>
                </a:cubicBezTo>
                <a:cubicBezTo>
                  <a:pt x="641092" y="3062059"/>
                  <a:pt x="632657" y="3053624"/>
                  <a:pt x="632657" y="3028317"/>
                </a:cubicBezTo>
                <a:cubicBezTo>
                  <a:pt x="632657" y="2943963"/>
                  <a:pt x="725447" y="2977705"/>
                  <a:pt x="717011" y="2901786"/>
                </a:cubicBezTo>
                <a:cubicBezTo>
                  <a:pt x="717011" y="2876480"/>
                  <a:pt x="759188" y="2825867"/>
                  <a:pt x="792930" y="2808996"/>
                </a:cubicBezTo>
                <a:cubicBezTo>
                  <a:pt x="801365" y="2817432"/>
                  <a:pt x="809801" y="2817432"/>
                  <a:pt x="809801" y="2834303"/>
                </a:cubicBezTo>
                <a:close/>
                <a:moveTo>
                  <a:pt x="919461" y="2800561"/>
                </a:moveTo>
                <a:cubicBezTo>
                  <a:pt x="911026" y="2817432"/>
                  <a:pt x="927897" y="2868044"/>
                  <a:pt x="927897" y="2884915"/>
                </a:cubicBezTo>
                <a:cubicBezTo>
                  <a:pt x="927897" y="2918657"/>
                  <a:pt x="902590" y="2943963"/>
                  <a:pt x="877284" y="2960834"/>
                </a:cubicBezTo>
                <a:cubicBezTo>
                  <a:pt x="868849" y="2952399"/>
                  <a:pt x="851978" y="2943963"/>
                  <a:pt x="851978" y="2927092"/>
                </a:cubicBezTo>
                <a:cubicBezTo>
                  <a:pt x="851978" y="2901786"/>
                  <a:pt x="868849" y="2901786"/>
                  <a:pt x="885720" y="2893351"/>
                </a:cubicBezTo>
                <a:cubicBezTo>
                  <a:pt x="877284" y="2868044"/>
                  <a:pt x="851978" y="2842738"/>
                  <a:pt x="835107" y="2817432"/>
                </a:cubicBezTo>
                <a:cubicBezTo>
                  <a:pt x="851978" y="2800561"/>
                  <a:pt x="919461" y="2707771"/>
                  <a:pt x="970074" y="2707771"/>
                </a:cubicBezTo>
                <a:cubicBezTo>
                  <a:pt x="961638" y="2733078"/>
                  <a:pt x="936332" y="2758384"/>
                  <a:pt x="919461" y="2800561"/>
                </a:cubicBezTo>
                <a:close/>
                <a:moveTo>
                  <a:pt x="6579631" y="2699336"/>
                </a:moveTo>
                <a:lnTo>
                  <a:pt x="6588067" y="2690900"/>
                </a:lnTo>
                <a:lnTo>
                  <a:pt x="6663985" y="2817432"/>
                </a:lnTo>
                <a:cubicBezTo>
                  <a:pt x="6604937" y="2783690"/>
                  <a:pt x="6596502" y="2733078"/>
                  <a:pt x="6579631" y="2699336"/>
                </a:cubicBezTo>
                <a:close/>
                <a:moveTo>
                  <a:pt x="447077" y="2682465"/>
                </a:moveTo>
                <a:cubicBezTo>
                  <a:pt x="438642" y="2674030"/>
                  <a:pt x="438642" y="2674030"/>
                  <a:pt x="421771" y="2674030"/>
                </a:cubicBezTo>
                <a:cubicBezTo>
                  <a:pt x="354288" y="2674030"/>
                  <a:pt x="227756" y="2733078"/>
                  <a:pt x="202450" y="2834303"/>
                </a:cubicBezTo>
                <a:cubicBezTo>
                  <a:pt x="151838" y="3011447"/>
                  <a:pt x="134967" y="3230768"/>
                  <a:pt x="134967" y="3424782"/>
                </a:cubicBezTo>
                <a:cubicBezTo>
                  <a:pt x="134967" y="3601926"/>
                  <a:pt x="168708" y="3804377"/>
                  <a:pt x="185579" y="3973085"/>
                </a:cubicBezTo>
                <a:cubicBezTo>
                  <a:pt x="194015" y="4057439"/>
                  <a:pt x="345852" y="4200842"/>
                  <a:pt x="447077" y="4183971"/>
                </a:cubicBezTo>
                <a:cubicBezTo>
                  <a:pt x="430207" y="4192406"/>
                  <a:pt x="413336" y="4192406"/>
                  <a:pt x="396465" y="4192406"/>
                </a:cubicBezTo>
                <a:cubicBezTo>
                  <a:pt x="194015" y="4192406"/>
                  <a:pt x="151838" y="3914037"/>
                  <a:pt x="134967" y="3795941"/>
                </a:cubicBezTo>
                <a:cubicBezTo>
                  <a:pt x="126531" y="3736893"/>
                  <a:pt x="118096" y="3677845"/>
                  <a:pt x="118096" y="3618797"/>
                </a:cubicBezTo>
                <a:cubicBezTo>
                  <a:pt x="109661" y="3450089"/>
                  <a:pt x="109661" y="3416347"/>
                  <a:pt x="118096" y="3230768"/>
                </a:cubicBezTo>
                <a:cubicBezTo>
                  <a:pt x="143402" y="3137978"/>
                  <a:pt x="126531" y="2665594"/>
                  <a:pt x="396465" y="2665594"/>
                </a:cubicBezTo>
                <a:cubicBezTo>
                  <a:pt x="421771" y="2665594"/>
                  <a:pt x="438642" y="2657159"/>
                  <a:pt x="447077" y="2682465"/>
                </a:cubicBezTo>
                <a:close/>
                <a:moveTo>
                  <a:pt x="6537454" y="2682465"/>
                </a:moveTo>
                <a:cubicBezTo>
                  <a:pt x="6554325" y="2699336"/>
                  <a:pt x="6545889" y="2741513"/>
                  <a:pt x="6571196" y="2775255"/>
                </a:cubicBezTo>
                <a:cubicBezTo>
                  <a:pt x="6613373" y="2825867"/>
                  <a:pt x="6647114" y="2851174"/>
                  <a:pt x="6672421" y="2851174"/>
                </a:cubicBezTo>
                <a:cubicBezTo>
                  <a:pt x="6697727" y="2851174"/>
                  <a:pt x="6723033" y="2842738"/>
                  <a:pt x="6723033" y="2825867"/>
                </a:cubicBezTo>
                <a:cubicBezTo>
                  <a:pt x="6723033" y="2800561"/>
                  <a:pt x="6706162" y="2817432"/>
                  <a:pt x="6706162" y="2800561"/>
                </a:cubicBezTo>
                <a:cubicBezTo>
                  <a:pt x="6706162" y="2775255"/>
                  <a:pt x="6731469" y="2749948"/>
                  <a:pt x="6756775" y="2749948"/>
                </a:cubicBezTo>
                <a:cubicBezTo>
                  <a:pt x="6790517" y="2749948"/>
                  <a:pt x="6824258" y="2792126"/>
                  <a:pt x="6824258" y="2825867"/>
                </a:cubicBezTo>
                <a:cubicBezTo>
                  <a:pt x="6824258" y="2893351"/>
                  <a:pt x="6731469" y="2910222"/>
                  <a:pt x="6697727" y="2910222"/>
                </a:cubicBezTo>
                <a:cubicBezTo>
                  <a:pt x="6596502" y="2910222"/>
                  <a:pt x="6478406" y="2800561"/>
                  <a:pt x="6478406" y="2699336"/>
                </a:cubicBezTo>
                <a:lnTo>
                  <a:pt x="6478406" y="2648723"/>
                </a:lnTo>
                <a:cubicBezTo>
                  <a:pt x="6495277" y="2648723"/>
                  <a:pt x="6529019" y="2657159"/>
                  <a:pt x="6537454" y="2682465"/>
                </a:cubicBezTo>
                <a:close/>
                <a:moveTo>
                  <a:pt x="6157860" y="2581240"/>
                </a:moveTo>
                <a:cubicBezTo>
                  <a:pt x="6200037" y="2598111"/>
                  <a:pt x="6225343" y="2648723"/>
                  <a:pt x="6259085" y="2665594"/>
                </a:cubicBezTo>
                <a:cubicBezTo>
                  <a:pt x="6284391" y="2690900"/>
                  <a:pt x="6326568" y="2674030"/>
                  <a:pt x="6360310" y="2690900"/>
                </a:cubicBezTo>
                <a:cubicBezTo>
                  <a:pt x="6410923" y="2716207"/>
                  <a:pt x="6427793" y="2775255"/>
                  <a:pt x="6419358" y="2817432"/>
                </a:cubicBezTo>
                <a:cubicBezTo>
                  <a:pt x="6427793" y="2825867"/>
                  <a:pt x="6436229" y="2834303"/>
                  <a:pt x="6444664" y="2834303"/>
                </a:cubicBezTo>
                <a:cubicBezTo>
                  <a:pt x="6503712" y="2842738"/>
                  <a:pt x="6520583" y="2901786"/>
                  <a:pt x="6520583" y="2918657"/>
                </a:cubicBezTo>
                <a:cubicBezTo>
                  <a:pt x="6520583" y="2943963"/>
                  <a:pt x="6503712" y="2969269"/>
                  <a:pt x="6486841" y="2986140"/>
                </a:cubicBezTo>
                <a:lnTo>
                  <a:pt x="6444664" y="2986140"/>
                </a:lnTo>
                <a:cubicBezTo>
                  <a:pt x="6436229" y="2977705"/>
                  <a:pt x="6436229" y="2986140"/>
                  <a:pt x="6436229" y="2960834"/>
                </a:cubicBezTo>
                <a:cubicBezTo>
                  <a:pt x="6436229" y="2943963"/>
                  <a:pt x="6453100" y="2943963"/>
                  <a:pt x="6453100" y="2927092"/>
                </a:cubicBezTo>
                <a:cubicBezTo>
                  <a:pt x="6453100" y="2901786"/>
                  <a:pt x="6453100" y="2918657"/>
                  <a:pt x="6444664" y="2901786"/>
                </a:cubicBezTo>
                <a:cubicBezTo>
                  <a:pt x="6436229" y="2901786"/>
                  <a:pt x="6427793" y="2893351"/>
                  <a:pt x="6410923" y="2893351"/>
                </a:cubicBezTo>
                <a:cubicBezTo>
                  <a:pt x="6351875" y="2893351"/>
                  <a:pt x="6335004" y="2960834"/>
                  <a:pt x="6335004" y="2969269"/>
                </a:cubicBezTo>
                <a:cubicBezTo>
                  <a:pt x="6335004" y="2986140"/>
                  <a:pt x="6385616" y="3062059"/>
                  <a:pt x="6419358" y="3087365"/>
                </a:cubicBezTo>
                <a:cubicBezTo>
                  <a:pt x="6419358" y="3112672"/>
                  <a:pt x="6410923" y="3112672"/>
                  <a:pt x="6410923" y="3121107"/>
                </a:cubicBezTo>
                <a:cubicBezTo>
                  <a:pt x="6377181" y="3104236"/>
                  <a:pt x="6343439" y="3078930"/>
                  <a:pt x="6309698" y="3045188"/>
                </a:cubicBezTo>
                <a:lnTo>
                  <a:pt x="6275956" y="3045188"/>
                </a:lnTo>
                <a:lnTo>
                  <a:pt x="6275956" y="3104236"/>
                </a:lnTo>
                <a:cubicBezTo>
                  <a:pt x="6267520" y="3104236"/>
                  <a:pt x="6250650" y="3112672"/>
                  <a:pt x="6233779" y="3112672"/>
                </a:cubicBezTo>
                <a:cubicBezTo>
                  <a:pt x="6225343" y="3095801"/>
                  <a:pt x="6216908" y="3087365"/>
                  <a:pt x="6216908" y="3062059"/>
                </a:cubicBezTo>
                <a:cubicBezTo>
                  <a:pt x="6216908" y="3028317"/>
                  <a:pt x="6250650" y="3003011"/>
                  <a:pt x="6284391" y="2977705"/>
                </a:cubicBezTo>
                <a:cubicBezTo>
                  <a:pt x="6309698" y="2842738"/>
                  <a:pt x="6377181" y="2893351"/>
                  <a:pt x="6377181" y="2800561"/>
                </a:cubicBezTo>
                <a:cubicBezTo>
                  <a:pt x="6377181" y="2749948"/>
                  <a:pt x="6335004" y="2733078"/>
                  <a:pt x="6301262" y="2733078"/>
                </a:cubicBezTo>
                <a:cubicBezTo>
                  <a:pt x="6267520" y="2733078"/>
                  <a:pt x="6242214" y="2741513"/>
                  <a:pt x="6242214" y="2766819"/>
                </a:cubicBezTo>
                <a:cubicBezTo>
                  <a:pt x="6242214" y="2792126"/>
                  <a:pt x="6275956" y="2792126"/>
                  <a:pt x="6275956" y="2817432"/>
                </a:cubicBezTo>
                <a:cubicBezTo>
                  <a:pt x="6275956" y="2834303"/>
                  <a:pt x="6259085" y="2859609"/>
                  <a:pt x="6233779" y="2859609"/>
                </a:cubicBezTo>
                <a:cubicBezTo>
                  <a:pt x="6191602" y="2859609"/>
                  <a:pt x="6191602" y="2808996"/>
                  <a:pt x="6191602" y="2800561"/>
                </a:cubicBezTo>
                <a:cubicBezTo>
                  <a:pt x="6191602" y="2783690"/>
                  <a:pt x="6208472" y="2733078"/>
                  <a:pt x="6208472" y="2716207"/>
                </a:cubicBezTo>
                <a:cubicBezTo>
                  <a:pt x="6208472" y="2657159"/>
                  <a:pt x="6183166" y="2665594"/>
                  <a:pt x="6140989" y="2581240"/>
                </a:cubicBezTo>
                <a:lnTo>
                  <a:pt x="6157860" y="2581240"/>
                </a:lnTo>
                <a:close/>
                <a:moveTo>
                  <a:pt x="548303" y="2631853"/>
                </a:moveTo>
                <a:cubicBezTo>
                  <a:pt x="539867" y="2648723"/>
                  <a:pt x="522996" y="2674030"/>
                  <a:pt x="506125" y="2674030"/>
                </a:cubicBezTo>
                <a:cubicBezTo>
                  <a:pt x="480819" y="2674030"/>
                  <a:pt x="421771" y="2623417"/>
                  <a:pt x="404900" y="2623417"/>
                </a:cubicBezTo>
                <a:cubicBezTo>
                  <a:pt x="379594" y="2623417"/>
                  <a:pt x="320546" y="2631853"/>
                  <a:pt x="295240" y="2657159"/>
                </a:cubicBezTo>
                <a:cubicBezTo>
                  <a:pt x="84354" y="2808996"/>
                  <a:pt x="109661" y="3003011"/>
                  <a:pt x="92790" y="3180155"/>
                </a:cubicBezTo>
                <a:cubicBezTo>
                  <a:pt x="84354" y="3239203"/>
                  <a:pt x="75919" y="3374170"/>
                  <a:pt x="75919" y="3399476"/>
                </a:cubicBezTo>
                <a:cubicBezTo>
                  <a:pt x="75919" y="3416347"/>
                  <a:pt x="84354" y="3424782"/>
                  <a:pt x="84354" y="3551314"/>
                </a:cubicBezTo>
                <a:cubicBezTo>
                  <a:pt x="101225" y="3736893"/>
                  <a:pt x="84354" y="3922472"/>
                  <a:pt x="194015" y="4108052"/>
                </a:cubicBezTo>
                <a:cubicBezTo>
                  <a:pt x="236192" y="4175535"/>
                  <a:pt x="345852" y="4234583"/>
                  <a:pt x="396465" y="4234583"/>
                </a:cubicBezTo>
                <a:cubicBezTo>
                  <a:pt x="421771" y="4234583"/>
                  <a:pt x="480819" y="4192406"/>
                  <a:pt x="506125" y="4192406"/>
                </a:cubicBezTo>
                <a:cubicBezTo>
                  <a:pt x="522996" y="4192406"/>
                  <a:pt x="531432" y="4200842"/>
                  <a:pt x="548303" y="4217712"/>
                </a:cubicBezTo>
                <a:cubicBezTo>
                  <a:pt x="531432" y="4276760"/>
                  <a:pt x="404900" y="4302067"/>
                  <a:pt x="362723" y="4302067"/>
                </a:cubicBezTo>
                <a:cubicBezTo>
                  <a:pt x="278369" y="4302067"/>
                  <a:pt x="109661" y="4192406"/>
                  <a:pt x="84354" y="4074310"/>
                </a:cubicBezTo>
                <a:cubicBezTo>
                  <a:pt x="50613" y="3922472"/>
                  <a:pt x="16871" y="3728458"/>
                  <a:pt x="8435" y="3585055"/>
                </a:cubicBezTo>
                <a:cubicBezTo>
                  <a:pt x="8435" y="3534443"/>
                  <a:pt x="0" y="3441653"/>
                  <a:pt x="0" y="3424782"/>
                </a:cubicBezTo>
                <a:cubicBezTo>
                  <a:pt x="0" y="3399476"/>
                  <a:pt x="8435" y="3289816"/>
                  <a:pt x="8435" y="3272945"/>
                </a:cubicBezTo>
                <a:cubicBezTo>
                  <a:pt x="8435" y="3247639"/>
                  <a:pt x="25306" y="3112672"/>
                  <a:pt x="33742" y="3036753"/>
                </a:cubicBezTo>
                <a:cubicBezTo>
                  <a:pt x="42177" y="2825867"/>
                  <a:pt x="134967" y="2564369"/>
                  <a:pt x="379594" y="2564369"/>
                </a:cubicBezTo>
                <a:cubicBezTo>
                  <a:pt x="430207" y="2564369"/>
                  <a:pt x="463948" y="2547498"/>
                  <a:pt x="548303" y="2631853"/>
                </a:cubicBezTo>
                <a:close/>
                <a:moveTo>
                  <a:pt x="7077321" y="3011447"/>
                </a:moveTo>
                <a:cubicBezTo>
                  <a:pt x="7077321" y="3028317"/>
                  <a:pt x="7094192" y="3146413"/>
                  <a:pt x="7094192" y="3213897"/>
                </a:cubicBezTo>
                <a:cubicBezTo>
                  <a:pt x="7102627" y="3264509"/>
                  <a:pt x="7102627" y="3323557"/>
                  <a:pt x="7119498" y="3374170"/>
                </a:cubicBezTo>
                <a:cubicBezTo>
                  <a:pt x="7111063" y="3382605"/>
                  <a:pt x="7094192" y="3382605"/>
                  <a:pt x="7085757" y="3391041"/>
                </a:cubicBezTo>
                <a:cubicBezTo>
                  <a:pt x="7094192" y="3416347"/>
                  <a:pt x="7111063" y="3424782"/>
                  <a:pt x="7119498" y="3416347"/>
                </a:cubicBezTo>
                <a:cubicBezTo>
                  <a:pt x="7111063" y="3424782"/>
                  <a:pt x="7085757" y="3433218"/>
                  <a:pt x="7085757" y="3450089"/>
                </a:cubicBezTo>
                <a:cubicBezTo>
                  <a:pt x="7085757" y="3475395"/>
                  <a:pt x="7102627" y="3475395"/>
                  <a:pt x="7119498" y="3492266"/>
                </a:cubicBezTo>
                <a:cubicBezTo>
                  <a:pt x="7094192" y="3576620"/>
                  <a:pt x="7094192" y="3660974"/>
                  <a:pt x="7085757" y="3745329"/>
                </a:cubicBezTo>
                <a:cubicBezTo>
                  <a:pt x="7077321" y="3779070"/>
                  <a:pt x="7077321" y="3838118"/>
                  <a:pt x="7077321" y="3888731"/>
                </a:cubicBezTo>
                <a:cubicBezTo>
                  <a:pt x="7077321" y="3897166"/>
                  <a:pt x="7060450" y="3905602"/>
                  <a:pt x="7060450" y="3930908"/>
                </a:cubicBezTo>
                <a:cubicBezTo>
                  <a:pt x="7052015" y="4116487"/>
                  <a:pt x="6917048" y="4445469"/>
                  <a:pt x="6697727" y="4445469"/>
                </a:cubicBezTo>
                <a:cubicBezTo>
                  <a:pt x="6672421" y="4445469"/>
                  <a:pt x="6545889" y="4394856"/>
                  <a:pt x="6545889" y="4361115"/>
                </a:cubicBezTo>
                <a:cubicBezTo>
                  <a:pt x="6545889" y="4344244"/>
                  <a:pt x="6571196" y="4327373"/>
                  <a:pt x="6588067" y="4327373"/>
                </a:cubicBezTo>
                <a:cubicBezTo>
                  <a:pt x="6613373" y="4327373"/>
                  <a:pt x="6697727" y="4369550"/>
                  <a:pt x="6714598" y="4369550"/>
                </a:cubicBezTo>
                <a:cubicBezTo>
                  <a:pt x="6984531" y="4369550"/>
                  <a:pt x="7009838" y="3821247"/>
                  <a:pt x="7018273" y="3787506"/>
                </a:cubicBezTo>
                <a:cubicBezTo>
                  <a:pt x="7026709" y="3736893"/>
                  <a:pt x="7026709" y="3686281"/>
                  <a:pt x="7035144" y="3635668"/>
                </a:cubicBezTo>
                <a:lnTo>
                  <a:pt x="7035144" y="3475395"/>
                </a:lnTo>
                <a:cubicBezTo>
                  <a:pt x="7026709" y="3466960"/>
                  <a:pt x="7018273" y="3458524"/>
                  <a:pt x="7001402" y="3458524"/>
                </a:cubicBezTo>
                <a:lnTo>
                  <a:pt x="7001402" y="3660974"/>
                </a:lnTo>
                <a:cubicBezTo>
                  <a:pt x="6992967" y="3686281"/>
                  <a:pt x="6976096" y="3694716"/>
                  <a:pt x="6976096" y="3711587"/>
                </a:cubicBezTo>
                <a:cubicBezTo>
                  <a:pt x="6976096" y="3736893"/>
                  <a:pt x="6992967" y="3720022"/>
                  <a:pt x="6992967" y="3736893"/>
                </a:cubicBezTo>
                <a:cubicBezTo>
                  <a:pt x="6992967" y="3762199"/>
                  <a:pt x="6976096" y="3787506"/>
                  <a:pt x="6976096" y="3812812"/>
                </a:cubicBezTo>
                <a:cubicBezTo>
                  <a:pt x="6967661" y="3846554"/>
                  <a:pt x="6950790" y="4335808"/>
                  <a:pt x="6714598" y="4335808"/>
                </a:cubicBezTo>
                <a:cubicBezTo>
                  <a:pt x="6706162" y="4335808"/>
                  <a:pt x="6655550" y="4335808"/>
                  <a:pt x="6655550" y="4310502"/>
                </a:cubicBezTo>
                <a:cubicBezTo>
                  <a:pt x="6672421" y="4310502"/>
                  <a:pt x="6689292" y="4327373"/>
                  <a:pt x="6706162" y="4327373"/>
                </a:cubicBezTo>
                <a:cubicBezTo>
                  <a:pt x="6773646" y="4327373"/>
                  <a:pt x="6874871" y="4200842"/>
                  <a:pt x="6883306" y="4167100"/>
                </a:cubicBezTo>
                <a:cubicBezTo>
                  <a:pt x="6908613" y="4099616"/>
                  <a:pt x="6925483" y="4032133"/>
                  <a:pt x="6933919" y="3964650"/>
                </a:cubicBezTo>
                <a:lnTo>
                  <a:pt x="6959225" y="3812812"/>
                </a:lnTo>
                <a:cubicBezTo>
                  <a:pt x="6967661" y="3762199"/>
                  <a:pt x="6967661" y="3703151"/>
                  <a:pt x="6976096" y="3652539"/>
                </a:cubicBezTo>
                <a:cubicBezTo>
                  <a:pt x="6984531" y="3601926"/>
                  <a:pt x="6984531" y="3551314"/>
                  <a:pt x="6984531" y="3500701"/>
                </a:cubicBezTo>
                <a:cubicBezTo>
                  <a:pt x="6976096" y="3466960"/>
                  <a:pt x="6976096" y="3450089"/>
                  <a:pt x="7018273" y="3450089"/>
                </a:cubicBezTo>
                <a:cubicBezTo>
                  <a:pt x="7009838" y="3433218"/>
                  <a:pt x="6984531" y="3416347"/>
                  <a:pt x="6984531" y="3391041"/>
                </a:cubicBezTo>
                <a:cubicBezTo>
                  <a:pt x="6976096" y="3348864"/>
                  <a:pt x="6984531" y="3289816"/>
                  <a:pt x="6976096" y="3256074"/>
                </a:cubicBezTo>
                <a:cubicBezTo>
                  <a:pt x="6933919" y="2986140"/>
                  <a:pt x="6984531" y="2640288"/>
                  <a:pt x="6731469" y="2539063"/>
                </a:cubicBezTo>
                <a:cubicBezTo>
                  <a:pt x="6714598" y="2530627"/>
                  <a:pt x="6697727" y="2547498"/>
                  <a:pt x="6672421" y="2547498"/>
                </a:cubicBezTo>
                <a:lnTo>
                  <a:pt x="6655550" y="2547498"/>
                </a:lnTo>
                <a:cubicBezTo>
                  <a:pt x="6663985" y="2539063"/>
                  <a:pt x="6689292" y="2522192"/>
                  <a:pt x="6706162" y="2522192"/>
                </a:cubicBezTo>
                <a:cubicBezTo>
                  <a:pt x="6959225" y="2522192"/>
                  <a:pt x="6967661" y="3019882"/>
                  <a:pt x="6976096" y="3045188"/>
                </a:cubicBezTo>
                <a:cubicBezTo>
                  <a:pt x="6976096" y="3070495"/>
                  <a:pt x="6992967" y="3095801"/>
                  <a:pt x="6992967" y="3112672"/>
                </a:cubicBezTo>
                <a:cubicBezTo>
                  <a:pt x="6992967" y="3137978"/>
                  <a:pt x="6976096" y="3121107"/>
                  <a:pt x="6976096" y="3146413"/>
                </a:cubicBezTo>
                <a:cubicBezTo>
                  <a:pt x="6976096" y="3163284"/>
                  <a:pt x="7001402" y="3171720"/>
                  <a:pt x="7001402" y="3197026"/>
                </a:cubicBezTo>
                <a:lnTo>
                  <a:pt x="7001402" y="3382605"/>
                </a:lnTo>
                <a:cubicBezTo>
                  <a:pt x="7009838" y="3391041"/>
                  <a:pt x="7018273" y="3399476"/>
                  <a:pt x="7035144" y="3399476"/>
                </a:cubicBezTo>
                <a:lnTo>
                  <a:pt x="7035144" y="3213897"/>
                </a:lnTo>
                <a:cubicBezTo>
                  <a:pt x="7001402" y="3045188"/>
                  <a:pt x="7001402" y="2488450"/>
                  <a:pt x="6714598" y="2488450"/>
                </a:cubicBezTo>
                <a:cubicBezTo>
                  <a:pt x="6689292" y="2488450"/>
                  <a:pt x="6604937" y="2530627"/>
                  <a:pt x="6588067" y="2530627"/>
                </a:cubicBezTo>
                <a:cubicBezTo>
                  <a:pt x="6562760" y="2530627"/>
                  <a:pt x="6562760" y="2522192"/>
                  <a:pt x="6545889" y="2505321"/>
                </a:cubicBezTo>
                <a:cubicBezTo>
                  <a:pt x="6562760" y="2454709"/>
                  <a:pt x="6680856" y="2412531"/>
                  <a:pt x="6697727" y="2412531"/>
                </a:cubicBezTo>
                <a:cubicBezTo>
                  <a:pt x="6992967" y="2412531"/>
                  <a:pt x="7077321" y="2884915"/>
                  <a:pt x="7077321" y="3011447"/>
                </a:cubicBezTo>
                <a:close/>
                <a:moveTo>
                  <a:pt x="413336" y="2420967"/>
                </a:moveTo>
                <a:cubicBezTo>
                  <a:pt x="312111" y="2404096"/>
                  <a:pt x="286804" y="2480015"/>
                  <a:pt x="269934" y="2547498"/>
                </a:cubicBezTo>
                <a:cubicBezTo>
                  <a:pt x="269934" y="2547498"/>
                  <a:pt x="261498" y="2547498"/>
                  <a:pt x="261498" y="2530627"/>
                </a:cubicBezTo>
                <a:cubicBezTo>
                  <a:pt x="261498" y="2496886"/>
                  <a:pt x="303675" y="2404096"/>
                  <a:pt x="371159" y="2404096"/>
                </a:cubicBezTo>
                <a:cubicBezTo>
                  <a:pt x="388030" y="2404096"/>
                  <a:pt x="404900" y="2412531"/>
                  <a:pt x="413336" y="2420967"/>
                </a:cubicBezTo>
                <a:close/>
                <a:moveTo>
                  <a:pt x="565173" y="2353484"/>
                </a:moveTo>
                <a:lnTo>
                  <a:pt x="548303" y="2370354"/>
                </a:lnTo>
                <a:cubicBezTo>
                  <a:pt x="539867" y="2361919"/>
                  <a:pt x="522996" y="2345048"/>
                  <a:pt x="514561" y="2328177"/>
                </a:cubicBezTo>
                <a:cubicBezTo>
                  <a:pt x="522996" y="2319742"/>
                  <a:pt x="539867" y="2311306"/>
                  <a:pt x="556738" y="2311306"/>
                </a:cubicBezTo>
                <a:lnTo>
                  <a:pt x="565173" y="2353484"/>
                </a:lnTo>
                <a:close/>
                <a:moveTo>
                  <a:pt x="531432" y="2446273"/>
                </a:moveTo>
                <a:cubicBezTo>
                  <a:pt x="531432" y="2471579"/>
                  <a:pt x="506125" y="2539063"/>
                  <a:pt x="480819" y="2539063"/>
                </a:cubicBezTo>
                <a:cubicBezTo>
                  <a:pt x="455513" y="2539063"/>
                  <a:pt x="438642" y="2530627"/>
                  <a:pt x="430207" y="2522192"/>
                </a:cubicBezTo>
                <a:cubicBezTo>
                  <a:pt x="404900" y="2513757"/>
                  <a:pt x="404900" y="2496886"/>
                  <a:pt x="396465" y="2480015"/>
                </a:cubicBezTo>
                <a:cubicBezTo>
                  <a:pt x="413336" y="2463144"/>
                  <a:pt x="438642" y="2454709"/>
                  <a:pt x="455513" y="2446273"/>
                </a:cubicBezTo>
                <a:lnTo>
                  <a:pt x="455513" y="2412531"/>
                </a:lnTo>
                <a:cubicBezTo>
                  <a:pt x="430207" y="2387225"/>
                  <a:pt x="396465" y="2370354"/>
                  <a:pt x="371159" y="2370354"/>
                </a:cubicBezTo>
                <a:cubicBezTo>
                  <a:pt x="278369" y="2370354"/>
                  <a:pt x="227756" y="2488450"/>
                  <a:pt x="219321" y="2564369"/>
                </a:cubicBezTo>
                <a:cubicBezTo>
                  <a:pt x="210886" y="2581240"/>
                  <a:pt x="185579" y="2598111"/>
                  <a:pt x="160273" y="2606546"/>
                </a:cubicBezTo>
                <a:lnTo>
                  <a:pt x="160273" y="2488450"/>
                </a:lnTo>
                <a:cubicBezTo>
                  <a:pt x="194015" y="2370354"/>
                  <a:pt x="278369" y="2302871"/>
                  <a:pt x="371159" y="2302871"/>
                </a:cubicBezTo>
                <a:cubicBezTo>
                  <a:pt x="463948" y="2302871"/>
                  <a:pt x="531432" y="2361919"/>
                  <a:pt x="531432" y="2446273"/>
                </a:cubicBezTo>
                <a:close/>
                <a:moveTo>
                  <a:pt x="607351" y="2336613"/>
                </a:moveTo>
                <a:cubicBezTo>
                  <a:pt x="598915" y="2353484"/>
                  <a:pt x="598915" y="2395661"/>
                  <a:pt x="556738" y="2404096"/>
                </a:cubicBezTo>
                <a:cubicBezTo>
                  <a:pt x="598915" y="2378790"/>
                  <a:pt x="582044" y="2302871"/>
                  <a:pt x="607351" y="2294436"/>
                </a:cubicBezTo>
                <a:lnTo>
                  <a:pt x="607351" y="2336613"/>
                </a:lnTo>
                <a:close/>
                <a:moveTo>
                  <a:pt x="6731469" y="2260694"/>
                </a:moveTo>
                <a:cubicBezTo>
                  <a:pt x="6798952" y="2277565"/>
                  <a:pt x="6849565" y="2353484"/>
                  <a:pt x="6849565" y="2387225"/>
                </a:cubicBezTo>
                <a:cubicBezTo>
                  <a:pt x="6849565" y="2412531"/>
                  <a:pt x="6849565" y="2412531"/>
                  <a:pt x="6841129" y="2420967"/>
                </a:cubicBezTo>
                <a:lnTo>
                  <a:pt x="6815823" y="2420967"/>
                </a:lnTo>
                <a:cubicBezTo>
                  <a:pt x="6824258" y="2387225"/>
                  <a:pt x="6798952" y="2336613"/>
                  <a:pt x="6756775" y="2302871"/>
                </a:cubicBezTo>
                <a:cubicBezTo>
                  <a:pt x="6739904" y="2294436"/>
                  <a:pt x="6714598" y="2286000"/>
                  <a:pt x="6689292" y="2277565"/>
                </a:cubicBezTo>
                <a:cubicBezTo>
                  <a:pt x="6680856" y="2277565"/>
                  <a:pt x="6680856" y="2260694"/>
                  <a:pt x="6689292" y="2260694"/>
                </a:cubicBezTo>
                <a:lnTo>
                  <a:pt x="6731469" y="2260694"/>
                </a:lnTo>
                <a:close/>
                <a:moveTo>
                  <a:pt x="388030" y="2269129"/>
                </a:moveTo>
                <a:lnTo>
                  <a:pt x="345852" y="2269129"/>
                </a:lnTo>
                <a:cubicBezTo>
                  <a:pt x="345852" y="2260694"/>
                  <a:pt x="354288" y="2243823"/>
                  <a:pt x="362723" y="2235388"/>
                </a:cubicBezTo>
                <a:cubicBezTo>
                  <a:pt x="371159" y="2243823"/>
                  <a:pt x="388030" y="2260694"/>
                  <a:pt x="388030" y="2269129"/>
                </a:cubicBezTo>
                <a:close/>
                <a:moveTo>
                  <a:pt x="700140" y="2319742"/>
                </a:moveTo>
                <a:cubicBezTo>
                  <a:pt x="700140" y="2404096"/>
                  <a:pt x="666399" y="2454709"/>
                  <a:pt x="565173" y="2505321"/>
                </a:cubicBezTo>
                <a:cubicBezTo>
                  <a:pt x="556738" y="2496886"/>
                  <a:pt x="556738" y="2505321"/>
                  <a:pt x="556738" y="2480015"/>
                </a:cubicBezTo>
                <a:cubicBezTo>
                  <a:pt x="556738" y="2429402"/>
                  <a:pt x="649528" y="2404096"/>
                  <a:pt x="641092" y="2336613"/>
                </a:cubicBezTo>
                <a:lnTo>
                  <a:pt x="641092" y="2286000"/>
                </a:lnTo>
                <a:cubicBezTo>
                  <a:pt x="641092" y="2269129"/>
                  <a:pt x="641092" y="2226952"/>
                  <a:pt x="657963" y="2226952"/>
                </a:cubicBezTo>
                <a:cubicBezTo>
                  <a:pt x="683269" y="2243823"/>
                  <a:pt x="700140" y="2294436"/>
                  <a:pt x="700140" y="2319742"/>
                </a:cubicBezTo>
                <a:close/>
                <a:moveTo>
                  <a:pt x="6529019" y="2260694"/>
                </a:moveTo>
                <a:cubicBezTo>
                  <a:pt x="6512148" y="2252258"/>
                  <a:pt x="6495277" y="2235388"/>
                  <a:pt x="6495277" y="2210081"/>
                </a:cubicBezTo>
                <a:cubicBezTo>
                  <a:pt x="6495277" y="2193210"/>
                  <a:pt x="6529019" y="2210081"/>
                  <a:pt x="6545889" y="2210081"/>
                </a:cubicBezTo>
                <a:cubicBezTo>
                  <a:pt x="6545889" y="2226952"/>
                  <a:pt x="6537454" y="2243823"/>
                  <a:pt x="6529019" y="2260694"/>
                </a:cubicBezTo>
                <a:close/>
                <a:moveTo>
                  <a:pt x="6950790" y="2370354"/>
                </a:moveTo>
                <a:cubicBezTo>
                  <a:pt x="6950790" y="2480015"/>
                  <a:pt x="6942354" y="2488450"/>
                  <a:pt x="6942354" y="2496886"/>
                </a:cubicBezTo>
                <a:cubicBezTo>
                  <a:pt x="6925483" y="2488450"/>
                  <a:pt x="6900177" y="2471579"/>
                  <a:pt x="6874871" y="2446273"/>
                </a:cubicBezTo>
                <a:cubicBezTo>
                  <a:pt x="6917048" y="2336613"/>
                  <a:pt x="6798952" y="2226952"/>
                  <a:pt x="6714598" y="2226952"/>
                </a:cubicBezTo>
                <a:cubicBezTo>
                  <a:pt x="6697727" y="2226952"/>
                  <a:pt x="6638679" y="2235388"/>
                  <a:pt x="6638679" y="2269129"/>
                </a:cubicBezTo>
                <a:cubicBezTo>
                  <a:pt x="6638679" y="2286000"/>
                  <a:pt x="6663985" y="2302871"/>
                  <a:pt x="6663985" y="2328177"/>
                </a:cubicBezTo>
                <a:cubicBezTo>
                  <a:pt x="6663985" y="2361919"/>
                  <a:pt x="6630244" y="2370354"/>
                  <a:pt x="6613373" y="2370354"/>
                </a:cubicBezTo>
                <a:cubicBezTo>
                  <a:pt x="6571196" y="2370354"/>
                  <a:pt x="6554325" y="2319742"/>
                  <a:pt x="6554325" y="2302871"/>
                </a:cubicBezTo>
                <a:cubicBezTo>
                  <a:pt x="6554325" y="2201646"/>
                  <a:pt x="6672421" y="2176340"/>
                  <a:pt x="6731469" y="2176340"/>
                </a:cubicBezTo>
                <a:cubicBezTo>
                  <a:pt x="6841129" y="2176340"/>
                  <a:pt x="6883306" y="2226952"/>
                  <a:pt x="6950790" y="2370354"/>
                </a:cubicBezTo>
                <a:close/>
                <a:moveTo>
                  <a:pt x="6461535" y="2235388"/>
                </a:moveTo>
                <a:cubicBezTo>
                  <a:pt x="6469971" y="2277565"/>
                  <a:pt x="6537454" y="2269129"/>
                  <a:pt x="6503712" y="2319742"/>
                </a:cubicBezTo>
                <a:cubicBezTo>
                  <a:pt x="6444664" y="2286000"/>
                  <a:pt x="6436229" y="2243823"/>
                  <a:pt x="6436229" y="2218517"/>
                </a:cubicBezTo>
                <a:cubicBezTo>
                  <a:pt x="6436229" y="2201646"/>
                  <a:pt x="6444664" y="2184775"/>
                  <a:pt x="6461535" y="2167904"/>
                </a:cubicBezTo>
                <a:cubicBezTo>
                  <a:pt x="6469971" y="2184775"/>
                  <a:pt x="6453100" y="2210081"/>
                  <a:pt x="6461535" y="2235388"/>
                </a:cubicBezTo>
                <a:close/>
                <a:moveTo>
                  <a:pt x="328982" y="2193210"/>
                </a:moveTo>
                <a:cubicBezTo>
                  <a:pt x="328982" y="2210081"/>
                  <a:pt x="286804" y="2294436"/>
                  <a:pt x="244627" y="2311306"/>
                </a:cubicBezTo>
                <a:cubicBezTo>
                  <a:pt x="236192" y="2302871"/>
                  <a:pt x="236192" y="2302871"/>
                  <a:pt x="236192" y="2286000"/>
                </a:cubicBezTo>
                <a:cubicBezTo>
                  <a:pt x="236192" y="2252258"/>
                  <a:pt x="253063" y="2167904"/>
                  <a:pt x="320546" y="2167904"/>
                </a:cubicBezTo>
                <a:cubicBezTo>
                  <a:pt x="320546" y="2176340"/>
                  <a:pt x="328982" y="2176340"/>
                  <a:pt x="328982" y="2193210"/>
                </a:cubicBezTo>
                <a:close/>
                <a:moveTo>
                  <a:pt x="6756775" y="2134162"/>
                </a:moveTo>
                <a:lnTo>
                  <a:pt x="6731469" y="2134162"/>
                </a:lnTo>
                <a:lnTo>
                  <a:pt x="6748340" y="2117292"/>
                </a:lnTo>
                <a:cubicBezTo>
                  <a:pt x="6748340" y="2117292"/>
                  <a:pt x="6756775" y="2125727"/>
                  <a:pt x="6756775" y="2134162"/>
                </a:cubicBezTo>
                <a:close/>
                <a:moveTo>
                  <a:pt x="6436229" y="2134162"/>
                </a:moveTo>
                <a:cubicBezTo>
                  <a:pt x="6436229" y="2151033"/>
                  <a:pt x="6402487" y="2201646"/>
                  <a:pt x="6402487" y="2218517"/>
                </a:cubicBezTo>
                <a:cubicBezTo>
                  <a:pt x="6402487" y="2294436"/>
                  <a:pt x="6461535" y="2328177"/>
                  <a:pt x="6529019" y="2353484"/>
                </a:cubicBezTo>
                <a:cubicBezTo>
                  <a:pt x="6529019" y="2353484"/>
                  <a:pt x="6537454" y="2361919"/>
                  <a:pt x="6545889" y="2387225"/>
                </a:cubicBezTo>
                <a:lnTo>
                  <a:pt x="6486841" y="2387225"/>
                </a:lnTo>
                <a:cubicBezTo>
                  <a:pt x="6377181" y="2336613"/>
                  <a:pt x="6343439" y="2319742"/>
                  <a:pt x="6343439" y="2235388"/>
                </a:cubicBezTo>
                <a:cubicBezTo>
                  <a:pt x="6343439" y="2201646"/>
                  <a:pt x="6360310" y="2125727"/>
                  <a:pt x="6427793" y="2108856"/>
                </a:cubicBezTo>
                <a:cubicBezTo>
                  <a:pt x="6427793" y="2117292"/>
                  <a:pt x="6436229" y="2108856"/>
                  <a:pt x="6436229" y="2134162"/>
                </a:cubicBezTo>
                <a:close/>
                <a:moveTo>
                  <a:pt x="6832694" y="2159469"/>
                </a:moveTo>
                <a:lnTo>
                  <a:pt x="6798952" y="2159469"/>
                </a:lnTo>
                <a:cubicBezTo>
                  <a:pt x="6782081" y="2134162"/>
                  <a:pt x="6756775" y="2100421"/>
                  <a:pt x="6756775" y="2075114"/>
                </a:cubicBezTo>
                <a:cubicBezTo>
                  <a:pt x="6756775" y="2058244"/>
                  <a:pt x="6765210" y="2049808"/>
                  <a:pt x="6773646" y="2032937"/>
                </a:cubicBezTo>
                <a:cubicBezTo>
                  <a:pt x="6832694" y="2075114"/>
                  <a:pt x="6815823" y="2117292"/>
                  <a:pt x="6832694" y="2159469"/>
                </a:cubicBezTo>
                <a:close/>
                <a:moveTo>
                  <a:pt x="995380" y="2066679"/>
                </a:moveTo>
                <a:cubicBezTo>
                  <a:pt x="995380" y="2058244"/>
                  <a:pt x="1003816" y="2041373"/>
                  <a:pt x="1020686" y="2032937"/>
                </a:cubicBezTo>
                <a:cubicBezTo>
                  <a:pt x="1020686" y="2041373"/>
                  <a:pt x="1012251" y="2058244"/>
                  <a:pt x="995380" y="2066679"/>
                </a:cubicBezTo>
                <a:close/>
                <a:moveTo>
                  <a:pt x="472384" y="2083550"/>
                </a:moveTo>
                <a:cubicBezTo>
                  <a:pt x="472384" y="2108856"/>
                  <a:pt x="480819" y="2134162"/>
                  <a:pt x="497690" y="2151033"/>
                </a:cubicBezTo>
                <a:lnTo>
                  <a:pt x="489255" y="2167904"/>
                </a:lnTo>
                <a:cubicBezTo>
                  <a:pt x="463948" y="2151033"/>
                  <a:pt x="438642" y="2091985"/>
                  <a:pt x="438642" y="2091985"/>
                </a:cubicBezTo>
                <a:cubicBezTo>
                  <a:pt x="438642" y="2083550"/>
                  <a:pt x="472384" y="2007631"/>
                  <a:pt x="489255" y="2007631"/>
                </a:cubicBezTo>
                <a:cubicBezTo>
                  <a:pt x="480819" y="2032937"/>
                  <a:pt x="472384" y="2066679"/>
                  <a:pt x="472384" y="2083550"/>
                </a:cubicBezTo>
                <a:close/>
                <a:moveTo>
                  <a:pt x="784494" y="2066679"/>
                </a:moveTo>
                <a:cubicBezTo>
                  <a:pt x="792930" y="2100421"/>
                  <a:pt x="784494" y="2134162"/>
                  <a:pt x="792930" y="2167904"/>
                </a:cubicBezTo>
                <a:cubicBezTo>
                  <a:pt x="801365" y="2184775"/>
                  <a:pt x="835107" y="2201646"/>
                  <a:pt x="843542" y="2226952"/>
                </a:cubicBezTo>
                <a:cubicBezTo>
                  <a:pt x="894155" y="2311306"/>
                  <a:pt x="902590" y="2319742"/>
                  <a:pt x="902590" y="2378790"/>
                </a:cubicBezTo>
                <a:cubicBezTo>
                  <a:pt x="902590" y="2530627"/>
                  <a:pt x="801365" y="2623417"/>
                  <a:pt x="615786" y="2623417"/>
                </a:cubicBezTo>
                <a:cubicBezTo>
                  <a:pt x="556738" y="2699336"/>
                  <a:pt x="514561" y="2724642"/>
                  <a:pt x="455513" y="2724642"/>
                </a:cubicBezTo>
                <a:cubicBezTo>
                  <a:pt x="438642" y="2724642"/>
                  <a:pt x="413336" y="2716207"/>
                  <a:pt x="404900" y="2707771"/>
                </a:cubicBezTo>
                <a:cubicBezTo>
                  <a:pt x="421771" y="2707771"/>
                  <a:pt x="430207" y="2716207"/>
                  <a:pt x="447077" y="2716207"/>
                </a:cubicBezTo>
                <a:cubicBezTo>
                  <a:pt x="472384" y="2716207"/>
                  <a:pt x="573609" y="2657159"/>
                  <a:pt x="590480" y="2640288"/>
                </a:cubicBezTo>
                <a:cubicBezTo>
                  <a:pt x="598915" y="2631853"/>
                  <a:pt x="607351" y="2614982"/>
                  <a:pt x="615786" y="2598111"/>
                </a:cubicBezTo>
                <a:cubicBezTo>
                  <a:pt x="784494" y="2606546"/>
                  <a:pt x="885720" y="2522192"/>
                  <a:pt x="885720" y="2387225"/>
                </a:cubicBezTo>
                <a:cubicBezTo>
                  <a:pt x="885720" y="2260694"/>
                  <a:pt x="767624" y="2201646"/>
                  <a:pt x="767624" y="2176340"/>
                </a:cubicBezTo>
                <a:cubicBezTo>
                  <a:pt x="767624" y="2151033"/>
                  <a:pt x="784494" y="2134162"/>
                  <a:pt x="784494" y="2108856"/>
                </a:cubicBezTo>
                <a:cubicBezTo>
                  <a:pt x="784494" y="2066679"/>
                  <a:pt x="759188" y="1973889"/>
                  <a:pt x="691705" y="1957019"/>
                </a:cubicBezTo>
                <a:cubicBezTo>
                  <a:pt x="683269" y="1957019"/>
                  <a:pt x="666399" y="1940148"/>
                  <a:pt x="666399" y="1931712"/>
                </a:cubicBezTo>
                <a:cubicBezTo>
                  <a:pt x="708576" y="1940148"/>
                  <a:pt x="776059" y="2016066"/>
                  <a:pt x="784494" y="2066679"/>
                </a:cubicBezTo>
                <a:close/>
                <a:moveTo>
                  <a:pt x="463948" y="1957019"/>
                </a:moveTo>
                <a:cubicBezTo>
                  <a:pt x="463948" y="1999196"/>
                  <a:pt x="413336" y="2032937"/>
                  <a:pt x="413336" y="2091985"/>
                </a:cubicBezTo>
                <a:cubicBezTo>
                  <a:pt x="413336" y="2134162"/>
                  <a:pt x="447077" y="2210081"/>
                  <a:pt x="506125" y="2210081"/>
                </a:cubicBezTo>
                <a:lnTo>
                  <a:pt x="539867" y="2210081"/>
                </a:lnTo>
                <a:cubicBezTo>
                  <a:pt x="539867" y="2167904"/>
                  <a:pt x="522996" y="2108856"/>
                  <a:pt x="573609" y="2108856"/>
                </a:cubicBezTo>
                <a:cubicBezTo>
                  <a:pt x="615786" y="2108856"/>
                  <a:pt x="632657" y="2151033"/>
                  <a:pt x="632657" y="2176340"/>
                </a:cubicBezTo>
                <a:cubicBezTo>
                  <a:pt x="632657" y="2252258"/>
                  <a:pt x="556738" y="2286000"/>
                  <a:pt x="506125" y="2286000"/>
                </a:cubicBezTo>
                <a:cubicBezTo>
                  <a:pt x="396465" y="2286000"/>
                  <a:pt x="328982" y="2125727"/>
                  <a:pt x="328982" y="2066679"/>
                </a:cubicBezTo>
                <a:cubicBezTo>
                  <a:pt x="328982" y="1999196"/>
                  <a:pt x="371159" y="1948583"/>
                  <a:pt x="438642" y="1889535"/>
                </a:cubicBezTo>
                <a:cubicBezTo>
                  <a:pt x="455513" y="1906406"/>
                  <a:pt x="463948" y="1931712"/>
                  <a:pt x="463948" y="1957019"/>
                </a:cubicBezTo>
                <a:close/>
                <a:moveTo>
                  <a:pt x="6647114" y="1965454"/>
                </a:moveTo>
                <a:cubicBezTo>
                  <a:pt x="6647114" y="1990760"/>
                  <a:pt x="6638679" y="2041373"/>
                  <a:pt x="6604937" y="2058244"/>
                </a:cubicBezTo>
                <a:lnTo>
                  <a:pt x="6588067" y="2041373"/>
                </a:lnTo>
                <a:cubicBezTo>
                  <a:pt x="6604937" y="2016066"/>
                  <a:pt x="6630244" y="1990760"/>
                  <a:pt x="6630244" y="1965454"/>
                </a:cubicBezTo>
                <a:cubicBezTo>
                  <a:pt x="6630244" y="1940148"/>
                  <a:pt x="6604937" y="1897971"/>
                  <a:pt x="6588067" y="1864229"/>
                </a:cubicBezTo>
                <a:cubicBezTo>
                  <a:pt x="6621808" y="1881100"/>
                  <a:pt x="6647114" y="1940148"/>
                  <a:pt x="6647114" y="1965454"/>
                </a:cubicBezTo>
                <a:close/>
                <a:moveTo>
                  <a:pt x="6301262" y="1931712"/>
                </a:moveTo>
                <a:cubicBezTo>
                  <a:pt x="6275956" y="1973889"/>
                  <a:pt x="6284391" y="2041373"/>
                  <a:pt x="6267520" y="2100421"/>
                </a:cubicBezTo>
                <a:cubicBezTo>
                  <a:pt x="6250650" y="2142598"/>
                  <a:pt x="6191602" y="2201646"/>
                  <a:pt x="6191602" y="2260694"/>
                </a:cubicBezTo>
                <a:cubicBezTo>
                  <a:pt x="6191602" y="2345048"/>
                  <a:pt x="6275956" y="2471579"/>
                  <a:pt x="6385616" y="2471579"/>
                </a:cubicBezTo>
                <a:lnTo>
                  <a:pt x="6478406" y="2471579"/>
                </a:lnTo>
                <a:cubicBezTo>
                  <a:pt x="6537454" y="2572805"/>
                  <a:pt x="6647114" y="2572805"/>
                  <a:pt x="6739904" y="2581240"/>
                </a:cubicBezTo>
                <a:cubicBezTo>
                  <a:pt x="6714598" y="2589675"/>
                  <a:pt x="6672421" y="2598111"/>
                  <a:pt x="6655550" y="2598111"/>
                </a:cubicBezTo>
                <a:cubicBezTo>
                  <a:pt x="6579631" y="2598111"/>
                  <a:pt x="6537454" y="2530627"/>
                  <a:pt x="6461535" y="2496886"/>
                </a:cubicBezTo>
                <a:cubicBezTo>
                  <a:pt x="6419358" y="2480015"/>
                  <a:pt x="6368745" y="2488450"/>
                  <a:pt x="6326568" y="2480015"/>
                </a:cubicBezTo>
                <a:cubicBezTo>
                  <a:pt x="6200037" y="2463144"/>
                  <a:pt x="6166295" y="2336613"/>
                  <a:pt x="6166295" y="2269129"/>
                </a:cubicBezTo>
                <a:cubicBezTo>
                  <a:pt x="6166295" y="2125727"/>
                  <a:pt x="6250650" y="2167904"/>
                  <a:pt x="6267520" y="1982325"/>
                </a:cubicBezTo>
                <a:cubicBezTo>
                  <a:pt x="6267520" y="1931712"/>
                  <a:pt x="6326568" y="1838923"/>
                  <a:pt x="6402487" y="1822052"/>
                </a:cubicBezTo>
                <a:cubicBezTo>
                  <a:pt x="6377181" y="1847358"/>
                  <a:pt x="6318133" y="1881100"/>
                  <a:pt x="6301262" y="1931712"/>
                </a:cubicBezTo>
                <a:close/>
                <a:moveTo>
                  <a:pt x="851978" y="1965454"/>
                </a:moveTo>
                <a:cubicBezTo>
                  <a:pt x="868849" y="1999196"/>
                  <a:pt x="860413" y="2049808"/>
                  <a:pt x="877284" y="2091985"/>
                </a:cubicBezTo>
                <a:cubicBezTo>
                  <a:pt x="885720" y="2125727"/>
                  <a:pt x="936332" y="2159469"/>
                  <a:pt x="953203" y="2201646"/>
                </a:cubicBezTo>
                <a:cubicBezTo>
                  <a:pt x="978509" y="2243823"/>
                  <a:pt x="1012251" y="2328177"/>
                  <a:pt x="1012251" y="2387225"/>
                </a:cubicBezTo>
                <a:cubicBezTo>
                  <a:pt x="1012251" y="2463144"/>
                  <a:pt x="944768" y="2623417"/>
                  <a:pt x="851978" y="2674030"/>
                </a:cubicBezTo>
                <a:cubicBezTo>
                  <a:pt x="801365" y="2699336"/>
                  <a:pt x="733882" y="2707771"/>
                  <a:pt x="683269" y="2724642"/>
                </a:cubicBezTo>
                <a:cubicBezTo>
                  <a:pt x="649528" y="2733078"/>
                  <a:pt x="641092" y="2766819"/>
                  <a:pt x="615786" y="2783690"/>
                </a:cubicBezTo>
                <a:cubicBezTo>
                  <a:pt x="548303" y="2825867"/>
                  <a:pt x="506125" y="2834303"/>
                  <a:pt x="455513" y="2834303"/>
                </a:cubicBezTo>
                <a:cubicBezTo>
                  <a:pt x="404900" y="2834303"/>
                  <a:pt x="312111" y="2808996"/>
                  <a:pt x="278369" y="2783690"/>
                </a:cubicBezTo>
                <a:cubicBezTo>
                  <a:pt x="295240" y="2758384"/>
                  <a:pt x="320546" y="2733078"/>
                  <a:pt x="337417" y="2733078"/>
                </a:cubicBezTo>
                <a:cubicBezTo>
                  <a:pt x="362723" y="2733078"/>
                  <a:pt x="438642" y="2766819"/>
                  <a:pt x="455513" y="2766819"/>
                </a:cubicBezTo>
                <a:cubicBezTo>
                  <a:pt x="506125" y="2766819"/>
                  <a:pt x="607351" y="2674030"/>
                  <a:pt x="632657" y="2665594"/>
                </a:cubicBezTo>
                <a:cubicBezTo>
                  <a:pt x="657963" y="2648723"/>
                  <a:pt x="700140" y="2657159"/>
                  <a:pt x="733882" y="2648723"/>
                </a:cubicBezTo>
                <a:cubicBezTo>
                  <a:pt x="877284" y="2606546"/>
                  <a:pt x="936332" y="2496886"/>
                  <a:pt x="936332" y="2387225"/>
                </a:cubicBezTo>
                <a:cubicBezTo>
                  <a:pt x="936332" y="2361919"/>
                  <a:pt x="927897" y="2286000"/>
                  <a:pt x="902590" y="2252258"/>
                </a:cubicBezTo>
                <a:cubicBezTo>
                  <a:pt x="885720" y="2210081"/>
                  <a:pt x="843542" y="2184775"/>
                  <a:pt x="826672" y="2151033"/>
                </a:cubicBezTo>
                <a:cubicBezTo>
                  <a:pt x="809801" y="2117292"/>
                  <a:pt x="826672" y="2083550"/>
                  <a:pt x="818236" y="2049808"/>
                </a:cubicBezTo>
                <a:cubicBezTo>
                  <a:pt x="818236" y="2016066"/>
                  <a:pt x="750753" y="1940148"/>
                  <a:pt x="717011" y="1914841"/>
                </a:cubicBezTo>
                <a:cubicBezTo>
                  <a:pt x="700140" y="1906406"/>
                  <a:pt x="666399" y="1897971"/>
                  <a:pt x="657963" y="1889535"/>
                </a:cubicBezTo>
                <a:cubicBezTo>
                  <a:pt x="632657" y="1881100"/>
                  <a:pt x="632657" y="1864229"/>
                  <a:pt x="632657" y="1847358"/>
                </a:cubicBezTo>
                <a:cubicBezTo>
                  <a:pt x="632657" y="1813616"/>
                  <a:pt x="649528" y="1822052"/>
                  <a:pt x="666399" y="1822052"/>
                </a:cubicBezTo>
                <a:cubicBezTo>
                  <a:pt x="725447" y="1822052"/>
                  <a:pt x="818236" y="1881100"/>
                  <a:pt x="851978" y="1965454"/>
                </a:cubicBezTo>
                <a:close/>
                <a:moveTo>
                  <a:pt x="927897" y="1864229"/>
                </a:moveTo>
                <a:cubicBezTo>
                  <a:pt x="927897" y="1872664"/>
                  <a:pt x="894155" y="1923277"/>
                  <a:pt x="885720" y="1940148"/>
                </a:cubicBezTo>
                <a:cubicBezTo>
                  <a:pt x="902590" y="1889535"/>
                  <a:pt x="902590" y="1847358"/>
                  <a:pt x="902590" y="1805181"/>
                </a:cubicBezTo>
                <a:cubicBezTo>
                  <a:pt x="919461" y="1822052"/>
                  <a:pt x="927897" y="1838923"/>
                  <a:pt x="927897" y="1864229"/>
                </a:cubicBezTo>
                <a:close/>
                <a:moveTo>
                  <a:pt x="1349668" y="1914841"/>
                </a:moveTo>
                <a:cubicBezTo>
                  <a:pt x="1358103" y="1906406"/>
                  <a:pt x="1374974" y="1889535"/>
                  <a:pt x="1383410" y="1872664"/>
                </a:cubicBezTo>
                <a:cubicBezTo>
                  <a:pt x="1400280" y="1872664"/>
                  <a:pt x="1425587" y="1881100"/>
                  <a:pt x="1425587" y="1897971"/>
                </a:cubicBezTo>
                <a:cubicBezTo>
                  <a:pt x="1425587" y="1965454"/>
                  <a:pt x="1332797" y="1957019"/>
                  <a:pt x="1307491" y="1957019"/>
                </a:cubicBezTo>
                <a:cubicBezTo>
                  <a:pt x="1290620" y="1965454"/>
                  <a:pt x="1265314" y="1990760"/>
                  <a:pt x="1248443" y="1990760"/>
                </a:cubicBezTo>
                <a:cubicBezTo>
                  <a:pt x="1189395" y="1999196"/>
                  <a:pt x="1105041" y="1982325"/>
                  <a:pt x="1105041" y="2066679"/>
                </a:cubicBezTo>
                <a:cubicBezTo>
                  <a:pt x="1105041" y="2100421"/>
                  <a:pt x="1121911" y="2125727"/>
                  <a:pt x="1155653" y="2142598"/>
                </a:cubicBezTo>
                <a:lnTo>
                  <a:pt x="1180959" y="2142598"/>
                </a:lnTo>
                <a:cubicBezTo>
                  <a:pt x="1189395" y="2125727"/>
                  <a:pt x="1180959" y="2100421"/>
                  <a:pt x="1189395" y="2075114"/>
                </a:cubicBezTo>
                <a:cubicBezTo>
                  <a:pt x="1197830" y="2075114"/>
                  <a:pt x="1189395" y="2066679"/>
                  <a:pt x="1214701" y="2066679"/>
                </a:cubicBezTo>
                <a:cubicBezTo>
                  <a:pt x="1231572" y="2066679"/>
                  <a:pt x="1256878" y="2083550"/>
                  <a:pt x="1256878" y="2108856"/>
                </a:cubicBezTo>
                <a:cubicBezTo>
                  <a:pt x="1256878" y="2125727"/>
                  <a:pt x="1248443" y="2134162"/>
                  <a:pt x="1240007" y="2151033"/>
                </a:cubicBezTo>
                <a:cubicBezTo>
                  <a:pt x="1214701" y="2176340"/>
                  <a:pt x="1172524" y="2184775"/>
                  <a:pt x="1130347" y="2201646"/>
                </a:cubicBezTo>
                <a:cubicBezTo>
                  <a:pt x="1138782" y="2243823"/>
                  <a:pt x="1138782" y="2286000"/>
                  <a:pt x="1121911" y="2328177"/>
                </a:cubicBezTo>
                <a:lnTo>
                  <a:pt x="1121911" y="2353484"/>
                </a:lnTo>
                <a:cubicBezTo>
                  <a:pt x="1096605" y="2328177"/>
                  <a:pt x="1088170" y="2294436"/>
                  <a:pt x="1088170" y="2269129"/>
                </a:cubicBezTo>
                <a:cubicBezTo>
                  <a:pt x="1088170" y="2243823"/>
                  <a:pt x="1105041" y="2210081"/>
                  <a:pt x="1105041" y="2184775"/>
                </a:cubicBezTo>
                <a:cubicBezTo>
                  <a:pt x="1105041" y="2167904"/>
                  <a:pt x="1054428" y="2083550"/>
                  <a:pt x="1054428" y="2066679"/>
                </a:cubicBezTo>
                <a:cubicBezTo>
                  <a:pt x="1054428" y="2041373"/>
                  <a:pt x="1105041" y="1982325"/>
                  <a:pt x="1105041" y="1965454"/>
                </a:cubicBezTo>
                <a:cubicBezTo>
                  <a:pt x="1105041" y="1940148"/>
                  <a:pt x="1079734" y="1923277"/>
                  <a:pt x="1079734" y="1906406"/>
                </a:cubicBezTo>
                <a:cubicBezTo>
                  <a:pt x="1079734" y="1881100"/>
                  <a:pt x="1096605" y="1855793"/>
                  <a:pt x="1121911" y="1830487"/>
                </a:cubicBezTo>
                <a:lnTo>
                  <a:pt x="1180959" y="1830487"/>
                </a:lnTo>
                <a:cubicBezTo>
                  <a:pt x="1180959" y="1838923"/>
                  <a:pt x="1189395" y="1838923"/>
                  <a:pt x="1189395" y="1855793"/>
                </a:cubicBezTo>
                <a:cubicBezTo>
                  <a:pt x="1189395" y="1881100"/>
                  <a:pt x="1147218" y="1889535"/>
                  <a:pt x="1130347" y="1906406"/>
                </a:cubicBezTo>
                <a:cubicBezTo>
                  <a:pt x="1147218" y="1931712"/>
                  <a:pt x="1164089" y="1948583"/>
                  <a:pt x="1189395" y="1948583"/>
                </a:cubicBezTo>
                <a:cubicBezTo>
                  <a:pt x="1231572" y="1948583"/>
                  <a:pt x="1290620" y="1889535"/>
                  <a:pt x="1290620" y="1855793"/>
                </a:cubicBezTo>
                <a:cubicBezTo>
                  <a:pt x="1290620" y="1830487"/>
                  <a:pt x="1273749" y="1805181"/>
                  <a:pt x="1273749" y="1788310"/>
                </a:cubicBezTo>
                <a:cubicBezTo>
                  <a:pt x="1273749" y="1763004"/>
                  <a:pt x="1290620" y="1779875"/>
                  <a:pt x="1299055" y="1771439"/>
                </a:cubicBezTo>
                <a:cubicBezTo>
                  <a:pt x="1349668" y="1805181"/>
                  <a:pt x="1315926" y="1855793"/>
                  <a:pt x="1349668" y="1914841"/>
                </a:cubicBezTo>
                <a:close/>
                <a:moveTo>
                  <a:pt x="6748340" y="1982325"/>
                </a:moveTo>
                <a:cubicBezTo>
                  <a:pt x="6748340" y="2100421"/>
                  <a:pt x="6647114" y="2176340"/>
                  <a:pt x="6562760" y="2176340"/>
                </a:cubicBezTo>
                <a:cubicBezTo>
                  <a:pt x="6512148" y="2176340"/>
                  <a:pt x="6444664" y="2117292"/>
                  <a:pt x="6444664" y="2083550"/>
                </a:cubicBezTo>
                <a:cubicBezTo>
                  <a:pt x="6444664" y="2049808"/>
                  <a:pt x="6486841" y="2024502"/>
                  <a:pt x="6512148" y="2024502"/>
                </a:cubicBezTo>
                <a:cubicBezTo>
                  <a:pt x="6529019" y="2024502"/>
                  <a:pt x="6579631" y="2016066"/>
                  <a:pt x="6562760" y="2091985"/>
                </a:cubicBezTo>
                <a:cubicBezTo>
                  <a:pt x="6571196" y="2091985"/>
                  <a:pt x="6562760" y="2100421"/>
                  <a:pt x="6579631" y="2100421"/>
                </a:cubicBezTo>
                <a:cubicBezTo>
                  <a:pt x="6630244" y="2100421"/>
                  <a:pt x="6680856" y="1999196"/>
                  <a:pt x="6680856" y="1982325"/>
                </a:cubicBezTo>
                <a:cubicBezTo>
                  <a:pt x="6680856" y="1923277"/>
                  <a:pt x="6596502" y="1822052"/>
                  <a:pt x="6596502" y="1822052"/>
                </a:cubicBezTo>
                <a:cubicBezTo>
                  <a:pt x="6596502" y="1796745"/>
                  <a:pt x="6604937" y="1779875"/>
                  <a:pt x="6613373" y="1763004"/>
                </a:cubicBezTo>
                <a:cubicBezTo>
                  <a:pt x="6680856" y="1771439"/>
                  <a:pt x="6748340" y="1931712"/>
                  <a:pt x="6748340" y="1982325"/>
                </a:cubicBezTo>
                <a:close/>
                <a:moveTo>
                  <a:pt x="6419358" y="1729262"/>
                </a:moveTo>
                <a:cubicBezTo>
                  <a:pt x="6427793" y="1737697"/>
                  <a:pt x="6427793" y="1729262"/>
                  <a:pt x="6427793" y="1754568"/>
                </a:cubicBezTo>
                <a:cubicBezTo>
                  <a:pt x="6427793" y="1771439"/>
                  <a:pt x="6419358" y="1779875"/>
                  <a:pt x="6402487" y="1788310"/>
                </a:cubicBezTo>
                <a:cubicBezTo>
                  <a:pt x="6385616" y="1796745"/>
                  <a:pt x="6351875" y="1796745"/>
                  <a:pt x="6335004" y="1822052"/>
                </a:cubicBezTo>
                <a:cubicBezTo>
                  <a:pt x="6301262" y="1847358"/>
                  <a:pt x="6267520" y="1881100"/>
                  <a:pt x="6250650" y="1923277"/>
                </a:cubicBezTo>
                <a:cubicBezTo>
                  <a:pt x="6233779" y="1957019"/>
                  <a:pt x="6250650" y="2016066"/>
                  <a:pt x="6225343" y="2058244"/>
                </a:cubicBezTo>
                <a:cubicBezTo>
                  <a:pt x="6174731" y="2151033"/>
                  <a:pt x="6132554" y="2193210"/>
                  <a:pt x="6132554" y="2269129"/>
                </a:cubicBezTo>
                <a:cubicBezTo>
                  <a:pt x="6132554" y="2404096"/>
                  <a:pt x="6250650" y="2555934"/>
                  <a:pt x="6444664" y="2522192"/>
                </a:cubicBezTo>
                <a:cubicBezTo>
                  <a:pt x="6503712" y="2581240"/>
                  <a:pt x="6588067" y="2631853"/>
                  <a:pt x="6663985" y="2631853"/>
                </a:cubicBezTo>
                <a:cubicBezTo>
                  <a:pt x="6680856" y="2631853"/>
                  <a:pt x="6756775" y="2606546"/>
                  <a:pt x="6773646" y="2606546"/>
                </a:cubicBezTo>
                <a:cubicBezTo>
                  <a:pt x="6798952" y="2606546"/>
                  <a:pt x="6790517" y="2614982"/>
                  <a:pt x="6807388" y="2614982"/>
                </a:cubicBezTo>
                <a:cubicBezTo>
                  <a:pt x="6807388" y="2623417"/>
                  <a:pt x="6815823" y="2640288"/>
                  <a:pt x="6815823" y="2648723"/>
                </a:cubicBezTo>
                <a:cubicBezTo>
                  <a:pt x="6782081" y="2665594"/>
                  <a:pt x="6714598" y="2674030"/>
                  <a:pt x="6697727" y="2674030"/>
                </a:cubicBezTo>
                <a:cubicBezTo>
                  <a:pt x="6579631" y="2674030"/>
                  <a:pt x="6588067" y="2640288"/>
                  <a:pt x="6436229" y="2581240"/>
                </a:cubicBezTo>
                <a:cubicBezTo>
                  <a:pt x="6394052" y="2564369"/>
                  <a:pt x="6335004" y="2572805"/>
                  <a:pt x="6301262" y="2564369"/>
                </a:cubicBezTo>
                <a:cubicBezTo>
                  <a:pt x="6259085" y="2555934"/>
                  <a:pt x="6166295" y="2513757"/>
                  <a:pt x="6140989" y="2463144"/>
                </a:cubicBezTo>
                <a:cubicBezTo>
                  <a:pt x="6098812" y="2387225"/>
                  <a:pt x="6081941" y="2345048"/>
                  <a:pt x="6081941" y="2269129"/>
                </a:cubicBezTo>
                <a:cubicBezTo>
                  <a:pt x="6081941" y="2243823"/>
                  <a:pt x="6090377" y="2218517"/>
                  <a:pt x="6090377" y="2193210"/>
                </a:cubicBezTo>
                <a:cubicBezTo>
                  <a:pt x="6107247" y="2151033"/>
                  <a:pt x="6140989" y="2100421"/>
                  <a:pt x="6157860" y="2049808"/>
                </a:cubicBezTo>
                <a:cubicBezTo>
                  <a:pt x="6183166" y="1990760"/>
                  <a:pt x="6191602" y="1914841"/>
                  <a:pt x="6225343" y="1855793"/>
                </a:cubicBezTo>
                <a:cubicBezTo>
                  <a:pt x="6242214" y="1805181"/>
                  <a:pt x="6326568" y="1737697"/>
                  <a:pt x="6385616" y="1729262"/>
                </a:cubicBezTo>
                <a:lnTo>
                  <a:pt x="6419358" y="1729262"/>
                </a:lnTo>
                <a:close/>
                <a:moveTo>
                  <a:pt x="6191602" y="1847358"/>
                </a:moveTo>
                <a:cubicBezTo>
                  <a:pt x="6183166" y="1830487"/>
                  <a:pt x="6174731" y="1805181"/>
                  <a:pt x="6174731" y="1779875"/>
                </a:cubicBezTo>
                <a:cubicBezTo>
                  <a:pt x="6174731" y="1763004"/>
                  <a:pt x="6183166" y="1729262"/>
                  <a:pt x="6200037" y="1712391"/>
                </a:cubicBezTo>
                <a:lnTo>
                  <a:pt x="6191602" y="1847358"/>
                </a:lnTo>
                <a:close/>
                <a:moveTo>
                  <a:pt x="5761395" y="1678650"/>
                </a:moveTo>
                <a:cubicBezTo>
                  <a:pt x="5778266" y="1703956"/>
                  <a:pt x="5778266" y="1737697"/>
                  <a:pt x="5795137" y="1771439"/>
                </a:cubicBezTo>
                <a:cubicBezTo>
                  <a:pt x="5812008" y="1796745"/>
                  <a:pt x="5871055" y="1838923"/>
                  <a:pt x="5913233" y="1838923"/>
                </a:cubicBezTo>
                <a:cubicBezTo>
                  <a:pt x="5930103" y="1838923"/>
                  <a:pt x="5946974" y="1830487"/>
                  <a:pt x="5963845" y="1813616"/>
                </a:cubicBezTo>
                <a:cubicBezTo>
                  <a:pt x="5930103" y="1771439"/>
                  <a:pt x="5938539" y="1796745"/>
                  <a:pt x="5904797" y="1763004"/>
                </a:cubicBezTo>
                <a:lnTo>
                  <a:pt x="5904797" y="1737697"/>
                </a:lnTo>
                <a:cubicBezTo>
                  <a:pt x="5913233" y="1737697"/>
                  <a:pt x="5921668" y="1729262"/>
                  <a:pt x="5946974" y="1729262"/>
                </a:cubicBezTo>
                <a:cubicBezTo>
                  <a:pt x="5980716" y="1729262"/>
                  <a:pt x="6022893" y="1788310"/>
                  <a:pt x="6022893" y="1813616"/>
                </a:cubicBezTo>
                <a:cubicBezTo>
                  <a:pt x="6022893" y="1830487"/>
                  <a:pt x="6006022" y="1838923"/>
                  <a:pt x="6006022" y="1864229"/>
                </a:cubicBezTo>
                <a:cubicBezTo>
                  <a:pt x="6006022" y="1881100"/>
                  <a:pt x="6056635" y="1914841"/>
                  <a:pt x="6056635" y="1965454"/>
                </a:cubicBezTo>
                <a:cubicBezTo>
                  <a:pt x="6056635" y="2049808"/>
                  <a:pt x="5997587" y="2066679"/>
                  <a:pt x="5997587" y="2108856"/>
                </a:cubicBezTo>
                <a:cubicBezTo>
                  <a:pt x="5997587" y="2134162"/>
                  <a:pt x="6014458" y="2151033"/>
                  <a:pt x="6014458" y="2176340"/>
                </a:cubicBezTo>
                <a:cubicBezTo>
                  <a:pt x="6014458" y="2193210"/>
                  <a:pt x="6006022" y="2218517"/>
                  <a:pt x="6006022" y="2235388"/>
                </a:cubicBezTo>
                <a:cubicBezTo>
                  <a:pt x="5955410" y="2201646"/>
                  <a:pt x="5955410" y="2151033"/>
                  <a:pt x="5930103" y="2117292"/>
                </a:cubicBezTo>
                <a:cubicBezTo>
                  <a:pt x="5904797" y="2066679"/>
                  <a:pt x="5837314" y="2075114"/>
                  <a:pt x="5837314" y="2016066"/>
                </a:cubicBezTo>
                <a:cubicBezTo>
                  <a:pt x="5837314" y="1990760"/>
                  <a:pt x="5862620" y="1948583"/>
                  <a:pt x="5879491" y="1948583"/>
                </a:cubicBezTo>
                <a:cubicBezTo>
                  <a:pt x="5904797" y="1948583"/>
                  <a:pt x="5913233" y="1965454"/>
                  <a:pt x="5930103" y="1982325"/>
                </a:cubicBezTo>
                <a:cubicBezTo>
                  <a:pt x="5921668" y="1990760"/>
                  <a:pt x="5913233" y="2007631"/>
                  <a:pt x="5904797" y="2016066"/>
                </a:cubicBezTo>
                <a:cubicBezTo>
                  <a:pt x="5921668" y="2032937"/>
                  <a:pt x="5930103" y="2049808"/>
                  <a:pt x="5955410" y="2049808"/>
                </a:cubicBezTo>
                <a:cubicBezTo>
                  <a:pt x="5972281" y="2049808"/>
                  <a:pt x="6014458" y="1990760"/>
                  <a:pt x="6014458" y="1973889"/>
                </a:cubicBezTo>
                <a:cubicBezTo>
                  <a:pt x="6014458" y="1940148"/>
                  <a:pt x="5955410" y="1881100"/>
                  <a:pt x="5921668" y="1881100"/>
                </a:cubicBezTo>
                <a:cubicBezTo>
                  <a:pt x="5896362" y="1881100"/>
                  <a:pt x="5887926" y="1889535"/>
                  <a:pt x="5871055" y="1881100"/>
                </a:cubicBezTo>
                <a:cubicBezTo>
                  <a:pt x="5845749" y="1881100"/>
                  <a:pt x="5803572" y="1855793"/>
                  <a:pt x="5786701" y="1855793"/>
                </a:cubicBezTo>
                <a:cubicBezTo>
                  <a:pt x="5761395" y="1855793"/>
                  <a:pt x="5744524" y="1872664"/>
                  <a:pt x="5719218" y="1872664"/>
                </a:cubicBezTo>
                <a:cubicBezTo>
                  <a:pt x="5702347" y="1872664"/>
                  <a:pt x="5668605" y="1847358"/>
                  <a:pt x="5651734" y="1830487"/>
                </a:cubicBezTo>
                <a:lnTo>
                  <a:pt x="5651734" y="1779875"/>
                </a:lnTo>
                <a:cubicBezTo>
                  <a:pt x="5660170" y="1779875"/>
                  <a:pt x="5651734" y="1771439"/>
                  <a:pt x="5677041" y="1771439"/>
                </a:cubicBezTo>
                <a:cubicBezTo>
                  <a:pt x="5693912" y="1771439"/>
                  <a:pt x="5710782" y="1805181"/>
                  <a:pt x="5727653" y="1822052"/>
                </a:cubicBezTo>
                <a:cubicBezTo>
                  <a:pt x="5736089" y="1813616"/>
                  <a:pt x="5752960" y="1813616"/>
                  <a:pt x="5752960" y="1788310"/>
                </a:cubicBezTo>
                <a:cubicBezTo>
                  <a:pt x="5752960" y="1771439"/>
                  <a:pt x="5736089" y="1763004"/>
                  <a:pt x="5736089" y="1746133"/>
                </a:cubicBezTo>
                <a:lnTo>
                  <a:pt x="5736089" y="1678650"/>
                </a:lnTo>
                <a:lnTo>
                  <a:pt x="5761395" y="1678650"/>
                </a:lnTo>
                <a:close/>
                <a:moveTo>
                  <a:pt x="1324362" y="1695520"/>
                </a:moveTo>
                <a:cubicBezTo>
                  <a:pt x="1315926" y="1712391"/>
                  <a:pt x="1273749" y="1754568"/>
                  <a:pt x="1248443" y="1763004"/>
                </a:cubicBezTo>
                <a:cubicBezTo>
                  <a:pt x="1248443" y="1754568"/>
                  <a:pt x="1240007" y="1754568"/>
                  <a:pt x="1240007" y="1737697"/>
                </a:cubicBezTo>
                <a:cubicBezTo>
                  <a:pt x="1240007" y="1712391"/>
                  <a:pt x="1265314" y="1678650"/>
                  <a:pt x="1290620" y="1678650"/>
                </a:cubicBezTo>
                <a:cubicBezTo>
                  <a:pt x="1307491" y="1678650"/>
                  <a:pt x="1315926" y="1695520"/>
                  <a:pt x="1324362" y="1695520"/>
                </a:cubicBezTo>
                <a:close/>
                <a:moveTo>
                  <a:pt x="1020686" y="1864229"/>
                </a:moveTo>
                <a:cubicBezTo>
                  <a:pt x="1020686" y="1897971"/>
                  <a:pt x="995380" y="2016066"/>
                  <a:pt x="911026" y="2058244"/>
                </a:cubicBezTo>
                <a:cubicBezTo>
                  <a:pt x="911026" y="2041373"/>
                  <a:pt x="902590" y="2024502"/>
                  <a:pt x="902590" y="2007631"/>
                </a:cubicBezTo>
                <a:cubicBezTo>
                  <a:pt x="902590" y="1982325"/>
                  <a:pt x="953203" y="1914841"/>
                  <a:pt x="953203" y="1872664"/>
                </a:cubicBezTo>
                <a:cubicBezTo>
                  <a:pt x="953203" y="1830487"/>
                  <a:pt x="961638" y="1813616"/>
                  <a:pt x="902590" y="1754568"/>
                </a:cubicBezTo>
                <a:cubicBezTo>
                  <a:pt x="868849" y="1771439"/>
                  <a:pt x="843542" y="1822052"/>
                  <a:pt x="818236" y="1822052"/>
                </a:cubicBezTo>
                <a:cubicBezTo>
                  <a:pt x="801365" y="1822052"/>
                  <a:pt x="767624" y="1779875"/>
                  <a:pt x="767624" y="1763004"/>
                </a:cubicBezTo>
                <a:cubicBezTo>
                  <a:pt x="767624" y="1695520"/>
                  <a:pt x="818236" y="1678650"/>
                  <a:pt x="860413" y="1678650"/>
                </a:cubicBezTo>
                <a:cubicBezTo>
                  <a:pt x="995380" y="1678650"/>
                  <a:pt x="1020686" y="1796745"/>
                  <a:pt x="1020686" y="1864229"/>
                </a:cubicBezTo>
                <a:close/>
                <a:moveTo>
                  <a:pt x="5845749" y="1636472"/>
                </a:moveTo>
                <a:cubicBezTo>
                  <a:pt x="5837314" y="1644908"/>
                  <a:pt x="5845749" y="1670214"/>
                  <a:pt x="5820443" y="1670214"/>
                </a:cubicBezTo>
                <a:cubicBezTo>
                  <a:pt x="5803572" y="1670214"/>
                  <a:pt x="5778266" y="1653343"/>
                  <a:pt x="5761395" y="1636472"/>
                </a:cubicBezTo>
                <a:cubicBezTo>
                  <a:pt x="5769830" y="1619602"/>
                  <a:pt x="5769830" y="1602731"/>
                  <a:pt x="5786701" y="1602731"/>
                </a:cubicBezTo>
                <a:cubicBezTo>
                  <a:pt x="5812008" y="1602731"/>
                  <a:pt x="5828878" y="1619602"/>
                  <a:pt x="5845749" y="1636472"/>
                </a:cubicBezTo>
                <a:close/>
                <a:moveTo>
                  <a:pt x="6309698" y="1661779"/>
                </a:moveTo>
                <a:cubicBezTo>
                  <a:pt x="6309698" y="1678650"/>
                  <a:pt x="6275956" y="1712391"/>
                  <a:pt x="6259085" y="1712391"/>
                </a:cubicBezTo>
                <a:cubicBezTo>
                  <a:pt x="6233779" y="1712391"/>
                  <a:pt x="6208472" y="1678650"/>
                  <a:pt x="6191602" y="1678650"/>
                </a:cubicBezTo>
                <a:cubicBezTo>
                  <a:pt x="6140989" y="1678650"/>
                  <a:pt x="6140989" y="1779875"/>
                  <a:pt x="6140989" y="1779875"/>
                </a:cubicBezTo>
                <a:cubicBezTo>
                  <a:pt x="6140989" y="1796745"/>
                  <a:pt x="6174731" y="1864229"/>
                  <a:pt x="6174731" y="1881100"/>
                </a:cubicBezTo>
                <a:cubicBezTo>
                  <a:pt x="6174731" y="1906406"/>
                  <a:pt x="6166295" y="1914841"/>
                  <a:pt x="6157860" y="1931712"/>
                </a:cubicBezTo>
                <a:cubicBezTo>
                  <a:pt x="6107247" y="1897971"/>
                  <a:pt x="6073506" y="1822052"/>
                  <a:pt x="6073506" y="1771439"/>
                </a:cubicBezTo>
                <a:cubicBezTo>
                  <a:pt x="6073506" y="1703956"/>
                  <a:pt x="6115683" y="1585860"/>
                  <a:pt x="6225343" y="1585860"/>
                </a:cubicBezTo>
                <a:cubicBezTo>
                  <a:pt x="6267520" y="1585860"/>
                  <a:pt x="6309698" y="1628037"/>
                  <a:pt x="6309698" y="1661779"/>
                </a:cubicBezTo>
                <a:close/>
                <a:moveTo>
                  <a:pt x="1636472" y="1560554"/>
                </a:moveTo>
                <a:lnTo>
                  <a:pt x="1636472" y="1594295"/>
                </a:lnTo>
                <a:cubicBezTo>
                  <a:pt x="1602731" y="1644908"/>
                  <a:pt x="1577424" y="1644908"/>
                  <a:pt x="1552118" y="1661779"/>
                </a:cubicBezTo>
                <a:cubicBezTo>
                  <a:pt x="1552118" y="1636472"/>
                  <a:pt x="1552118" y="1602731"/>
                  <a:pt x="1543683" y="1577424"/>
                </a:cubicBezTo>
                <a:cubicBezTo>
                  <a:pt x="1552118" y="1568989"/>
                  <a:pt x="1568989" y="1568989"/>
                  <a:pt x="1577424" y="1560554"/>
                </a:cubicBezTo>
                <a:lnTo>
                  <a:pt x="1636472" y="1560554"/>
                </a:lnTo>
                <a:close/>
                <a:moveTo>
                  <a:pt x="1374974" y="1585860"/>
                </a:moveTo>
                <a:cubicBezTo>
                  <a:pt x="1383410" y="1602731"/>
                  <a:pt x="1383410" y="1628037"/>
                  <a:pt x="1408716" y="1653343"/>
                </a:cubicBezTo>
                <a:lnTo>
                  <a:pt x="1442458" y="1653343"/>
                </a:lnTo>
                <a:lnTo>
                  <a:pt x="1459328" y="1636472"/>
                </a:lnTo>
                <a:cubicBezTo>
                  <a:pt x="1450893" y="1628037"/>
                  <a:pt x="1434022" y="1619602"/>
                  <a:pt x="1417151" y="1611166"/>
                </a:cubicBezTo>
                <a:cubicBezTo>
                  <a:pt x="1434022" y="1577424"/>
                  <a:pt x="1450893" y="1577424"/>
                  <a:pt x="1459328" y="1577424"/>
                </a:cubicBezTo>
                <a:cubicBezTo>
                  <a:pt x="1501506" y="1577424"/>
                  <a:pt x="1518376" y="1602731"/>
                  <a:pt x="1518376" y="1628037"/>
                </a:cubicBezTo>
                <a:cubicBezTo>
                  <a:pt x="1518376" y="1644908"/>
                  <a:pt x="1501506" y="1653343"/>
                  <a:pt x="1501506" y="1678650"/>
                </a:cubicBezTo>
                <a:cubicBezTo>
                  <a:pt x="1493070" y="1695520"/>
                  <a:pt x="1509941" y="1712391"/>
                  <a:pt x="1509941" y="1729262"/>
                </a:cubicBezTo>
                <a:cubicBezTo>
                  <a:pt x="1509941" y="1754568"/>
                  <a:pt x="1493070" y="1779875"/>
                  <a:pt x="1476199" y="1805181"/>
                </a:cubicBezTo>
                <a:cubicBezTo>
                  <a:pt x="1391845" y="1695520"/>
                  <a:pt x="1256878" y="1628037"/>
                  <a:pt x="1282185" y="1535247"/>
                </a:cubicBezTo>
                <a:cubicBezTo>
                  <a:pt x="1307491" y="1552118"/>
                  <a:pt x="1341233" y="1577424"/>
                  <a:pt x="1374974" y="1585860"/>
                </a:cubicBezTo>
                <a:close/>
                <a:moveTo>
                  <a:pt x="1062864" y="1493070"/>
                </a:moveTo>
                <a:cubicBezTo>
                  <a:pt x="1062864" y="1493070"/>
                  <a:pt x="1071299" y="1484635"/>
                  <a:pt x="1071299" y="1509941"/>
                </a:cubicBezTo>
                <a:cubicBezTo>
                  <a:pt x="1071299" y="1526812"/>
                  <a:pt x="1054428" y="1535247"/>
                  <a:pt x="1054428" y="1543683"/>
                </a:cubicBezTo>
                <a:cubicBezTo>
                  <a:pt x="995380" y="1543683"/>
                  <a:pt x="986945" y="1535247"/>
                  <a:pt x="978509" y="1535247"/>
                </a:cubicBezTo>
                <a:lnTo>
                  <a:pt x="1020686" y="1493070"/>
                </a:lnTo>
                <a:lnTo>
                  <a:pt x="1062864" y="1493070"/>
                </a:lnTo>
                <a:close/>
                <a:moveTo>
                  <a:pt x="1273749" y="1619602"/>
                </a:moveTo>
                <a:cubicBezTo>
                  <a:pt x="1273749" y="1644908"/>
                  <a:pt x="1256878" y="1661779"/>
                  <a:pt x="1240007" y="1670214"/>
                </a:cubicBezTo>
                <a:cubicBezTo>
                  <a:pt x="1197830" y="1695520"/>
                  <a:pt x="1113476" y="1695520"/>
                  <a:pt x="1088170" y="1763004"/>
                </a:cubicBezTo>
                <a:cubicBezTo>
                  <a:pt x="1071299" y="1746133"/>
                  <a:pt x="1045993" y="1703956"/>
                  <a:pt x="1045993" y="1678650"/>
                </a:cubicBezTo>
                <a:cubicBezTo>
                  <a:pt x="1045993" y="1661779"/>
                  <a:pt x="1071299" y="1611166"/>
                  <a:pt x="1071299" y="1585860"/>
                </a:cubicBezTo>
                <a:cubicBezTo>
                  <a:pt x="1071299" y="1568989"/>
                  <a:pt x="1088170" y="1543683"/>
                  <a:pt x="1113476" y="1518376"/>
                </a:cubicBezTo>
                <a:lnTo>
                  <a:pt x="1155653" y="1518376"/>
                </a:lnTo>
                <a:cubicBezTo>
                  <a:pt x="1155653" y="1526812"/>
                  <a:pt x="1164089" y="1526812"/>
                  <a:pt x="1164089" y="1552118"/>
                </a:cubicBezTo>
                <a:cubicBezTo>
                  <a:pt x="1164089" y="1568989"/>
                  <a:pt x="1138782" y="1577424"/>
                  <a:pt x="1121911" y="1585860"/>
                </a:cubicBezTo>
                <a:cubicBezTo>
                  <a:pt x="1130347" y="1602731"/>
                  <a:pt x="1130347" y="1611166"/>
                  <a:pt x="1147218" y="1611166"/>
                </a:cubicBezTo>
                <a:cubicBezTo>
                  <a:pt x="1197830" y="1611166"/>
                  <a:pt x="1197830" y="1526812"/>
                  <a:pt x="1197830" y="1509941"/>
                </a:cubicBezTo>
                <a:cubicBezTo>
                  <a:pt x="1214701" y="1509941"/>
                  <a:pt x="1240007" y="1493070"/>
                  <a:pt x="1256878" y="1484635"/>
                </a:cubicBezTo>
                <a:cubicBezTo>
                  <a:pt x="1223137" y="1568989"/>
                  <a:pt x="1273749" y="1577424"/>
                  <a:pt x="1273749" y="1619602"/>
                </a:cubicBezTo>
                <a:close/>
                <a:moveTo>
                  <a:pt x="5516768" y="1585860"/>
                </a:moveTo>
                <a:cubicBezTo>
                  <a:pt x="5508332" y="1594295"/>
                  <a:pt x="5516768" y="1594295"/>
                  <a:pt x="5491461" y="1594295"/>
                </a:cubicBezTo>
                <a:cubicBezTo>
                  <a:pt x="5474591" y="1594295"/>
                  <a:pt x="5449284" y="1577424"/>
                  <a:pt x="5432413" y="1552118"/>
                </a:cubicBezTo>
                <a:lnTo>
                  <a:pt x="5432413" y="1501506"/>
                </a:lnTo>
                <a:cubicBezTo>
                  <a:pt x="5449284" y="1501506"/>
                  <a:pt x="5508332" y="1493070"/>
                  <a:pt x="5542074" y="1476199"/>
                </a:cubicBezTo>
                <a:cubicBezTo>
                  <a:pt x="5533639" y="1509941"/>
                  <a:pt x="5525203" y="1552118"/>
                  <a:pt x="5516768" y="1585860"/>
                </a:cubicBezTo>
                <a:close/>
                <a:moveTo>
                  <a:pt x="1012251" y="1459328"/>
                </a:moveTo>
                <a:cubicBezTo>
                  <a:pt x="986945" y="1493070"/>
                  <a:pt x="877284" y="1459328"/>
                  <a:pt x="877284" y="1535247"/>
                </a:cubicBezTo>
                <a:cubicBezTo>
                  <a:pt x="877284" y="1552118"/>
                  <a:pt x="902590" y="1552118"/>
                  <a:pt x="902590" y="1568989"/>
                </a:cubicBezTo>
                <a:cubicBezTo>
                  <a:pt x="902590" y="1594295"/>
                  <a:pt x="885720" y="1602731"/>
                  <a:pt x="860413" y="1602731"/>
                </a:cubicBezTo>
                <a:cubicBezTo>
                  <a:pt x="826672" y="1602731"/>
                  <a:pt x="835107" y="1568989"/>
                  <a:pt x="835107" y="1560554"/>
                </a:cubicBezTo>
                <a:cubicBezTo>
                  <a:pt x="835107" y="1493070"/>
                  <a:pt x="902590" y="1442458"/>
                  <a:pt x="953203" y="1442458"/>
                </a:cubicBezTo>
                <a:cubicBezTo>
                  <a:pt x="978509" y="1442458"/>
                  <a:pt x="995380" y="1450893"/>
                  <a:pt x="1012251" y="1459328"/>
                </a:cubicBezTo>
                <a:close/>
                <a:moveTo>
                  <a:pt x="5845749" y="1476199"/>
                </a:moveTo>
                <a:cubicBezTo>
                  <a:pt x="5845749" y="1501506"/>
                  <a:pt x="5879491" y="1535247"/>
                  <a:pt x="5904797" y="1552118"/>
                </a:cubicBezTo>
                <a:cubicBezTo>
                  <a:pt x="5913233" y="1543683"/>
                  <a:pt x="5921668" y="1543683"/>
                  <a:pt x="5930103" y="1535247"/>
                </a:cubicBezTo>
                <a:cubicBezTo>
                  <a:pt x="5913233" y="1484635"/>
                  <a:pt x="5887926" y="1509941"/>
                  <a:pt x="5887926" y="1484635"/>
                </a:cubicBezTo>
                <a:cubicBezTo>
                  <a:pt x="5887926" y="1450893"/>
                  <a:pt x="5896362" y="1442458"/>
                  <a:pt x="5921668" y="1442458"/>
                </a:cubicBezTo>
                <a:cubicBezTo>
                  <a:pt x="5921668" y="1442458"/>
                  <a:pt x="5997587" y="1459328"/>
                  <a:pt x="6006022" y="1493070"/>
                </a:cubicBezTo>
                <a:cubicBezTo>
                  <a:pt x="6022893" y="1526812"/>
                  <a:pt x="6039764" y="1602731"/>
                  <a:pt x="6039764" y="1619602"/>
                </a:cubicBezTo>
                <a:cubicBezTo>
                  <a:pt x="6039764" y="1644908"/>
                  <a:pt x="6031329" y="1653343"/>
                  <a:pt x="6031329" y="1670214"/>
                </a:cubicBezTo>
                <a:lnTo>
                  <a:pt x="6014458" y="1687085"/>
                </a:lnTo>
                <a:cubicBezTo>
                  <a:pt x="5980716" y="1602731"/>
                  <a:pt x="5879491" y="1585860"/>
                  <a:pt x="5812008" y="1577424"/>
                </a:cubicBezTo>
                <a:cubicBezTo>
                  <a:pt x="5828878" y="1535247"/>
                  <a:pt x="5837314" y="1484635"/>
                  <a:pt x="5845749" y="1434022"/>
                </a:cubicBezTo>
                <a:cubicBezTo>
                  <a:pt x="5845749" y="1434022"/>
                  <a:pt x="5854185" y="1434022"/>
                  <a:pt x="5862620" y="1442458"/>
                </a:cubicBezTo>
                <a:cubicBezTo>
                  <a:pt x="5854185" y="1450893"/>
                  <a:pt x="5845749" y="1459328"/>
                  <a:pt x="5845749" y="1476199"/>
                </a:cubicBezTo>
                <a:close/>
                <a:moveTo>
                  <a:pt x="5609557" y="1746133"/>
                </a:moveTo>
                <a:cubicBezTo>
                  <a:pt x="5584251" y="1729262"/>
                  <a:pt x="5558945" y="1670214"/>
                  <a:pt x="5567380" y="1636472"/>
                </a:cubicBezTo>
                <a:cubicBezTo>
                  <a:pt x="5575816" y="1611166"/>
                  <a:pt x="5558945" y="1568989"/>
                  <a:pt x="5558945" y="1552118"/>
                </a:cubicBezTo>
                <a:cubicBezTo>
                  <a:pt x="5558945" y="1484635"/>
                  <a:pt x="5584251" y="1484635"/>
                  <a:pt x="5617993" y="1484635"/>
                </a:cubicBezTo>
                <a:cubicBezTo>
                  <a:pt x="5660170" y="1484635"/>
                  <a:pt x="5677041" y="1493070"/>
                  <a:pt x="5677041" y="1518376"/>
                </a:cubicBezTo>
                <a:cubicBezTo>
                  <a:pt x="5677041" y="1543683"/>
                  <a:pt x="5668605" y="1543683"/>
                  <a:pt x="5668605" y="1552118"/>
                </a:cubicBezTo>
                <a:lnTo>
                  <a:pt x="5643299" y="1552118"/>
                </a:lnTo>
                <a:cubicBezTo>
                  <a:pt x="5634864" y="1543683"/>
                  <a:pt x="5617993" y="1526812"/>
                  <a:pt x="5609557" y="1526812"/>
                </a:cubicBezTo>
                <a:cubicBezTo>
                  <a:pt x="5609557" y="1526812"/>
                  <a:pt x="5601122" y="1518376"/>
                  <a:pt x="5601122" y="1543683"/>
                </a:cubicBezTo>
                <a:cubicBezTo>
                  <a:pt x="5601122" y="1577424"/>
                  <a:pt x="5643299" y="1585860"/>
                  <a:pt x="5651734" y="1585860"/>
                </a:cubicBezTo>
                <a:cubicBezTo>
                  <a:pt x="5702347" y="1585860"/>
                  <a:pt x="5719218" y="1518376"/>
                  <a:pt x="5702347" y="1493070"/>
                </a:cubicBezTo>
                <a:cubicBezTo>
                  <a:pt x="5719218" y="1467764"/>
                  <a:pt x="5795137" y="1459328"/>
                  <a:pt x="5803572" y="1417151"/>
                </a:cubicBezTo>
                <a:cubicBezTo>
                  <a:pt x="5828878" y="1560554"/>
                  <a:pt x="5651734" y="1670214"/>
                  <a:pt x="5609557" y="1746133"/>
                </a:cubicBezTo>
                <a:close/>
                <a:moveTo>
                  <a:pt x="6081941" y="1442458"/>
                </a:moveTo>
                <a:cubicBezTo>
                  <a:pt x="6073506" y="1459328"/>
                  <a:pt x="6073506" y="1467764"/>
                  <a:pt x="6048199" y="1467764"/>
                </a:cubicBezTo>
                <a:cubicBezTo>
                  <a:pt x="6031329" y="1467764"/>
                  <a:pt x="6014458" y="1442458"/>
                  <a:pt x="5997587" y="1434022"/>
                </a:cubicBezTo>
                <a:cubicBezTo>
                  <a:pt x="6006022" y="1417151"/>
                  <a:pt x="6014458" y="1408716"/>
                  <a:pt x="6031329" y="1408716"/>
                </a:cubicBezTo>
                <a:cubicBezTo>
                  <a:pt x="6056635" y="1408716"/>
                  <a:pt x="6073506" y="1425587"/>
                  <a:pt x="6081941" y="1442458"/>
                </a:cubicBezTo>
                <a:close/>
                <a:moveTo>
                  <a:pt x="6250650" y="1484635"/>
                </a:moveTo>
                <a:cubicBezTo>
                  <a:pt x="6250650" y="1509941"/>
                  <a:pt x="6233779" y="1518376"/>
                  <a:pt x="6225343" y="1526812"/>
                </a:cubicBezTo>
                <a:lnTo>
                  <a:pt x="6183166" y="1526812"/>
                </a:lnTo>
                <a:cubicBezTo>
                  <a:pt x="6174731" y="1518376"/>
                  <a:pt x="6174731" y="1526812"/>
                  <a:pt x="6174731" y="1501506"/>
                </a:cubicBezTo>
                <a:cubicBezTo>
                  <a:pt x="6174731" y="1484635"/>
                  <a:pt x="6191602" y="1484635"/>
                  <a:pt x="6200037" y="1476199"/>
                </a:cubicBezTo>
                <a:cubicBezTo>
                  <a:pt x="6183166" y="1417151"/>
                  <a:pt x="6090377" y="1442458"/>
                  <a:pt x="6081941" y="1391845"/>
                </a:cubicBezTo>
                <a:cubicBezTo>
                  <a:pt x="6098812" y="1383410"/>
                  <a:pt x="6107247" y="1374974"/>
                  <a:pt x="6124118" y="1374974"/>
                </a:cubicBezTo>
                <a:cubicBezTo>
                  <a:pt x="6200037" y="1374974"/>
                  <a:pt x="6250650" y="1442458"/>
                  <a:pt x="6250650" y="1484635"/>
                </a:cubicBezTo>
                <a:close/>
                <a:moveTo>
                  <a:pt x="1476199" y="1374974"/>
                </a:moveTo>
                <a:cubicBezTo>
                  <a:pt x="1501506" y="1417151"/>
                  <a:pt x="1501506" y="1484635"/>
                  <a:pt x="1518376" y="1535247"/>
                </a:cubicBezTo>
                <a:cubicBezTo>
                  <a:pt x="1484635" y="1535247"/>
                  <a:pt x="1425587" y="1543683"/>
                  <a:pt x="1408716" y="1543683"/>
                </a:cubicBezTo>
                <a:cubicBezTo>
                  <a:pt x="1374974" y="1543683"/>
                  <a:pt x="1299055" y="1552118"/>
                  <a:pt x="1307491" y="1476199"/>
                </a:cubicBezTo>
                <a:cubicBezTo>
                  <a:pt x="1307491" y="1450893"/>
                  <a:pt x="1315926" y="1442458"/>
                  <a:pt x="1315926" y="1434022"/>
                </a:cubicBezTo>
                <a:cubicBezTo>
                  <a:pt x="1332797" y="1450893"/>
                  <a:pt x="1358103" y="1476199"/>
                  <a:pt x="1383410" y="1476199"/>
                </a:cubicBezTo>
                <a:cubicBezTo>
                  <a:pt x="1383410" y="1476199"/>
                  <a:pt x="1434022" y="1450893"/>
                  <a:pt x="1442458" y="1434022"/>
                </a:cubicBezTo>
                <a:cubicBezTo>
                  <a:pt x="1442458" y="1425587"/>
                  <a:pt x="1442458" y="1417151"/>
                  <a:pt x="1434022" y="1408716"/>
                </a:cubicBezTo>
                <a:cubicBezTo>
                  <a:pt x="1417151" y="1417151"/>
                  <a:pt x="1400280" y="1434022"/>
                  <a:pt x="1383410" y="1434022"/>
                </a:cubicBezTo>
                <a:cubicBezTo>
                  <a:pt x="1358103" y="1434022"/>
                  <a:pt x="1341233" y="1417151"/>
                  <a:pt x="1341233" y="1400281"/>
                </a:cubicBezTo>
                <a:cubicBezTo>
                  <a:pt x="1341233" y="1374974"/>
                  <a:pt x="1383410" y="1332797"/>
                  <a:pt x="1417151" y="1332797"/>
                </a:cubicBezTo>
                <a:cubicBezTo>
                  <a:pt x="1434022" y="1332797"/>
                  <a:pt x="1467764" y="1341233"/>
                  <a:pt x="1476199" y="1374974"/>
                </a:cubicBezTo>
                <a:close/>
                <a:moveTo>
                  <a:pt x="1560554" y="1315926"/>
                </a:moveTo>
                <a:cubicBezTo>
                  <a:pt x="1644908" y="1341233"/>
                  <a:pt x="1720827" y="1459328"/>
                  <a:pt x="1788310" y="1459328"/>
                </a:cubicBezTo>
                <a:cubicBezTo>
                  <a:pt x="1763004" y="1493070"/>
                  <a:pt x="1619602" y="1526812"/>
                  <a:pt x="1602731" y="1526812"/>
                </a:cubicBezTo>
                <a:cubicBezTo>
                  <a:pt x="1552118" y="1526812"/>
                  <a:pt x="1535247" y="1501506"/>
                  <a:pt x="1535247" y="1459328"/>
                </a:cubicBezTo>
                <a:cubicBezTo>
                  <a:pt x="1535247" y="1434022"/>
                  <a:pt x="1543683" y="1434022"/>
                  <a:pt x="1552118" y="1417151"/>
                </a:cubicBezTo>
                <a:cubicBezTo>
                  <a:pt x="1560554" y="1417151"/>
                  <a:pt x="1577424" y="1425587"/>
                  <a:pt x="1585860" y="1425587"/>
                </a:cubicBezTo>
                <a:cubicBezTo>
                  <a:pt x="1585860" y="1442458"/>
                  <a:pt x="1577424" y="1459328"/>
                  <a:pt x="1585860" y="1476199"/>
                </a:cubicBezTo>
                <a:cubicBezTo>
                  <a:pt x="1602731" y="1467764"/>
                  <a:pt x="1619602" y="1459328"/>
                  <a:pt x="1619602" y="1434022"/>
                </a:cubicBezTo>
                <a:cubicBezTo>
                  <a:pt x="1619602" y="1341233"/>
                  <a:pt x="1484635" y="1400281"/>
                  <a:pt x="1484635" y="1315926"/>
                </a:cubicBezTo>
                <a:lnTo>
                  <a:pt x="1560554" y="1315926"/>
                </a:lnTo>
                <a:close/>
                <a:moveTo>
                  <a:pt x="1172524" y="1358103"/>
                </a:moveTo>
                <a:cubicBezTo>
                  <a:pt x="1172524" y="1383410"/>
                  <a:pt x="1164089" y="1383410"/>
                  <a:pt x="1164089" y="1391845"/>
                </a:cubicBezTo>
                <a:cubicBezTo>
                  <a:pt x="1155653" y="1391845"/>
                  <a:pt x="1164089" y="1400281"/>
                  <a:pt x="1138782" y="1400281"/>
                </a:cubicBezTo>
                <a:cubicBezTo>
                  <a:pt x="1121911" y="1400281"/>
                  <a:pt x="1113476" y="1366539"/>
                  <a:pt x="1088170" y="1358103"/>
                </a:cubicBezTo>
                <a:cubicBezTo>
                  <a:pt x="1088170" y="1366539"/>
                  <a:pt x="1079734" y="1358103"/>
                  <a:pt x="1079734" y="1374974"/>
                </a:cubicBezTo>
                <a:cubicBezTo>
                  <a:pt x="1079734" y="1417151"/>
                  <a:pt x="1138782" y="1434022"/>
                  <a:pt x="1138782" y="1434022"/>
                </a:cubicBezTo>
                <a:cubicBezTo>
                  <a:pt x="1164089" y="1434022"/>
                  <a:pt x="1189395" y="1400281"/>
                  <a:pt x="1214701" y="1400281"/>
                </a:cubicBezTo>
                <a:cubicBezTo>
                  <a:pt x="1231572" y="1400281"/>
                  <a:pt x="1240007" y="1408716"/>
                  <a:pt x="1256878" y="1425587"/>
                </a:cubicBezTo>
                <a:cubicBezTo>
                  <a:pt x="1223137" y="1459328"/>
                  <a:pt x="1189395" y="1484635"/>
                  <a:pt x="1155653" y="1484635"/>
                </a:cubicBezTo>
                <a:cubicBezTo>
                  <a:pt x="1130347" y="1484635"/>
                  <a:pt x="1012251" y="1417151"/>
                  <a:pt x="944768" y="1400281"/>
                </a:cubicBezTo>
                <a:cubicBezTo>
                  <a:pt x="961638" y="1358103"/>
                  <a:pt x="1113476" y="1299055"/>
                  <a:pt x="1113476" y="1299055"/>
                </a:cubicBezTo>
                <a:cubicBezTo>
                  <a:pt x="1147218" y="1299055"/>
                  <a:pt x="1172524" y="1341233"/>
                  <a:pt x="1172524" y="1358103"/>
                </a:cubicBezTo>
                <a:close/>
                <a:moveTo>
                  <a:pt x="5693912" y="1290620"/>
                </a:moveTo>
                <a:cubicBezTo>
                  <a:pt x="5677041" y="1315926"/>
                  <a:pt x="5643299" y="1332797"/>
                  <a:pt x="5643299" y="1349668"/>
                </a:cubicBezTo>
                <a:cubicBezTo>
                  <a:pt x="5643299" y="1374974"/>
                  <a:pt x="5651734" y="1383410"/>
                  <a:pt x="5660170" y="1391845"/>
                </a:cubicBezTo>
                <a:lnTo>
                  <a:pt x="5685476" y="1391845"/>
                </a:lnTo>
                <a:cubicBezTo>
                  <a:pt x="5668605" y="1332797"/>
                  <a:pt x="5702347" y="1332797"/>
                  <a:pt x="5719218" y="1332797"/>
                </a:cubicBezTo>
                <a:cubicBezTo>
                  <a:pt x="5761395" y="1332797"/>
                  <a:pt x="5778266" y="1358103"/>
                  <a:pt x="5778266" y="1383410"/>
                </a:cubicBezTo>
                <a:cubicBezTo>
                  <a:pt x="5778266" y="1408716"/>
                  <a:pt x="5727653" y="1450893"/>
                  <a:pt x="5702347" y="1450893"/>
                </a:cubicBezTo>
                <a:lnTo>
                  <a:pt x="5584251" y="1450893"/>
                </a:lnTo>
                <a:lnTo>
                  <a:pt x="5584251" y="1349668"/>
                </a:lnTo>
                <a:cubicBezTo>
                  <a:pt x="5592686" y="1324362"/>
                  <a:pt x="5601122" y="1273749"/>
                  <a:pt x="5643299" y="1273749"/>
                </a:cubicBezTo>
                <a:cubicBezTo>
                  <a:pt x="5668605" y="1273749"/>
                  <a:pt x="5677041" y="1282185"/>
                  <a:pt x="5693912" y="1290620"/>
                </a:cubicBezTo>
                <a:close/>
                <a:moveTo>
                  <a:pt x="5592686" y="1256878"/>
                </a:moveTo>
                <a:cubicBezTo>
                  <a:pt x="5575816" y="1290620"/>
                  <a:pt x="5558945" y="1324362"/>
                  <a:pt x="5550509" y="1358103"/>
                </a:cubicBezTo>
                <a:cubicBezTo>
                  <a:pt x="5533639" y="1358103"/>
                  <a:pt x="5516768" y="1341233"/>
                  <a:pt x="5491461" y="1341233"/>
                </a:cubicBezTo>
                <a:cubicBezTo>
                  <a:pt x="5474591" y="1341233"/>
                  <a:pt x="5440849" y="1349668"/>
                  <a:pt x="5457720" y="1391845"/>
                </a:cubicBezTo>
                <a:cubicBezTo>
                  <a:pt x="5474591" y="1383410"/>
                  <a:pt x="5483026" y="1374974"/>
                  <a:pt x="5499897" y="1374974"/>
                </a:cubicBezTo>
                <a:cubicBezTo>
                  <a:pt x="5525203" y="1374974"/>
                  <a:pt x="5516768" y="1383410"/>
                  <a:pt x="5533639" y="1383410"/>
                </a:cubicBezTo>
                <a:lnTo>
                  <a:pt x="5533639" y="1425587"/>
                </a:lnTo>
                <a:cubicBezTo>
                  <a:pt x="5508332" y="1459328"/>
                  <a:pt x="5483026" y="1467764"/>
                  <a:pt x="5474591" y="1467764"/>
                </a:cubicBezTo>
                <a:cubicBezTo>
                  <a:pt x="5457720" y="1467764"/>
                  <a:pt x="5381801" y="1459328"/>
                  <a:pt x="5331188" y="1450893"/>
                </a:cubicBezTo>
                <a:cubicBezTo>
                  <a:pt x="5314317" y="1450893"/>
                  <a:pt x="5289011" y="1442458"/>
                  <a:pt x="5272140" y="1425587"/>
                </a:cubicBezTo>
                <a:cubicBezTo>
                  <a:pt x="5305882" y="1383410"/>
                  <a:pt x="5432413" y="1240007"/>
                  <a:pt x="5499897" y="1256878"/>
                </a:cubicBezTo>
                <a:lnTo>
                  <a:pt x="5592686" y="1256878"/>
                </a:lnTo>
                <a:close/>
                <a:moveTo>
                  <a:pt x="1729262" y="1256878"/>
                </a:moveTo>
                <a:cubicBezTo>
                  <a:pt x="1720827" y="1282185"/>
                  <a:pt x="1703956" y="1315926"/>
                  <a:pt x="1687085" y="1341233"/>
                </a:cubicBezTo>
                <a:lnTo>
                  <a:pt x="1661779" y="1341233"/>
                </a:lnTo>
                <a:cubicBezTo>
                  <a:pt x="1661779" y="1332797"/>
                  <a:pt x="1653343" y="1332797"/>
                  <a:pt x="1653343" y="1315926"/>
                </a:cubicBezTo>
                <a:cubicBezTo>
                  <a:pt x="1653343" y="1290620"/>
                  <a:pt x="1678649" y="1273749"/>
                  <a:pt x="1695520" y="1248443"/>
                </a:cubicBezTo>
                <a:cubicBezTo>
                  <a:pt x="1720827" y="1248443"/>
                  <a:pt x="1720827" y="1256878"/>
                  <a:pt x="1729262" y="1256878"/>
                </a:cubicBezTo>
                <a:close/>
                <a:moveTo>
                  <a:pt x="6132554" y="1349668"/>
                </a:moveTo>
                <a:cubicBezTo>
                  <a:pt x="6056635" y="1366539"/>
                  <a:pt x="5930103" y="1408716"/>
                  <a:pt x="5904797" y="1408716"/>
                </a:cubicBezTo>
                <a:cubicBezTo>
                  <a:pt x="5887926" y="1408716"/>
                  <a:pt x="5845749" y="1400281"/>
                  <a:pt x="5820443" y="1383410"/>
                </a:cubicBezTo>
                <a:cubicBezTo>
                  <a:pt x="5837314" y="1374974"/>
                  <a:pt x="5879491" y="1341233"/>
                  <a:pt x="5904797" y="1341233"/>
                </a:cubicBezTo>
                <a:cubicBezTo>
                  <a:pt x="5921668" y="1341233"/>
                  <a:pt x="5930103" y="1358103"/>
                  <a:pt x="5955410" y="1358103"/>
                </a:cubicBezTo>
                <a:cubicBezTo>
                  <a:pt x="5972281" y="1358103"/>
                  <a:pt x="6014458" y="1324362"/>
                  <a:pt x="6014458" y="1299055"/>
                </a:cubicBezTo>
                <a:cubicBezTo>
                  <a:pt x="6014458" y="1282185"/>
                  <a:pt x="5997587" y="1273749"/>
                  <a:pt x="5989151" y="1265314"/>
                </a:cubicBezTo>
                <a:cubicBezTo>
                  <a:pt x="5972281" y="1282185"/>
                  <a:pt x="5972281" y="1307491"/>
                  <a:pt x="5963845" y="1324362"/>
                </a:cubicBezTo>
                <a:lnTo>
                  <a:pt x="5930103" y="1324362"/>
                </a:lnTo>
                <a:cubicBezTo>
                  <a:pt x="5930103" y="1315926"/>
                  <a:pt x="5921668" y="1324362"/>
                  <a:pt x="5921668" y="1299055"/>
                </a:cubicBezTo>
                <a:cubicBezTo>
                  <a:pt x="5921668" y="1256878"/>
                  <a:pt x="5938539" y="1223137"/>
                  <a:pt x="5972281" y="1223137"/>
                </a:cubicBezTo>
                <a:cubicBezTo>
                  <a:pt x="5989151" y="1223137"/>
                  <a:pt x="6132554" y="1315926"/>
                  <a:pt x="6132554" y="1349668"/>
                </a:cubicBezTo>
                <a:close/>
                <a:moveTo>
                  <a:pt x="5373365" y="1290620"/>
                </a:moveTo>
                <a:cubicBezTo>
                  <a:pt x="5356495" y="1282185"/>
                  <a:pt x="5331188" y="1256878"/>
                  <a:pt x="5339624" y="1223137"/>
                </a:cubicBezTo>
                <a:cubicBezTo>
                  <a:pt x="5373365" y="1223137"/>
                  <a:pt x="5390236" y="1231572"/>
                  <a:pt x="5407107" y="1240007"/>
                </a:cubicBezTo>
                <a:cubicBezTo>
                  <a:pt x="5407107" y="1256878"/>
                  <a:pt x="5390236" y="1273749"/>
                  <a:pt x="5373365" y="1290620"/>
                </a:cubicBezTo>
                <a:close/>
                <a:moveTo>
                  <a:pt x="1383410" y="1256878"/>
                </a:moveTo>
                <a:cubicBezTo>
                  <a:pt x="1383410" y="1299055"/>
                  <a:pt x="1374974" y="1299055"/>
                  <a:pt x="1374974" y="1307491"/>
                </a:cubicBezTo>
                <a:cubicBezTo>
                  <a:pt x="1315926" y="1265314"/>
                  <a:pt x="1341233" y="1265314"/>
                  <a:pt x="1290620" y="1265314"/>
                </a:cubicBezTo>
                <a:cubicBezTo>
                  <a:pt x="1265314" y="1265314"/>
                  <a:pt x="1265314" y="1265314"/>
                  <a:pt x="1248443" y="1290620"/>
                </a:cubicBezTo>
                <a:lnTo>
                  <a:pt x="1256878" y="1324362"/>
                </a:lnTo>
                <a:cubicBezTo>
                  <a:pt x="1265314" y="1315926"/>
                  <a:pt x="1265314" y="1299055"/>
                  <a:pt x="1290620" y="1299055"/>
                </a:cubicBezTo>
                <a:cubicBezTo>
                  <a:pt x="1324362" y="1299055"/>
                  <a:pt x="1324362" y="1324362"/>
                  <a:pt x="1324362" y="1332797"/>
                </a:cubicBezTo>
                <a:cubicBezTo>
                  <a:pt x="1324362" y="1374974"/>
                  <a:pt x="1290620" y="1391845"/>
                  <a:pt x="1273749" y="1391845"/>
                </a:cubicBezTo>
                <a:cubicBezTo>
                  <a:pt x="1189395" y="1391845"/>
                  <a:pt x="1172524" y="1223137"/>
                  <a:pt x="1172524" y="1214701"/>
                </a:cubicBezTo>
                <a:cubicBezTo>
                  <a:pt x="1206266" y="1206266"/>
                  <a:pt x="1256878" y="1197830"/>
                  <a:pt x="1282185" y="1197830"/>
                </a:cubicBezTo>
                <a:cubicBezTo>
                  <a:pt x="1315926" y="1197830"/>
                  <a:pt x="1349668" y="1206266"/>
                  <a:pt x="1383410" y="1256878"/>
                </a:cubicBezTo>
                <a:close/>
                <a:moveTo>
                  <a:pt x="5904797" y="1214701"/>
                </a:moveTo>
                <a:cubicBezTo>
                  <a:pt x="5904797" y="1256878"/>
                  <a:pt x="5913233" y="1299055"/>
                  <a:pt x="5837314" y="1341233"/>
                </a:cubicBezTo>
                <a:lnTo>
                  <a:pt x="5803572" y="1341233"/>
                </a:lnTo>
                <a:cubicBezTo>
                  <a:pt x="5820443" y="1307491"/>
                  <a:pt x="5828878" y="1290620"/>
                  <a:pt x="5828878" y="1265314"/>
                </a:cubicBezTo>
                <a:cubicBezTo>
                  <a:pt x="5828878" y="1248443"/>
                  <a:pt x="5812008" y="1223137"/>
                  <a:pt x="5795137" y="1206266"/>
                </a:cubicBezTo>
                <a:cubicBezTo>
                  <a:pt x="5786701" y="1206266"/>
                  <a:pt x="5778266" y="1214701"/>
                  <a:pt x="5769830" y="1223137"/>
                </a:cubicBezTo>
                <a:cubicBezTo>
                  <a:pt x="5778266" y="1240007"/>
                  <a:pt x="5795137" y="1248443"/>
                  <a:pt x="5803572" y="1265314"/>
                </a:cubicBezTo>
                <a:cubicBezTo>
                  <a:pt x="5795137" y="1282185"/>
                  <a:pt x="5778266" y="1299055"/>
                  <a:pt x="5761395" y="1299055"/>
                </a:cubicBezTo>
                <a:cubicBezTo>
                  <a:pt x="5727653" y="1299055"/>
                  <a:pt x="5702347" y="1256878"/>
                  <a:pt x="5702347" y="1240007"/>
                </a:cubicBezTo>
                <a:cubicBezTo>
                  <a:pt x="5702347" y="1164089"/>
                  <a:pt x="5786701" y="1147218"/>
                  <a:pt x="5845749" y="1147218"/>
                </a:cubicBezTo>
                <a:cubicBezTo>
                  <a:pt x="5913233" y="1147218"/>
                  <a:pt x="5904797" y="1164089"/>
                  <a:pt x="5904797" y="1214701"/>
                </a:cubicBezTo>
                <a:close/>
                <a:moveTo>
                  <a:pt x="1720827" y="1079734"/>
                </a:moveTo>
                <a:cubicBezTo>
                  <a:pt x="1712391" y="1105041"/>
                  <a:pt x="1678649" y="1130347"/>
                  <a:pt x="1670214" y="1155653"/>
                </a:cubicBezTo>
                <a:cubicBezTo>
                  <a:pt x="1661779" y="1172524"/>
                  <a:pt x="1670214" y="1299055"/>
                  <a:pt x="1602731" y="1299055"/>
                </a:cubicBezTo>
                <a:cubicBezTo>
                  <a:pt x="1577424" y="1299055"/>
                  <a:pt x="1568989" y="1282185"/>
                  <a:pt x="1552118" y="1265314"/>
                </a:cubicBezTo>
                <a:cubicBezTo>
                  <a:pt x="1535247" y="1273749"/>
                  <a:pt x="1509941" y="1273749"/>
                  <a:pt x="1484635" y="1265314"/>
                </a:cubicBezTo>
                <a:cubicBezTo>
                  <a:pt x="1484635" y="1256878"/>
                  <a:pt x="1476199" y="1248443"/>
                  <a:pt x="1493070" y="1248443"/>
                </a:cubicBezTo>
                <a:cubicBezTo>
                  <a:pt x="1518376" y="1248443"/>
                  <a:pt x="1518376" y="1265314"/>
                  <a:pt x="1543683" y="1265314"/>
                </a:cubicBezTo>
                <a:cubicBezTo>
                  <a:pt x="1560554" y="1265314"/>
                  <a:pt x="1602731" y="1214701"/>
                  <a:pt x="1602731" y="1197830"/>
                </a:cubicBezTo>
                <a:cubicBezTo>
                  <a:pt x="1602731" y="1172524"/>
                  <a:pt x="1585860" y="1172524"/>
                  <a:pt x="1568989" y="1155653"/>
                </a:cubicBezTo>
                <a:lnTo>
                  <a:pt x="1526812" y="1164089"/>
                </a:lnTo>
                <a:cubicBezTo>
                  <a:pt x="1526812" y="1172524"/>
                  <a:pt x="1543683" y="1180959"/>
                  <a:pt x="1560554" y="1189395"/>
                </a:cubicBezTo>
                <a:lnTo>
                  <a:pt x="1560554" y="1214701"/>
                </a:lnTo>
                <a:lnTo>
                  <a:pt x="1509941" y="1214701"/>
                </a:lnTo>
                <a:cubicBezTo>
                  <a:pt x="1501506" y="1189395"/>
                  <a:pt x="1493070" y="1155653"/>
                  <a:pt x="1493070" y="1138782"/>
                </a:cubicBezTo>
                <a:cubicBezTo>
                  <a:pt x="1493070" y="1113476"/>
                  <a:pt x="1501506" y="1105041"/>
                  <a:pt x="1518376" y="1088170"/>
                </a:cubicBezTo>
                <a:cubicBezTo>
                  <a:pt x="1560554" y="1088170"/>
                  <a:pt x="1628037" y="1062864"/>
                  <a:pt x="1653343" y="1062864"/>
                </a:cubicBezTo>
                <a:cubicBezTo>
                  <a:pt x="1670214" y="1062864"/>
                  <a:pt x="1695520" y="1071299"/>
                  <a:pt x="1720827" y="1079734"/>
                </a:cubicBezTo>
                <a:close/>
                <a:moveTo>
                  <a:pt x="2151033" y="1113476"/>
                </a:moveTo>
                <a:cubicBezTo>
                  <a:pt x="2176340" y="1113476"/>
                  <a:pt x="2201646" y="1096605"/>
                  <a:pt x="2226952" y="1096605"/>
                </a:cubicBezTo>
                <a:cubicBezTo>
                  <a:pt x="2243823" y="1096605"/>
                  <a:pt x="2252258" y="1096605"/>
                  <a:pt x="2269129" y="1105041"/>
                </a:cubicBezTo>
                <a:cubicBezTo>
                  <a:pt x="2260694" y="1113476"/>
                  <a:pt x="2235388" y="1130347"/>
                  <a:pt x="2210081" y="1138782"/>
                </a:cubicBezTo>
                <a:cubicBezTo>
                  <a:pt x="2201646" y="1147218"/>
                  <a:pt x="2184775" y="1147218"/>
                  <a:pt x="2167904" y="1147218"/>
                </a:cubicBezTo>
                <a:cubicBezTo>
                  <a:pt x="2151033" y="1180959"/>
                  <a:pt x="2142598" y="1214701"/>
                  <a:pt x="2108856" y="1248443"/>
                </a:cubicBezTo>
                <a:lnTo>
                  <a:pt x="2041373" y="1248443"/>
                </a:lnTo>
                <a:cubicBezTo>
                  <a:pt x="2041373" y="1240007"/>
                  <a:pt x="2032937" y="1240007"/>
                  <a:pt x="2032937" y="1223137"/>
                </a:cubicBezTo>
                <a:cubicBezTo>
                  <a:pt x="2032937" y="1197830"/>
                  <a:pt x="2058244" y="1180959"/>
                  <a:pt x="2091985" y="1189395"/>
                </a:cubicBezTo>
                <a:cubicBezTo>
                  <a:pt x="2100421" y="1180959"/>
                  <a:pt x="2108856" y="1180959"/>
                  <a:pt x="2108856" y="1164089"/>
                </a:cubicBezTo>
                <a:cubicBezTo>
                  <a:pt x="2108856" y="1113476"/>
                  <a:pt x="2058244" y="1113476"/>
                  <a:pt x="2041373" y="1113476"/>
                </a:cubicBezTo>
                <a:cubicBezTo>
                  <a:pt x="1948583" y="1113476"/>
                  <a:pt x="1965454" y="1164089"/>
                  <a:pt x="1931712" y="1256878"/>
                </a:cubicBezTo>
                <a:cubicBezTo>
                  <a:pt x="1923277" y="1273749"/>
                  <a:pt x="1906406" y="1282185"/>
                  <a:pt x="1906406" y="1299055"/>
                </a:cubicBezTo>
                <a:cubicBezTo>
                  <a:pt x="1906406" y="1324362"/>
                  <a:pt x="1923277" y="1341233"/>
                  <a:pt x="1923277" y="1358103"/>
                </a:cubicBezTo>
                <a:cubicBezTo>
                  <a:pt x="1923277" y="1383410"/>
                  <a:pt x="1906406" y="1408716"/>
                  <a:pt x="1881100" y="1425587"/>
                </a:cubicBezTo>
                <a:lnTo>
                  <a:pt x="1847358" y="1425587"/>
                </a:lnTo>
                <a:cubicBezTo>
                  <a:pt x="1847358" y="1417151"/>
                  <a:pt x="1838923" y="1417151"/>
                  <a:pt x="1838923" y="1391845"/>
                </a:cubicBezTo>
                <a:cubicBezTo>
                  <a:pt x="1838923" y="1374974"/>
                  <a:pt x="1855793" y="1366539"/>
                  <a:pt x="1864229" y="1349668"/>
                </a:cubicBezTo>
                <a:cubicBezTo>
                  <a:pt x="1855793" y="1341233"/>
                  <a:pt x="1855793" y="1324362"/>
                  <a:pt x="1830487" y="1324362"/>
                </a:cubicBezTo>
                <a:cubicBezTo>
                  <a:pt x="1813616" y="1324362"/>
                  <a:pt x="1796745" y="1332797"/>
                  <a:pt x="1746133" y="1341233"/>
                </a:cubicBezTo>
                <a:cubicBezTo>
                  <a:pt x="1746133" y="1341233"/>
                  <a:pt x="1737697" y="1341233"/>
                  <a:pt x="1737697" y="1324362"/>
                </a:cubicBezTo>
                <a:cubicBezTo>
                  <a:pt x="1737697" y="1299055"/>
                  <a:pt x="1914841" y="1273749"/>
                  <a:pt x="1914841" y="1206266"/>
                </a:cubicBezTo>
                <a:cubicBezTo>
                  <a:pt x="1914841" y="1189395"/>
                  <a:pt x="1897971" y="1164089"/>
                  <a:pt x="1872664" y="1138782"/>
                </a:cubicBezTo>
                <a:lnTo>
                  <a:pt x="1847358" y="1138782"/>
                </a:lnTo>
                <a:cubicBezTo>
                  <a:pt x="1830487" y="1172524"/>
                  <a:pt x="1838923" y="1164089"/>
                  <a:pt x="1838923" y="1180959"/>
                </a:cubicBezTo>
                <a:cubicBezTo>
                  <a:pt x="1838923" y="1197830"/>
                  <a:pt x="1822052" y="1206266"/>
                  <a:pt x="1805181" y="1214701"/>
                </a:cubicBezTo>
                <a:cubicBezTo>
                  <a:pt x="1788310" y="1206266"/>
                  <a:pt x="1771439" y="1189395"/>
                  <a:pt x="1771439" y="1172524"/>
                </a:cubicBezTo>
                <a:cubicBezTo>
                  <a:pt x="1771439" y="1113476"/>
                  <a:pt x="1830487" y="1096605"/>
                  <a:pt x="1855793" y="1096605"/>
                </a:cubicBezTo>
                <a:cubicBezTo>
                  <a:pt x="1872664" y="1096605"/>
                  <a:pt x="1897971" y="1121912"/>
                  <a:pt x="1923277" y="1121912"/>
                </a:cubicBezTo>
                <a:cubicBezTo>
                  <a:pt x="1948583" y="1121912"/>
                  <a:pt x="1990760" y="1054428"/>
                  <a:pt x="2049808" y="1054428"/>
                </a:cubicBezTo>
                <a:cubicBezTo>
                  <a:pt x="2066679" y="1054428"/>
                  <a:pt x="2134162" y="1113476"/>
                  <a:pt x="2151033" y="1113476"/>
                </a:cubicBezTo>
                <a:close/>
                <a:moveTo>
                  <a:pt x="5567380" y="1105041"/>
                </a:moveTo>
                <a:cubicBezTo>
                  <a:pt x="5567380" y="1121912"/>
                  <a:pt x="5550509" y="1147218"/>
                  <a:pt x="5525203" y="1147218"/>
                </a:cubicBezTo>
                <a:cubicBezTo>
                  <a:pt x="5508332" y="1147218"/>
                  <a:pt x="5483026" y="1155653"/>
                  <a:pt x="5483026" y="1138782"/>
                </a:cubicBezTo>
                <a:cubicBezTo>
                  <a:pt x="5483026" y="1189395"/>
                  <a:pt x="5550509" y="1172524"/>
                  <a:pt x="5550509" y="1172524"/>
                </a:cubicBezTo>
                <a:lnTo>
                  <a:pt x="5584251" y="1172524"/>
                </a:lnTo>
                <a:cubicBezTo>
                  <a:pt x="5584251" y="1180959"/>
                  <a:pt x="5584251" y="1197830"/>
                  <a:pt x="5592686" y="1214701"/>
                </a:cubicBezTo>
                <a:cubicBezTo>
                  <a:pt x="5575816" y="1223137"/>
                  <a:pt x="5558945" y="1214701"/>
                  <a:pt x="5542074" y="1214701"/>
                </a:cubicBezTo>
                <a:cubicBezTo>
                  <a:pt x="5516768" y="1214701"/>
                  <a:pt x="5483026" y="1240007"/>
                  <a:pt x="5457720" y="1240007"/>
                </a:cubicBezTo>
                <a:cubicBezTo>
                  <a:pt x="5440849" y="1240007"/>
                  <a:pt x="5423978" y="1231572"/>
                  <a:pt x="5415543" y="1214701"/>
                </a:cubicBezTo>
                <a:cubicBezTo>
                  <a:pt x="5390236" y="1172524"/>
                  <a:pt x="5398672" y="1088170"/>
                  <a:pt x="5348059" y="1062864"/>
                </a:cubicBezTo>
                <a:cubicBezTo>
                  <a:pt x="5356495" y="1037557"/>
                  <a:pt x="5407107" y="1020686"/>
                  <a:pt x="5407107" y="1020686"/>
                </a:cubicBezTo>
                <a:cubicBezTo>
                  <a:pt x="5432413" y="1020686"/>
                  <a:pt x="5516768" y="1071299"/>
                  <a:pt x="5567380" y="1105041"/>
                </a:cubicBezTo>
                <a:close/>
                <a:moveTo>
                  <a:pt x="5128738" y="1054428"/>
                </a:moveTo>
                <a:cubicBezTo>
                  <a:pt x="5154044" y="1054428"/>
                  <a:pt x="5162480" y="1037557"/>
                  <a:pt x="5187786" y="1037557"/>
                </a:cubicBezTo>
                <a:cubicBezTo>
                  <a:pt x="5204657" y="1037557"/>
                  <a:pt x="5229963" y="1054428"/>
                  <a:pt x="5255270" y="1071299"/>
                </a:cubicBezTo>
                <a:lnTo>
                  <a:pt x="5255270" y="1121912"/>
                </a:lnTo>
                <a:cubicBezTo>
                  <a:pt x="5246834" y="1130347"/>
                  <a:pt x="5255270" y="1130347"/>
                  <a:pt x="5229963" y="1130347"/>
                </a:cubicBezTo>
                <a:cubicBezTo>
                  <a:pt x="5213092" y="1130347"/>
                  <a:pt x="5204657" y="1088170"/>
                  <a:pt x="5179351" y="1088170"/>
                </a:cubicBezTo>
                <a:cubicBezTo>
                  <a:pt x="5154044" y="1088170"/>
                  <a:pt x="5145609" y="1138782"/>
                  <a:pt x="5145609" y="1138782"/>
                </a:cubicBezTo>
                <a:cubicBezTo>
                  <a:pt x="5145609" y="1223137"/>
                  <a:pt x="5263705" y="1240007"/>
                  <a:pt x="5314317" y="1256878"/>
                </a:cubicBezTo>
                <a:lnTo>
                  <a:pt x="5314317" y="1282185"/>
                </a:lnTo>
                <a:cubicBezTo>
                  <a:pt x="5280576" y="1282185"/>
                  <a:pt x="5238399" y="1273749"/>
                  <a:pt x="5213092" y="1273749"/>
                </a:cubicBezTo>
                <a:cubicBezTo>
                  <a:pt x="5196222" y="1273749"/>
                  <a:pt x="5187786" y="1282185"/>
                  <a:pt x="5170915" y="1299055"/>
                </a:cubicBezTo>
                <a:lnTo>
                  <a:pt x="5170915" y="1324362"/>
                </a:lnTo>
                <a:cubicBezTo>
                  <a:pt x="5187786" y="1332797"/>
                  <a:pt x="5213092" y="1341233"/>
                  <a:pt x="5238399" y="1349668"/>
                </a:cubicBezTo>
                <a:cubicBezTo>
                  <a:pt x="5213092" y="1383410"/>
                  <a:pt x="5196222" y="1383410"/>
                  <a:pt x="5187786" y="1383410"/>
                </a:cubicBezTo>
                <a:cubicBezTo>
                  <a:pt x="5094996" y="1383410"/>
                  <a:pt x="5137174" y="1265314"/>
                  <a:pt x="5137174" y="1240007"/>
                </a:cubicBezTo>
                <a:cubicBezTo>
                  <a:pt x="5137174" y="1223137"/>
                  <a:pt x="5103432" y="1138782"/>
                  <a:pt x="5086561" y="1096605"/>
                </a:cubicBezTo>
                <a:cubicBezTo>
                  <a:pt x="5078126" y="1054428"/>
                  <a:pt x="5035948" y="1062864"/>
                  <a:pt x="5035948" y="1062864"/>
                </a:cubicBezTo>
                <a:cubicBezTo>
                  <a:pt x="5010642" y="1062864"/>
                  <a:pt x="4976901" y="1079734"/>
                  <a:pt x="4951594" y="1105041"/>
                </a:cubicBezTo>
                <a:lnTo>
                  <a:pt x="4951594" y="1130347"/>
                </a:lnTo>
                <a:cubicBezTo>
                  <a:pt x="4960030" y="1130347"/>
                  <a:pt x="4951594" y="1138782"/>
                  <a:pt x="5027513" y="1138782"/>
                </a:cubicBezTo>
                <a:cubicBezTo>
                  <a:pt x="5027513" y="1147218"/>
                  <a:pt x="5035948" y="1147218"/>
                  <a:pt x="5035948" y="1164089"/>
                </a:cubicBezTo>
                <a:cubicBezTo>
                  <a:pt x="5035948" y="1189395"/>
                  <a:pt x="5019078" y="1206266"/>
                  <a:pt x="4993771" y="1206266"/>
                </a:cubicBezTo>
                <a:cubicBezTo>
                  <a:pt x="4934723" y="1206266"/>
                  <a:pt x="4917853" y="1130347"/>
                  <a:pt x="4900982" y="1113476"/>
                </a:cubicBezTo>
                <a:cubicBezTo>
                  <a:pt x="4850369" y="1045993"/>
                  <a:pt x="4782886" y="1105041"/>
                  <a:pt x="4740709" y="1037557"/>
                </a:cubicBezTo>
                <a:lnTo>
                  <a:pt x="4884111" y="1037557"/>
                </a:lnTo>
                <a:cubicBezTo>
                  <a:pt x="4900982" y="1045993"/>
                  <a:pt x="4892546" y="1054428"/>
                  <a:pt x="4917853" y="1054428"/>
                </a:cubicBezTo>
                <a:cubicBezTo>
                  <a:pt x="4934723" y="1054428"/>
                  <a:pt x="5002207" y="1020686"/>
                  <a:pt x="5027513" y="1020686"/>
                </a:cubicBezTo>
                <a:cubicBezTo>
                  <a:pt x="5035948" y="1020686"/>
                  <a:pt x="5128738" y="1054428"/>
                  <a:pt x="5128738" y="1054428"/>
                </a:cubicBezTo>
                <a:close/>
                <a:moveTo>
                  <a:pt x="1509941" y="1003816"/>
                </a:moveTo>
                <a:cubicBezTo>
                  <a:pt x="1509941" y="1012251"/>
                  <a:pt x="1518376" y="1020686"/>
                  <a:pt x="1518376" y="1037557"/>
                </a:cubicBezTo>
                <a:cubicBezTo>
                  <a:pt x="1518376" y="1062864"/>
                  <a:pt x="1484635" y="1071299"/>
                  <a:pt x="1459328" y="1079734"/>
                </a:cubicBezTo>
                <a:cubicBezTo>
                  <a:pt x="1450893" y="1071299"/>
                  <a:pt x="1442458" y="1071299"/>
                  <a:pt x="1442458" y="1054428"/>
                </a:cubicBezTo>
                <a:cubicBezTo>
                  <a:pt x="1442458" y="1029122"/>
                  <a:pt x="1467764" y="1012251"/>
                  <a:pt x="1484635" y="1003816"/>
                </a:cubicBezTo>
                <a:lnTo>
                  <a:pt x="1509941" y="1003816"/>
                </a:lnTo>
                <a:close/>
                <a:moveTo>
                  <a:pt x="1467764" y="1189395"/>
                </a:moveTo>
                <a:cubicBezTo>
                  <a:pt x="1467764" y="1189395"/>
                  <a:pt x="1434022" y="1265314"/>
                  <a:pt x="1425587" y="1282185"/>
                </a:cubicBezTo>
                <a:cubicBezTo>
                  <a:pt x="1408716" y="1256878"/>
                  <a:pt x="1391845" y="1231572"/>
                  <a:pt x="1391845" y="1206266"/>
                </a:cubicBezTo>
                <a:cubicBezTo>
                  <a:pt x="1391845" y="1189395"/>
                  <a:pt x="1408716" y="1180959"/>
                  <a:pt x="1408716" y="1164089"/>
                </a:cubicBezTo>
                <a:cubicBezTo>
                  <a:pt x="1408716" y="1138782"/>
                  <a:pt x="1358103" y="1096605"/>
                  <a:pt x="1341233" y="1096605"/>
                </a:cubicBezTo>
                <a:cubicBezTo>
                  <a:pt x="1315926" y="1096605"/>
                  <a:pt x="1315926" y="1113476"/>
                  <a:pt x="1307491" y="1130347"/>
                </a:cubicBezTo>
                <a:cubicBezTo>
                  <a:pt x="1324362" y="1138782"/>
                  <a:pt x="1349668" y="1130347"/>
                  <a:pt x="1366539" y="1147218"/>
                </a:cubicBezTo>
                <a:lnTo>
                  <a:pt x="1366539" y="1164089"/>
                </a:lnTo>
                <a:lnTo>
                  <a:pt x="1256878" y="1164089"/>
                </a:lnTo>
                <a:lnTo>
                  <a:pt x="1256878" y="1121912"/>
                </a:lnTo>
                <a:cubicBezTo>
                  <a:pt x="1282185" y="1079734"/>
                  <a:pt x="1282185" y="1071299"/>
                  <a:pt x="1299055" y="1029122"/>
                </a:cubicBezTo>
                <a:cubicBezTo>
                  <a:pt x="1307491" y="1012251"/>
                  <a:pt x="1315926" y="995380"/>
                  <a:pt x="1332797" y="978509"/>
                </a:cubicBezTo>
                <a:cubicBezTo>
                  <a:pt x="1383410" y="1045993"/>
                  <a:pt x="1467764" y="1105041"/>
                  <a:pt x="1467764" y="1189395"/>
                </a:cubicBezTo>
                <a:close/>
                <a:moveTo>
                  <a:pt x="5609557" y="1012251"/>
                </a:moveTo>
                <a:cubicBezTo>
                  <a:pt x="5609557" y="1037557"/>
                  <a:pt x="5601122" y="1037557"/>
                  <a:pt x="5601122" y="1054428"/>
                </a:cubicBezTo>
                <a:cubicBezTo>
                  <a:pt x="5592686" y="1054428"/>
                  <a:pt x="5592686" y="1062864"/>
                  <a:pt x="5575816" y="1062864"/>
                </a:cubicBezTo>
                <a:cubicBezTo>
                  <a:pt x="5550509" y="1062864"/>
                  <a:pt x="5533639" y="1037557"/>
                  <a:pt x="5516768" y="1029122"/>
                </a:cubicBezTo>
                <a:cubicBezTo>
                  <a:pt x="5516768" y="1012251"/>
                  <a:pt x="5542074" y="986945"/>
                  <a:pt x="5567380" y="961638"/>
                </a:cubicBezTo>
                <a:cubicBezTo>
                  <a:pt x="5584251" y="978509"/>
                  <a:pt x="5609557" y="995380"/>
                  <a:pt x="5609557" y="1012251"/>
                </a:cubicBezTo>
                <a:close/>
                <a:moveTo>
                  <a:pt x="6107247" y="3441653"/>
                </a:moveTo>
                <a:cubicBezTo>
                  <a:pt x="6107247" y="4597307"/>
                  <a:pt x="5255270" y="5769831"/>
                  <a:pt x="3753764" y="5921668"/>
                </a:cubicBezTo>
                <a:cubicBezTo>
                  <a:pt x="3593491" y="5930104"/>
                  <a:pt x="3542878" y="5930104"/>
                  <a:pt x="3391041" y="5921668"/>
                </a:cubicBezTo>
                <a:cubicBezTo>
                  <a:pt x="2749948" y="5862620"/>
                  <a:pt x="1973889" y="5584251"/>
                  <a:pt x="1442458" y="4791321"/>
                </a:cubicBezTo>
                <a:cubicBezTo>
                  <a:pt x="1366539" y="4673225"/>
                  <a:pt x="1307491" y="4546694"/>
                  <a:pt x="1248443" y="4437033"/>
                </a:cubicBezTo>
                <a:cubicBezTo>
                  <a:pt x="1189395" y="4310502"/>
                  <a:pt x="1138782" y="4141793"/>
                  <a:pt x="1105041" y="4023698"/>
                </a:cubicBezTo>
                <a:cubicBezTo>
                  <a:pt x="1071299" y="3880295"/>
                  <a:pt x="1037557" y="3601926"/>
                  <a:pt x="1037557" y="3585055"/>
                </a:cubicBezTo>
                <a:lnTo>
                  <a:pt x="1037557" y="3298251"/>
                </a:lnTo>
                <a:cubicBezTo>
                  <a:pt x="1189395" y="1712391"/>
                  <a:pt x="2437838" y="953203"/>
                  <a:pt x="3576620" y="953203"/>
                </a:cubicBezTo>
                <a:cubicBezTo>
                  <a:pt x="4943159" y="953203"/>
                  <a:pt x="6107247" y="2032937"/>
                  <a:pt x="6107247" y="3441653"/>
                </a:cubicBezTo>
                <a:close/>
                <a:moveTo>
                  <a:pt x="5803572" y="1088170"/>
                </a:moveTo>
                <a:cubicBezTo>
                  <a:pt x="5803572" y="1105041"/>
                  <a:pt x="5719218" y="1147218"/>
                  <a:pt x="5719218" y="1147218"/>
                </a:cubicBezTo>
                <a:cubicBezTo>
                  <a:pt x="5693912" y="1147218"/>
                  <a:pt x="5693912" y="1130347"/>
                  <a:pt x="5685476" y="1113476"/>
                </a:cubicBezTo>
                <a:lnTo>
                  <a:pt x="5685476" y="1071299"/>
                </a:lnTo>
                <a:cubicBezTo>
                  <a:pt x="5702347" y="1071299"/>
                  <a:pt x="5719218" y="1079734"/>
                  <a:pt x="5736089" y="1071299"/>
                </a:cubicBezTo>
                <a:cubicBezTo>
                  <a:pt x="5727653" y="1062864"/>
                  <a:pt x="5719218" y="1037557"/>
                  <a:pt x="5693912" y="1037557"/>
                </a:cubicBezTo>
                <a:cubicBezTo>
                  <a:pt x="5651734" y="1037557"/>
                  <a:pt x="5651734" y="1079734"/>
                  <a:pt x="5651734" y="1096605"/>
                </a:cubicBezTo>
                <a:cubicBezTo>
                  <a:pt x="5651734" y="1113476"/>
                  <a:pt x="5685476" y="1147218"/>
                  <a:pt x="5685476" y="1172524"/>
                </a:cubicBezTo>
                <a:cubicBezTo>
                  <a:pt x="5685476" y="1189395"/>
                  <a:pt x="5668605" y="1214701"/>
                  <a:pt x="5660170" y="1231572"/>
                </a:cubicBezTo>
                <a:cubicBezTo>
                  <a:pt x="5601122" y="1206266"/>
                  <a:pt x="5609557" y="1172524"/>
                  <a:pt x="5609557" y="1130347"/>
                </a:cubicBezTo>
                <a:cubicBezTo>
                  <a:pt x="5609557" y="1054428"/>
                  <a:pt x="5668605" y="1003816"/>
                  <a:pt x="5677041" y="919461"/>
                </a:cubicBezTo>
                <a:cubicBezTo>
                  <a:pt x="5727653" y="927897"/>
                  <a:pt x="5803572" y="1071299"/>
                  <a:pt x="5803572" y="1088170"/>
                </a:cubicBezTo>
                <a:close/>
                <a:moveTo>
                  <a:pt x="1847358" y="911026"/>
                </a:moveTo>
                <a:cubicBezTo>
                  <a:pt x="1830487" y="919461"/>
                  <a:pt x="1805181" y="927897"/>
                  <a:pt x="1788310" y="927897"/>
                </a:cubicBezTo>
                <a:cubicBezTo>
                  <a:pt x="1763004" y="927897"/>
                  <a:pt x="1763004" y="919461"/>
                  <a:pt x="1746133" y="919461"/>
                </a:cubicBezTo>
                <a:cubicBezTo>
                  <a:pt x="1746133" y="911026"/>
                  <a:pt x="1754568" y="911026"/>
                  <a:pt x="1763004" y="902590"/>
                </a:cubicBezTo>
                <a:lnTo>
                  <a:pt x="1847358" y="911026"/>
                </a:lnTo>
                <a:close/>
                <a:moveTo>
                  <a:pt x="6174731" y="3441653"/>
                </a:moveTo>
                <a:cubicBezTo>
                  <a:pt x="6174731" y="4099616"/>
                  <a:pt x="5921668" y="4850369"/>
                  <a:pt x="5162480" y="5466155"/>
                </a:cubicBezTo>
                <a:cubicBezTo>
                  <a:pt x="5179351" y="5474591"/>
                  <a:pt x="5204657" y="5474591"/>
                  <a:pt x="5229963" y="5474591"/>
                </a:cubicBezTo>
                <a:cubicBezTo>
                  <a:pt x="5229963" y="5483026"/>
                  <a:pt x="5238399" y="5474591"/>
                  <a:pt x="5238399" y="5499897"/>
                </a:cubicBezTo>
                <a:cubicBezTo>
                  <a:pt x="5238399" y="5508332"/>
                  <a:pt x="5204657" y="5533639"/>
                  <a:pt x="5179351" y="5525203"/>
                </a:cubicBezTo>
                <a:cubicBezTo>
                  <a:pt x="5170915" y="5533639"/>
                  <a:pt x="5170915" y="5525203"/>
                  <a:pt x="5170915" y="5542074"/>
                </a:cubicBezTo>
                <a:cubicBezTo>
                  <a:pt x="5170915" y="5626428"/>
                  <a:pt x="5272140" y="5567380"/>
                  <a:pt x="5314317" y="5584251"/>
                </a:cubicBezTo>
                <a:lnTo>
                  <a:pt x="5314317" y="5609557"/>
                </a:lnTo>
                <a:cubicBezTo>
                  <a:pt x="5289011" y="5617993"/>
                  <a:pt x="5246834" y="5609557"/>
                  <a:pt x="5229963" y="5617993"/>
                </a:cubicBezTo>
                <a:cubicBezTo>
                  <a:pt x="5204657" y="5626428"/>
                  <a:pt x="5145609" y="5685476"/>
                  <a:pt x="5145609" y="5719218"/>
                </a:cubicBezTo>
                <a:cubicBezTo>
                  <a:pt x="5145609" y="5736089"/>
                  <a:pt x="5162480" y="5761395"/>
                  <a:pt x="5179351" y="5778266"/>
                </a:cubicBezTo>
                <a:cubicBezTo>
                  <a:pt x="5196222" y="5769831"/>
                  <a:pt x="5213092" y="5744524"/>
                  <a:pt x="5221528" y="5727653"/>
                </a:cubicBezTo>
                <a:cubicBezTo>
                  <a:pt x="5255270" y="5736089"/>
                  <a:pt x="5255270" y="5744524"/>
                  <a:pt x="5255270" y="5761395"/>
                </a:cubicBezTo>
                <a:cubicBezTo>
                  <a:pt x="5255270" y="5803572"/>
                  <a:pt x="5204657" y="5820443"/>
                  <a:pt x="5187786" y="5820443"/>
                </a:cubicBezTo>
                <a:cubicBezTo>
                  <a:pt x="5170915" y="5820443"/>
                  <a:pt x="5154044" y="5803572"/>
                  <a:pt x="5137174" y="5803572"/>
                </a:cubicBezTo>
                <a:cubicBezTo>
                  <a:pt x="5111867" y="5803572"/>
                  <a:pt x="5044384" y="5837314"/>
                  <a:pt x="5027513" y="5837314"/>
                </a:cubicBezTo>
                <a:cubicBezTo>
                  <a:pt x="5010642" y="5837314"/>
                  <a:pt x="4917853" y="5803572"/>
                  <a:pt x="4917853" y="5803572"/>
                </a:cubicBezTo>
                <a:cubicBezTo>
                  <a:pt x="4900982" y="5803572"/>
                  <a:pt x="4909417" y="5820443"/>
                  <a:pt x="4884111" y="5820443"/>
                </a:cubicBezTo>
                <a:lnTo>
                  <a:pt x="4740709" y="5820443"/>
                </a:lnTo>
                <a:cubicBezTo>
                  <a:pt x="4766015" y="5769831"/>
                  <a:pt x="4850369" y="5786701"/>
                  <a:pt x="4892546" y="5761395"/>
                </a:cubicBezTo>
                <a:cubicBezTo>
                  <a:pt x="4909417" y="5752960"/>
                  <a:pt x="4909417" y="5719218"/>
                  <a:pt x="4917853" y="5702347"/>
                </a:cubicBezTo>
                <a:cubicBezTo>
                  <a:pt x="4917853" y="5677041"/>
                  <a:pt x="4976901" y="5651735"/>
                  <a:pt x="4993771" y="5651735"/>
                </a:cubicBezTo>
                <a:cubicBezTo>
                  <a:pt x="5019078" y="5651735"/>
                  <a:pt x="5035948" y="5668605"/>
                  <a:pt x="5035948" y="5693912"/>
                </a:cubicBezTo>
                <a:cubicBezTo>
                  <a:pt x="5035948" y="5727653"/>
                  <a:pt x="4968465" y="5710783"/>
                  <a:pt x="4960030" y="5719218"/>
                </a:cubicBezTo>
                <a:cubicBezTo>
                  <a:pt x="4960030" y="5727653"/>
                  <a:pt x="4951594" y="5719218"/>
                  <a:pt x="4951594" y="5744524"/>
                </a:cubicBezTo>
                <a:cubicBezTo>
                  <a:pt x="4951594" y="5786701"/>
                  <a:pt x="5027513" y="5795137"/>
                  <a:pt x="5027513" y="5795137"/>
                </a:cubicBezTo>
                <a:cubicBezTo>
                  <a:pt x="5052819" y="5795137"/>
                  <a:pt x="5061255" y="5795137"/>
                  <a:pt x="5078126" y="5778266"/>
                </a:cubicBezTo>
                <a:cubicBezTo>
                  <a:pt x="5094996" y="5752960"/>
                  <a:pt x="5094996" y="5702347"/>
                  <a:pt x="5111867" y="5668605"/>
                </a:cubicBezTo>
                <a:cubicBezTo>
                  <a:pt x="5111867" y="5651735"/>
                  <a:pt x="5145609" y="5643299"/>
                  <a:pt x="5145609" y="5626428"/>
                </a:cubicBezTo>
                <a:cubicBezTo>
                  <a:pt x="5145609" y="5601122"/>
                  <a:pt x="5128738" y="5567380"/>
                  <a:pt x="5128738" y="5550509"/>
                </a:cubicBezTo>
                <a:cubicBezTo>
                  <a:pt x="5128738" y="5525203"/>
                  <a:pt x="5137174" y="5508332"/>
                  <a:pt x="5137174" y="5483026"/>
                </a:cubicBezTo>
                <a:cubicBezTo>
                  <a:pt x="4740709" y="5769831"/>
                  <a:pt x="4327373" y="5904797"/>
                  <a:pt x="3930908" y="5972281"/>
                </a:cubicBezTo>
                <a:cubicBezTo>
                  <a:pt x="3956214" y="5989152"/>
                  <a:pt x="3981520" y="6022893"/>
                  <a:pt x="3998391" y="6039764"/>
                </a:cubicBezTo>
                <a:cubicBezTo>
                  <a:pt x="4099616" y="6039764"/>
                  <a:pt x="4082745" y="6115683"/>
                  <a:pt x="4158664" y="6115683"/>
                </a:cubicBezTo>
                <a:cubicBezTo>
                  <a:pt x="4183971" y="6115683"/>
                  <a:pt x="4234583" y="6098812"/>
                  <a:pt x="4243019" y="6031329"/>
                </a:cubicBezTo>
                <a:cubicBezTo>
                  <a:pt x="4234583" y="6022893"/>
                  <a:pt x="4243019" y="6014458"/>
                  <a:pt x="4217712" y="6014458"/>
                </a:cubicBezTo>
                <a:cubicBezTo>
                  <a:pt x="4200841" y="6014458"/>
                  <a:pt x="4192406" y="6031329"/>
                  <a:pt x="4175535" y="6039764"/>
                </a:cubicBezTo>
                <a:cubicBezTo>
                  <a:pt x="4167100" y="6031329"/>
                  <a:pt x="4150229" y="6022893"/>
                  <a:pt x="4150229" y="5997587"/>
                </a:cubicBezTo>
                <a:cubicBezTo>
                  <a:pt x="4150229" y="5980716"/>
                  <a:pt x="4167100" y="5963845"/>
                  <a:pt x="4183971" y="5963845"/>
                </a:cubicBezTo>
                <a:cubicBezTo>
                  <a:pt x="4234583" y="5955410"/>
                  <a:pt x="4302067" y="5989152"/>
                  <a:pt x="4386421" y="5955410"/>
                </a:cubicBezTo>
                <a:cubicBezTo>
                  <a:pt x="4369550" y="5989152"/>
                  <a:pt x="4318937" y="6006022"/>
                  <a:pt x="4285196" y="6056635"/>
                </a:cubicBezTo>
                <a:cubicBezTo>
                  <a:pt x="4276760" y="6056635"/>
                  <a:pt x="4276760" y="6081941"/>
                  <a:pt x="4268325" y="6098812"/>
                </a:cubicBezTo>
                <a:cubicBezTo>
                  <a:pt x="4243019" y="6140989"/>
                  <a:pt x="4175535" y="6174731"/>
                  <a:pt x="4133358" y="6166295"/>
                </a:cubicBezTo>
                <a:cubicBezTo>
                  <a:pt x="4116487" y="6174731"/>
                  <a:pt x="4099616" y="6233779"/>
                  <a:pt x="4065875" y="6242214"/>
                </a:cubicBezTo>
                <a:cubicBezTo>
                  <a:pt x="4057439" y="6250650"/>
                  <a:pt x="4065875" y="6250650"/>
                  <a:pt x="4040568" y="6250650"/>
                </a:cubicBezTo>
                <a:cubicBezTo>
                  <a:pt x="4023697" y="6250650"/>
                  <a:pt x="4015262" y="6242214"/>
                  <a:pt x="3998391" y="6225343"/>
                </a:cubicBezTo>
                <a:lnTo>
                  <a:pt x="3998391" y="6200037"/>
                </a:lnTo>
                <a:cubicBezTo>
                  <a:pt x="4015262" y="6191602"/>
                  <a:pt x="4040568" y="6200037"/>
                  <a:pt x="4057439" y="6191602"/>
                </a:cubicBezTo>
                <a:cubicBezTo>
                  <a:pt x="4074310" y="6183166"/>
                  <a:pt x="4082745" y="6174731"/>
                  <a:pt x="4082745" y="6149425"/>
                </a:cubicBezTo>
                <a:cubicBezTo>
                  <a:pt x="4082745" y="6115683"/>
                  <a:pt x="4015262" y="6098812"/>
                  <a:pt x="4006827" y="6098812"/>
                </a:cubicBezTo>
                <a:cubicBezTo>
                  <a:pt x="3981520" y="6098812"/>
                  <a:pt x="3914037" y="6124118"/>
                  <a:pt x="3897166" y="6166295"/>
                </a:cubicBezTo>
                <a:cubicBezTo>
                  <a:pt x="3888731" y="6166295"/>
                  <a:pt x="3871860" y="6157860"/>
                  <a:pt x="3863424" y="6149425"/>
                </a:cubicBezTo>
                <a:cubicBezTo>
                  <a:pt x="3871860" y="6124118"/>
                  <a:pt x="3905602" y="6098812"/>
                  <a:pt x="3939343" y="6065070"/>
                </a:cubicBezTo>
                <a:lnTo>
                  <a:pt x="3939343" y="6039764"/>
                </a:lnTo>
                <a:lnTo>
                  <a:pt x="3922472" y="6022893"/>
                </a:lnTo>
                <a:cubicBezTo>
                  <a:pt x="3905602" y="6031329"/>
                  <a:pt x="3888731" y="6048200"/>
                  <a:pt x="3871860" y="6048200"/>
                </a:cubicBezTo>
                <a:cubicBezTo>
                  <a:pt x="3863424" y="6039764"/>
                  <a:pt x="3854989" y="6039764"/>
                  <a:pt x="3854989" y="6014458"/>
                </a:cubicBezTo>
                <a:cubicBezTo>
                  <a:pt x="3854989" y="5997587"/>
                  <a:pt x="3863424" y="5997587"/>
                  <a:pt x="3880295" y="5980716"/>
                </a:cubicBezTo>
                <a:cubicBezTo>
                  <a:pt x="3880295" y="5980716"/>
                  <a:pt x="3880295" y="5972281"/>
                  <a:pt x="3863424" y="5972281"/>
                </a:cubicBezTo>
                <a:cubicBezTo>
                  <a:pt x="3838118" y="5972281"/>
                  <a:pt x="3593491" y="5989152"/>
                  <a:pt x="3568185" y="5989152"/>
                </a:cubicBezTo>
                <a:cubicBezTo>
                  <a:pt x="2581240" y="5989152"/>
                  <a:pt x="1442458" y="5432414"/>
                  <a:pt x="1045993" y="4074310"/>
                </a:cubicBezTo>
                <a:cubicBezTo>
                  <a:pt x="1020686" y="3989956"/>
                  <a:pt x="970074" y="3686281"/>
                  <a:pt x="970074" y="3551314"/>
                </a:cubicBezTo>
                <a:lnTo>
                  <a:pt x="970074" y="3323557"/>
                </a:lnTo>
                <a:cubicBezTo>
                  <a:pt x="1088170" y="1703956"/>
                  <a:pt x="2378790" y="885720"/>
                  <a:pt x="3568185" y="885720"/>
                </a:cubicBezTo>
                <a:cubicBezTo>
                  <a:pt x="4968465" y="885720"/>
                  <a:pt x="6174731" y="1990760"/>
                  <a:pt x="6174731" y="3441653"/>
                </a:cubicBezTo>
                <a:close/>
                <a:moveTo>
                  <a:pt x="5238399" y="894155"/>
                </a:moveTo>
                <a:cubicBezTo>
                  <a:pt x="5213092" y="894155"/>
                  <a:pt x="5170915" y="885720"/>
                  <a:pt x="5154044" y="860413"/>
                </a:cubicBezTo>
                <a:cubicBezTo>
                  <a:pt x="5204657" y="868849"/>
                  <a:pt x="5255270" y="877284"/>
                  <a:pt x="5297447" y="885720"/>
                </a:cubicBezTo>
                <a:cubicBezTo>
                  <a:pt x="5280576" y="894155"/>
                  <a:pt x="5263705" y="894155"/>
                  <a:pt x="5238399" y="894155"/>
                </a:cubicBezTo>
                <a:close/>
                <a:moveTo>
                  <a:pt x="1552118" y="851978"/>
                </a:moveTo>
                <a:cubicBezTo>
                  <a:pt x="1552118" y="860413"/>
                  <a:pt x="1560554" y="860413"/>
                  <a:pt x="1560554" y="877284"/>
                </a:cubicBezTo>
                <a:cubicBezTo>
                  <a:pt x="1560554" y="902590"/>
                  <a:pt x="1543683" y="919461"/>
                  <a:pt x="1526812" y="919461"/>
                </a:cubicBezTo>
                <a:cubicBezTo>
                  <a:pt x="1501506" y="919461"/>
                  <a:pt x="1509941" y="894155"/>
                  <a:pt x="1484635" y="894155"/>
                </a:cubicBezTo>
                <a:cubicBezTo>
                  <a:pt x="1434022" y="894155"/>
                  <a:pt x="1425587" y="986945"/>
                  <a:pt x="1425587" y="1012251"/>
                </a:cubicBezTo>
                <a:cubicBezTo>
                  <a:pt x="1425587" y="1012251"/>
                  <a:pt x="1417151" y="1012251"/>
                  <a:pt x="1408716" y="1020686"/>
                </a:cubicBezTo>
                <a:cubicBezTo>
                  <a:pt x="1391845" y="1003816"/>
                  <a:pt x="1391845" y="995380"/>
                  <a:pt x="1391845" y="970074"/>
                </a:cubicBezTo>
                <a:cubicBezTo>
                  <a:pt x="1391845" y="927897"/>
                  <a:pt x="1408716" y="877284"/>
                  <a:pt x="1484635" y="851978"/>
                </a:cubicBezTo>
                <a:lnTo>
                  <a:pt x="1552118" y="851978"/>
                </a:lnTo>
                <a:close/>
                <a:moveTo>
                  <a:pt x="5643299" y="911026"/>
                </a:moveTo>
                <a:cubicBezTo>
                  <a:pt x="5643299" y="936332"/>
                  <a:pt x="5634864" y="961638"/>
                  <a:pt x="5617993" y="978509"/>
                </a:cubicBezTo>
                <a:cubicBezTo>
                  <a:pt x="5601122" y="944768"/>
                  <a:pt x="5634864" y="868849"/>
                  <a:pt x="5567380" y="868849"/>
                </a:cubicBezTo>
                <a:cubicBezTo>
                  <a:pt x="5542074" y="868849"/>
                  <a:pt x="5542074" y="885720"/>
                  <a:pt x="5525203" y="902590"/>
                </a:cubicBezTo>
                <a:cubicBezTo>
                  <a:pt x="5516768" y="902590"/>
                  <a:pt x="5499897" y="894155"/>
                  <a:pt x="5499897" y="868849"/>
                </a:cubicBezTo>
                <a:cubicBezTo>
                  <a:pt x="5499897" y="826672"/>
                  <a:pt x="5525203" y="826672"/>
                  <a:pt x="5550509" y="826672"/>
                </a:cubicBezTo>
                <a:cubicBezTo>
                  <a:pt x="5626428" y="826672"/>
                  <a:pt x="5643299" y="885720"/>
                  <a:pt x="5643299" y="911026"/>
                </a:cubicBezTo>
                <a:close/>
                <a:moveTo>
                  <a:pt x="1754568" y="851978"/>
                </a:moveTo>
                <a:cubicBezTo>
                  <a:pt x="1754568" y="868849"/>
                  <a:pt x="1703956" y="885720"/>
                  <a:pt x="1687085" y="911026"/>
                </a:cubicBezTo>
                <a:cubicBezTo>
                  <a:pt x="1729262" y="953203"/>
                  <a:pt x="1737697" y="961638"/>
                  <a:pt x="1771439" y="961638"/>
                </a:cubicBezTo>
                <a:cubicBezTo>
                  <a:pt x="1796745" y="961638"/>
                  <a:pt x="1864229" y="936332"/>
                  <a:pt x="1889535" y="936332"/>
                </a:cubicBezTo>
                <a:cubicBezTo>
                  <a:pt x="1906406" y="936332"/>
                  <a:pt x="1940148" y="953203"/>
                  <a:pt x="1965454" y="961638"/>
                </a:cubicBezTo>
                <a:cubicBezTo>
                  <a:pt x="1931712" y="986945"/>
                  <a:pt x="1822052" y="1037557"/>
                  <a:pt x="1788310" y="1037557"/>
                </a:cubicBezTo>
                <a:cubicBezTo>
                  <a:pt x="1720827" y="1037557"/>
                  <a:pt x="1619602" y="970074"/>
                  <a:pt x="1619602" y="894155"/>
                </a:cubicBezTo>
                <a:cubicBezTo>
                  <a:pt x="1619602" y="835107"/>
                  <a:pt x="1644908" y="801365"/>
                  <a:pt x="1695520" y="801365"/>
                </a:cubicBezTo>
                <a:cubicBezTo>
                  <a:pt x="1720827" y="801365"/>
                  <a:pt x="1754568" y="826672"/>
                  <a:pt x="1754568" y="851978"/>
                </a:cubicBezTo>
                <a:close/>
                <a:moveTo>
                  <a:pt x="5423978" y="851978"/>
                </a:moveTo>
                <a:cubicBezTo>
                  <a:pt x="5423978" y="944768"/>
                  <a:pt x="5314317" y="995380"/>
                  <a:pt x="5263705" y="995380"/>
                </a:cubicBezTo>
                <a:cubicBezTo>
                  <a:pt x="5213092" y="995380"/>
                  <a:pt x="5078126" y="944768"/>
                  <a:pt x="5052819" y="894155"/>
                </a:cubicBezTo>
                <a:cubicBezTo>
                  <a:pt x="5061255" y="885720"/>
                  <a:pt x="5069690" y="877284"/>
                  <a:pt x="5086561" y="877284"/>
                </a:cubicBezTo>
                <a:cubicBezTo>
                  <a:pt x="5111867" y="877284"/>
                  <a:pt x="5221528" y="936332"/>
                  <a:pt x="5246834" y="936332"/>
                </a:cubicBezTo>
                <a:cubicBezTo>
                  <a:pt x="5263705" y="936332"/>
                  <a:pt x="5305882" y="919461"/>
                  <a:pt x="5339624" y="894155"/>
                </a:cubicBezTo>
                <a:cubicBezTo>
                  <a:pt x="5331188" y="868849"/>
                  <a:pt x="5297447" y="835107"/>
                  <a:pt x="5297447" y="818236"/>
                </a:cubicBezTo>
                <a:cubicBezTo>
                  <a:pt x="5297447" y="792930"/>
                  <a:pt x="5322753" y="767624"/>
                  <a:pt x="5348059" y="767624"/>
                </a:cubicBezTo>
                <a:cubicBezTo>
                  <a:pt x="5415543" y="767624"/>
                  <a:pt x="5423978" y="843542"/>
                  <a:pt x="5423978" y="851978"/>
                </a:cubicBezTo>
                <a:close/>
                <a:moveTo>
                  <a:pt x="3559749" y="725447"/>
                </a:moveTo>
                <a:cubicBezTo>
                  <a:pt x="3576620" y="742317"/>
                  <a:pt x="3593491" y="767624"/>
                  <a:pt x="3618797" y="784494"/>
                </a:cubicBezTo>
                <a:cubicBezTo>
                  <a:pt x="3593491" y="809801"/>
                  <a:pt x="3551314" y="835107"/>
                  <a:pt x="3526007" y="835107"/>
                </a:cubicBezTo>
                <a:cubicBezTo>
                  <a:pt x="3500701" y="835107"/>
                  <a:pt x="3483830" y="826672"/>
                  <a:pt x="3458524" y="809801"/>
                </a:cubicBezTo>
                <a:cubicBezTo>
                  <a:pt x="3475395" y="776059"/>
                  <a:pt x="3509137" y="742317"/>
                  <a:pt x="3526007" y="708576"/>
                </a:cubicBezTo>
                <a:cubicBezTo>
                  <a:pt x="3548193" y="723338"/>
                  <a:pt x="3550892" y="728399"/>
                  <a:pt x="3549880" y="729496"/>
                </a:cubicBezTo>
                <a:cubicBezTo>
                  <a:pt x="3548446" y="730761"/>
                  <a:pt x="3540769" y="725447"/>
                  <a:pt x="3559749" y="725447"/>
                </a:cubicBezTo>
                <a:close/>
                <a:moveTo>
                  <a:pt x="1931712" y="742317"/>
                </a:moveTo>
                <a:cubicBezTo>
                  <a:pt x="1914841" y="725447"/>
                  <a:pt x="1881100" y="674834"/>
                  <a:pt x="1838923" y="649528"/>
                </a:cubicBezTo>
                <a:cubicBezTo>
                  <a:pt x="1822052" y="641092"/>
                  <a:pt x="1813616" y="649528"/>
                  <a:pt x="1788310" y="649528"/>
                </a:cubicBezTo>
                <a:cubicBezTo>
                  <a:pt x="1703956" y="649528"/>
                  <a:pt x="1602731" y="725447"/>
                  <a:pt x="1518376" y="784494"/>
                </a:cubicBezTo>
                <a:cubicBezTo>
                  <a:pt x="1349668" y="894155"/>
                  <a:pt x="1164089" y="1071299"/>
                  <a:pt x="995380" y="1256878"/>
                </a:cubicBezTo>
                <a:cubicBezTo>
                  <a:pt x="978509" y="1273749"/>
                  <a:pt x="598915" y="1737697"/>
                  <a:pt x="598915" y="1830487"/>
                </a:cubicBezTo>
                <a:cubicBezTo>
                  <a:pt x="598915" y="1897971"/>
                  <a:pt x="615786" y="1948583"/>
                  <a:pt x="708576" y="2016066"/>
                </a:cubicBezTo>
                <a:lnTo>
                  <a:pt x="683269" y="2016066"/>
                </a:lnTo>
                <a:cubicBezTo>
                  <a:pt x="607351" y="1982325"/>
                  <a:pt x="590480" y="1872664"/>
                  <a:pt x="590480" y="1822052"/>
                </a:cubicBezTo>
                <a:cubicBezTo>
                  <a:pt x="590480" y="1737697"/>
                  <a:pt x="657963" y="1687085"/>
                  <a:pt x="717011" y="1577424"/>
                </a:cubicBezTo>
                <a:cubicBezTo>
                  <a:pt x="868849" y="1307491"/>
                  <a:pt x="1552118" y="641092"/>
                  <a:pt x="1796745" y="641092"/>
                </a:cubicBezTo>
                <a:cubicBezTo>
                  <a:pt x="1847358" y="641092"/>
                  <a:pt x="1881100" y="632657"/>
                  <a:pt x="1931712" y="742317"/>
                </a:cubicBezTo>
                <a:close/>
                <a:moveTo>
                  <a:pt x="3289816" y="649528"/>
                </a:moveTo>
                <a:cubicBezTo>
                  <a:pt x="3289816" y="666399"/>
                  <a:pt x="3281380" y="674834"/>
                  <a:pt x="3272945" y="683269"/>
                </a:cubicBezTo>
                <a:lnTo>
                  <a:pt x="3222332" y="683269"/>
                </a:lnTo>
                <a:cubicBezTo>
                  <a:pt x="3222332" y="683269"/>
                  <a:pt x="3213897" y="683269"/>
                  <a:pt x="3213897" y="666399"/>
                </a:cubicBezTo>
                <a:cubicBezTo>
                  <a:pt x="3213897" y="624221"/>
                  <a:pt x="3247638" y="641092"/>
                  <a:pt x="3281380" y="624221"/>
                </a:cubicBezTo>
                <a:cubicBezTo>
                  <a:pt x="3289816" y="632657"/>
                  <a:pt x="3289816" y="624221"/>
                  <a:pt x="3289816" y="649528"/>
                </a:cubicBezTo>
                <a:close/>
                <a:moveTo>
                  <a:pt x="4133358" y="683269"/>
                </a:moveTo>
                <a:cubicBezTo>
                  <a:pt x="4209277" y="674834"/>
                  <a:pt x="4234583" y="717011"/>
                  <a:pt x="4285196" y="801365"/>
                </a:cubicBezTo>
                <a:cubicBezTo>
                  <a:pt x="4302067" y="826672"/>
                  <a:pt x="4369550" y="835107"/>
                  <a:pt x="4377985" y="911026"/>
                </a:cubicBezTo>
                <a:cubicBezTo>
                  <a:pt x="4352679" y="894155"/>
                  <a:pt x="4318937" y="885720"/>
                  <a:pt x="4302067" y="885720"/>
                </a:cubicBezTo>
                <a:cubicBezTo>
                  <a:pt x="4276760" y="885720"/>
                  <a:pt x="4234583" y="902590"/>
                  <a:pt x="4217712" y="902590"/>
                </a:cubicBezTo>
                <a:cubicBezTo>
                  <a:pt x="4192406" y="902590"/>
                  <a:pt x="4150229" y="885720"/>
                  <a:pt x="4150229" y="851978"/>
                </a:cubicBezTo>
                <a:cubicBezTo>
                  <a:pt x="4150229" y="835107"/>
                  <a:pt x="4167100" y="826672"/>
                  <a:pt x="4175535" y="818236"/>
                </a:cubicBezTo>
                <a:cubicBezTo>
                  <a:pt x="4183971" y="818236"/>
                  <a:pt x="4200841" y="835107"/>
                  <a:pt x="4209277" y="843542"/>
                </a:cubicBezTo>
                <a:lnTo>
                  <a:pt x="4234583" y="843542"/>
                </a:lnTo>
                <a:cubicBezTo>
                  <a:pt x="4234583" y="835107"/>
                  <a:pt x="4243019" y="835107"/>
                  <a:pt x="4243019" y="818236"/>
                </a:cubicBezTo>
                <a:cubicBezTo>
                  <a:pt x="4243019" y="759188"/>
                  <a:pt x="4175535" y="742317"/>
                  <a:pt x="4158664" y="742317"/>
                </a:cubicBezTo>
                <a:cubicBezTo>
                  <a:pt x="4133358" y="742317"/>
                  <a:pt x="4099616" y="767624"/>
                  <a:pt x="4065875" y="792930"/>
                </a:cubicBezTo>
                <a:cubicBezTo>
                  <a:pt x="4049004" y="809801"/>
                  <a:pt x="4023697" y="809801"/>
                  <a:pt x="3998391" y="809801"/>
                </a:cubicBezTo>
                <a:cubicBezTo>
                  <a:pt x="3964649" y="826672"/>
                  <a:pt x="3939343" y="885720"/>
                  <a:pt x="3914037" y="885720"/>
                </a:cubicBezTo>
                <a:cubicBezTo>
                  <a:pt x="3888731" y="885720"/>
                  <a:pt x="3871860" y="868849"/>
                  <a:pt x="3854989" y="860413"/>
                </a:cubicBezTo>
                <a:lnTo>
                  <a:pt x="3854989" y="826672"/>
                </a:lnTo>
                <a:cubicBezTo>
                  <a:pt x="3863424" y="818236"/>
                  <a:pt x="3854989" y="809801"/>
                  <a:pt x="3880295" y="809801"/>
                </a:cubicBezTo>
                <a:cubicBezTo>
                  <a:pt x="3897166" y="809801"/>
                  <a:pt x="3897166" y="826672"/>
                  <a:pt x="3905602" y="835107"/>
                </a:cubicBezTo>
                <a:lnTo>
                  <a:pt x="3930908" y="835107"/>
                </a:lnTo>
                <a:cubicBezTo>
                  <a:pt x="3930908" y="826672"/>
                  <a:pt x="3939343" y="826672"/>
                  <a:pt x="3939343" y="801365"/>
                </a:cubicBezTo>
                <a:cubicBezTo>
                  <a:pt x="3939343" y="784494"/>
                  <a:pt x="3888731" y="750753"/>
                  <a:pt x="3863424" y="725447"/>
                </a:cubicBezTo>
                <a:cubicBezTo>
                  <a:pt x="3863424" y="717011"/>
                  <a:pt x="3863424" y="691705"/>
                  <a:pt x="3888731" y="691705"/>
                </a:cubicBezTo>
                <a:cubicBezTo>
                  <a:pt x="3897166" y="691705"/>
                  <a:pt x="3947779" y="759188"/>
                  <a:pt x="4006827" y="759188"/>
                </a:cubicBezTo>
                <a:cubicBezTo>
                  <a:pt x="4015262" y="759188"/>
                  <a:pt x="4082745" y="742317"/>
                  <a:pt x="4082745" y="708576"/>
                </a:cubicBezTo>
                <a:cubicBezTo>
                  <a:pt x="4082745" y="691705"/>
                  <a:pt x="4049004" y="624221"/>
                  <a:pt x="4015262" y="666399"/>
                </a:cubicBezTo>
                <a:cubicBezTo>
                  <a:pt x="4006827" y="657963"/>
                  <a:pt x="3998391" y="657963"/>
                  <a:pt x="3998391" y="641092"/>
                </a:cubicBezTo>
                <a:cubicBezTo>
                  <a:pt x="3998391" y="615786"/>
                  <a:pt x="4023697" y="607351"/>
                  <a:pt x="4040568" y="607351"/>
                </a:cubicBezTo>
                <a:cubicBezTo>
                  <a:pt x="4074310" y="607351"/>
                  <a:pt x="4116487" y="657963"/>
                  <a:pt x="4133358" y="683269"/>
                </a:cubicBezTo>
                <a:close/>
                <a:moveTo>
                  <a:pt x="5499897" y="708576"/>
                </a:moveTo>
                <a:cubicBezTo>
                  <a:pt x="5634864" y="801365"/>
                  <a:pt x="5778266" y="911026"/>
                  <a:pt x="5930103" y="1037557"/>
                </a:cubicBezTo>
                <a:cubicBezTo>
                  <a:pt x="6073506" y="1155653"/>
                  <a:pt x="6469971" y="1577424"/>
                  <a:pt x="6469971" y="1746133"/>
                </a:cubicBezTo>
                <a:cubicBezTo>
                  <a:pt x="6469971" y="1788310"/>
                  <a:pt x="6444664" y="1881100"/>
                  <a:pt x="6368745" y="1897971"/>
                </a:cubicBezTo>
                <a:cubicBezTo>
                  <a:pt x="6419358" y="1822052"/>
                  <a:pt x="6453100" y="1822052"/>
                  <a:pt x="6453100" y="1754568"/>
                </a:cubicBezTo>
                <a:cubicBezTo>
                  <a:pt x="6453100" y="1493070"/>
                  <a:pt x="5466155" y="615786"/>
                  <a:pt x="5272140" y="615786"/>
                </a:cubicBezTo>
                <a:cubicBezTo>
                  <a:pt x="5255270" y="615786"/>
                  <a:pt x="5196222" y="624221"/>
                  <a:pt x="5170915" y="632657"/>
                </a:cubicBezTo>
                <a:cubicBezTo>
                  <a:pt x="5154044" y="632657"/>
                  <a:pt x="5128738" y="666399"/>
                  <a:pt x="5103432" y="683269"/>
                </a:cubicBezTo>
                <a:cubicBezTo>
                  <a:pt x="5120303" y="607351"/>
                  <a:pt x="5187786" y="598915"/>
                  <a:pt x="5238399" y="598915"/>
                </a:cubicBezTo>
                <a:cubicBezTo>
                  <a:pt x="5322753" y="598915"/>
                  <a:pt x="5398672" y="641092"/>
                  <a:pt x="5499897" y="708576"/>
                </a:cubicBezTo>
                <a:close/>
                <a:moveTo>
                  <a:pt x="3880295" y="598915"/>
                </a:moveTo>
                <a:cubicBezTo>
                  <a:pt x="3880295" y="615786"/>
                  <a:pt x="3888731" y="641092"/>
                  <a:pt x="3888731" y="657963"/>
                </a:cubicBezTo>
                <a:cubicBezTo>
                  <a:pt x="3871860" y="666399"/>
                  <a:pt x="3846554" y="683269"/>
                  <a:pt x="3821247" y="691705"/>
                </a:cubicBezTo>
                <a:cubicBezTo>
                  <a:pt x="3795941" y="657963"/>
                  <a:pt x="3804376" y="632657"/>
                  <a:pt x="3795941" y="615786"/>
                </a:cubicBezTo>
                <a:lnTo>
                  <a:pt x="3812812" y="598915"/>
                </a:lnTo>
                <a:lnTo>
                  <a:pt x="3880295" y="598915"/>
                </a:lnTo>
                <a:close/>
                <a:moveTo>
                  <a:pt x="3095801" y="624221"/>
                </a:moveTo>
                <a:lnTo>
                  <a:pt x="3095801" y="657963"/>
                </a:lnTo>
                <a:lnTo>
                  <a:pt x="3078930" y="674834"/>
                </a:lnTo>
                <a:cubicBezTo>
                  <a:pt x="3070495" y="666399"/>
                  <a:pt x="3053624" y="657963"/>
                  <a:pt x="3036753" y="657963"/>
                </a:cubicBezTo>
                <a:cubicBezTo>
                  <a:pt x="3011447" y="657963"/>
                  <a:pt x="2994576" y="674834"/>
                  <a:pt x="2994576" y="691705"/>
                </a:cubicBezTo>
                <a:cubicBezTo>
                  <a:pt x="2994576" y="759188"/>
                  <a:pt x="3087365" y="776059"/>
                  <a:pt x="3095801" y="776059"/>
                </a:cubicBezTo>
                <a:cubicBezTo>
                  <a:pt x="3129542" y="776059"/>
                  <a:pt x="3146413" y="767624"/>
                  <a:pt x="3188590" y="717011"/>
                </a:cubicBezTo>
                <a:cubicBezTo>
                  <a:pt x="3213897" y="717011"/>
                  <a:pt x="3222332" y="725447"/>
                  <a:pt x="3230768" y="725447"/>
                </a:cubicBezTo>
                <a:lnTo>
                  <a:pt x="3180155" y="801365"/>
                </a:lnTo>
                <a:cubicBezTo>
                  <a:pt x="3188590" y="809801"/>
                  <a:pt x="3205461" y="809801"/>
                  <a:pt x="3230768" y="809801"/>
                </a:cubicBezTo>
                <a:cubicBezTo>
                  <a:pt x="3230768" y="818236"/>
                  <a:pt x="3239203" y="818236"/>
                  <a:pt x="3239203" y="835107"/>
                </a:cubicBezTo>
                <a:cubicBezTo>
                  <a:pt x="3239203" y="860413"/>
                  <a:pt x="3205461" y="868849"/>
                  <a:pt x="3188590" y="868849"/>
                </a:cubicBezTo>
                <a:cubicBezTo>
                  <a:pt x="3163284" y="868849"/>
                  <a:pt x="3146413" y="843542"/>
                  <a:pt x="3129542" y="826672"/>
                </a:cubicBezTo>
                <a:cubicBezTo>
                  <a:pt x="3112672" y="818236"/>
                  <a:pt x="3078930" y="826672"/>
                  <a:pt x="3062059" y="818236"/>
                </a:cubicBezTo>
                <a:cubicBezTo>
                  <a:pt x="3011447" y="801365"/>
                  <a:pt x="2960834" y="750753"/>
                  <a:pt x="2935528" y="750753"/>
                </a:cubicBezTo>
                <a:cubicBezTo>
                  <a:pt x="2893351" y="750753"/>
                  <a:pt x="2859609" y="792930"/>
                  <a:pt x="2859609" y="818236"/>
                </a:cubicBezTo>
                <a:cubicBezTo>
                  <a:pt x="2859609" y="843542"/>
                  <a:pt x="2884915" y="851978"/>
                  <a:pt x="2893351" y="860413"/>
                </a:cubicBezTo>
                <a:cubicBezTo>
                  <a:pt x="2910221" y="843542"/>
                  <a:pt x="2918657" y="835107"/>
                  <a:pt x="2935528" y="835107"/>
                </a:cubicBezTo>
                <a:cubicBezTo>
                  <a:pt x="2960834" y="835107"/>
                  <a:pt x="2969269" y="843542"/>
                  <a:pt x="2969269" y="860413"/>
                </a:cubicBezTo>
                <a:cubicBezTo>
                  <a:pt x="2969269" y="902590"/>
                  <a:pt x="2935528" y="911026"/>
                  <a:pt x="2918657" y="911026"/>
                </a:cubicBezTo>
                <a:cubicBezTo>
                  <a:pt x="2901786" y="911026"/>
                  <a:pt x="2859609" y="885720"/>
                  <a:pt x="2842738" y="885720"/>
                </a:cubicBezTo>
                <a:cubicBezTo>
                  <a:pt x="2817432" y="885720"/>
                  <a:pt x="2758384" y="936332"/>
                  <a:pt x="2716207" y="953203"/>
                </a:cubicBezTo>
                <a:cubicBezTo>
                  <a:pt x="2716207" y="919461"/>
                  <a:pt x="2783690" y="860413"/>
                  <a:pt x="2792126" y="843542"/>
                </a:cubicBezTo>
                <a:cubicBezTo>
                  <a:pt x="2808996" y="818236"/>
                  <a:pt x="2800561" y="759188"/>
                  <a:pt x="2859609" y="725447"/>
                </a:cubicBezTo>
                <a:cubicBezTo>
                  <a:pt x="2876480" y="708576"/>
                  <a:pt x="2918657" y="717011"/>
                  <a:pt x="2943963" y="700140"/>
                </a:cubicBezTo>
                <a:cubicBezTo>
                  <a:pt x="2977705" y="674834"/>
                  <a:pt x="2986140" y="598915"/>
                  <a:pt x="3053624" y="598915"/>
                </a:cubicBezTo>
                <a:cubicBezTo>
                  <a:pt x="3070495" y="598915"/>
                  <a:pt x="3078930" y="607351"/>
                  <a:pt x="3095801" y="624221"/>
                </a:cubicBezTo>
                <a:close/>
                <a:moveTo>
                  <a:pt x="2437838" y="607351"/>
                </a:moveTo>
                <a:cubicBezTo>
                  <a:pt x="2429402" y="674834"/>
                  <a:pt x="2319742" y="725447"/>
                  <a:pt x="2269129" y="725447"/>
                </a:cubicBezTo>
                <a:cubicBezTo>
                  <a:pt x="2235388" y="725447"/>
                  <a:pt x="2201646" y="717011"/>
                  <a:pt x="2167904" y="691705"/>
                </a:cubicBezTo>
                <a:cubicBezTo>
                  <a:pt x="2176340" y="691705"/>
                  <a:pt x="2184775" y="674834"/>
                  <a:pt x="2201646" y="674834"/>
                </a:cubicBezTo>
                <a:cubicBezTo>
                  <a:pt x="2226952" y="674834"/>
                  <a:pt x="2243823" y="691705"/>
                  <a:pt x="2269129" y="691705"/>
                </a:cubicBezTo>
                <a:cubicBezTo>
                  <a:pt x="2345048" y="691705"/>
                  <a:pt x="2378790" y="615786"/>
                  <a:pt x="2437838" y="582044"/>
                </a:cubicBezTo>
                <a:lnTo>
                  <a:pt x="2437838" y="607351"/>
                </a:lnTo>
                <a:close/>
                <a:moveTo>
                  <a:pt x="2252258" y="657963"/>
                </a:moveTo>
                <a:cubicBezTo>
                  <a:pt x="2226952" y="657963"/>
                  <a:pt x="2235388" y="649528"/>
                  <a:pt x="2226952" y="649528"/>
                </a:cubicBezTo>
                <a:cubicBezTo>
                  <a:pt x="2243823" y="641092"/>
                  <a:pt x="2269129" y="641092"/>
                  <a:pt x="2286000" y="632657"/>
                </a:cubicBezTo>
                <a:cubicBezTo>
                  <a:pt x="2311306" y="624221"/>
                  <a:pt x="2345048" y="598915"/>
                  <a:pt x="2370354" y="582044"/>
                </a:cubicBezTo>
                <a:cubicBezTo>
                  <a:pt x="2361919" y="632657"/>
                  <a:pt x="2277565" y="657963"/>
                  <a:pt x="2252258" y="657963"/>
                </a:cubicBezTo>
                <a:close/>
                <a:moveTo>
                  <a:pt x="4808192" y="607351"/>
                </a:moveTo>
                <a:lnTo>
                  <a:pt x="4757579" y="607351"/>
                </a:lnTo>
                <a:cubicBezTo>
                  <a:pt x="4740709" y="598915"/>
                  <a:pt x="4715402" y="582044"/>
                  <a:pt x="4698532" y="556738"/>
                </a:cubicBezTo>
                <a:cubicBezTo>
                  <a:pt x="4732273" y="573609"/>
                  <a:pt x="4774450" y="590480"/>
                  <a:pt x="4808192" y="607351"/>
                </a:cubicBezTo>
                <a:close/>
                <a:moveTo>
                  <a:pt x="4631048" y="548303"/>
                </a:moveTo>
                <a:cubicBezTo>
                  <a:pt x="4664790" y="565173"/>
                  <a:pt x="4690096" y="590480"/>
                  <a:pt x="4715402" y="615786"/>
                </a:cubicBezTo>
                <a:cubicBezTo>
                  <a:pt x="4749144" y="649528"/>
                  <a:pt x="4808192" y="632657"/>
                  <a:pt x="4850369" y="632657"/>
                </a:cubicBezTo>
                <a:lnTo>
                  <a:pt x="4867240" y="649528"/>
                </a:lnTo>
                <a:cubicBezTo>
                  <a:pt x="4833498" y="674834"/>
                  <a:pt x="4774450" y="691705"/>
                  <a:pt x="4757579" y="691705"/>
                </a:cubicBezTo>
                <a:cubicBezTo>
                  <a:pt x="4706967" y="691705"/>
                  <a:pt x="4605742" y="649528"/>
                  <a:pt x="4605742" y="590480"/>
                </a:cubicBezTo>
                <a:lnTo>
                  <a:pt x="4605742" y="548303"/>
                </a:lnTo>
                <a:lnTo>
                  <a:pt x="4631048" y="548303"/>
                </a:lnTo>
                <a:close/>
                <a:moveTo>
                  <a:pt x="2260694" y="607351"/>
                </a:moveTo>
                <a:cubicBezTo>
                  <a:pt x="2252258" y="590480"/>
                  <a:pt x="2260694" y="565173"/>
                  <a:pt x="2260694" y="539867"/>
                </a:cubicBezTo>
                <a:cubicBezTo>
                  <a:pt x="2277565" y="548303"/>
                  <a:pt x="2294435" y="556738"/>
                  <a:pt x="2311306" y="573609"/>
                </a:cubicBezTo>
                <a:cubicBezTo>
                  <a:pt x="2302871" y="590480"/>
                  <a:pt x="2277565" y="607351"/>
                  <a:pt x="2260694" y="607351"/>
                </a:cubicBezTo>
                <a:close/>
                <a:moveTo>
                  <a:pt x="2049808" y="759188"/>
                </a:moveTo>
                <a:cubicBezTo>
                  <a:pt x="2049808" y="776059"/>
                  <a:pt x="2041373" y="784494"/>
                  <a:pt x="2041373" y="792930"/>
                </a:cubicBezTo>
                <a:lnTo>
                  <a:pt x="2016066" y="792930"/>
                </a:lnTo>
                <a:lnTo>
                  <a:pt x="1965454" y="767624"/>
                </a:lnTo>
                <a:cubicBezTo>
                  <a:pt x="1940148" y="615786"/>
                  <a:pt x="1881100" y="607351"/>
                  <a:pt x="1788310" y="607351"/>
                </a:cubicBezTo>
                <a:cubicBezTo>
                  <a:pt x="1636472" y="607351"/>
                  <a:pt x="1611166" y="691705"/>
                  <a:pt x="1434022" y="784494"/>
                </a:cubicBezTo>
                <a:cubicBezTo>
                  <a:pt x="1223137" y="902590"/>
                  <a:pt x="556738" y="1636472"/>
                  <a:pt x="556738" y="1838923"/>
                </a:cubicBezTo>
                <a:cubicBezTo>
                  <a:pt x="556738" y="1881100"/>
                  <a:pt x="582044" y="2016066"/>
                  <a:pt x="674834" y="2041373"/>
                </a:cubicBezTo>
                <a:cubicBezTo>
                  <a:pt x="683269" y="2049808"/>
                  <a:pt x="717011" y="2049808"/>
                  <a:pt x="742317" y="2066679"/>
                </a:cubicBezTo>
                <a:lnTo>
                  <a:pt x="742317" y="2117292"/>
                </a:lnTo>
                <a:lnTo>
                  <a:pt x="674834" y="2117292"/>
                </a:lnTo>
                <a:cubicBezTo>
                  <a:pt x="548303" y="2100421"/>
                  <a:pt x="480819" y="1931712"/>
                  <a:pt x="480819" y="1838923"/>
                </a:cubicBezTo>
                <a:cubicBezTo>
                  <a:pt x="480819" y="1712391"/>
                  <a:pt x="573609" y="1611166"/>
                  <a:pt x="657963" y="1476199"/>
                </a:cubicBezTo>
                <a:cubicBezTo>
                  <a:pt x="877284" y="1130347"/>
                  <a:pt x="1315926" y="733882"/>
                  <a:pt x="1644908" y="556738"/>
                </a:cubicBezTo>
                <a:cubicBezTo>
                  <a:pt x="1729262" y="506125"/>
                  <a:pt x="1737697" y="522996"/>
                  <a:pt x="1796745" y="522996"/>
                </a:cubicBezTo>
                <a:cubicBezTo>
                  <a:pt x="1923277" y="522996"/>
                  <a:pt x="2049808" y="624221"/>
                  <a:pt x="2049808" y="759188"/>
                </a:cubicBezTo>
                <a:close/>
                <a:moveTo>
                  <a:pt x="4791321" y="548303"/>
                </a:moveTo>
                <a:cubicBezTo>
                  <a:pt x="4791321" y="548303"/>
                  <a:pt x="4791321" y="556738"/>
                  <a:pt x="4774450" y="556738"/>
                </a:cubicBezTo>
                <a:cubicBezTo>
                  <a:pt x="4749144" y="556738"/>
                  <a:pt x="4749144" y="548303"/>
                  <a:pt x="4740709" y="539867"/>
                </a:cubicBezTo>
                <a:cubicBezTo>
                  <a:pt x="4740709" y="531432"/>
                  <a:pt x="4757579" y="522996"/>
                  <a:pt x="4774450" y="514561"/>
                </a:cubicBezTo>
                <a:cubicBezTo>
                  <a:pt x="4782886" y="522996"/>
                  <a:pt x="4791321" y="539867"/>
                  <a:pt x="4791321" y="548303"/>
                </a:cubicBezTo>
                <a:close/>
                <a:moveTo>
                  <a:pt x="5617993" y="666399"/>
                </a:moveTo>
                <a:cubicBezTo>
                  <a:pt x="5812008" y="792930"/>
                  <a:pt x="6571196" y="1450893"/>
                  <a:pt x="6571196" y="1754568"/>
                </a:cubicBezTo>
                <a:cubicBezTo>
                  <a:pt x="6571196" y="1872664"/>
                  <a:pt x="6495277" y="1999196"/>
                  <a:pt x="6377181" y="1999196"/>
                </a:cubicBezTo>
                <a:cubicBezTo>
                  <a:pt x="6360310" y="1999196"/>
                  <a:pt x="6335004" y="1990760"/>
                  <a:pt x="6318133" y="1990760"/>
                </a:cubicBezTo>
                <a:cubicBezTo>
                  <a:pt x="6326568" y="1914841"/>
                  <a:pt x="6495277" y="1914841"/>
                  <a:pt x="6495277" y="1805181"/>
                </a:cubicBezTo>
                <a:cubicBezTo>
                  <a:pt x="6495277" y="1788310"/>
                  <a:pt x="6503712" y="1763004"/>
                  <a:pt x="6503712" y="1746133"/>
                </a:cubicBezTo>
                <a:cubicBezTo>
                  <a:pt x="6503712" y="1501506"/>
                  <a:pt x="5769830" y="860413"/>
                  <a:pt x="5710782" y="818236"/>
                </a:cubicBezTo>
                <a:cubicBezTo>
                  <a:pt x="5584251" y="733882"/>
                  <a:pt x="5390236" y="565173"/>
                  <a:pt x="5255270" y="565173"/>
                </a:cubicBezTo>
                <a:cubicBezTo>
                  <a:pt x="5170915" y="565173"/>
                  <a:pt x="5111867" y="590480"/>
                  <a:pt x="5044384" y="708576"/>
                </a:cubicBezTo>
                <a:cubicBezTo>
                  <a:pt x="5035948" y="725447"/>
                  <a:pt x="5010642" y="733882"/>
                  <a:pt x="4993771" y="733882"/>
                </a:cubicBezTo>
                <a:cubicBezTo>
                  <a:pt x="4985336" y="725447"/>
                  <a:pt x="4985336" y="717011"/>
                  <a:pt x="4985336" y="691705"/>
                </a:cubicBezTo>
                <a:cubicBezTo>
                  <a:pt x="4985336" y="548303"/>
                  <a:pt x="5162480" y="497690"/>
                  <a:pt x="5246834" y="497690"/>
                </a:cubicBezTo>
                <a:cubicBezTo>
                  <a:pt x="5381801" y="497690"/>
                  <a:pt x="5432413" y="556738"/>
                  <a:pt x="5617993" y="666399"/>
                </a:cubicBezTo>
                <a:close/>
                <a:moveTo>
                  <a:pt x="3770635" y="641092"/>
                </a:moveTo>
                <a:lnTo>
                  <a:pt x="3770635" y="826672"/>
                </a:lnTo>
                <a:lnTo>
                  <a:pt x="3728458" y="826672"/>
                </a:lnTo>
                <a:cubicBezTo>
                  <a:pt x="3677845" y="801365"/>
                  <a:pt x="3593491" y="742317"/>
                  <a:pt x="3593491" y="700140"/>
                </a:cubicBezTo>
                <a:cubicBezTo>
                  <a:pt x="3593491" y="674834"/>
                  <a:pt x="3601926" y="674834"/>
                  <a:pt x="3618797" y="657963"/>
                </a:cubicBezTo>
                <a:lnTo>
                  <a:pt x="3644103" y="657963"/>
                </a:lnTo>
                <a:cubicBezTo>
                  <a:pt x="3652539" y="666399"/>
                  <a:pt x="3660974" y="657963"/>
                  <a:pt x="3660974" y="674834"/>
                </a:cubicBezTo>
                <a:cubicBezTo>
                  <a:pt x="3660974" y="700140"/>
                  <a:pt x="3644103" y="700140"/>
                  <a:pt x="3635668" y="708576"/>
                </a:cubicBezTo>
                <a:cubicBezTo>
                  <a:pt x="3635668" y="708576"/>
                  <a:pt x="3627233" y="717011"/>
                  <a:pt x="3652539" y="717011"/>
                </a:cubicBezTo>
                <a:cubicBezTo>
                  <a:pt x="3669410" y="717011"/>
                  <a:pt x="3694716" y="700140"/>
                  <a:pt x="3694716" y="674834"/>
                </a:cubicBezTo>
                <a:cubicBezTo>
                  <a:pt x="3694716" y="657963"/>
                  <a:pt x="3660974" y="632657"/>
                  <a:pt x="3635668" y="615786"/>
                </a:cubicBezTo>
                <a:cubicBezTo>
                  <a:pt x="3652539" y="573609"/>
                  <a:pt x="3652539" y="531432"/>
                  <a:pt x="3652539" y="489255"/>
                </a:cubicBezTo>
                <a:cubicBezTo>
                  <a:pt x="3694716" y="472384"/>
                  <a:pt x="3770635" y="598915"/>
                  <a:pt x="3770635" y="641092"/>
                </a:cubicBezTo>
                <a:close/>
                <a:moveTo>
                  <a:pt x="3399476" y="522996"/>
                </a:moveTo>
                <a:cubicBezTo>
                  <a:pt x="3399476" y="539867"/>
                  <a:pt x="3424782" y="573609"/>
                  <a:pt x="3424782" y="590480"/>
                </a:cubicBezTo>
                <a:cubicBezTo>
                  <a:pt x="3424782" y="615786"/>
                  <a:pt x="3365734" y="641092"/>
                  <a:pt x="3365734" y="666399"/>
                </a:cubicBezTo>
                <a:cubicBezTo>
                  <a:pt x="3365734" y="683269"/>
                  <a:pt x="3391041" y="708576"/>
                  <a:pt x="3416347" y="717011"/>
                </a:cubicBezTo>
                <a:lnTo>
                  <a:pt x="3433218" y="700140"/>
                </a:lnTo>
                <a:lnTo>
                  <a:pt x="3407911" y="674834"/>
                </a:lnTo>
                <a:cubicBezTo>
                  <a:pt x="3407911" y="666399"/>
                  <a:pt x="3416347" y="641092"/>
                  <a:pt x="3433218" y="641092"/>
                </a:cubicBezTo>
                <a:cubicBezTo>
                  <a:pt x="3458524" y="641092"/>
                  <a:pt x="3483830" y="674834"/>
                  <a:pt x="3483830" y="691705"/>
                </a:cubicBezTo>
                <a:cubicBezTo>
                  <a:pt x="3483830" y="725447"/>
                  <a:pt x="3357299" y="835107"/>
                  <a:pt x="3348864" y="843542"/>
                </a:cubicBezTo>
                <a:lnTo>
                  <a:pt x="3323557" y="843542"/>
                </a:lnTo>
                <a:cubicBezTo>
                  <a:pt x="3323557" y="826672"/>
                  <a:pt x="3340428" y="792930"/>
                  <a:pt x="3340428" y="776059"/>
                </a:cubicBezTo>
                <a:cubicBezTo>
                  <a:pt x="3340428" y="750753"/>
                  <a:pt x="3323557" y="666399"/>
                  <a:pt x="3323557" y="649528"/>
                </a:cubicBezTo>
                <a:cubicBezTo>
                  <a:pt x="3323557" y="590480"/>
                  <a:pt x="3340428" y="514561"/>
                  <a:pt x="3416347" y="489255"/>
                </a:cubicBezTo>
                <a:cubicBezTo>
                  <a:pt x="3407911" y="497690"/>
                  <a:pt x="3399476" y="497690"/>
                  <a:pt x="3399476" y="522996"/>
                </a:cubicBezTo>
                <a:close/>
                <a:moveTo>
                  <a:pt x="3559749" y="480819"/>
                </a:moveTo>
                <a:lnTo>
                  <a:pt x="3559749" y="531432"/>
                </a:lnTo>
                <a:cubicBezTo>
                  <a:pt x="3551314" y="531432"/>
                  <a:pt x="3551314" y="539867"/>
                  <a:pt x="3534443" y="539867"/>
                </a:cubicBezTo>
                <a:cubicBezTo>
                  <a:pt x="3509137" y="539867"/>
                  <a:pt x="3509137" y="522996"/>
                  <a:pt x="3492266" y="531432"/>
                </a:cubicBezTo>
                <a:cubicBezTo>
                  <a:pt x="3500701" y="548303"/>
                  <a:pt x="3517572" y="573609"/>
                  <a:pt x="3534443" y="573609"/>
                </a:cubicBezTo>
                <a:cubicBezTo>
                  <a:pt x="3585055" y="573609"/>
                  <a:pt x="3593491" y="480819"/>
                  <a:pt x="3593491" y="472384"/>
                </a:cubicBezTo>
                <a:cubicBezTo>
                  <a:pt x="3601926" y="480819"/>
                  <a:pt x="3627233" y="514561"/>
                  <a:pt x="3627233" y="522996"/>
                </a:cubicBezTo>
                <a:cubicBezTo>
                  <a:pt x="3627233" y="556738"/>
                  <a:pt x="3559749" y="641092"/>
                  <a:pt x="3542878" y="674834"/>
                </a:cubicBezTo>
                <a:cubicBezTo>
                  <a:pt x="3509137" y="649528"/>
                  <a:pt x="3441653" y="582044"/>
                  <a:pt x="3441653" y="539867"/>
                </a:cubicBezTo>
                <a:cubicBezTo>
                  <a:pt x="3441653" y="514561"/>
                  <a:pt x="3466959" y="472384"/>
                  <a:pt x="3492266" y="472384"/>
                </a:cubicBezTo>
                <a:cubicBezTo>
                  <a:pt x="3517572" y="472384"/>
                  <a:pt x="3534443" y="480819"/>
                  <a:pt x="3559749" y="480819"/>
                </a:cubicBezTo>
                <a:close/>
                <a:moveTo>
                  <a:pt x="2075114" y="497690"/>
                </a:moveTo>
                <a:cubicBezTo>
                  <a:pt x="2049808" y="480819"/>
                  <a:pt x="2016066" y="472384"/>
                  <a:pt x="1990760" y="472384"/>
                </a:cubicBezTo>
                <a:cubicBezTo>
                  <a:pt x="1973889" y="472384"/>
                  <a:pt x="1940148" y="489255"/>
                  <a:pt x="1914841" y="506125"/>
                </a:cubicBezTo>
                <a:cubicBezTo>
                  <a:pt x="1931712" y="455513"/>
                  <a:pt x="1973889" y="455513"/>
                  <a:pt x="1999196" y="455513"/>
                </a:cubicBezTo>
                <a:cubicBezTo>
                  <a:pt x="2041373" y="455513"/>
                  <a:pt x="2066679" y="472384"/>
                  <a:pt x="2075114" y="497690"/>
                </a:cubicBezTo>
                <a:close/>
                <a:moveTo>
                  <a:pt x="4251454" y="514561"/>
                </a:moveTo>
                <a:lnTo>
                  <a:pt x="4226148" y="514561"/>
                </a:lnTo>
                <a:cubicBezTo>
                  <a:pt x="4192406" y="489255"/>
                  <a:pt x="4141793" y="472384"/>
                  <a:pt x="4141793" y="438642"/>
                </a:cubicBezTo>
                <a:cubicBezTo>
                  <a:pt x="4175535" y="463948"/>
                  <a:pt x="4217712" y="489255"/>
                  <a:pt x="4251454" y="514561"/>
                </a:cubicBezTo>
                <a:close/>
                <a:moveTo>
                  <a:pt x="5128738" y="489255"/>
                </a:moveTo>
                <a:cubicBezTo>
                  <a:pt x="5094996" y="472384"/>
                  <a:pt x="5035948" y="455513"/>
                  <a:pt x="5010642" y="455513"/>
                </a:cubicBezTo>
                <a:cubicBezTo>
                  <a:pt x="4976901" y="455513"/>
                  <a:pt x="4976901" y="472384"/>
                  <a:pt x="4934723" y="489255"/>
                </a:cubicBezTo>
                <a:cubicBezTo>
                  <a:pt x="4951594" y="430207"/>
                  <a:pt x="4993771" y="430207"/>
                  <a:pt x="5019078" y="430207"/>
                </a:cubicBezTo>
                <a:cubicBezTo>
                  <a:pt x="5052819" y="430207"/>
                  <a:pt x="5111867" y="438642"/>
                  <a:pt x="5128738" y="489255"/>
                </a:cubicBezTo>
                <a:close/>
                <a:moveTo>
                  <a:pt x="2851173" y="506125"/>
                </a:moveTo>
                <a:lnTo>
                  <a:pt x="2817432" y="506125"/>
                </a:lnTo>
                <a:cubicBezTo>
                  <a:pt x="2842738" y="480819"/>
                  <a:pt x="2876480" y="463948"/>
                  <a:pt x="2893351" y="430207"/>
                </a:cubicBezTo>
                <a:lnTo>
                  <a:pt x="2910221" y="438642"/>
                </a:lnTo>
                <a:cubicBezTo>
                  <a:pt x="2893351" y="463948"/>
                  <a:pt x="2876480" y="489255"/>
                  <a:pt x="2851173" y="506125"/>
                </a:cubicBezTo>
                <a:close/>
                <a:moveTo>
                  <a:pt x="3306686" y="438642"/>
                </a:moveTo>
                <a:lnTo>
                  <a:pt x="3306686" y="480819"/>
                </a:lnTo>
                <a:cubicBezTo>
                  <a:pt x="3298251" y="480819"/>
                  <a:pt x="3298251" y="489255"/>
                  <a:pt x="3281380" y="489255"/>
                </a:cubicBezTo>
                <a:cubicBezTo>
                  <a:pt x="3256074" y="489255"/>
                  <a:pt x="3264509" y="472384"/>
                  <a:pt x="3256074" y="463948"/>
                </a:cubicBezTo>
                <a:cubicBezTo>
                  <a:pt x="3247638" y="463948"/>
                  <a:pt x="3239203" y="463948"/>
                  <a:pt x="3230768" y="472384"/>
                </a:cubicBezTo>
                <a:cubicBezTo>
                  <a:pt x="3247638" y="497690"/>
                  <a:pt x="3264509" y="514561"/>
                  <a:pt x="3289816" y="514561"/>
                </a:cubicBezTo>
                <a:cubicBezTo>
                  <a:pt x="3315122" y="514561"/>
                  <a:pt x="3306686" y="497690"/>
                  <a:pt x="3348864" y="455513"/>
                </a:cubicBezTo>
                <a:cubicBezTo>
                  <a:pt x="3348864" y="455513"/>
                  <a:pt x="3357299" y="463948"/>
                  <a:pt x="3365734" y="463948"/>
                </a:cubicBezTo>
                <a:cubicBezTo>
                  <a:pt x="3298251" y="531432"/>
                  <a:pt x="3315122" y="590480"/>
                  <a:pt x="3247638" y="590480"/>
                </a:cubicBezTo>
                <a:cubicBezTo>
                  <a:pt x="3188590" y="590480"/>
                  <a:pt x="3146413" y="531432"/>
                  <a:pt x="3095801" y="514561"/>
                </a:cubicBezTo>
                <a:cubicBezTo>
                  <a:pt x="3104236" y="497690"/>
                  <a:pt x="3104236" y="472384"/>
                  <a:pt x="3129542" y="463948"/>
                </a:cubicBezTo>
                <a:cubicBezTo>
                  <a:pt x="3163284" y="447078"/>
                  <a:pt x="3230768" y="413336"/>
                  <a:pt x="3256074" y="413336"/>
                </a:cubicBezTo>
                <a:cubicBezTo>
                  <a:pt x="3272945" y="413336"/>
                  <a:pt x="3289816" y="421771"/>
                  <a:pt x="3306686" y="438642"/>
                </a:cubicBezTo>
                <a:close/>
                <a:moveTo>
                  <a:pt x="3956214" y="455513"/>
                </a:moveTo>
                <a:cubicBezTo>
                  <a:pt x="3973085" y="463948"/>
                  <a:pt x="3989956" y="497690"/>
                  <a:pt x="3998391" y="514561"/>
                </a:cubicBezTo>
                <a:cubicBezTo>
                  <a:pt x="3939343" y="522996"/>
                  <a:pt x="3838118" y="565173"/>
                  <a:pt x="3812812" y="565173"/>
                </a:cubicBezTo>
                <a:cubicBezTo>
                  <a:pt x="3745328" y="565173"/>
                  <a:pt x="3762199" y="514561"/>
                  <a:pt x="3694716" y="463948"/>
                </a:cubicBezTo>
                <a:cubicBezTo>
                  <a:pt x="3703151" y="455513"/>
                  <a:pt x="3720022" y="447078"/>
                  <a:pt x="3728458" y="438642"/>
                </a:cubicBezTo>
                <a:cubicBezTo>
                  <a:pt x="3745328" y="463948"/>
                  <a:pt x="3770635" y="506125"/>
                  <a:pt x="3795941" y="506125"/>
                </a:cubicBezTo>
                <a:cubicBezTo>
                  <a:pt x="3812812" y="506125"/>
                  <a:pt x="3829683" y="489255"/>
                  <a:pt x="3846554" y="480819"/>
                </a:cubicBezTo>
                <a:lnTo>
                  <a:pt x="3838118" y="447078"/>
                </a:lnTo>
                <a:cubicBezTo>
                  <a:pt x="3829683" y="447078"/>
                  <a:pt x="3812812" y="463948"/>
                  <a:pt x="3804376" y="472384"/>
                </a:cubicBezTo>
                <a:lnTo>
                  <a:pt x="3779070" y="472384"/>
                </a:lnTo>
                <a:cubicBezTo>
                  <a:pt x="3779070" y="463948"/>
                  <a:pt x="3770635" y="463948"/>
                  <a:pt x="3770635" y="438642"/>
                </a:cubicBezTo>
                <a:cubicBezTo>
                  <a:pt x="3770635" y="396465"/>
                  <a:pt x="3812812" y="396465"/>
                  <a:pt x="3829683" y="396465"/>
                </a:cubicBezTo>
                <a:cubicBezTo>
                  <a:pt x="3846554" y="396465"/>
                  <a:pt x="3914037" y="421771"/>
                  <a:pt x="3956214" y="455513"/>
                </a:cubicBezTo>
                <a:close/>
                <a:moveTo>
                  <a:pt x="2581240" y="624221"/>
                </a:moveTo>
                <a:cubicBezTo>
                  <a:pt x="2572804" y="657963"/>
                  <a:pt x="2564369" y="708576"/>
                  <a:pt x="2547498" y="750753"/>
                </a:cubicBezTo>
                <a:cubicBezTo>
                  <a:pt x="2496886" y="868849"/>
                  <a:pt x="2387225" y="911026"/>
                  <a:pt x="2319742" y="911026"/>
                </a:cubicBezTo>
                <a:cubicBezTo>
                  <a:pt x="2269129" y="911026"/>
                  <a:pt x="2243823" y="902590"/>
                  <a:pt x="2176340" y="860413"/>
                </a:cubicBezTo>
                <a:cubicBezTo>
                  <a:pt x="2159469" y="851978"/>
                  <a:pt x="2134162" y="826672"/>
                  <a:pt x="2117292" y="826672"/>
                </a:cubicBezTo>
                <a:cubicBezTo>
                  <a:pt x="2041373" y="826672"/>
                  <a:pt x="1889535" y="835107"/>
                  <a:pt x="1855793" y="708576"/>
                </a:cubicBezTo>
                <a:cubicBezTo>
                  <a:pt x="1889535" y="792930"/>
                  <a:pt x="1973889" y="826672"/>
                  <a:pt x="2041373" y="826672"/>
                </a:cubicBezTo>
                <a:cubicBezTo>
                  <a:pt x="2058244" y="826672"/>
                  <a:pt x="2100421" y="809801"/>
                  <a:pt x="2117292" y="809801"/>
                </a:cubicBezTo>
                <a:cubicBezTo>
                  <a:pt x="2142598" y="809801"/>
                  <a:pt x="2167904" y="851978"/>
                  <a:pt x="2193210" y="860413"/>
                </a:cubicBezTo>
                <a:cubicBezTo>
                  <a:pt x="2226952" y="885720"/>
                  <a:pt x="2311306" y="902590"/>
                  <a:pt x="2328177" y="902590"/>
                </a:cubicBezTo>
                <a:cubicBezTo>
                  <a:pt x="2429402" y="902590"/>
                  <a:pt x="2572804" y="784494"/>
                  <a:pt x="2564369" y="657963"/>
                </a:cubicBezTo>
                <a:cubicBezTo>
                  <a:pt x="2598111" y="556738"/>
                  <a:pt x="2682465" y="539867"/>
                  <a:pt x="2682465" y="447078"/>
                </a:cubicBezTo>
                <a:cubicBezTo>
                  <a:pt x="2682465" y="421771"/>
                  <a:pt x="2657159" y="404900"/>
                  <a:pt x="2657159" y="379594"/>
                </a:cubicBezTo>
                <a:cubicBezTo>
                  <a:pt x="2657159" y="371159"/>
                  <a:pt x="2690900" y="447078"/>
                  <a:pt x="2690900" y="447078"/>
                </a:cubicBezTo>
                <a:cubicBezTo>
                  <a:pt x="2690900" y="522996"/>
                  <a:pt x="2589675" y="573609"/>
                  <a:pt x="2581240" y="624221"/>
                </a:cubicBezTo>
                <a:close/>
                <a:moveTo>
                  <a:pt x="2218517" y="531432"/>
                </a:moveTo>
                <a:cubicBezTo>
                  <a:pt x="2218517" y="582044"/>
                  <a:pt x="2184775" y="674834"/>
                  <a:pt x="2117292" y="674834"/>
                </a:cubicBezTo>
                <a:cubicBezTo>
                  <a:pt x="2091985" y="674834"/>
                  <a:pt x="2049808" y="641092"/>
                  <a:pt x="2049808" y="615786"/>
                </a:cubicBezTo>
                <a:cubicBezTo>
                  <a:pt x="2049808" y="548303"/>
                  <a:pt x="2134162" y="531432"/>
                  <a:pt x="2134162" y="497690"/>
                </a:cubicBezTo>
                <a:cubicBezTo>
                  <a:pt x="2134162" y="438642"/>
                  <a:pt x="2016066" y="421771"/>
                  <a:pt x="2007631" y="421771"/>
                </a:cubicBezTo>
                <a:cubicBezTo>
                  <a:pt x="1990760" y="421771"/>
                  <a:pt x="1864229" y="489255"/>
                  <a:pt x="1838923" y="489255"/>
                </a:cubicBezTo>
                <a:cubicBezTo>
                  <a:pt x="1822052" y="489255"/>
                  <a:pt x="1805181" y="480819"/>
                  <a:pt x="1788310" y="480819"/>
                </a:cubicBezTo>
                <a:cubicBezTo>
                  <a:pt x="1864229" y="379594"/>
                  <a:pt x="1931712" y="354288"/>
                  <a:pt x="2024502" y="354288"/>
                </a:cubicBezTo>
                <a:cubicBezTo>
                  <a:pt x="2125727" y="354288"/>
                  <a:pt x="2218517" y="421771"/>
                  <a:pt x="2218517" y="531432"/>
                </a:cubicBezTo>
                <a:close/>
                <a:moveTo>
                  <a:pt x="5238399" y="463948"/>
                </a:moveTo>
                <a:cubicBezTo>
                  <a:pt x="5229963" y="463948"/>
                  <a:pt x="5213092" y="472384"/>
                  <a:pt x="5196222" y="472384"/>
                </a:cubicBezTo>
                <a:cubicBezTo>
                  <a:pt x="5162480" y="472384"/>
                  <a:pt x="5094996" y="396465"/>
                  <a:pt x="5019078" y="396465"/>
                </a:cubicBezTo>
                <a:cubicBezTo>
                  <a:pt x="4968465" y="396465"/>
                  <a:pt x="4934723" y="413336"/>
                  <a:pt x="4892546" y="480819"/>
                </a:cubicBezTo>
                <a:lnTo>
                  <a:pt x="4892546" y="522996"/>
                </a:lnTo>
                <a:cubicBezTo>
                  <a:pt x="4909417" y="522996"/>
                  <a:pt x="4985336" y="506125"/>
                  <a:pt x="4985336" y="556738"/>
                </a:cubicBezTo>
                <a:cubicBezTo>
                  <a:pt x="4985336" y="582044"/>
                  <a:pt x="4951594" y="632657"/>
                  <a:pt x="4926288" y="632657"/>
                </a:cubicBezTo>
                <a:cubicBezTo>
                  <a:pt x="4841934" y="632657"/>
                  <a:pt x="4816627" y="539867"/>
                  <a:pt x="4816627" y="506125"/>
                </a:cubicBezTo>
                <a:cubicBezTo>
                  <a:pt x="4816627" y="404900"/>
                  <a:pt x="4968465" y="345852"/>
                  <a:pt x="5035948" y="345852"/>
                </a:cubicBezTo>
                <a:cubicBezTo>
                  <a:pt x="5103432" y="345852"/>
                  <a:pt x="5170915" y="388030"/>
                  <a:pt x="5238399" y="463948"/>
                </a:cubicBezTo>
                <a:close/>
                <a:moveTo>
                  <a:pt x="4841934" y="388030"/>
                </a:moveTo>
                <a:cubicBezTo>
                  <a:pt x="4833498" y="379594"/>
                  <a:pt x="4833498" y="362723"/>
                  <a:pt x="4833498" y="345852"/>
                </a:cubicBezTo>
                <a:lnTo>
                  <a:pt x="4875675" y="354288"/>
                </a:lnTo>
                <a:lnTo>
                  <a:pt x="4841934" y="388030"/>
                </a:lnTo>
                <a:close/>
                <a:moveTo>
                  <a:pt x="4377985" y="455513"/>
                </a:moveTo>
                <a:cubicBezTo>
                  <a:pt x="4377985" y="480819"/>
                  <a:pt x="4453904" y="565173"/>
                  <a:pt x="4479210" y="582044"/>
                </a:cubicBezTo>
                <a:cubicBezTo>
                  <a:pt x="4496081" y="776059"/>
                  <a:pt x="4614177" y="843542"/>
                  <a:pt x="4740709" y="843542"/>
                </a:cubicBezTo>
                <a:cubicBezTo>
                  <a:pt x="4825063" y="843542"/>
                  <a:pt x="4833498" y="843542"/>
                  <a:pt x="4926288" y="759188"/>
                </a:cubicBezTo>
                <a:cubicBezTo>
                  <a:pt x="4985336" y="767624"/>
                  <a:pt x="5094996" y="742317"/>
                  <a:pt x="5162480" y="683269"/>
                </a:cubicBezTo>
                <a:cubicBezTo>
                  <a:pt x="5137174" y="733882"/>
                  <a:pt x="5069690" y="759188"/>
                  <a:pt x="5027513" y="767624"/>
                </a:cubicBezTo>
                <a:cubicBezTo>
                  <a:pt x="5002207" y="776059"/>
                  <a:pt x="4960030" y="767624"/>
                  <a:pt x="4943159" y="776059"/>
                </a:cubicBezTo>
                <a:cubicBezTo>
                  <a:pt x="4909417" y="792930"/>
                  <a:pt x="4892546" y="818236"/>
                  <a:pt x="4867240" y="835107"/>
                </a:cubicBezTo>
                <a:cubicBezTo>
                  <a:pt x="4782886" y="885720"/>
                  <a:pt x="4791321" y="877284"/>
                  <a:pt x="4723838" y="877284"/>
                </a:cubicBezTo>
                <a:cubicBezTo>
                  <a:pt x="4631048" y="877284"/>
                  <a:pt x="4580436" y="860413"/>
                  <a:pt x="4504517" y="759188"/>
                </a:cubicBezTo>
                <a:cubicBezTo>
                  <a:pt x="4470775" y="708576"/>
                  <a:pt x="4487646" y="632657"/>
                  <a:pt x="4445469" y="590480"/>
                </a:cubicBezTo>
                <a:cubicBezTo>
                  <a:pt x="4369550" y="497690"/>
                  <a:pt x="4352679" y="480819"/>
                  <a:pt x="4352679" y="421771"/>
                </a:cubicBezTo>
                <a:cubicBezTo>
                  <a:pt x="4352679" y="404900"/>
                  <a:pt x="4369550" y="371159"/>
                  <a:pt x="4369550" y="345852"/>
                </a:cubicBezTo>
                <a:cubicBezTo>
                  <a:pt x="4377985" y="379594"/>
                  <a:pt x="4369550" y="421771"/>
                  <a:pt x="4377985" y="455513"/>
                </a:cubicBezTo>
                <a:close/>
                <a:moveTo>
                  <a:pt x="2201646" y="388030"/>
                </a:moveTo>
                <a:cubicBezTo>
                  <a:pt x="2193210" y="388030"/>
                  <a:pt x="2176340" y="371159"/>
                  <a:pt x="2167904" y="362723"/>
                </a:cubicBezTo>
                <a:cubicBezTo>
                  <a:pt x="2167904" y="354288"/>
                  <a:pt x="2184775" y="345852"/>
                  <a:pt x="2201646" y="345852"/>
                </a:cubicBezTo>
                <a:lnTo>
                  <a:pt x="2201646" y="388030"/>
                </a:lnTo>
                <a:close/>
                <a:moveTo>
                  <a:pt x="3905602" y="337417"/>
                </a:moveTo>
                <a:cubicBezTo>
                  <a:pt x="3905602" y="354288"/>
                  <a:pt x="3888731" y="371159"/>
                  <a:pt x="3871860" y="371159"/>
                </a:cubicBezTo>
                <a:cubicBezTo>
                  <a:pt x="3846554" y="371159"/>
                  <a:pt x="3829683" y="362723"/>
                  <a:pt x="3804376" y="362723"/>
                </a:cubicBezTo>
                <a:cubicBezTo>
                  <a:pt x="3804376" y="354288"/>
                  <a:pt x="3812812" y="337417"/>
                  <a:pt x="3821247" y="328982"/>
                </a:cubicBezTo>
                <a:cubicBezTo>
                  <a:pt x="3897166" y="328982"/>
                  <a:pt x="3897166" y="337417"/>
                  <a:pt x="3905602" y="337417"/>
                </a:cubicBezTo>
                <a:close/>
                <a:moveTo>
                  <a:pt x="3256074" y="328982"/>
                </a:moveTo>
                <a:cubicBezTo>
                  <a:pt x="3272945" y="345852"/>
                  <a:pt x="3272945" y="362723"/>
                  <a:pt x="3281380" y="379594"/>
                </a:cubicBezTo>
                <a:cubicBezTo>
                  <a:pt x="3272945" y="379594"/>
                  <a:pt x="3256074" y="388030"/>
                  <a:pt x="3239203" y="388030"/>
                </a:cubicBezTo>
                <a:cubicBezTo>
                  <a:pt x="3222332" y="388030"/>
                  <a:pt x="3197026" y="354288"/>
                  <a:pt x="3188590" y="328982"/>
                </a:cubicBezTo>
                <a:lnTo>
                  <a:pt x="3256074" y="328982"/>
                </a:lnTo>
                <a:close/>
                <a:moveTo>
                  <a:pt x="4217712" y="354288"/>
                </a:moveTo>
                <a:cubicBezTo>
                  <a:pt x="4217712" y="362723"/>
                  <a:pt x="4200841" y="413336"/>
                  <a:pt x="4175535" y="413336"/>
                </a:cubicBezTo>
                <a:cubicBezTo>
                  <a:pt x="4150229" y="413336"/>
                  <a:pt x="4150229" y="396465"/>
                  <a:pt x="4133358" y="396465"/>
                </a:cubicBezTo>
                <a:cubicBezTo>
                  <a:pt x="4108052" y="396465"/>
                  <a:pt x="4108052" y="404900"/>
                  <a:pt x="4108052" y="421771"/>
                </a:cubicBezTo>
                <a:cubicBezTo>
                  <a:pt x="4108052" y="539867"/>
                  <a:pt x="4259889" y="514561"/>
                  <a:pt x="4302067" y="607351"/>
                </a:cubicBezTo>
                <a:cubicBezTo>
                  <a:pt x="4293631" y="615786"/>
                  <a:pt x="4276760" y="615786"/>
                  <a:pt x="4259889" y="615786"/>
                </a:cubicBezTo>
                <a:cubicBezTo>
                  <a:pt x="4158664" y="615786"/>
                  <a:pt x="4032133" y="539867"/>
                  <a:pt x="4032133" y="421771"/>
                </a:cubicBezTo>
                <a:cubicBezTo>
                  <a:pt x="4032133" y="354288"/>
                  <a:pt x="4065875" y="303675"/>
                  <a:pt x="4150229" y="303675"/>
                </a:cubicBezTo>
                <a:cubicBezTo>
                  <a:pt x="4167100" y="303675"/>
                  <a:pt x="4217712" y="303675"/>
                  <a:pt x="4217712" y="354288"/>
                </a:cubicBezTo>
                <a:close/>
                <a:moveTo>
                  <a:pt x="3011447" y="413336"/>
                </a:moveTo>
                <a:cubicBezTo>
                  <a:pt x="3011447" y="506125"/>
                  <a:pt x="2901786" y="632657"/>
                  <a:pt x="2783690" y="632657"/>
                </a:cubicBezTo>
                <a:lnTo>
                  <a:pt x="2766819" y="615786"/>
                </a:lnTo>
                <a:cubicBezTo>
                  <a:pt x="2783690" y="598915"/>
                  <a:pt x="2783690" y="565173"/>
                  <a:pt x="2800561" y="556738"/>
                </a:cubicBezTo>
                <a:cubicBezTo>
                  <a:pt x="2808996" y="539867"/>
                  <a:pt x="2842738" y="539867"/>
                  <a:pt x="2868044" y="522996"/>
                </a:cubicBezTo>
                <a:cubicBezTo>
                  <a:pt x="2910221" y="497690"/>
                  <a:pt x="2927092" y="430207"/>
                  <a:pt x="2943963" y="404900"/>
                </a:cubicBezTo>
                <a:cubicBezTo>
                  <a:pt x="2927092" y="396465"/>
                  <a:pt x="2893351" y="396465"/>
                  <a:pt x="2884915" y="388030"/>
                </a:cubicBezTo>
                <a:cubicBezTo>
                  <a:pt x="2859609" y="379594"/>
                  <a:pt x="2851173" y="362723"/>
                  <a:pt x="2851173" y="345852"/>
                </a:cubicBezTo>
                <a:cubicBezTo>
                  <a:pt x="2851173" y="328982"/>
                  <a:pt x="2859609" y="286804"/>
                  <a:pt x="2893351" y="286804"/>
                </a:cubicBezTo>
                <a:cubicBezTo>
                  <a:pt x="2969269" y="286804"/>
                  <a:pt x="3011447" y="379594"/>
                  <a:pt x="3011447" y="413336"/>
                </a:cubicBezTo>
                <a:close/>
                <a:moveTo>
                  <a:pt x="2783690" y="430207"/>
                </a:moveTo>
                <a:cubicBezTo>
                  <a:pt x="2783690" y="506125"/>
                  <a:pt x="2775255" y="497690"/>
                  <a:pt x="2741513" y="590480"/>
                </a:cubicBezTo>
                <a:cubicBezTo>
                  <a:pt x="2733078" y="615786"/>
                  <a:pt x="2707771" y="632657"/>
                  <a:pt x="2690900" y="666399"/>
                </a:cubicBezTo>
                <a:cubicBezTo>
                  <a:pt x="2674030" y="691705"/>
                  <a:pt x="2674030" y="733882"/>
                  <a:pt x="2665594" y="767624"/>
                </a:cubicBezTo>
                <a:cubicBezTo>
                  <a:pt x="2614982" y="927897"/>
                  <a:pt x="2446273" y="1012251"/>
                  <a:pt x="2319742" y="1012251"/>
                </a:cubicBezTo>
                <a:cubicBezTo>
                  <a:pt x="2294435" y="1012251"/>
                  <a:pt x="2201646" y="995380"/>
                  <a:pt x="2159469" y="978509"/>
                </a:cubicBezTo>
                <a:cubicBezTo>
                  <a:pt x="2125727" y="970074"/>
                  <a:pt x="2100421" y="936332"/>
                  <a:pt x="2066679" y="927897"/>
                </a:cubicBezTo>
                <a:cubicBezTo>
                  <a:pt x="2024502" y="911026"/>
                  <a:pt x="1973889" y="919461"/>
                  <a:pt x="1923277" y="902590"/>
                </a:cubicBezTo>
                <a:cubicBezTo>
                  <a:pt x="1838923" y="877284"/>
                  <a:pt x="1746133" y="767624"/>
                  <a:pt x="1746133" y="708576"/>
                </a:cubicBezTo>
                <a:cubicBezTo>
                  <a:pt x="1746133" y="683269"/>
                  <a:pt x="1754568" y="683269"/>
                  <a:pt x="1779875" y="683269"/>
                </a:cubicBezTo>
                <a:cubicBezTo>
                  <a:pt x="1796745" y="683269"/>
                  <a:pt x="1805181" y="691705"/>
                  <a:pt x="1805181" y="700140"/>
                </a:cubicBezTo>
                <a:cubicBezTo>
                  <a:pt x="1805181" y="784494"/>
                  <a:pt x="1965454" y="877284"/>
                  <a:pt x="2032937" y="860413"/>
                </a:cubicBezTo>
                <a:cubicBezTo>
                  <a:pt x="2049808" y="860413"/>
                  <a:pt x="2083550" y="851978"/>
                  <a:pt x="2117292" y="860413"/>
                </a:cubicBezTo>
                <a:cubicBezTo>
                  <a:pt x="2134162" y="868849"/>
                  <a:pt x="2151033" y="894155"/>
                  <a:pt x="2176340" y="902590"/>
                </a:cubicBezTo>
                <a:cubicBezTo>
                  <a:pt x="2210081" y="919461"/>
                  <a:pt x="2269129" y="944768"/>
                  <a:pt x="2319742" y="944768"/>
                </a:cubicBezTo>
                <a:cubicBezTo>
                  <a:pt x="2437838" y="944768"/>
                  <a:pt x="2564369" y="877284"/>
                  <a:pt x="2606546" y="708576"/>
                </a:cubicBezTo>
                <a:cubicBezTo>
                  <a:pt x="2614982" y="683269"/>
                  <a:pt x="2606546" y="641092"/>
                  <a:pt x="2623417" y="624221"/>
                </a:cubicBezTo>
                <a:cubicBezTo>
                  <a:pt x="2682465" y="565173"/>
                  <a:pt x="2724642" y="506125"/>
                  <a:pt x="2724642" y="455513"/>
                </a:cubicBezTo>
                <a:cubicBezTo>
                  <a:pt x="2724642" y="404900"/>
                  <a:pt x="2674030" y="328982"/>
                  <a:pt x="2674030" y="320546"/>
                </a:cubicBezTo>
                <a:cubicBezTo>
                  <a:pt x="2674030" y="303675"/>
                  <a:pt x="2682465" y="278369"/>
                  <a:pt x="2716207" y="278369"/>
                </a:cubicBezTo>
                <a:cubicBezTo>
                  <a:pt x="2783690" y="278369"/>
                  <a:pt x="2783690" y="421771"/>
                  <a:pt x="2783690" y="430207"/>
                </a:cubicBezTo>
                <a:close/>
                <a:moveTo>
                  <a:pt x="2488450" y="286804"/>
                </a:moveTo>
                <a:cubicBezTo>
                  <a:pt x="2471579" y="295240"/>
                  <a:pt x="2463144" y="286804"/>
                  <a:pt x="2437838" y="286804"/>
                </a:cubicBezTo>
                <a:cubicBezTo>
                  <a:pt x="2404096" y="286804"/>
                  <a:pt x="2353483" y="379594"/>
                  <a:pt x="2353483" y="388030"/>
                </a:cubicBezTo>
                <a:lnTo>
                  <a:pt x="2353483" y="354288"/>
                </a:lnTo>
                <a:cubicBezTo>
                  <a:pt x="2361919" y="312111"/>
                  <a:pt x="2404096" y="286804"/>
                  <a:pt x="2437838" y="278369"/>
                </a:cubicBezTo>
                <a:lnTo>
                  <a:pt x="2488450" y="286804"/>
                </a:lnTo>
                <a:close/>
                <a:moveTo>
                  <a:pt x="4344244" y="303675"/>
                </a:moveTo>
                <a:cubicBezTo>
                  <a:pt x="4344244" y="328982"/>
                  <a:pt x="4318937" y="388030"/>
                  <a:pt x="4318937" y="413336"/>
                </a:cubicBezTo>
                <a:cubicBezTo>
                  <a:pt x="4318937" y="430207"/>
                  <a:pt x="4335808" y="506125"/>
                  <a:pt x="4361115" y="556738"/>
                </a:cubicBezTo>
                <a:cubicBezTo>
                  <a:pt x="4369550" y="573609"/>
                  <a:pt x="4411727" y="582044"/>
                  <a:pt x="4420163" y="615786"/>
                </a:cubicBezTo>
                <a:cubicBezTo>
                  <a:pt x="4479210" y="826672"/>
                  <a:pt x="4572000" y="911026"/>
                  <a:pt x="4715402" y="911026"/>
                </a:cubicBezTo>
                <a:cubicBezTo>
                  <a:pt x="4791321" y="911026"/>
                  <a:pt x="4841934" y="885720"/>
                  <a:pt x="4926288" y="826672"/>
                </a:cubicBezTo>
                <a:cubicBezTo>
                  <a:pt x="4968465" y="792930"/>
                  <a:pt x="5035948" y="801365"/>
                  <a:pt x="5094996" y="784494"/>
                </a:cubicBezTo>
                <a:cubicBezTo>
                  <a:pt x="5145609" y="767624"/>
                  <a:pt x="5187786" y="700140"/>
                  <a:pt x="5221528" y="657963"/>
                </a:cubicBezTo>
                <a:lnTo>
                  <a:pt x="5272140" y="657963"/>
                </a:lnTo>
                <a:lnTo>
                  <a:pt x="5272140" y="674834"/>
                </a:lnTo>
                <a:cubicBezTo>
                  <a:pt x="5263705" y="742317"/>
                  <a:pt x="5179351" y="809801"/>
                  <a:pt x="5128738" y="826672"/>
                </a:cubicBezTo>
                <a:cubicBezTo>
                  <a:pt x="5086561" y="843542"/>
                  <a:pt x="5027513" y="851978"/>
                  <a:pt x="4993771" y="860413"/>
                </a:cubicBezTo>
                <a:cubicBezTo>
                  <a:pt x="4960030" y="868849"/>
                  <a:pt x="4934723" y="902590"/>
                  <a:pt x="4917853" y="911026"/>
                </a:cubicBezTo>
                <a:cubicBezTo>
                  <a:pt x="4858805" y="944768"/>
                  <a:pt x="4766015" y="970074"/>
                  <a:pt x="4698532" y="970074"/>
                </a:cubicBezTo>
                <a:cubicBezTo>
                  <a:pt x="4605742" y="970074"/>
                  <a:pt x="4529823" y="953203"/>
                  <a:pt x="4437033" y="826672"/>
                </a:cubicBezTo>
                <a:cubicBezTo>
                  <a:pt x="4411727" y="792930"/>
                  <a:pt x="4394856" y="750753"/>
                  <a:pt x="4386421" y="708576"/>
                </a:cubicBezTo>
                <a:cubicBezTo>
                  <a:pt x="4377985" y="691705"/>
                  <a:pt x="4386421" y="657963"/>
                  <a:pt x="4377985" y="641092"/>
                </a:cubicBezTo>
                <a:cubicBezTo>
                  <a:pt x="4369550" y="615786"/>
                  <a:pt x="4335808" y="598915"/>
                  <a:pt x="4318937" y="582044"/>
                </a:cubicBezTo>
                <a:cubicBezTo>
                  <a:pt x="4276760" y="531432"/>
                  <a:pt x="4259889" y="438642"/>
                  <a:pt x="4259889" y="396465"/>
                </a:cubicBezTo>
                <a:cubicBezTo>
                  <a:pt x="4259889" y="371159"/>
                  <a:pt x="4285196" y="312111"/>
                  <a:pt x="4310502" y="269934"/>
                </a:cubicBezTo>
                <a:cubicBezTo>
                  <a:pt x="4327373" y="278369"/>
                  <a:pt x="4344244" y="286804"/>
                  <a:pt x="4344244" y="303675"/>
                </a:cubicBezTo>
                <a:close/>
                <a:moveTo>
                  <a:pt x="2235388" y="269934"/>
                </a:moveTo>
                <a:cubicBezTo>
                  <a:pt x="2210081" y="295240"/>
                  <a:pt x="2167904" y="312111"/>
                  <a:pt x="2134162" y="337417"/>
                </a:cubicBezTo>
                <a:lnTo>
                  <a:pt x="2091985" y="328982"/>
                </a:lnTo>
                <a:cubicBezTo>
                  <a:pt x="2100421" y="286804"/>
                  <a:pt x="2159469" y="261498"/>
                  <a:pt x="2201646" y="261498"/>
                </a:cubicBezTo>
                <a:cubicBezTo>
                  <a:pt x="2218517" y="261498"/>
                  <a:pt x="2226952" y="261498"/>
                  <a:pt x="2235388" y="269934"/>
                </a:cubicBezTo>
                <a:close/>
                <a:moveTo>
                  <a:pt x="4960030" y="320546"/>
                </a:moveTo>
                <a:cubicBezTo>
                  <a:pt x="4951594" y="328982"/>
                  <a:pt x="4943159" y="337417"/>
                  <a:pt x="4926288" y="337417"/>
                </a:cubicBezTo>
                <a:cubicBezTo>
                  <a:pt x="4900982" y="337417"/>
                  <a:pt x="4850369" y="312111"/>
                  <a:pt x="4816627" y="295240"/>
                </a:cubicBezTo>
                <a:cubicBezTo>
                  <a:pt x="4816627" y="286804"/>
                  <a:pt x="4808192" y="269934"/>
                  <a:pt x="4816627" y="253063"/>
                </a:cubicBezTo>
                <a:lnTo>
                  <a:pt x="4833498" y="253063"/>
                </a:lnTo>
                <a:cubicBezTo>
                  <a:pt x="4850369" y="253063"/>
                  <a:pt x="4926288" y="286804"/>
                  <a:pt x="4960030" y="320546"/>
                </a:cubicBezTo>
                <a:close/>
                <a:moveTo>
                  <a:pt x="4572000" y="244627"/>
                </a:moveTo>
                <a:cubicBezTo>
                  <a:pt x="4597306" y="253063"/>
                  <a:pt x="4622613" y="244627"/>
                  <a:pt x="4647919" y="261498"/>
                </a:cubicBezTo>
                <a:cubicBezTo>
                  <a:pt x="4690096" y="295240"/>
                  <a:pt x="4706967" y="337417"/>
                  <a:pt x="4706967" y="362723"/>
                </a:cubicBezTo>
                <a:cubicBezTo>
                  <a:pt x="4706967" y="388030"/>
                  <a:pt x="4706967" y="388030"/>
                  <a:pt x="4698532" y="396465"/>
                </a:cubicBezTo>
                <a:cubicBezTo>
                  <a:pt x="4690096" y="379594"/>
                  <a:pt x="4681661" y="345852"/>
                  <a:pt x="4673225" y="328982"/>
                </a:cubicBezTo>
                <a:cubicBezTo>
                  <a:pt x="4656354" y="253063"/>
                  <a:pt x="4572000" y="278369"/>
                  <a:pt x="4546694" y="244627"/>
                </a:cubicBezTo>
                <a:lnTo>
                  <a:pt x="4572000" y="244627"/>
                </a:lnTo>
                <a:close/>
                <a:moveTo>
                  <a:pt x="3618797" y="362723"/>
                </a:moveTo>
                <a:cubicBezTo>
                  <a:pt x="3618797" y="413336"/>
                  <a:pt x="3593491" y="438642"/>
                  <a:pt x="3551314" y="438642"/>
                </a:cubicBezTo>
                <a:cubicBezTo>
                  <a:pt x="3542878" y="438642"/>
                  <a:pt x="3509137" y="413336"/>
                  <a:pt x="3500701" y="388030"/>
                </a:cubicBezTo>
                <a:cubicBezTo>
                  <a:pt x="3509137" y="379594"/>
                  <a:pt x="3509137" y="362723"/>
                  <a:pt x="3526007" y="362723"/>
                </a:cubicBezTo>
                <a:cubicBezTo>
                  <a:pt x="3551314" y="362723"/>
                  <a:pt x="3551314" y="379594"/>
                  <a:pt x="3559749" y="379594"/>
                </a:cubicBezTo>
                <a:cubicBezTo>
                  <a:pt x="3559749" y="379594"/>
                  <a:pt x="3568185" y="379594"/>
                  <a:pt x="3568185" y="362723"/>
                </a:cubicBezTo>
                <a:cubicBezTo>
                  <a:pt x="3568185" y="337417"/>
                  <a:pt x="3542878" y="337417"/>
                  <a:pt x="3526007" y="337417"/>
                </a:cubicBezTo>
                <a:cubicBezTo>
                  <a:pt x="3492266" y="337417"/>
                  <a:pt x="3441653" y="371159"/>
                  <a:pt x="3466959" y="421771"/>
                </a:cubicBezTo>
                <a:cubicBezTo>
                  <a:pt x="3450089" y="404900"/>
                  <a:pt x="3433218" y="379594"/>
                  <a:pt x="3433218" y="354288"/>
                </a:cubicBezTo>
                <a:cubicBezTo>
                  <a:pt x="3433218" y="328982"/>
                  <a:pt x="3466959" y="219321"/>
                  <a:pt x="3526007" y="219321"/>
                </a:cubicBezTo>
                <a:cubicBezTo>
                  <a:pt x="3593491" y="219321"/>
                  <a:pt x="3618797" y="345852"/>
                  <a:pt x="3618797" y="362723"/>
                </a:cubicBezTo>
                <a:close/>
                <a:moveTo>
                  <a:pt x="3829683" y="219321"/>
                </a:moveTo>
                <a:cubicBezTo>
                  <a:pt x="3779070" y="269934"/>
                  <a:pt x="3753764" y="447078"/>
                  <a:pt x="3635668" y="430207"/>
                </a:cubicBezTo>
                <a:cubicBezTo>
                  <a:pt x="3644103" y="413336"/>
                  <a:pt x="3652539" y="388030"/>
                  <a:pt x="3660974" y="362723"/>
                </a:cubicBezTo>
                <a:cubicBezTo>
                  <a:pt x="3660974" y="354288"/>
                  <a:pt x="3703151" y="362723"/>
                  <a:pt x="3728458" y="328982"/>
                </a:cubicBezTo>
                <a:lnTo>
                  <a:pt x="3728458" y="295240"/>
                </a:lnTo>
                <a:lnTo>
                  <a:pt x="3711587" y="278369"/>
                </a:lnTo>
                <a:cubicBezTo>
                  <a:pt x="3694716" y="295240"/>
                  <a:pt x="3686280" y="320546"/>
                  <a:pt x="3669410" y="328982"/>
                </a:cubicBezTo>
                <a:cubicBezTo>
                  <a:pt x="3644103" y="312111"/>
                  <a:pt x="3627233" y="286804"/>
                  <a:pt x="3627233" y="261498"/>
                </a:cubicBezTo>
                <a:cubicBezTo>
                  <a:pt x="3627233" y="244627"/>
                  <a:pt x="3635668" y="236192"/>
                  <a:pt x="3644103" y="227756"/>
                </a:cubicBezTo>
                <a:cubicBezTo>
                  <a:pt x="3686280" y="219321"/>
                  <a:pt x="3736893" y="227756"/>
                  <a:pt x="3779070" y="210886"/>
                </a:cubicBezTo>
                <a:lnTo>
                  <a:pt x="3829683" y="219321"/>
                </a:lnTo>
                <a:close/>
                <a:moveTo>
                  <a:pt x="4032133" y="261498"/>
                </a:moveTo>
                <a:cubicBezTo>
                  <a:pt x="4032133" y="286804"/>
                  <a:pt x="4023697" y="303675"/>
                  <a:pt x="3981520" y="312111"/>
                </a:cubicBezTo>
                <a:cubicBezTo>
                  <a:pt x="3964649" y="286804"/>
                  <a:pt x="3956214" y="244627"/>
                  <a:pt x="3930908" y="244627"/>
                </a:cubicBezTo>
                <a:cubicBezTo>
                  <a:pt x="3914037" y="244627"/>
                  <a:pt x="3871860" y="278369"/>
                  <a:pt x="3838118" y="286804"/>
                </a:cubicBezTo>
                <a:lnTo>
                  <a:pt x="3838118" y="253063"/>
                </a:lnTo>
                <a:cubicBezTo>
                  <a:pt x="3880295" y="202450"/>
                  <a:pt x="3914037" y="202450"/>
                  <a:pt x="3939343" y="202450"/>
                </a:cubicBezTo>
                <a:cubicBezTo>
                  <a:pt x="3989956" y="202450"/>
                  <a:pt x="4032133" y="202450"/>
                  <a:pt x="4032133" y="261498"/>
                </a:cubicBezTo>
                <a:close/>
                <a:moveTo>
                  <a:pt x="3365734" y="227756"/>
                </a:moveTo>
                <a:cubicBezTo>
                  <a:pt x="3374170" y="236192"/>
                  <a:pt x="3407911" y="236192"/>
                  <a:pt x="3433218" y="236192"/>
                </a:cubicBezTo>
                <a:cubicBezTo>
                  <a:pt x="3416347" y="278369"/>
                  <a:pt x="3407911" y="312111"/>
                  <a:pt x="3382605" y="337417"/>
                </a:cubicBezTo>
                <a:cubicBezTo>
                  <a:pt x="3374170" y="320546"/>
                  <a:pt x="3374170" y="303675"/>
                  <a:pt x="3382605" y="286804"/>
                </a:cubicBezTo>
                <a:lnTo>
                  <a:pt x="3365734" y="269934"/>
                </a:lnTo>
                <a:cubicBezTo>
                  <a:pt x="3357299" y="278369"/>
                  <a:pt x="3331993" y="286804"/>
                  <a:pt x="3331993" y="312111"/>
                </a:cubicBezTo>
                <a:cubicBezTo>
                  <a:pt x="3331993" y="328982"/>
                  <a:pt x="3374170" y="362723"/>
                  <a:pt x="3382605" y="371159"/>
                </a:cubicBezTo>
                <a:cubicBezTo>
                  <a:pt x="3399476" y="388030"/>
                  <a:pt x="3416347" y="413336"/>
                  <a:pt x="3433218" y="438642"/>
                </a:cubicBezTo>
                <a:cubicBezTo>
                  <a:pt x="3424782" y="447078"/>
                  <a:pt x="3424782" y="447078"/>
                  <a:pt x="3407911" y="447078"/>
                </a:cubicBezTo>
                <a:cubicBezTo>
                  <a:pt x="3382605" y="447078"/>
                  <a:pt x="3374170" y="438642"/>
                  <a:pt x="3365734" y="430207"/>
                </a:cubicBezTo>
                <a:cubicBezTo>
                  <a:pt x="3306686" y="404900"/>
                  <a:pt x="3306686" y="328982"/>
                  <a:pt x="3289816" y="303675"/>
                </a:cubicBezTo>
                <a:cubicBezTo>
                  <a:pt x="3281380" y="278369"/>
                  <a:pt x="3264509" y="244627"/>
                  <a:pt x="3264509" y="202450"/>
                </a:cubicBezTo>
                <a:lnTo>
                  <a:pt x="3306686" y="202450"/>
                </a:lnTo>
                <a:cubicBezTo>
                  <a:pt x="3331993" y="202450"/>
                  <a:pt x="3340428" y="219321"/>
                  <a:pt x="3365734" y="227756"/>
                </a:cubicBezTo>
                <a:close/>
                <a:moveTo>
                  <a:pt x="3256074" y="286804"/>
                </a:moveTo>
                <a:cubicBezTo>
                  <a:pt x="3256074" y="286804"/>
                  <a:pt x="3256074" y="295240"/>
                  <a:pt x="3239203" y="295240"/>
                </a:cubicBezTo>
                <a:cubicBezTo>
                  <a:pt x="3213897" y="295240"/>
                  <a:pt x="3163284" y="236192"/>
                  <a:pt x="3137978" y="236192"/>
                </a:cubicBezTo>
                <a:cubicBezTo>
                  <a:pt x="3070495" y="236192"/>
                  <a:pt x="3146413" y="303675"/>
                  <a:pt x="3078930" y="303675"/>
                </a:cubicBezTo>
                <a:cubicBezTo>
                  <a:pt x="3045188" y="303675"/>
                  <a:pt x="3045188" y="269934"/>
                  <a:pt x="3045188" y="261498"/>
                </a:cubicBezTo>
                <a:cubicBezTo>
                  <a:pt x="3045188" y="202450"/>
                  <a:pt x="3137978" y="194015"/>
                  <a:pt x="3154849" y="194015"/>
                </a:cubicBezTo>
                <a:cubicBezTo>
                  <a:pt x="3180155" y="194015"/>
                  <a:pt x="3256074" y="236192"/>
                  <a:pt x="3256074" y="286804"/>
                </a:cubicBezTo>
                <a:close/>
                <a:moveTo>
                  <a:pt x="2547498" y="177144"/>
                </a:moveTo>
                <a:cubicBezTo>
                  <a:pt x="2539063" y="194015"/>
                  <a:pt x="2522192" y="219321"/>
                  <a:pt x="2505321" y="236192"/>
                </a:cubicBezTo>
                <a:cubicBezTo>
                  <a:pt x="2437838" y="210886"/>
                  <a:pt x="2311306" y="286804"/>
                  <a:pt x="2311306" y="362723"/>
                </a:cubicBezTo>
                <a:cubicBezTo>
                  <a:pt x="2311306" y="388030"/>
                  <a:pt x="2336613" y="430207"/>
                  <a:pt x="2361919" y="455513"/>
                </a:cubicBezTo>
                <a:cubicBezTo>
                  <a:pt x="2378790" y="438642"/>
                  <a:pt x="2404096" y="413336"/>
                  <a:pt x="2420967" y="413336"/>
                </a:cubicBezTo>
                <a:cubicBezTo>
                  <a:pt x="2471579" y="413336"/>
                  <a:pt x="2471579" y="455513"/>
                  <a:pt x="2471579" y="472384"/>
                </a:cubicBezTo>
                <a:cubicBezTo>
                  <a:pt x="2471579" y="514561"/>
                  <a:pt x="2429402" y="548303"/>
                  <a:pt x="2387225" y="548303"/>
                </a:cubicBezTo>
                <a:cubicBezTo>
                  <a:pt x="2277565" y="548303"/>
                  <a:pt x="2235388" y="447078"/>
                  <a:pt x="2235388" y="379594"/>
                </a:cubicBezTo>
                <a:cubicBezTo>
                  <a:pt x="2235388" y="312111"/>
                  <a:pt x="2328177" y="168708"/>
                  <a:pt x="2420967" y="177144"/>
                </a:cubicBezTo>
                <a:lnTo>
                  <a:pt x="2547498" y="177144"/>
                </a:lnTo>
                <a:close/>
                <a:moveTo>
                  <a:pt x="4799757" y="362723"/>
                </a:moveTo>
                <a:cubicBezTo>
                  <a:pt x="4799757" y="463948"/>
                  <a:pt x="4732273" y="522996"/>
                  <a:pt x="4647919" y="522996"/>
                </a:cubicBezTo>
                <a:cubicBezTo>
                  <a:pt x="4597306" y="522996"/>
                  <a:pt x="4563565" y="480819"/>
                  <a:pt x="4563565" y="447078"/>
                </a:cubicBezTo>
                <a:cubicBezTo>
                  <a:pt x="4563565" y="396465"/>
                  <a:pt x="4588871" y="388030"/>
                  <a:pt x="4614177" y="388030"/>
                </a:cubicBezTo>
                <a:cubicBezTo>
                  <a:pt x="4664790" y="388030"/>
                  <a:pt x="4664790" y="413336"/>
                  <a:pt x="4681661" y="447078"/>
                </a:cubicBezTo>
                <a:lnTo>
                  <a:pt x="4706967" y="447078"/>
                </a:lnTo>
                <a:cubicBezTo>
                  <a:pt x="4723838" y="421771"/>
                  <a:pt x="4740709" y="388030"/>
                  <a:pt x="4740709" y="371159"/>
                </a:cubicBezTo>
                <a:cubicBezTo>
                  <a:pt x="4740709" y="328982"/>
                  <a:pt x="4698532" y="236192"/>
                  <a:pt x="4631048" y="219321"/>
                </a:cubicBezTo>
                <a:cubicBezTo>
                  <a:pt x="4597306" y="210886"/>
                  <a:pt x="4555129" y="210886"/>
                  <a:pt x="4521388" y="202450"/>
                </a:cubicBezTo>
                <a:cubicBezTo>
                  <a:pt x="4504517" y="194015"/>
                  <a:pt x="4496081" y="177144"/>
                  <a:pt x="4479210" y="160273"/>
                </a:cubicBezTo>
                <a:cubicBezTo>
                  <a:pt x="4496081" y="151838"/>
                  <a:pt x="4521388" y="151838"/>
                  <a:pt x="4546694" y="151838"/>
                </a:cubicBezTo>
                <a:cubicBezTo>
                  <a:pt x="4656354" y="151838"/>
                  <a:pt x="4799757" y="210886"/>
                  <a:pt x="4799757" y="362723"/>
                </a:cubicBezTo>
                <a:close/>
                <a:moveTo>
                  <a:pt x="4276760" y="194015"/>
                </a:moveTo>
                <a:cubicBezTo>
                  <a:pt x="4361115" y="219321"/>
                  <a:pt x="4428598" y="320546"/>
                  <a:pt x="4428598" y="371159"/>
                </a:cubicBezTo>
                <a:cubicBezTo>
                  <a:pt x="4428598" y="396465"/>
                  <a:pt x="4420163" y="421771"/>
                  <a:pt x="4411727" y="438642"/>
                </a:cubicBezTo>
                <a:cubicBezTo>
                  <a:pt x="4411727" y="404900"/>
                  <a:pt x="4411727" y="354288"/>
                  <a:pt x="4394856" y="320546"/>
                </a:cubicBezTo>
                <a:cubicBezTo>
                  <a:pt x="4361115" y="244627"/>
                  <a:pt x="4285196" y="210886"/>
                  <a:pt x="4234583" y="202450"/>
                </a:cubicBezTo>
                <a:cubicBezTo>
                  <a:pt x="4006827" y="160273"/>
                  <a:pt x="3770635" y="134967"/>
                  <a:pt x="3551314" y="134967"/>
                </a:cubicBezTo>
                <a:cubicBezTo>
                  <a:pt x="3272945" y="134967"/>
                  <a:pt x="2969269" y="160273"/>
                  <a:pt x="2707771" y="244627"/>
                </a:cubicBezTo>
                <a:cubicBezTo>
                  <a:pt x="2648723" y="261498"/>
                  <a:pt x="2623417" y="320546"/>
                  <a:pt x="2623417" y="354288"/>
                </a:cubicBezTo>
                <a:cubicBezTo>
                  <a:pt x="2623417" y="379594"/>
                  <a:pt x="2631852" y="404900"/>
                  <a:pt x="2648723" y="430207"/>
                </a:cubicBezTo>
                <a:cubicBezTo>
                  <a:pt x="2648723" y="430207"/>
                  <a:pt x="2640288" y="438642"/>
                  <a:pt x="2640288" y="447078"/>
                </a:cubicBezTo>
                <a:cubicBezTo>
                  <a:pt x="2623417" y="430207"/>
                  <a:pt x="2606546" y="396465"/>
                  <a:pt x="2606546" y="371159"/>
                </a:cubicBezTo>
                <a:cubicBezTo>
                  <a:pt x="2606546" y="328982"/>
                  <a:pt x="2631852" y="253063"/>
                  <a:pt x="2682465" y="236192"/>
                </a:cubicBezTo>
                <a:cubicBezTo>
                  <a:pt x="2876480" y="151838"/>
                  <a:pt x="3298251" y="118096"/>
                  <a:pt x="3559749" y="118096"/>
                </a:cubicBezTo>
                <a:cubicBezTo>
                  <a:pt x="3770635" y="118096"/>
                  <a:pt x="4074310" y="134967"/>
                  <a:pt x="4276760" y="194015"/>
                </a:cubicBezTo>
                <a:close/>
                <a:moveTo>
                  <a:pt x="3585055" y="16871"/>
                </a:moveTo>
                <a:cubicBezTo>
                  <a:pt x="3736893" y="25306"/>
                  <a:pt x="3795941" y="25306"/>
                  <a:pt x="3812812" y="25306"/>
                </a:cubicBezTo>
                <a:cubicBezTo>
                  <a:pt x="3838118" y="25306"/>
                  <a:pt x="3930908" y="42177"/>
                  <a:pt x="3989956" y="42177"/>
                </a:cubicBezTo>
                <a:cubicBezTo>
                  <a:pt x="4057439" y="50613"/>
                  <a:pt x="4538258" y="75919"/>
                  <a:pt x="4538258" y="345852"/>
                </a:cubicBezTo>
                <a:cubicBezTo>
                  <a:pt x="4538258" y="388030"/>
                  <a:pt x="4512952" y="489255"/>
                  <a:pt x="4462340" y="522996"/>
                </a:cubicBezTo>
                <a:cubicBezTo>
                  <a:pt x="4445469" y="514561"/>
                  <a:pt x="4428598" y="497690"/>
                  <a:pt x="4428598" y="472384"/>
                </a:cubicBezTo>
                <a:cubicBezTo>
                  <a:pt x="4428598" y="455513"/>
                  <a:pt x="4462340" y="396465"/>
                  <a:pt x="4462340" y="371159"/>
                </a:cubicBezTo>
                <a:cubicBezTo>
                  <a:pt x="4462340" y="59048"/>
                  <a:pt x="3618797" y="84354"/>
                  <a:pt x="3551314" y="84354"/>
                </a:cubicBezTo>
                <a:cubicBezTo>
                  <a:pt x="3483830" y="84354"/>
                  <a:pt x="2572804" y="84354"/>
                  <a:pt x="2572804" y="345852"/>
                </a:cubicBezTo>
                <a:cubicBezTo>
                  <a:pt x="2572804" y="371159"/>
                  <a:pt x="2572804" y="413336"/>
                  <a:pt x="2589675" y="447078"/>
                </a:cubicBezTo>
                <a:cubicBezTo>
                  <a:pt x="2598111" y="463948"/>
                  <a:pt x="2631852" y="472384"/>
                  <a:pt x="2631852" y="497690"/>
                </a:cubicBezTo>
                <a:cubicBezTo>
                  <a:pt x="2631852" y="514561"/>
                  <a:pt x="2614982" y="531432"/>
                  <a:pt x="2606546" y="548303"/>
                </a:cubicBezTo>
                <a:cubicBezTo>
                  <a:pt x="2530627" y="531432"/>
                  <a:pt x="2513757" y="413336"/>
                  <a:pt x="2513757" y="379594"/>
                </a:cubicBezTo>
                <a:cubicBezTo>
                  <a:pt x="2513757" y="278369"/>
                  <a:pt x="2530627" y="210886"/>
                  <a:pt x="2657159" y="143402"/>
                </a:cubicBezTo>
                <a:cubicBezTo>
                  <a:pt x="2716207" y="109661"/>
                  <a:pt x="2800561" y="84354"/>
                  <a:pt x="2876480" y="75919"/>
                </a:cubicBezTo>
                <a:cubicBezTo>
                  <a:pt x="3078930" y="42177"/>
                  <a:pt x="3306686" y="16871"/>
                  <a:pt x="3517572" y="8435"/>
                </a:cubicBezTo>
                <a:cubicBezTo>
                  <a:pt x="3534443" y="8435"/>
                  <a:pt x="3526007" y="0"/>
                  <a:pt x="3542878" y="0"/>
                </a:cubicBezTo>
                <a:cubicBezTo>
                  <a:pt x="3568185" y="0"/>
                  <a:pt x="3576620" y="16871"/>
                  <a:pt x="3585055" y="16871"/>
                </a:cubicBezTo>
                <a:close/>
              </a:path>
            </a:pathLst>
          </a:custGeom>
          <a:gradFill>
            <a:gsLst>
              <a:gs pos="50000">
                <a:srgbClr val="FFF5D6"/>
              </a:gs>
              <a:gs pos="0">
                <a:srgbClr val="D71E1D"/>
              </a:gs>
              <a:gs pos="100000">
                <a:srgbClr val="D71E1D"/>
              </a:gs>
            </a:gsLst>
            <a:lin ang="5400000" scaled="1"/>
          </a:gradFill>
          <a:ln w="8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6546AA6-27F5-E744-A5C6-329F0093D21B}"/>
              </a:ext>
            </a:extLst>
          </p:cNvPr>
          <p:cNvGrpSpPr/>
          <p:nvPr/>
        </p:nvGrpSpPr>
        <p:grpSpPr>
          <a:xfrm>
            <a:off x="1021899" y="1843314"/>
            <a:ext cx="2966425" cy="1040453"/>
            <a:chOff x="1021899" y="1843314"/>
            <a:chExt cx="2966425" cy="1040453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8F569DBD-1023-A2D9-2096-B7034A0C380C}"/>
                </a:ext>
              </a:extLst>
            </p:cNvPr>
            <p:cNvSpPr/>
            <p:nvPr/>
          </p:nvSpPr>
          <p:spPr>
            <a:xfrm>
              <a:off x="1055688" y="1843314"/>
              <a:ext cx="2776083" cy="478972"/>
            </a:xfrm>
            <a:prstGeom prst="roundRect">
              <a:avLst>
                <a:gd name="adj" fmla="val 50000"/>
              </a:avLst>
            </a:prstGeom>
            <a:solidFill>
              <a:srgbClr val="D71E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1B3E930-D447-9977-CBC9-896B62CEF1A4}"/>
                </a:ext>
              </a:extLst>
            </p:cNvPr>
            <p:cNvGrpSpPr/>
            <p:nvPr/>
          </p:nvGrpSpPr>
          <p:grpSpPr>
            <a:xfrm>
              <a:off x="1021899" y="1914751"/>
              <a:ext cx="2966425" cy="969016"/>
              <a:chOff x="-141369" y="1907260"/>
              <a:chExt cx="2966425" cy="969016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1865CEF-6348-B105-417E-D675A8E7C66C}"/>
                  </a:ext>
                </a:extLst>
              </p:cNvPr>
              <p:cNvSpPr txBox="1"/>
              <p:nvPr/>
            </p:nvSpPr>
            <p:spPr>
              <a:xfrm>
                <a:off x="-141369" y="234382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5960618-C991-66B4-3C02-0F1A68D44EFB}"/>
                  </a:ext>
                </a:extLst>
              </p:cNvPr>
              <p:cNvSpPr txBox="1"/>
              <p:nvPr/>
            </p:nvSpPr>
            <p:spPr>
              <a:xfrm>
                <a:off x="348529" y="1907260"/>
                <a:ext cx="18638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9CEFB34-97F9-688D-6427-7D8C02F09700}"/>
              </a:ext>
            </a:extLst>
          </p:cNvPr>
          <p:cNvGrpSpPr/>
          <p:nvPr/>
        </p:nvGrpSpPr>
        <p:grpSpPr>
          <a:xfrm>
            <a:off x="8263016" y="1843314"/>
            <a:ext cx="2966425" cy="1040453"/>
            <a:chOff x="960516" y="1843314"/>
            <a:chExt cx="2966425" cy="1040453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26C4AF02-928A-7D99-296A-67412B6FDE58}"/>
                </a:ext>
              </a:extLst>
            </p:cNvPr>
            <p:cNvSpPr/>
            <p:nvPr/>
          </p:nvSpPr>
          <p:spPr>
            <a:xfrm>
              <a:off x="1055688" y="1843314"/>
              <a:ext cx="2776083" cy="47897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7501341-1F11-3F12-0258-E63226156205}"/>
                </a:ext>
              </a:extLst>
            </p:cNvPr>
            <p:cNvGrpSpPr/>
            <p:nvPr/>
          </p:nvGrpSpPr>
          <p:grpSpPr>
            <a:xfrm>
              <a:off x="960516" y="1914751"/>
              <a:ext cx="2966425" cy="969016"/>
              <a:chOff x="-202752" y="1907260"/>
              <a:chExt cx="2966425" cy="969016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1437132-9A82-582A-26F6-FFB3FF33BCC0}"/>
                  </a:ext>
                </a:extLst>
              </p:cNvPr>
              <p:cNvSpPr txBox="1"/>
              <p:nvPr/>
            </p:nvSpPr>
            <p:spPr>
              <a:xfrm>
                <a:off x="-202752" y="234382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6D86820-68E2-02A0-C6EE-050C9531DA45}"/>
                  </a:ext>
                </a:extLst>
              </p:cNvPr>
              <p:cNvSpPr txBox="1"/>
              <p:nvPr/>
            </p:nvSpPr>
            <p:spPr>
              <a:xfrm>
                <a:off x="348528" y="1907260"/>
                <a:ext cx="18638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600" b="1">
                    <a:solidFill>
                      <a:srgbClr val="D71E1D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218942F-6C69-E243-3387-99877A75F7C2}"/>
              </a:ext>
            </a:extLst>
          </p:cNvPr>
          <p:cNvGrpSpPr/>
          <p:nvPr/>
        </p:nvGrpSpPr>
        <p:grpSpPr>
          <a:xfrm>
            <a:off x="1021899" y="3253014"/>
            <a:ext cx="2966425" cy="1040453"/>
            <a:chOff x="1021899" y="1843314"/>
            <a:chExt cx="2966425" cy="1040453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F57C0269-7CBC-1DA3-2BB6-C1E89385B720}"/>
                </a:ext>
              </a:extLst>
            </p:cNvPr>
            <p:cNvSpPr/>
            <p:nvPr/>
          </p:nvSpPr>
          <p:spPr>
            <a:xfrm>
              <a:off x="1055688" y="1843314"/>
              <a:ext cx="2776083" cy="47897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35F28B2-638A-A60C-9FBF-32F7C592AF18}"/>
                </a:ext>
              </a:extLst>
            </p:cNvPr>
            <p:cNvGrpSpPr/>
            <p:nvPr/>
          </p:nvGrpSpPr>
          <p:grpSpPr>
            <a:xfrm>
              <a:off x="1021899" y="1914751"/>
              <a:ext cx="2966425" cy="969016"/>
              <a:chOff x="-141369" y="1907260"/>
              <a:chExt cx="2966425" cy="969016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215D184-6CA6-0FD7-814D-C96C620B7945}"/>
                  </a:ext>
                </a:extLst>
              </p:cNvPr>
              <p:cNvSpPr txBox="1"/>
              <p:nvPr/>
            </p:nvSpPr>
            <p:spPr>
              <a:xfrm>
                <a:off x="-141369" y="234382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19730FD-9130-175F-362C-9971CAE477B0}"/>
                  </a:ext>
                </a:extLst>
              </p:cNvPr>
              <p:cNvSpPr txBox="1"/>
              <p:nvPr/>
            </p:nvSpPr>
            <p:spPr>
              <a:xfrm>
                <a:off x="348529" y="1907260"/>
                <a:ext cx="18638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rgbClr val="D71E1D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8406F30-73DE-6985-B230-1307504EA1E1}"/>
              </a:ext>
            </a:extLst>
          </p:cNvPr>
          <p:cNvGrpSpPr/>
          <p:nvPr/>
        </p:nvGrpSpPr>
        <p:grpSpPr>
          <a:xfrm>
            <a:off x="8263016" y="3253014"/>
            <a:ext cx="2966425" cy="1040453"/>
            <a:chOff x="960516" y="1843314"/>
            <a:chExt cx="2966425" cy="1040453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2C1B48A4-B3A0-DD0A-4F92-59DC9354B83C}"/>
                </a:ext>
              </a:extLst>
            </p:cNvPr>
            <p:cNvSpPr/>
            <p:nvPr/>
          </p:nvSpPr>
          <p:spPr>
            <a:xfrm>
              <a:off x="1055688" y="1843314"/>
              <a:ext cx="2776083" cy="478972"/>
            </a:xfrm>
            <a:prstGeom prst="roundRect">
              <a:avLst>
                <a:gd name="adj" fmla="val 50000"/>
              </a:avLst>
            </a:prstGeom>
            <a:solidFill>
              <a:srgbClr val="D71E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7BAFE3C-EC3F-0B2E-28E1-D654F08ED19D}"/>
                </a:ext>
              </a:extLst>
            </p:cNvPr>
            <p:cNvGrpSpPr/>
            <p:nvPr/>
          </p:nvGrpSpPr>
          <p:grpSpPr>
            <a:xfrm>
              <a:off x="960516" y="1914751"/>
              <a:ext cx="2966425" cy="969016"/>
              <a:chOff x="-202752" y="1907260"/>
              <a:chExt cx="2966425" cy="969016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8A65CD8-4FCF-BB03-2B00-60B8687EAD93}"/>
                  </a:ext>
                </a:extLst>
              </p:cNvPr>
              <p:cNvSpPr txBox="1"/>
              <p:nvPr/>
            </p:nvSpPr>
            <p:spPr>
              <a:xfrm>
                <a:off x="-202752" y="234382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D530B78E-0A65-4B47-C5FF-1BB43C109D79}"/>
                  </a:ext>
                </a:extLst>
              </p:cNvPr>
              <p:cNvSpPr txBox="1"/>
              <p:nvPr/>
            </p:nvSpPr>
            <p:spPr>
              <a:xfrm>
                <a:off x="348528" y="1907260"/>
                <a:ext cx="18638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40C9828-0AE8-949B-6471-230238A2DD18}"/>
              </a:ext>
            </a:extLst>
          </p:cNvPr>
          <p:cNvGrpSpPr/>
          <p:nvPr/>
        </p:nvGrpSpPr>
        <p:grpSpPr>
          <a:xfrm>
            <a:off x="1021899" y="4662714"/>
            <a:ext cx="2966425" cy="1040453"/>
            <a:chOff x="1021899" y="1843314"/>
            <a:chExt cx="2966425" cy="104045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959FE958-F930-2A14-CF3D-38D6B8DE1CAF}"/>
                </a:ext>
              </a:extLst>
            </p:cNvPr>
            <p:cNvSpPr/>
            <p:nvPr/>
          </p:nvSpPr>
          <p:spPr>
            <a:xfrm>
              <a:off x="1055688" y="1843314"/>
              <a:ext cx="2776083" cy="478972"/>
            </a:xfrm>
            <a:prstGeom prst="roundRect">
              <a:avLst>
                <a:gd name="adj" fmla="val 50000"/>
              </a:avLst>
            </a:prstGeom>
            <a:solidFill>
              <a:srgbClr val="D71E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6BBA871-0854-BCBE-404A-CAE80D29D686}"/>
                </a:ext>
              </a:extLst>
            </p:cNvPr>
            <p:cNvGrpSpPr/>
            <p:nvPr/>
          </p:nvGrpSpPr>
          <p:grpSpPr>
            <a:xfrm>
              <a:off x="1021899" y="1914751"/>
              <a:ext cx="2966425" cy="969016"/>
              <a:chOff x="-141369" y="1907260"/>
              <a:chExt cx="2966425" cy="969016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A707875A-E7EE-D34E-55A0-6B3E58F5DD84}"/>
                  </a:ext>
                </a:extLst>
              </p:cNvPr>
              <p:cNvSpPr txBox="1"/>
              <p:nvPr/>
            </p:nvSpPr>
            <p:spPr>
              <a:xfrm>
                <a:off x="-141369" y="234382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1DE9A9B5-3190-C4CB-78BB-BEA09FF45061}"/>
                  </a:ext>
                </a:extLst>
              </p:cNvPr>
              <p:cNvSpPr txBox="1"/>
              <p:nvPr/>
            </p:nvSpPr>
            <p:spPr>
              <a:xfrm>
                <a:off x="348529" y="1907260"/>
                <a:ext cx="18638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0E4AC23-DCBE-7D50-D126-381B443FD496}"/>
              </a:ext>
            </a:extLst>
          </p:cNvPr>
          <p:cNvGrpSpPr/>
          <p:nvPr/>
        </p:nvGrpSpPr>
        <p:grpSpPr>
          <a:xfrm>
            <a:off x="8263016" y="4662714"/>
            <a:ext cx="2966425" cy="1040453"/>
            <a:chOff x="960516" y="1843314"/>
            <a:chExt cx="2966425" cy="104045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6D4F6955-5692-C0B8-B987-9DD263E51A42}"/>
                </a:ext>
              </a:extLst>
            </p:cNvPr>
            <p:cNvSpPr/>
            <p:nvPr/>
          </p:nvSpPr>
          <p:spPr>
            <a:xfrm>
              <a:off x="1055688" y="1843314"/>
              <a:ext cx="2776083" cy="47897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0F4DC6-17E7-7EDC-D0C2-8AE99759E7A6}"/>
                </a:ext>
              </a:extLst>
            </p:cNvPr>
            <p:cNvGrpSpPr/>
            <p:nvPr/>
          </p:nvGrpSpPr>
          <p:grpSpPr>
            <a:xfrm>
              <a:off x="960516" y="1914751"/>
              <a:ext cx="2966425" cy="969016"/>
              <a:chOff x="-202752" y="1907260"/>
              <a:chExt cx="2966425" cy="969016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FA9222DA-93D9-0634-2682-88E911241ADA}"/>
                  </a:ext>
                </a:extLst>
              </p:cNvPr>
              <p:cNvSpPr txBox="1"/>
              <p:nvPr/>
            </p:nvSpPr>
            <p:spPr>
              <a:xfrm>
                <a:off x="-202752" y="234382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1000" b="0" i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F57620ED-6808-2E3C-4509-5B026D2B6933}"/>
                  </a:ext>
                </a:extLst>
              </p:cNvPr>
              <p:cNvSpPr txBox="1"/>
              <p:nvPr/>
            </p:nvSpPr>
            <p:spPr>
              <a:xfrm>
                <a:off x="348528" y="1907260"/>
                <a:ext cx="18638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600" b="1">
                    <a:solidFill>
                      <a:srgbClr val="D71E1D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935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9" name="矩形: 剪去单角 444"/>
          <p:cNvSpPr/>
          <p:nvPr/>
        </p:nvSpPr>
        <p:spPr>
          <a:xfrm>
            <a:off x="4743489" y="2090054"/>
            <a:ext cx="2722417" cy="3229490"/>
          </a:xfrm>
          <a:prstGeom prst="snip1Rect">
            <a:avLst>
              <a:gd name="adj" fmla="val 29383"/>
            </a:avLst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4743490" y="5193734"/>
            <a:ext cx="2722417" cy="125810"/>
          </a:xfrm>
          <a:prstGeom prst="rect">
            <a:avLst/>
          </a:prstGeom>
          <a:solidFill>
            <a:srgbClr val="D71E1D"/>
          </a:solidFill>
          <a:ln w="12700">
            <a:noFill/>
            <a:prstDash val="solid"/>
            <a:round/>
          </a:ln>
          <a:effectLst/>
        </p:spPr>
        <p:txBody>
          <a:bodyPr anchor="ctr"/>
          <a:lstStyle/>
          <a:p>
            <a:pPr algn="ctr" defTabSz="1217295"/>
            <a:endParaRPr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1" name="任意多边形: 形状 445"/>
          <p:cNvSpPr/>
          <p:nvPr/>
        </p:nvSpPr>
        <p:spPr bwMode="auto">
          <a:xfrm>
            <a:off x="6779054" y="2090054"/>
            <a:ext cx="686854" cy="735344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rgbClr val="D71E1D"/>
          </a:solidFill>
          <a:ln w="12700">
            <a:noFill/>
            <a:prstDash val="solid"/>
            <a:round/>
          </a:ln>
          <a:effectLst/>
        </p:spPr>
        <p:txBody>
          <a:bodyPr vert="horz" wrap="square" lIns="162560" tIns="81280" rIns="162560" bIns="81280" anchor="t" anchorCtr="0" compatLnSpc="1">
            <a:normAutofit/>
          </a:bodyPr>
          <a:lstStyle/>
          <a:p>
            <a:pPr algn="r" defTabSz="1217295"/>
            <a:r>
              <a:rPr lang="en-US" altLang="zh-CN" sz="20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36" name="矩形: 剪去单角 437"/>
          <p:cNvSpPr/>
          <p:nvPr/>
        </p:nvSpPr>
        <p:spPr>
          <a:xfrm>
            <a:off x="1583499" y="2090054"/>
            <a:ext cx="2722417" cy="3229490"/>
          </a:xfrm>
          <a:prstGeom prst="snip1Rect">
            <a:avLst>
              <a:gd name="adj" fmla="val 29383"/>
            </a:avLst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1583500" y="5193733"/>
            <a:ext cx="2722417" cy="125811"/>
          </a:xfrm>
          <a:prstGeom prst="rect">
            <a:avLst/>
          </a:prstGeom>
          <a:solidFill>
            <a:srgbClr val="D71E1D"/>
          </a:solidFill>
          <a:ln w="12700">
            <a:noFill/>
            <a:prstDash val="solid"/>
            <a:round/>
          </a:ln>
          <a:effectLst/>
        </p:spPr>
        <p:txBody>
          <a:bodyPr anchor="ctr"/>
          <a:lstStyle/>
          <a:p>
            <a:pPr algn="ctr" defTabSz="1217295"/>
            <a:endParaRPr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8" name="任意多边形: 形状 438"/>
          <p:cNvSpPr/>
          <p:nvPr/>
        </p:nvSpPr>
        <p:spPr bwMode="auto">
          <a:xfrm>
            <a:off x="3619064" y="2090054"/>
            <a:ext cx="686854" cy="735344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rgbClr val="D71E1D"/>
          </a:solidFill>
          <a:ln w="12700">
            <a:noFill/>
            <a:prstDash val="solid"/>
            <a:round/>
          </a:ln>
          <a:effectLst/>
        </p:spPr>
        <p:txBody>
          <a:bodyPr vert="horz" wrap="square" lIns="162560" tIns="81280" rIns="162560" bIns="81280" anchor="t" anchorCtr="0" compatLnSpc="1">
            <a:normAutofit/>
          </a:bodyPr>
          <a:lstStyle/>
          <a:p>
            <a:pPr algn="r" defTabSz="1217295"/>
            <a:r>
              <a:rPr lang="en-US" altLang="ko-KR" sz="2000" b="1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en-US" altLang="ko-KR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3" name="矩形: 剪去单角 455"/>
          <p:cNvSpPr/>
          <p:nvPr/>
        </p:nvSpPr>
        <p:spPr>
          <a:xfrm>
            <a:off x="7903479" y="2090054"/>
            <a:ext cx="2722418" cy="3229490"/>
          </a:xfrm>
          <a:prstGeom prst="snip1Rect">
            <a:avLst>
              <a:gd name="adj" fmla="val 29383"/>
            </a:avLst>
          </a:prstGeom>
          <a:gradFill flip="none" rotWithShape="1">
            <a:gsLst>
              <a:gs pos="80700">
                <a:srgbClr val="FFF5D6">
                  <a:alpha val="0"/>
                </a:srgbClr>
              </a:gs>
              <a:gs pos="0">
                <a:schemeClr val="bg1"/>
              </a:gs>
              <a:gs pos="100000">
                <a:srgbClr val="D71E1D">
                  <a:alpha val="15000"/>
                </a:srgbClr>
              </a:gs>
            </a:gsLst>
            <a:lin ang="5400000" scaled="1"/>
            <a:tileRect/>
          </a:gradFill>
          <a:ln w="19050">
            <a:solidFill>
              <a:srgbClr val="D71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7903479" y="5193733"/>
            <a:ext cx="2722418" cy="125811"/>
          </a:xfrm>
          <a:prstGeom prst="rect">
            <a:avLst/>
          </a:prstGeom>
          <a:solidFill>
            <a:srgbClr val="D71E1D"/>
          </a:solidFill>
          <a:ln w="12700">
            <a:noFill/>
            <a:prstDash val="solid"/>
            <a:round/>
          </a:ln>
          <a:effectLst/>
        </p:spPr>
        <p:txBody>
          <a:bodyPr anchor="ctr"/>
          <a:lstStyle/>
          <a:p>
            <a:pPr algn="ctr" defTabSz="1217295"/>
            <a:endParaRPr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5" name="任意多边形: 形状 456"/>
          <p:cNvSpPr/>
          <p:nvPr/>
        </p:nvSpPr>
        <p:spPr bwMode="auto">
          <a:xfrm>
            <a:off x="9939043" y="2090054"/>
            <a:ext cx="686855" cy="735344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rgbClr val="D71E1D"/>
          </a:solidFill>
          <a:ln w="12700">
            <a:noFill/>
            <a:prstDash val="solid"/>
            <a:round/>
          </a:ln>
          <a:effectLst/>
        </p:spPr>
        <p:txBody>
          <a:bodyPr vert="horz" wrap="square" lIns="162560" tIns="81280" rIns="162560" bIns="81280" anchor="t" anchorCtr="0" compatLnSpc="1">
            <a:normAutofit/>
          </a:bodyPr>
          <a:lstStyle/>
          <a:p>
            <a:pPr algn="r" defTabSz="1217295"/>
            <a:r>
              <a:rPr lang="en-US" altLang="ko-KR" sz="20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" name="KSO_Shape" descr="D:\51PPT模板网\51pptmoban.com\图片.jpg">
            <a:extLst>
              <a:ext uri="{FF2B5EF4-FFF2-40B4-BE49-F238E27FC236}">
                <a16:creationId xmlns:a16="http://schemas.microsoft.com/office/drawing/2014/main" id="{FA040505-6342-C51B-EC72-DE4694CB9003}"/>
              </a:ext>
            </a:extLst>
          </p:cNvPr>
          <p:cNvSpPr/>
          <p:nvPr/>
        </p:nvSpPr>
        <p:spPr>
          <a:xfrm>
            <a:off x="5819818" y="2552487"/>
            <a:ext cx="569758" cy="483344"/>
          </a:xfrm>
          <a:custGeom>
            <a:avLst/>
            <a:gdLst>
              <a:gd name="connsiteX0" fmla="*/ 3261356 w 3261356"/>
              <a:gd name="connsiteY0" fmla="*/ 1385789 h 2766950"/>
              <a:gd name="connsiteX1" fmla="*/ 3261356 w 3261356"/>
              <a:gd name="connsiteY1" fmla="*/ 2634211 h 2766950"/>
              <a:gd name="connsiteX2" fmla="*/ 3259675 w 3261356"/>
              <a:gd name="connsiteY2" fmla="*/ 2649333 h 2766950"/>
              <a:gd name="connsiteX3" fmla="*/ 3256313 w 3261356"/>
              <a:gd name="connsiteY3" fmla="*/ 2662775 h 2766950"/>
              <a:gd name="connsiteX4" fmla="*/ 3252951 w 3261356"/>
              <a:gd name="connsiteY4" fmla="*/ 2674537 h 2766950"/>
              <a:gd name="connsiteX5" fmla="*/ 3244545 w 3261356"/>
              <a:gd name="connsiteY5" fmla="*/ 2686298 h 2766950"/>
              <a:gd name="connsiteX6" fmla="*/ 3237821 w 3261356"/>
              <a:gd name="connsiteY6" fmla="*/ 2698060 h 2766950"/>
              <a:gd name="connsiteX7" fmla="*/ 3229415 w 3261356"/>
              <a:gd name="connsiteY7" fmla="*/ 2709822 h 2766950"/>
              <a:gd name="connsiteX8" fmla="*/ 3217647 w 3261356"/>
              <a:gd name="connsiteY8" fmla="*/ 2719903 h 2766950"/>
              <a:gd name="connsiteX9" fmla="*/ 3202517 w 3261356"/>
              <a:gd name="connsiteY9" fmla="*/ 2729985 h 2766950"/>
              <a:gd name="connsiteX10" fmla="*/ 3175619 w 3261356"/>
              <a:gd name="connsiteY10" fmla="*/ 2746787 h 2766950"/>
              <a:gd name="connsiteX11" fmla="*/ 3141997 w 3261356"/>
              <a:gd name="connsiteY11" fmla="*/ 2758549 h 2766950"/>
              <a:gd name="connsiteX12" fmla="*/ 3105013 w 3261356"/>
              <a:gd name="connsiteY12" fmla="*/ 2765270 h 2766950"/>
              <a:gd name="connsiteX13" fmla="*/ 3066347 w 3261356"/>
              <a:gd name="connsiteY13" fmla="*/ 2766950 h 2766950"/>
              <a:gd name="connsiteX14" fmla="*/ 196690 w 3261356"/>
              <a:gd name="connsiteY14" fmla="*/ 2766950 h 2766950"/>
              <a:gd name="connsiteX15" fmla="*/ 158024 w 3261356"/>
              <a:gd name="connsiteY15" fmla="*/ 2765270 h 2766950"/>
              <a:gd name="connsiteX16" fmla="*/ 121040 w 3261356"/>
              <a:gd name="connsiteY16" fmla="*/ 2758549 h 2766950"/>
              <a:gd name="connsiteX17" fmla="*/ 87418 w 3261356"/>
              <a:gd name="connsiteY17" fmla="*/ 2746787 h 2766950"/>
              <a:gd name="connsiteX18" fmla="*/ 57158 w 3261356"/>
              <a:gd name="connsiteY18" fmla="*/ 2729985 h 2766950"/>
              <a:gd name="connsiteX19" fmla="*/ 47071 w 3261356"/>
              <a:gd name="connsiteY19" fmla="*/ 2719903 h 2766950"/>
              <a:gd name="connsiteX20" fmla="*/ 35303 w 3261356"/>
              <a:gd name="connsiteY20" fmla="*/ 2709822 h 2766950"/>
              <a:gd name="connsiteX21" fmla="*/ 25217 w 3261356"/>
              <a:gd name="connsiteY21" fmla="*/ 2698060 h 2766950"/>
              <a:gd name="connsiteX22" fmla="*/ 16811 w 3261356"/>
              <a:gd name="connsiteY22" fmla="*/ 2686298 h 2766950"/>
              <a:gd name="connsiteX23" fmla="*/ 8405 w 3261356"/>
              <a:gd name="connsiteY23" fmla="*/ 2674537 h 2766950"/>
              <a:gd name="connsiteX24" fmla="*/ 5043 w 3261356"/>
              <a:gd name="connsiteY24" fmla="*/ 2662775 h 2766950"/>
              <a:gd name="connsiteX25" fmla="*/ 1681 w 3261356"/>
              <a:gd name="connsiteY25" fmla="*/ 2649333 h 2766950"/>
              <a:gd name="connsiteX26" fmla="*/ 0 w 3261356"/>
              <a:gd name="connsiteY26" fmla="*/ 2634211 h 2766950"/>
              <a:gd name="connsiteX27" fmla="*/ 0 w 3261356"/>
              <a:gd name="connsiteY27" fmla="*/ 1389150 h 2766950"/>
              <a:gd name="connsiteX28" fmla="*/ 196690 w 3261356"/>
              <a:gd name="connsiteY28" fmla="*/ 1441237 h 2766950"/>
              <a:gd name="connsiteX29" fmla="*/ 406829 w 3261356"/>
              <a:gd name="connsiteY29" fmla="*/ 1495005 h 2766950"/>
              <a:gd name="connsiteX30" fmla="*/ 660677 w 3261356"/>
              <a:gd name="connsiteY30" fmla="*/ 1555494 h 2766950"/>
              <a:gd name="connsiteX31" fmla="*/ 795165 w 3261356"/>
              <a:gd name="connsiteY31" fmla="*/ 1589099 h 2766950"/>
              <a:gd name="connsiteX32" fmla="*/ 933017 w 3261356"/>
              <a:gd name="connsiteY32" fmla="*/ 1619343 h 2766950"/>
              <a:gd name="connsiteX33" fmla="*/ 1067506 w 3261356"/>
              <a:gd name="connsiteY33" fmla="*/ 1646227 h 2766950"/>
              <a:gd name="connsiteX34" fmla="*/ 1200314 w 3261356"/>
              <a:gd name="connsiteY34" fmla="*/ 1671431 h 2766950"/>
              <a:gd name="connsiteX35" fmla="*/ 1326397 w 3261356"/>
              <a:gd name="connsiteY35" fmla="*/ 1693274 h 2766950"/>
              <a:gd name="connsiteX36" fmla="*/ 1442394 w 3261356"/>
              <a:gd name="connsiteY36" fmla="*/ 1708396 h 2766950"/>
              <a:gd name="connsiteX37" fmla="*/ 1544942 w 3261356"/>
              <a:gd name="connsiteY37" fmla="*/ 1720158 h 2766950"/>
              <a:gd name="connsiteX38" fmla="*/ 1588650 w 3261356"/>
              <a:gd name="connsiteY38" fmla="*/ 1723518 h 2766950"/>
              <a:gd name="connsiteX39" fmla="*/ 1630678 w 3261356"/>
              <a:gd name="connsiteY39" fmla="*/ 1725199 h 2766950"/>
              <a:gd name="connsiteX40" fmla="*/ 1672706 w 3261356"/>
              <a:gd name="connsiteY40" fmla="*/ 1723518 h 2766950"/>
              <a:gd name="connsiteX41" fmla="*/ 1719777 w 3261356"/>
              <a:gd name="connsiteY41" fmla="*/ 1720158 h 2766950"/>
              <a:gd name="connsiteX42" fmla="*/ 1820644 w 3261356"/>
              <a:gd name="connsiteY42" fmla="*/ 1708396 h 2766950"/>
              <a:gd name="connsiteX43" fmla="*/ 1934959 w 3261356"/>
              <a:gd name="connsiteY43" fmla="*/ 1693274 h 2766950"/>
              <a:gd name="connsiteX44" fmla="*/ 2061043 w 3261356"/>
              <a:gd name="connsiteY44" fmla="*/ 1671431 h 2766950"/>
              <a:gd name="connsiteX45" fmla="*/ 2193850 w 3261356"/>
              <a:gd name="connsiteY45" fmla="*/ 1646227 h 2766950"/>
              <a:gd name="connsiteX46" fmla="*/ 2330020 w 3261356"/>
              <a:gd name="connsiteY46" fmla="*/ 1615983 h 2766950"/>
              <a:gd name="connsiteX47" fmla="*/ 2466190 w 3261356"/>
              <a:gd name="connsiteY47" fmla="*/ 1585738 h 2766950"/>
              <a:gd name="connsiteX48" fmla="*/ 2602360 w 3261356"/>
              <a:gd name="connsiteY48" fmla="*/ 1553814 h 2766950"/>
              <a:gd name="connsiteX49" fmla="*/ 2854527 w 3261356"/>
              <a:gd name="connsiteY49" fmla="*/ 1493325 h 2766950"/>
              <a:gd name="connsiteX50" fmla="*/ 3066347 w 3261356"/>
              <a:gd name="connsiteY50" fmla="*/ 1437877 h 2766950"/>
              <a:gd name="connsiteX51" fmla="*/ 1508607 w 3261356"/>
              <a:gd name="connsiteY51" fmla="*/ 1206475 h 2766950"/>
              <a:gd name="connsiteX52" fmla="*/ 1417230 w 3261356"/>
              <a:gd name="connsiteY52" fmla="*/ 1297852 h 2766950"/>
              <a:gd name="connsiteX53" fmla="*/ 1417230 w 3261356"/>
              <a:gd name="connsiteY53" fmla="*/ 1314415 h 2766950"/>
              <a:gd name="connsiteX54" fmla="*/ 1508607 w 3261356"/>
              <a:gd name="connsiteY54" fmla="*/ 1405791 h 2766950"/>
              <a:gd name="connsiteX55" fmla="*/ 1752750 w 3261356"/>
              <a:gd name="connsiteY55" fmla="*/ 1405791 h 2766950"/>
              <a:gd name="connsiteX56" fmla="*/ 1844126 w 3261356"/>
              <a:gd name="connsiteY56" fmla="*/ 1314415 h 2766950"/>
              <a:gd name="connsiteX57" fmla="*/ 1844126 w 3261356"/>
              <a:gd name="connsiteY57" fmla="*/ 1297852 h 2766950"/>
              <a:gd name="connsiteX58" fmla="*/ 1752750 w 3261356"/>
              <a:gd name="connsiteY58" fmla="*/ 1206475 h 2766950"/>
              <a:gd name="connsiteX59" fmla="*/ 1630678 w 3261356"/>
              <a:gd name="connsiteY59" fmla="*/ 174304 h 2766950"/>
              <a:gd name="connsiteX60" fmla="*/ 1114624 w 3261356"/>
              <a:gd name="connsiteY60" fmla="*/ 469036 h 2766950"/>
              <a:gd name="connsiteX61" fmla="*/ 1111230 w 3261356"/>
              <a:gd name="connsiteY61" fmla="*/ 492633 h 2766950"/>
              <a:gd name="connsiteX62" fmla="*/ 2150126 w 3261356"/>
              <a:gd name="connsiteY62" fmla="*/ 492633 h 2766950"/>
              <a:gd name="connsiteX63" fmla="*/ 2146731 w 3261356"/>
              <a:gd name="connsiteY63" fmla="*/ 469036 h 2766950"/>
              <a:gd name="connsiteX64" fmla="*/ 1630678 w 3261356"/>
              <a:gd name="connsiteY64" fmla="*/ 174304 h 2766950"/>
              <a:gd name="connsiteX65" fmla="*/ 1630678 w 3261356"/>
              <a:gd name="connsiteY65" fmla="*/ 0 h 2766950"/>
              <a:gd name="connsiteX66" fmla="*/ 2269992 w 3261356"/>
              <a:gd name="connsiteY66" fmla="*/ 488510 h 2766950"/>
              <a:gd name="connsiteX67" fmla="*/ 2270238 w 3261356"/>
              <a:gd name="connsiteY67" fmla="*/ 492633 h 2766950"/>
              <a:gd name="connsiteX68" fmla="*/ 3066347 w 3261356"/>
              <a:gd name="connsiteY68" fmla="*/ 492633 h 2766950"/>
              <a:gd name="connsiteX69" fmla="*/ 3105012 w 3261356"/>
              <a:gd name="connsiteY69" fmla="*/ 494313 h 2766950"/>
              <a:gd name="connsiteX70" fmla="*/ 3141998 w 3261356"/>
              <a:gd name="connsiteY70" fmla="*/ 501035 h 2766950"/>
              <a:gd name="connsiteX71" fmla="*/ 3175621 w 3261356"/>
              <a:gd name="connsiteY71" fmla="*/ 512796 h 2766950"/>
              <a:gd name="connsiteX72" fmla="*/ 3202518 w 3261356"/>
              <a:gd name="connsiteY72" fmla="*/ 529599 h 2766950"/>
              <a:gd name="connsiteX73" fmla="*/ 3217649 w 3261356"/>
              <a:gd name="connsiteY73" fmla="*/ 539681 h 2766950"/>
              <a:gd name="connsiteX74" fmla="*/ 3229416 w 3261356"/>
              <a:gd name="connsiteY74" fmla="*/ 549763 h 2766950"/>
              <a:gd name="connsiteX75" fmla="*/ 3237821 w 3261356"/>
              <a:gd name="connsiteY75" fmla="*/ 561524 h 2766950"/>
              <a:gd name="connsiteX76" fmla="*/ 3244546 w 3261356"/>
              <a:gd name="connsiteY76" fmla="*/ 573285 h 2766950"/>
              <a:gd name="connsiteX77" fmla="*/ 3252951 w 3261356"/>
              <a:gd name="connsiteY77" fmla="*/ 585046 h 2766950"/>
              <a:gd name="connsiteX78" fmla="*/ 3256314 w 3261356"/>
              <a:gd name="connsiteY78" fmla="*/ 596807 h 2766950"/>
              <a:gd name="connsiteX79" fmla="*/ 3259676 w 3261356"/>
              <a:gd name="connsiteY79" fmla="*/ 610251 h 2766950"/>
              <a:gd name="connsiteX80" fmla="*/ 3261356 w 3261356"/>
              <a:gd name="connsiteY80" fmla="*/ 625372 h 2766950"/>
              <a:gd name="connsiteX81" fmla="*/ 3261356 w 3261356"/>
              <a:gd name="connsiteY81" fmla="*/ 1326877 h 2766950"/>
              <a:gd name="connsiteX82" fmla="*/ 3261353 w 3261356"/>
              <a:gd name="connsiteY82" fmla="*/ 1326877 h 2766950"/>
              <a:gd name="connsiteX83" fmla="*/ 3261350 w 3261356"/>
              <a:gd name="connsiteY83" fmla="*/ 1326880 h 2766950"/>
              <a:gd name="connsiteX84" fmla="*/ 3066350 w 3261356"/>
              <a:gd name="connsiteY84" fmla="*/ 1378964 h 2766950"/>
              <a:gd name="connsiteX85" fmla="*/ 2854531 w 3261356"/>
              <a:gd name="connsiteY85" fmla="*/ 1434413 h 2766950"/>
              <a:gd name="connsiteX86" fmla="*/ 2602365 w 3261356"/>
              <a:gd name="connsiteY86" fmla="*/ 1494902 h 2766950"/>
              <a:gd name="connsiteX87" fmla="*/ 2466193 w 3261356"/>
              <a:gd name="connsiteY87" fmla="*/ 1526826 h 2766950"/>
              <a:gd name="connsiteX88" fmla="*/ 2330026 w 3261356"/>
              <a:gd name="connsiteY88" fmla="*/ 1557071 h 2766950"/>
              <a:gd name="connsiteX89" fmla="*/ 2193854 w 3261356"/>
              <a:gd name="connsiteY89" fmla="*/ 1587315 h 2766950"/>
              <a:gd name="connsiteX90" fmla="*/ 2061046 w 3261356"/>
              <a:gd name="connsiteY90" fmla="*/ 1612517 h 2766950"/>
              <a:gd name="connsiteX91" fmla="*/ 1934963 w 3261356"/>
              <a:gd name="connsiteY91" fmla="*/ 1634360 h 2766950"/>
              <a:gd name="connsiteX92" fmla="*/ 1820647 w 3261356"/>
              <a:gd name="connsiteY92" fmla="*/ 1649484 h 2766950"/>
              <a:gd name="connsiteX93" fmla="*/ 1719781 w 3261356"/>
              <a:gd name="connsiteY93" fmla="*/ 1661245 h 2766950"/>
              <a:gd name="connsiteX94" fmla="*/ 1672711 w 3261356"/>
              <a:gd name="connsiteY94" fmla="*/ 1664604 h 2766950"/>
              <a:gd name="connsiteX95" fmla="*/ 1630683 w 3261356"/>
              <a:gd name="connsiteY95" fmla="*/ 1666287 h 2766950"/>
              <a:gd name="connsiteX96" fmla="*/ 1588655 w 3261356"/>
              <a:gd name="connsiteY96" fmla="*/ 1664604 h 2766950"/>
              <a:gd name="connsiteX97" fmla="*/ 1544944 w 3261356"/>
              <a:gd name="connsiteY97" fmla="*/ 1661245 h 2766950"/>
              <a:gd name="connsiteX98" fmla="*/ 1442396 w 3261356"/>
              <a:gd name="connsiteY98" fmla="*/ 1649484 h 2766950"/>
              <a:gd name="connsiteX99" fmla="*/ 1326400 w 3261356"/>
              <a:gd name="connsiteY99" fmla="*/ 1634360 h 2766950"/>
              <a:gd name="connsiteX100" fmla="*/ 1200317 w 3261356"/>
              <a:gd name="connsiteY100" fmla="*/ 1612517 h 2766950"/>
              <a:gd name="connsiteX101" fmla="*/ 1067508 w 3261356"/>
              <a:gd name="connsiteY101" fmla="*/ 1587315 h 2766950"/>
              <a:gd name="connsiteX102" fmla="*/ 933020 w 3261356"/>
              <a:gd name="connsiteY102" fmla="*/ 1560430 h 2766950"/>
              <a:gd name="connsiteX103" fmla="*/ 795169 w 3261356"/>
              <a:gd name="connsiteY103" fmla="*/ 1530186 h 2766950"/>
              <a:gd name="connsiteX104" fmla="*/ 660681 w 3261356"/>
              <a:gd name="connsiteY104" fmla="*/ 1496582 h 2766950"/>
              <a:gd name="connsiteX105" fmla="*/ 406834 w 3261356"/>
              <a:gd name="connsiteY105" fmla="*/ 1436093 h 2766950"/>
              <a:gd name="connsiteX106" fmla="*/ 196695 w 3261356"/>
              <a:gd name="connsiteY106" fmla="*/ 1382323 h 2766950"/>
              <a:gd name="connsiteX107" fmla="*/ 3 w 3261356"/>
              <a:gd name="connsiteY107" fmla="*/ 1330236 h 2766950"/>
              <a:gd name="connsiteX108" fmla="*/ 3 w 3261356"/>
              <a:gd name="connsiteY108" fmla="*/ 1332325 h 2766950"/>
              <a:gd name="connsiteX109" fmla="*/ 0 w 3261356"/>
              <a:gd name="connsiteY109" fmla="*/ 1332322 h 2766950"/>
              <a:gd name="connsiteX110" fmla="*/ 0 w 3261356"/>
              <a:gd name="connsiteY110" fmla="*/ 971511 h 2766950"/>
              <a:gd name="connsiteX111" fmla="*/ 0 w 3261356"/>
              <a:gd name="connsiteY111" fmla="*/ 625372 h 2766950"/>
              <a:gd name="connsiteX112" fmla="*/ 1683 w 3261356"/>
              <a:gd name="connsiteY112" fmla="*/ 610251 h 2766950"/>
              <a:gd name="connsiteX113" fmla="*/ 5046 w 3261356"/>
              <a:gd name="connsiteY113" fmla="*/ 596807 h 2766950"/>
              <a:gd name="connsiteX114" fmla="*/ 8405 w 3261356"/>
              <a:gd name="connsiteY114" fmla="*/ 585046 h 2766950"/>
              <a:gd name="connsiteX115" fmla="*/ 16813 w 3261356"/>
              <a:gd name="connsiteY115" fmla="*/ 573285 h 2766950"/>
              <a:gd name="connsiteX116" fmla="*/ 25218 w 3261356"/>
              <a:gd name="connsiteY116" fmla="*/ 561524 h 2766950"/>
              <a:gd name="connsiteX117" fmla="*/ 35303 w 3261356"/>
              <a:gd name="connsiteY117" fmla="*/ 549763 h 2766950"/>
              <a:gd name="connsiteX118" fmla="*/ 47073 w 3261356"/>
              <a:gd name="connsiteY118" fmla="*/ 539681 h 2766950"/>
              <a:gd name="connsiteX119" fmla="*/ 57158 w 3261356"/>
              <a:gd name="connsiteY119" fmla="*/ 529599 h 2766950"/>
              <a:gd name="connsiteX120" fmla="*/ 87418 w 3261356"/>
              <a:gd name="connsiteY120" fmla="*/ 512796 h 2766950"/>
              <a:gd name="connsiteX121" fmla="*/ 121041 w 3261356"/>
              <a:gd name="connsiteY121" fmla="*/ 501035 h 2766950"/>
              <a:gd name="connsiteX122" fmla="*/ 158027 w 3261356"/>
              <a:gd name="connsiteY122" fmla="*/ 494313 h 2766950"/>
              <a:gd name="connsiteX123" fmla="*/ 196692 w 3261356"/>
              <a:gd name="connsiteY123" fmla="*/ 492633 h 2766950"/>
              <a:gd name="connsiteX124" fmla="*/ 991117 w 3261356"/>
              <a:gd name="connsiteY124" fmla="*/ 492633 h 2766950"/>
              <a:gd name="connsiteX125" fmla="*/ 991363 w 3261356"/>
              <a:gd name="connsiteY125" fmla="*/ 488510 h 2766950"/>
              <a:gd name="connsiteX126" fmla="*/ 1630678 w 3261356"/>
              <a:gd name="connsiteY126" fmla="*/ 0 h 27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3261356" h="2766950">
                <a:moveTo>
                  <a:pt x="3261356" y="1385789"/>
                </a:moveTo>
                <a:lnTo>
                  <a:pt x="3261356" y="2634211"/>
                </a:lnTo>
                <a:lnTo>
                  <a:pt x="3259675" y="2649333"/>
                </a:lnTo>
                <a:lnTo>
                  <a:pt x="3256313" y="2662775"/>
                </a:lnTo>
                <a:lnTo>
                  <a:pt x="3252951" y="2674537"/>
                </a:lnTo>
                <a:lnTo>
                  <a:pt x="3244545" y="2686298"/>
                </a:lnTo>
                <a:lnTo>
                  <a:pt x="3237821" y="2698060"/>
                </a:lnTo>
                <a:lnTo>
                  <a:pt x="3229415" y="2709822"/>
                </a:lnTo>
                <a:lnTo>
                  <a:pt x="3217647" y="2719903"/>
                </a:lnTo>
                <a:lnTo>
                  <a:pt x="3202517" y="2729985"/>
                </a:lnTo>
                <a:lnTo>
                  <a:pt x="3175619" y="2746787"/>
                </a:lnTo>
                <a:lnTo>
                  <a:pt x="3141997" y="2758549"/>
                </a:lnTo>
                <a:lnTo>
                  <a:pt x="3105013" y="2765270"/>
                </a:lnTo>
                <a:lnTo>
                  <a:pt x="3066347" y="2766950"/>
                </a:lnTo>
                <a:lnTo>
                  <a:pt x="196690" y="2766950"/>
                </a:lnTo>
                <a:lnTo>
                  <a:pt x="158024" y="2765270"/>
                </a:lnTo>
                <a:lnTo>
                  <a:pt x="121040" y="2758549"/>
                </a:lnTo>
                <a:lnTo>
                  <a:pt x="87418" y="2746787"/>
                </a:lnTo>
                <a:lnTo>
                  <a:pt x="57158" y="2729985"/>
                </a:lnTo>
                <a:lnTo>
                  <a:pt x="47071" y="2719903"/>
                </a:lnTo>
                <a:lnTo>
                  <a:pt x="35303" y="2709822"/>
                </a:lnTo>
                <a:lnTo>
                  <a:pt x="25217" y="2698060"/>
                </a:lnTo>
                <a:lnTo>
                  <a:pt x="16811" y="2686298"/>
                </a:lnTo>
                <a:lnTo>
                  <a:pt x="8405" y="2674537"/>
                </a:lnTo>
                <a:lnTo>
                  <a:pt x="5043" y="2662775"/>
                </a:lnTo>
                <a:lnTo>
                  <a:pt x="1681" y="2649333"/>
                </a:lnTo>
                <a:lnTo>
                  <a:pt x="0" y="2634211"/>
                </a:lnTo>
                <a:lnTo>
                  <a:pt x="0" y="1389150"/>
                </a:lnTo>
                <a:lnTo>
                  <a:pt x="196690" y="1441237"/>
                </a:lnTo>
                <a:lnTo>
                  <a:pt x="406829" y="1495005"/>
                </a:lnTo>
                <a:lnTo>
                  <a:pt x="660677" y="1555494"/>
                </a:lnTo>
                <a:lnTo>
                  <a:pt x="795165" y="1589099"/>
                </a:lnTo>
                <a:lnTo>
                  <a:pt x="933017" y="1619343"/>
                </a:lnTo>
                <a:lnTo>
                  <a:pt x="1067506" y="1646227"/>
                </a:lnTo>
                <a:lnTo>
                  <a:pt x="1200314" y="1671431"/>
                </a:lnTo>
                <a:lnTo>
                  <a:pt x="1326397" y="1693274"/>
                </a:lnTo>
                <a:lnTo>
                  <a:pt x="1442394" y="1708396"/>
                </a:lnTo>
                <a:lnTo>
                  <a:pt x="1544942" y="1720158"/>
                </a:lnTo>
                <a:lnTo>
                  <a:pt x="1588650" y="1723518"/>
                </a:lnTo>
                <a:lnTo>
                  <a:pt x="1630678" y="1725199"/>
                </a:lnTo>
                <a:lnTo>
                  <a:pt x="1672706" y="1723518"/>
                </a:lnTo>
                <a:lnTo>
                  <a:pt x="1719777" y="1720158"/>
                </a:lnTo>
                <a:lnTo>
                  <a:pt x="1820644" y="1708396"/>
                </a:lnTo>
                <a:lnTo>
                  <a:pt x="1934959" y="1693274"/>
                </a:lnTo>
                <a:lnTo>
                  <a:pt x="2061043" y="1671431"/>
                </a:lnTo>
                <a:lnTo>
                  <a:pt x="2193850" y="1646227"/>
                </a:lnTo>
                <a:lnTo>
                  <a:pt x="2330020" y="1615983"/>
                </a:lnTo>
                <a:lnTo>
                  <a:pt x="2466190" y="1585738"/>
                </a:lnTo>
                <a:lnTo>
                  <a:pt x="2602360" y="1553814"/>
                </a:lnTo>
                <a:lnTo>
                  <a:pt x="2854527" y="1493325"/>
                </a:lnTo>
                <a:lnTo>
                  <a:pt x="3066347" y="1437877"/>
                </a:lnTo>
                <a:close/>
                <a:moveTo>
                  <a:pt x="1508607" y="1206475"/>
                </a:moveTo>
                <a:cubicBezTo>
                  <a:pt x="1458141" y="1206475"/>
                  <a:pt x="1417230" y="1247386"/>
                  <a:pt x="1417230" y="1297852"/>
                </a:cubicBezTo>
                <a:lnTo>
                  <a:pt x="1417230" y="1314415"/>
                </a:lnTo>
                <a:cubicBezTo>
                  <a:pt x="1417230" y="1364881"/>
                  <a:pt x="1458141" y="1405791"/>
                  <a:pt x="1508607" y="1405791"/>
                </a:cubicBezTo>
                <a:lnTo>
                  <a:pt x="1752750" y="1405791"/>
                </a:lnTo>
                <a:cubicBezTo>
                  <a:pt x="1803215" y="1405791"/>
                  <a:pt x="1844126" y="1364881"/>
                  <a:pt x="1844126" y="1314415"/>
                </a:cubicBezTo>
                <a:lnTo>
                  <a:pt x="1844126" y="1297852"/>
                </a:lnTo>
                <a:cubicBezTo>
                  <a:pt x="1844126" y="1247386"/>
                  <a:pt x="1803215" y="1206475"/>
                  <a:pt x="1752750" y="1206475"/>
                </a:cubicBezTo>
                <a:close/>
                <a:moveTo>
                  <a:pt x="1630678" y="174304"/>
                </a:moveTo>
                <a:cubicBezTo>
                  <a:pt x="1376124" y="174304"/>
                  <a:pt x="1163742" y="300833"/>
                  <a:pt x="1114624" y="469036"/>
                </a:cubicBezTo>
                <a:lnTo>
                  <a:pt x="1111230" y="492633"/>
                </a:lnTo>
                <a:lnTo>
                  <a:pt x="2150126" y="492633"/>
                </a:lnTo>
                <a:lnTo>
                  <a:pt x="2146731" y="469036"/>
                </a:lnTo>
                <a:cubicBezTo>
                  <a:pt x="2097613" y="300833"/>
                  <a:pt x="1885231" y="174304"/>
                  <a:pt x="1630678" y="174304"/>
                </a:cubicBezTo>
                <a:close/>
                <a:moveTo>
                  <a:pt x="1630678" y="0"/>
                </a:moveTo>
                <a:cubicBezTo>
                  <a:pt x="1963411" y="0"/>
                  <a:pt x="2237083" y="214121"/>
                  <a:pt x="2269992" y="488510"/>
                </a:cubicBezTo>
                <a:lnTo>
                  <a:pt x="2270238" y="492633"/>
                </a:lnTo>
                <a:lnTo>
                  <a:pt x="3066347" y="492633"/>
                </a:lnTo>
                <a:lnTo>
                  <a:pt x="3105012" y="494313"/>
                </a:lnTo>
                <a:lnTo>
                  <a:pt x="3141998" y="501035"/>
                </a:lnTo>
                <a:lnTo>
                  <a:pt x="3175621" y="512796"/>
                </a:lnTo>
                <a:lnTo>
                  <a:pt x="3202518" y="529599"/>
                </a:lnTo>
                <a:lnTo>
                  <a:pt x="3217649" y="539681"/>
                </a:lnTo>
                <a:lnTo>
                  <a:pt x="3229416" y="549763"/>
                </a:lnTo>
                <a:lnTo>
                  <a:pt x="3237821" y="561524"/>
                </a:lnTo>
                <a:lnTo>
                  <a:pt x="3244546" y="573285"/>
                </a:lnTo>
                <a:lnTo>
                  <a:pt x="3252951" y="585046"/>
                </a:lnTo>
                <a:lnTo>
                  <a:pt x="3256314" y="596807"/>
                </a:lnTo>
                <a:lnTo>
                  <a:pt x="3259676" y="610251"/>
                </a:lnTo>
                <a:lnTo>
                  <a:pt x="3261356" y="625372"/>
                </a:lnTo>
                <a:lnTo>
                  <a:pt x="3261356" y="1326877"/>
                </a:lnTo>
                <a:lnTo>
                  <a:pt x="3261353" y="1326877"/>
                </a:lnTo>
                <a:lnTo>
                  <a:pt x="3261350" y="1326880"/>
                </a:lnTo>
                <a:lnTo>
                  <a:pt x="3066350" y="1378964"/>
                </a:lnTo>
                <a:lnTo>
                  <a:pt x="2854531" y="1434413"/>
                </a:lnTo>
                <a:lnTo>
                  <a:pt x="2602365" y="1494902"/>
                </a:lnTo>
                <a:lnTo>
                  <a:pt x="2466193" y="1526826"/>
                </a:lnTo>
                <a:lnTo>
                  <a:pt x="2330026" y="1557071"/>
                </a:lnTo>
                <a:lnTo>
                  <a:pt x="2193854" y="1587315"/>
                </a:lnTo>
                <a:lnTo>
                  <a:pt x="2061046" y="1612517"/>
                </a:lnTo>
                <a:lnTo>
                  <a:pt x="1934963" y="1634360"/>
                </a:lnTo>
                <a:lnTo>
                  <a:pt x="1820647" y="1649484"/>
                </a:lnTo>
                <a:lnTo>
                  <a:pt x="1719781" y="1661245"/>
                </a:lnTo>
                <a:lnTo>
                  <a:pt x="1672711" y="1664604"/>
                </a:lnTo>
                <a:lnTo>
                  <a:pt x="1630683" y="1666287"/>
                </a:lnTo>
                <a:lnTo>
                  <a:pt x="1588655" y="1664604"/>
                </a:lnTo>
                <a:lnTo>
                  <a:pt x="1544944" y="1661245"/>
                </a:lnTo>
                <a:lnTo>
                  <a:pt x="1442396" y="1649484"/>
                </a:lnTo>
                <a:lnTo>
                  <a:pt x="1326400" y="1634360"/>
                </a:lnTo>
                <a:lnTo>
                  <a:pt x="1200317" y="1612517"/>
                </a:lnTo>
                <a:lnTo>
                  <a:pt x="1067508" y="1587315"/>
                </a:lnTo>
                <a:lnTo>
                  <a:pt x="933020" y="1560430"/>
                </a:lnTo>
                <a:lnTo>
                  <a:pt x="795169" y="1530186"/>
                </a:lnTo>
                <a:lnTo>
                  <a:pt x="660681" y="1496582"/>
                </a:lnTo>
                <a:lnTo>
                  <a:pt x="406834" y="1436093"/>
                </a:lnTo>
                <a:lnTo>
                  <a:pt x="196695" y="1382323"/>
                </a:lnTo>
                <a:lnTo>
                  <a:pt x="3" y="1330236"/>
                </a:lnTo>
                <a:lnTo>
                  <a:pt x="3" y="1332325"/>
                </a:lnTo>
                <a:lnTo>
                  <a:pt x="0" y="1332322"/>
                </a:lnTo>
                <a:lnTo>
                  <a:pt x="0" y="971511"/>
                </a:lnTo>
                <a:lnTo>
                  <a:pt x="0" y="625372"/>
                </a:lnTo>
                <a:lnTo>
                  <a:pt x="1683" y="610251"/>
                </a:lnTo>
                <a:lnTo>
                  <a:pt x="5046" y="596807"/>
                </a:lnTo>
                <a:lnTo>
                  <a:pt x="8405" y="585046"/>
                </a:lnTo>
                <a:lnTo>
                  <a:pt x="16813" y="573285"/>
                </a:lnTo>
                <a:lnTo>
                  <a:pt x="25218" y="561524"/>
                </a:lnTo>
                <a:lnTo>
                  <a:pt x="35303" y="549763"/>
                </a:lnTo>
                <a:lnTo>
                  <a:pt x="47073" y="539681"/>
                </a:lnTo>
                <a:lnTo>
                  <a:pt x="57158" y="529599"/>
                </a:lnTo>
                <a:lnTo>
                  <a:pt x="87418" y="512796"/>
                </a:lnTo>
                <a:lnTo>
                  <a:pt x="121041" y="501035"/>
                </a:lnTo>
                <a:lnTo>
                  <a:pt x="158027" y="494313"/>
                </a:lnTo>
                <a:lnTo>
                  <a:pt x="196692" y="492633"/>
                </a:lnTo>
                <a:lnTo>
                  <a:pt x="991117" y="492633"/>
                </a:lnTo>
                <a:lnTo>
                  <a:pt x="991363" y="488510"/>
                </a:lnTo>
                <a:cubicBezTo>
                  <a:pt x="1024272" y="214121"/>
                  <a:pt x="1297944" y="0"/>
                  <a:pt x="1630678" y="0"/>
                </a:cubicBezTo>
                <a:close/>
              </a:path>
            </a:pathLst>
          </a:cu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" name="KSO_Shape" descr="D:\51PPT模板网\51pptmoban.com\图片.jpg">
            <a:extLst>
              <a:ext uri="{FF2B5EF4-FFF2-40B4-BE49-F238E27FC236}">
                <a16:creationId xmlns:a16="http://schemas.microsoft.com/office/drawing/2014/main" id="{51CC2FA7-B9ED-1483-6235-CD74BE1A3B33}"/>
              </a:ext>
            </a:extLst>
          </p:cNvPr>
          <p:cNvSpPr>
            <a:spLocks/>
          </p:cNvSpPr>
          <p:nvPr/>
        </p:nvSpPr>
        <p:spPr bwMode="auto">
          <a:xfrm>
            <a:off x="8993579" y="2524057"/>
            <a:ext cx="542218" cy="569758"/>
          </a:xfrm>
          <a:custGeom>
            <a:avLst/>
            <a:gdLst>
              <a:gd name="T0" fmla="*/ 2147483646 w 475"/>
              <a:gd name="T1" fmla="*/ 2147483646 h 499"/>
              <a:gd name="T2" fmla="*/ 0 w 475"/>
              <a:gd name="T3" fmla="*/ 2147483646 h 499"/>
              <a:gd name="T4" fmla="*/ 0 w 475"/>
              <a:gd name="T5" fmla="*/ 2147483646 h 499"/>
              <a:gd name="T6" fmla="*/ 2147483646 w 475"/>
              <a:gd name="T7" fmla="*/ 2147483646 h 499"/>
              <a:gd name="T8" fmla="*/ 2147483646 w 475"/>
              <a:gd name="T9" fmla="*/ 2147483646 h 499"/>
              <a:gd name="T10" fmla="*/ 2147483646 w 475"/>
              <a:gd name="T11" fmla="*/ 2147483646 h 499"/>
              <a:gd name="T12" fmla="*/ 2147483646 w 475"/>
              <a:gd name="T13" fmla="*/ 2147483646 h 499"/>
              <a:gd name="T14" fmla="*/ 2147483646 w 475"/>
              <a:gd name="T15" fmla="*/ 2147483646 h 499"/>
              <a:gd name="T16" fmla="*/ 2147483646 w 475"/>
              <a:gd name="T17" fmla="*/ 2147483646 h 499"/>
              <a:gd name="T18" fmla="*/ 2147483646 w 475"/>
              <a:gd name="T19" fmla="*/ 2147483646 h 499"/>
              <a:gd name="T20" fmla="*/ 2147483646 w 475"/>
              <a:gd name="T21" fmla="*/ 2147483646 h 499"/>
              <a:gd name="T22" fmla="*/ 2147483646 w 475"/>
              <a:gd name="T23" fmla="*/ 2147483646 h 499"/>
              <a:gd name="T24" fmla="*/ 2147483646 w 475"/>
              <a:gd name="T25" fmla="*/ 2147483646 h 499"/>
              <a:gd name="T26" fmla="*/ 2147483646 w 475"/>
              <a:gd name="T27" fmla="*/ 2147483646 h 499"/>
              <a:gd name="T28" fmla="*/ 2147483646 w 475"/>
              <a:gd name="T29" fmla="*/ 2147483646 h 499"/>
              <a:gd name="T30" fmla="*/ 2147483646 w 475"/>
              <a:gd name="T31" fmla="*/ 2147483646 h 499"/>
              <a:gd name="T32" fmla="*/ 2147483646 w 475"/>
              <a:gd name="T33" fmla="*/ 2147483646 h 499"/>
              <a:gd name="T34" fmla="*/ 2147483646 w 475"/>
              <a:gd name="T35" fmla="*/ 2147483646 h 499"/>
              <a:gd name="T36" fmla="*/ 2147483646 w 475"/>
              <a:gd name="T37" fmla="*/ 2147483646 h 499"/>
              <a:gd name="T38" fmla="*/ 2147483646 w 475"/>
              <a:gd name="T39" fmla="*/ 2147483646 h 499"/>
              <a:gd name="T40" fmla="*/ 2147483646 w 475"/>
              <a:gd name="T41" fmla="*/ 2147483646 h 499"/>
              <a:gd name="T42" fmla="*/ 2147483646 w 475"/>
              <a:gd name="T43" fmla="*/ 2147483646 h 499"/>
              <a:gd name="T44" fmla="*/ 2147483646 w 475"/>
              <a:gd name="T45" fmla="*/ 2147483646 h 499"/>
              <a:gd name="T46" fmla="*/ 2147483646 w 475"/>
              <a:gd name="T47" fmla="*/ 2147483646 h 499"/>
              <a:gd name="T48" fmla="*/ 2147483646 w 475"/>
              <a:gd name="T49" fmla="*/ 0 h 499"/>
              <a:gd name="T50" fmla="*/ 2147483646 w 475"/>
              <a:gd name="T51" fmla="*/ 2147483646 h 499"/>
              <a:gd name="T52" fmla="*/ 2147483646 w 475"/>
              <a:gd name="T53" fmla="*/ 2147483646 h 499"/>
              <a:gd name="T54" fmla="*/ 2147483646 w 475"/>
              <a:gd name="T55" fmla="*/ 2147483646 h 499"/>
              <a:gd name="T56" fmla="*/ 2147483646 w 475"/>
              <a:gd name="T57" fmla="*/ 2147483646 h 499"/>
              <a:gd name="T58" fmla="*/ 2147483646 w 475"/>
              <a:gd name="T59" fmla="*/ 2147483646 h 499"/>
              <a:gd name="T60" fmla="*/ 2147483646 w 475"/>
              <a:gd name="T61" fmla="*/ 2147483646 h 499"/>
              <a:gd name="T62" fmla="*/ 2147483646 w 475"/>
              <a:gd name="T63" fmla="*/ 2147483646 h 499"/>
              <a:gd name="T64" fmla="*/ 2147483646 w 475"/>
              <a:gd name="T65" fmla="*/ 2147483646 h 499"/>
              <a:gd name="T66" fmla="*/ 2147483646 w 475"/>
              <a:gd name="T67" fmla="*/ 2147483646 h 499"/>
              <a:gd name="T68" fmla="*/ 2147483646 w 475"/>
              <a:gd name="T69" fmla="*/ 2147483646 h 499"/>
              <a:gd name="T70" fmla="*/ 2147483646 w 475"/>
              <a:gd name="T71" fmla="*/ 2147483646 h 49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75" h="499">
                <a:moveTo>
                  <a:pt x="0" y="227"/>
                </a:moveTo>
                <a:lnTo>
                  <a:pt x="120" y="293"/>
                </a:lnTo>
                <a:lnTo>
                  <a:pt x="120" y="487"/>
                </a:lnTo>
                <a:lnTo>
                  <a:pt x="0" y="421"/>
                </a:lnTo>
                <a:lnTo>
                  <a:pt x="0" y="227"/>
                </a:lnTo>
                <a:close/>
                <a:moveTo>
                  <a:pt x="373" y="229"/>
                </a:moveTo>
                <a:lnTo>
                  <a:pt x="411" y="217"/>
                </a:lnTo>
                <a:lnTo>
                  <a:pt x="411" y="231"/>
                </a:lnTo>
                <a:lnTo>
                  <a:pt x="373" y="246"/>
                </a:lnTo>
                <a:lnTo>
                  <a:pt x="373" y="229"/>
                </a:lnTo>
                <a:close/>
                <a:moveTo>
                  <a:pt x="106" y="146"/>
                </a:moveTo>
                <a:lnTo>
                  <a:pt x="231" y="113"/>
                </a:lnTo>
                <a:lnTo>
                  <a:pt x="236" y="127"/>
                </a:lnTo>
                <a:lnTo>
                  <a:pt x="108" y="163"/>
                </a:lnTo>
                <a:lnTo>
                  <a:pt x="106" y="146"/>
                </a:lnTo>
                <a:close/>
                <a:moveTo>
                  <a:pt x="97" y="111"/>
                </a:moveTo>
                <a:lnTo>
                  <a:pt x="101" y="125"/>
                </a:lnTo>
                <a:lnTo>
                  <a:pt x="227" y="92"/>
                </a:lnTo>
                <a:lnTo>
                  <a:pt x="222" y="75"/>
                </a:lnTo>
                <a:lnTo>
                  <a:pt x="97" y="111"/>
                </a:lnTo>
                <a:close/>
                <a:moveTo>
                  <a:pt x="87" y="75"/>
                </a:moveTo>
                <a:lnTo>
                  <a:pt x="212" y="42"/>
                </a:lnTo>
                <a:lnTo>
                  <a:pt x="217" y="56"/>
                </a:lnTo>
                <a:lnTo>
                  <a:pt x="92" y="89"/>
                </a:lnTo>
                <a:lnTo>
                  <a:pt x="87" y="75"/>
                </a:lnTo>
                <a:close/>
                <a:moveTo>
                  <a:pt x="264" y="463"/>
                </a:moveTo>
                <a:lnTo>
                  <a:pt x="432" y="407"/>
                </a:lnTo>
                <a:lnTo>
                  <a:pt x="399" y="390"/>
                </a:lnTo>
                <a:lnTo>
                  <a:pt x="399" y="352"/>
                </a:lnTo>
                <a:lnTo>
                  <a:pt x="399" y="300"/>
                </a:lnTo>
                <a:lnTo>
                  <a:pt x="191" y="364"/>
                </a:lnTo>
                <a:lnTo>
                  <a:pt x="191" y="423"/>
                </a:lnTo>
                <a:lnTo>
                  <a:pt x="264" y="463"/>
                </a:lnTo>
                <a:close/>
                <a:moveTo>
                  <a:pt x="475" y="428"/>
                </a:moveTo>
                <a:lnTo>
                  <a:pt x="475" y="392"/>
                </a:lnTo>
                <a:lnTo>
                  <a:pt x="432" y="369"/>
                </a:lnTo>
                <a:lnTo>
                  <a:pt x="432" y="189"/>
                </a:lnTo>
                <a:lnTo>
                  <a:pt x="312" y="134"/>
                </a:lnTo>
                <a:lnTo>
                  <a:pt x="290" y="139"/>
                </a:lnTo>
                <a:lnTo>
                  <a:pt x="279" y="108"/>
                </a:lnTo>
                <a:lnTo>
                  <a:pt x="262" y="113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7"/>
                </a:lnTo>
                <a:lnTo>
                  <a:pt x="44" y="49"/>
                </a:lnTo>
                <a:lnTo>
                  <a:pt x="47" y="56"/>
                </a:lnTo>
                <a:lnTo>
                  <a:pt x="73" y="158"/>
                </a:lnTo>
                <a:lnTo>
                  <a:pt x="54" y="165"/>
                </a:lnTo>
                <a:lnTo>
                  <a:pt x="59" y="205"/>
                </a:lnTo>
                <a:lnTo>
                  <a:pt x="26" y="215"/>
                </a:lnTo>
                <a:lnTo>
                  <a:pt x="144" y="279"/>
                </a:lnTo>
                <a:lnTo>
                  <a:pt x="141" y="478"/>
                </a:lnTo>
                <a:lnTo>
                  <a:pt x="189" y="461"/>
                </a:lnTo>
                <a:lnTo>
                  <a:pt x="264" y="499"/>
                </a:lnTo>
                <a:lnTo>
                  <a:pt x="475" y="428"/>
                </a:lnTo>
                <a:close/>
                <a:moveTo>
                  <a:pt x="260" y="151"/>
                </a:moveTo>
                <a:lnTo>
                  <a:pt x="255" y="153"/>
                </a:lnTo>
                <a:lnTo>
                  <a:pt x="224" y="18"/>
                </a:lnTo>
                <a:lnTo>
                  <a:pt x="63" y="59"/>
                </a:lnTo>
                <a:lnTo>
                  <a:pt x="97" y="196"/>
                </a:lnTo>
                <a:lnTo>
                  <a:pt x="130" y="210"/>
                </a:lnTo>
                <a:lnTo>
                  <a:pt x="290" y="163"/>
                </a:lnTo>
                <a:lnTo>
                  <a:pt x="260" y="151"/>
                </a:lnTo>
                <a:close/>
              </a:path>
            </a:pathLst>
          </a:cu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lt1"/>
              </a:solidFill>
              <a:cs typeface="+mn-ea"/>
            </a:endParaRPr>
          </a:p>
        </p:txBody>
      </p:sp>
      <p:sp>
        <p:nvSpPr>
          <p:cNvPr id="4" name="KSO_Shape">
            <a:extLst>
              <a:ext uri="{FF2B5EF4-FFF2-40B4-BE49-F238E27FC236}">
                <a16:creationId xmlns:a16="http://schemas.microsoft.com/office/drawing/2014/main" id="{DB3797C3-1746-D50F-1560-795B9F51757E}"/>
              </a:ext>
            </a:extLst>
          </p:cNvPr>
          <p:cNvSpPr>
            <a:spLocks/>
          </p:cNvSpPr>
          <p:nvPr/>
        </p:nvSpPr>
        <p:spPr bwMode="auto">
          <a:xfrm>
            <a:off x="2677397" y="2557768"/>
            <a:ext cx="538421" cy="502336"/>
          </a:xfrm>
          <a:custGeom>
            <a:avLst/>
            <a:gdLst>
              <a:gd name="T0" fmla="*/ 0 w 8970958"/>
              <a:gd name="T1" fmla="*/ 599920 h 8375651"/>
              <a:gd name="T2" fmla="*/ 300757 w 8970958"/>
              <a:gd name="T3" fmla="*/ 599920 h 8375651"/>
              <a:gd name="T4" fmla="*/ 300757 w 8970958"/>
              <a:gd name="T5" fmla="*/ 1680923 h 8375651"/>
              <a:gd name="T6" fmla="*/ 0 w 8970958"/>
              <a:gd name="T7" fmla="*/ 1680923 h 8375651"/>
              <a:gd name="T8" fmla="*/ 982536 w 8970958"/>
              <a:gd name="T9" fmla="*/ 0 h 8375651"/>
              <a:gd name="T10" fmla="*/ 1076703 w 8970958"/>
              <a:gd name="T11" fmla="*/ 47488 h 8375651"/>
              <a:gd name="T12" fmla="*/ 1124163 w 8970958"/>
              <a:gd name="T13" fmla="*/ 600007 h 8375651"/>
              <a:gd name="T14" fmla="*/ 1593490 w 8970958"/>
              <a:gd name="T15" fmla="*/ 600007 h 8375651"/>
              <a:gd name="T16" fmla="*/ 1751690 w 8970958"/>
              <a:gd name="T17" fmla="*/ 654279 h 8375651"/>
              <a:gd name="T18" fmla="*/ 1799150 w 8970958"/>
              <a:gd name="T19" fmla="*/ 828401 h 8375651"/>
              <a:gd name="T20" fmla="*/ 1789357 w 8970958"/>
              <a:gd name="T21" fmla="*/ 957297 h 8375651"/>
              <a:gd name="T22" fmla="*/ 1170117 w 8970958"/>
              <a:gd name="T23" fmla="*/ 1680923 h 8375651"/>
              <a:gd name="T24" fmla="*/ 750510 w 8970958"/>
              <a:gd name="T25" fmla="*/ 1570872 h 8375651"/>
              <a:gd name="T26" fmla="*/ 487596 w 8970958"/>
              <a:gd name="T27" fmla="*/ 1498509 h 8375651"/>
              <a:gd name="T28" fmla="*/ 420550 w 8970958"/>
              <a:gd name="T29" fmla="*/ 1498509 h 8375651"/>
              <a:gd name="T30" fmla="*/ 420550 w 8970958"/>
              <a:gd name="T31" fmla="*/ 618097 h 8375651"/>
              <a:gd name="T32" fmla="*/ 840910 w 8970958"/>
              <a:gd name="T33" fmla="*/ 186183 h 8375651"/>
              <a:gd name="T34" fmla="*/ 982536 w 8970958"/>
              <a:gd name="T35" fmla="*/ 0 h 837565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970958" h="8375651">
                <a:moveTo>
                  <a:pt x="0" y="2989262"/>
                </a:moveTo>
                <a:lnTo>
                  <a:pt x="1498600" y="2989262"/>
                </a:lnTo>
                <a:lnTo>
                  <a:pt x="1498600" y="8375650"/>
                </a:lnTo>
                <a:lnTo>
                  <a:pt x="0" y="8375650"/>
                </a:lnTo>
                <a:lnTo>
                  <a:pt x="0" y="2989262"/>
                </a:lnTo>
                <a:close/>
                <a:moveTo>
                  <a:pt x="4895750" y="0"/>
                </a:moveTo>
                <a:cubicBezTo>
                  <a:pt x="5094695" y="11268"/>
                  <a:pt x="5244843" y="93898"/>
                  <a:pt x="5364961" y="236622"/>
                </a:cubicBezTo>
                <a:cubicBezTo>
                  <a:pt x="5751590" y="691085"/>
                  <a:pt x="5717807" y="1686398"/>
                  <a:pt x="5601443" y="2989694"/>
                </a:cubicBezTo>
                <a:cubicBezTo>
                  <a:pt x="5601443" y="2989694"/>
                  <a:pt x="5601443" y="2989694"/>
                  <a:pt x="7939989" y="2989694"/>
                </a:cubicBezTo>
                <a:cubicBezTo>
                  <a:pt x="8138935" y="2989694"/>
                  <a:pt x="8499289" y="3008474"/>
                  <a:pt x="8728264" y="3260119"/>
                </a:cubicBezTo>
                <a:cubicBezTo>
                  <a:pt x="8915948" y="3462937"/>
                  <a:pt x="8994775" y="3770921"/>
                  <a:pt x="8964746" y="4127731"/>
                </a:cubicBezTo>
                <a:cubicBezTo>
                  <a:pt x="8964746" y="4127731"/>
                  <a:pt x="8964746" y="4127731"/>
                  <a:pt x="8915948" y="4769990"/>
                </a:cubicBezTo>
                <a:cubicBezTo>
                  <a:pt x="8690727" y="7680810"/>
                  <a:pt x="8638175" y="8375651"/>
                  <a:pt x="5830418" y="8375651"/>
                </a:cubicBezTo>
                <a:cubicBezTo>
                  <a:pt x="4580440" y="8375651"/>
                  <a:pt x="4133752" y="8078935"/>
                  <a:pt x="3739615" y="7827290"/>
                </a:cubicBezTo>
                <a:cubicBezTo>
                  <a:pt x="3420551" y="7624472"/>
                  <a:pt x="3169054" y="7466724"/>
                  <a:pt x="2429578" y="7466724"/>
                </a:cubicBezTo>
                <a:cubicBezTo>
                  <a:pt x="2429578" y="7466724"/>
                  <a:pt x="2429578" y="7466724"/>
                  <a:pt x="2095500" y="7466724"/>
                </a:cubicBezTo>
                <a:cubicBezTo>
                  <a:pt x="2095500" y="7466724"/>
                  <a:pt x="2095500" y="7466724"/>
                  <a:pt x="2095500" y="3079836"/>
                </a:cubicBezTo>
                <a:cubicBezTo>
                  <a:pt x="3889762" y="2662932"/>
                  <a:pt x="4043663" y="1660107"/>
                  <a:pt x="4190057" y="927707"/>
                </a:cubicBezTo>
                <a:cubicBezTo>
                  <a:pt x="4276392" y="492023"/>
                  <a:pt x="4377741" y="0"/>
                  <a:pt x="4895750" y="0"/>
                </a:cubicBezTo>
                <a:close/>
              </a:path>
            </a:pathLst>
          </a:cu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24C983-6E07-EA2F-33A8-4A833546E3DD}"/>
              </a:ext>
            </a:extLst>
          </p:cNvPr>
          <p:cNvGrpSpPr/>
          <p:nvPr/>
        </p:nvGrpSpPr>
        <p:grpSpPr>
          <a:xfrm>
            <a:off x="1964127" y="3582420"/>
            <a:ext cx="1977330" cy="1120010"/>
            <a:chOff x="283598" y="1906534"/>
            <a:chExt cx="2966425" cy="112001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914F1CB-4139-999C-05E6-B31FC1AFE0C0}"/>
                </a:ext>
              </a:extLst>
            </p:cNvPr>
            <p:cNvSpPr txBox="1"/>
            <p:nvPr/>
          </p:nvSpPr>
          <p:spPr>
            <a:xfrm>
              <a:off x="283598" y="226325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30C6B17-78CF-78A7-4EF2-F492950212E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B0E5E3C-F648-985D-7A80-6E965C17F8CA}"/>
              </a:ext>
            </a:extLst>
          </p:cNvPr>
          <p:cNvGrpSpPr/>
          <p:nvPr/>
        </p:nvGrpSpPr>
        <p:grpSpPr>
          <a:xfrm>
            <a:off x="5107335" y="3582420"/>
            <a:ext cx="1977330" cy="1120010"/>
            <a:chOff x="283598" y="1906534"/>
            <a:chExt cx="2966425" cy="112001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7ABB386-CCB2-1EE4-0416-595F72E89D44}"/>
                </a:ext>
              </a:extLst>
            </p:cNvPr>
            <p:cNvSpPr txBox="1"/>
            <p:nvPr/>
          </p:nvSpPr>
          <p:spPr>
            <a:xfrm>
              <a:off x="283598" y="226325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B4CDA5A-6C32-142E-F20F-AB8780C27794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82CD433-D857-558A-50A3-E6C17B12198F}"/>
              </a:ext>
            </a:extLst>
          </p:cNvPr>
          <p:cNvGrpSpPr/>
          <p:nvPr/>
        </p:nvGrpSpPr>
        <p:grpSpPr>
          <a:xfrm>
            <a:off x="8276023" y="3582420"/>
            <a:ext cx="1977330" cy="1120010"/>
            <a:chOff x="283598" y="1906534"/>
            <a:chExt cx="2966425" cy="112001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DED6CBC-92CB-A243-99FA-1771BF8F3491}"/>
                </a:ext>
              </a:extLst>
            </p:cNvPr>
            <p:cNvSpPr txBox="1"/>
            <p:nvPr/>
          </p:nvSpPr>
          <p:spPr>
            <a:xfrm>
              <a:off x="283598" y="226325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A12CB4E-AEC6-263B-BACE-E4C1D7504283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2946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C599CC1D-F5FB-E960-180A-066D395A7E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3802" y="1219200"/>
            <a:ext cx="11304396" cy="5638800"/>
          </a:xfrm>
          <a:custGeom>
            <a:avLst/>
            <a:gdLst>
              <a:gd name="connsiteX0" fmla="*/ 0 w 11304396"/>
              <a:gd name="connsiteY0" fmla="*/ 0 h 5638800"/>
              <a:gd name="connsiteX1" fmla="*/ 11304396 w 11304396"/>
              <a:gd name="connsiteY1" fmla="*/ 0 h 5638800"/>
              <a:gd name="connsiteX2" fmla="*/ 11304396 w 11304396"/>
              <a:gd name="connsiteY2" fmla="*/ 5638800 h 5638800"/>
              <a:gd name="connsiteX3" fmla="*/ 0 w 11304396"/>
              <a:gd name="connsiteY3" fmla="*/ 563880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4396" h="5638800">
                <a:moveTo>
                  <a:pt x="0" y="0"/>
                </a:moveTo>
                <a:lnTo>
                  <a:pt x="11304396" y="0"/>
                </a:lnTo>
                <a:lnTo>
                  <a:pt x="11304396" y="5638800"/>
                </a:lnTo>
                <a:lnTo>
                  <a:pt x="0" y="5638800"/>
                </a:lnTo>
                <a:close/>
              </a:path>
            </a:pathLst>
          </a:custGeom>
        </p:spPr>
      </p:pic>
      <p:sp>
        <p:nvSpPr>
          <p:cNvPr id="2" name="椭圆 1" descr="D:\51PPT模板网\51pptmoban.com\图片.jpg">
            <a:extLst>
              <a:ext uri="{FF2B5EF4-FFF2-40B4-BE49-F238E27FC236}">
                <a16:creationId xmlns:a16="http://schemas.microsoft.com/office/drawing/2014/main" id="{8F18DC44-9B06-D4D7-502A-90E3F12A8531}"/>
              </a:ext>
            </a:extLst>
          </p:cNvPr>
          <p:cNvSpPr/>
          <p:nvPr/>
        </p:nvSpPr>
        <p:spPr>
          <a:xfrm>
            <a:off x="2933700" y="2781300"/>
            <a:ext cx="6324600" cy="632460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rgbClr val="FFF2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F04C2E9-3F4D-6381-082D-F945E7C59EAC}"/>
              </a:ext>
            </a:extLst>
          </p:cNvPr>
          <p:cNvGrpSpPr/>
          <p:nvPr/>
        </p:nvGrpSpPr>
        <p:grpSpPr>
          <a:xfrm>
            <a:off x="1055688" y="1549400"/>
            <a:ext cx="2373312" cy="3403600"/>
            <a:chOff x="1055688" y="1549400"/>
            <a:chExt cx="2373312" cy="34036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0C724AB0-9227-BD2B-AF06-DE245DAEA0B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55688" y="4216400"/>
              <a:ext cx="2373312" cy="736600"/>
            </a:xfrm>
            <a:prstGeom prst="line">
              <a:avLst/>
            </a:prstGeom>
            <a:ln>
              <a:gradFill>
                <a:gsLst>
                  <a:gs pos="0">
                    <a:srgbClr val="D71E1D">
                      <a:alpha val="0"/>
                    </a:srgbClr>
                  </a:gs>
                  <a:gs pos="100000">
                    <a:srgbClr val="D71E1D"/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49F3FD5-1DCF-455E-4AA0-F6629356F0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5688" y="1549400"/>
              <a:ext cx="0" cy="2667000"/>
            </a:xfrm>
            <a:prstGeom prst="line">
              <a:avLst/>
            </a:prstGeom>
            <a:ln>
              <a:gradFill>
                <a:gsLst>
                  <a:gs pos="0">
                    <a:srgbClr val="D71E1D">
                      <a:alpha val="0"/>
                    </a:srgbClr>
                  </a:gs>
                  <a:gs pos="100000">
                    <a:srgbClr val="D71E1D"/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1BA2CEE-1F30-9DEF-C785-91AC2C85A961}"/>
              </a:ext>
            </a:extLst>
          </p:cNvPr>
          <p:cNvCxnSpPr>
            <a:cxnSpLocks/>
          </p:cNvCxnSpPr>
          <p:nvPr/>
        </p:nvCxnSpPr>
        <p:spPr>
          <a:xfrm flipV="1">
            <a:off x="3429000" y="1130300"/>
            <a:ext cx="0" cy="2667000"/>
          </a:xfrm>
          <a:prstGeom prst="line">
            <a:avLst/>
          </a:prstGeom>
          <a:ln>
            <a:gradFill>
              <a:gsLst>
                <a:gs pos="0">
                  <a:srgbClr val="D71E1D">
                    <a:alpha val="0"/>
                  </a:srgbClr>
                </a:gs>
                <a:gs pos="100000">
                  <a:srgbClr val="D71E1D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4C3B20D-5490-926F-B75E-80969997D159}"/>
              </a:ext>
            </a:extLst>
          </p:cNvPr>
          <p:cNvGrpSpPr/>
          <p:nvPr/>
        </p:nvGrpSpPr>
        <p:grpSpPr>
          <a:xfrm flipH="1">
            <a:off x="8763001" y="1549400"/>
            <a:ext cx="2373310" cy="3403600"/>
            <a:chOff x="1055688" y="1549400"/>
            <a:chExt cx="2373312" cy="3403600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296FF80-DF0F-356E-E9E1-5379F768A17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55688" y="4216400"/>
              <a:ext cx="2373312" cy="736600"/>
            </a:xfrm>
            <a:prstGeom prst="line">
              <a:avLst/>
            </a:prstGeom>
            <a:ln>
              <a:gradFill>
                <a:gsLst>
                  <a:gs pos="0">
                    <a:srgbClr val="D71E1D">
                      <a:alpha val="0"/>
                    </a:srgbClr>
                  </a:gs>
                  <a:gs pos="100000">
                    <a:srgbClr val="D71E1D"/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3A498A5-49EB-9952-4BFE-4862C736D7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5688" y="1549400"/>
              <a:ext cx="0" cy="2667000"/>
            </a:xfrm>
            <a:prstGeom prst="line">
              <a:avLst/>
            </a:prstGeom>
            <a:ln>
              <a:gradFill>
                <a:gsLst>
                  <a:gs pos="0">
                    <a:srgbClr val="D71E1D">
                      <a:alpha val="0"/>
                    </a:srgbClr>
                  </a:gs>
                  <a:gs pos="100000">
                    <a:srgbClr val="D71E1D"/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4CE9FE9-2382-9C93-A25C-0808B4B03786}"/>
              </a:ext>
            </a:extLst>
          </p:cNvPr>
          <p:cNvCxnSpPr>
            <a:cxnSpLocks/>
          </p:cNvCxnSpPr>
          <p:nvPr/>
        </p:nvCxnSpPr>
        <p:spPr>
          <a:xfrm flipV="1">
            <a:off x="8966200" y="1130300"/>
            <a:ext cx="0" cy="2667000"/>
          </a:xfrm>
          <a:prstGeom prst="line">
            <a:avLst/>
          </a:prstGeom>
          <a:ln>
            <a:gradFill>
              <a:gsLst>
                <a:gs pos="0">
                  <a:srgbClr val="D71E1D">
                    <a:alpha val="0"/>
                  </a:srgbClr>
                </a:gs>
                <a:gs pos="100000">
                  <a:srgbClr val="D71E1D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C573FF4-EDE0-7A1A-DEFA-CDF62933EC45}"/>
              </a:ext>
            </a:extLst>
          </p:cNvPr>
          <p:cNvGrpSpPr/>
          <p:nvPr/>
        </p:nvGrpSpPr>
        <p:grpSpPr>
          <a:xfrm>
            <a:off x="1181204" y="1604713"/>
            <a:ext cx="1635910" cy="1278187"/>
            <a:chOff x="283599" y="1906534"/>
            <a:chExt cx="1635910" cy="127818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1B434C6-01C0-358F-7720-498069460D3D}"/>
                </a:ext>
              </a:extLst>
            </p:cNvPr>
            <p:cNvSpPr txBox="1"/>
            <p:nvPr/>
          </p:nvSpPr>
          <p:spPr>
            <a:xfrm>
              <a:off x="283599" y="2190603"/>
              <a:ext cx="163591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4CF98C2-3CF6-3C9D-A1EF-60608B90B896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170413F-6B75-84F3-5479-8BBC9B3A9479}"/>
              </a:ext>
            </a:extLst>
          </p:cNvPr>
          <p:cNvGrpSpPr/>
          <p:nvPr/>
        </p:nvGrpSpPr>
        <p:grpSpPr>
          <a:xfrm>
            <a:off x="9392050" y="1604713"/>
            <a:ext cx="1635910" cy="1278187"/>
            <a:chOff x="283599" y="1906534"/>
            <a:chExt cx="1635910" cy="127818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E448FDF-9024-ED1C-BE9D-AA5943510313}"/>
                </a:ext>
              </a:extLst>
            </p:cNvPr>
            <p:cNvSpPr txBox="1"/>
            <p:nvPr/>
          </p:nvSpPr>
          <p:spPr>
            <a:xfrm>
              <a:off x="283599" y="2190603"/>
              <a:ext cx="163591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5D4BBA6-F391-8F60-8F18-7FBE1D1F4615}"/>
                </a:ext>
              </a:extLst>
            </p:cNvPr>
            <p:cNvSpPr txBox="1"/>
            <p:nvPr/>
          </p:nvSpPr>
          <p:spPr>
            <a:xfrm>
              <a:off x="482336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66939D8-17D2-6CE2-02C6-B29F9C07599B}"/>
              </a:ext>
            </a:extLst>
          </p:cNvPr>
          <p:cNvGrpSpPr/>
          <p:nvPr/>
        </p:nvGrpSpPr>
        <p:grpSpPr>
          <a:xfrm>
            <a:off x="7221940" y="1081840"/>
            <a:ext cx="1635910" cy="1278187"/>
            <a:chOff x="283599" y="1906534"/>
            <a:chExt cx="1635910" cy="127818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5DD17DF-F4DC-C2AA-61BB-048C68BBFCAD}"/>
                </a:ext>
              </a:extLst>
            </p:cNvPr>
            <p:cNvSpPr txBox="1"/>
            <p:nvPr/>
          </p:nvSpPr>
          <p:spPr>
            <a:xfrm>
              <a:off x="283599" y="2190603"/>
              <a:ext cx="163591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CA601E7-3D9F-8EFE-CC9F-B3BF17ACD94F}"/>
                </a:ext>
              </a:extLst>
            </p:cNvPr>
            <p:cNvSpPr txBox="1"/>
            <p:nvPr/>
          </p:nvSpPr>
          <p:spPr>
            <a:xfrm>
              <a:off x="482336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E07746E-32F6-06AA-4E7B-5E99DB1FD453}"/>
              </a:ext>
            </a:extLst>
          </p:cNvPr>
          <p:cNvGrpSpPr/>
          <p:nvPr/>
        </p:nvGrpSpPr>
        <p:grpSpPr>
          <a:xfrm>
            <a:off x="3535826" y="1081840"/>
            <a:ext cx="1635910" cy="1278187"/>
            <a:chOff x="283599" y="1906534"/>
            <a:chExt cx="1635910" cy="127818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DB9A1E8-AF1F-FFFC-CB54-DE82222DED6F}"/>
                </a:ext>
              </a:extLst>
            </p:cNvPr>
            <p:cNvSpPr txBox="1"/>
            <p:nvPr/>
          </p:nvSpPr>
          <p:spPr>
            <a:xfrm>
              <a:off x="283599" y="2190603"/>
              <a:ext cx="163591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22B7CA2-394D-F9AA-0866-2571F0CA6021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9016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3449EF40-80E5-B696-3FDC-47CCC4A5AA78}"/>
              </a:ext>
            </a:extLst>
          </p:cNvPr>
          <p:cNvSpPr txBox="1"/>
          <p:nvPr/>
        </p:nvSpPr>
        <p:spPr>
          <a:xfrm>
            <a:off x="3459958" y="1197465"/>
            <a:ext cx="5226842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99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199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72DFDE3-3E54-6E70-23F4-9B25C4DFD4D9}"/>
              </a:ext>
            </a:extLst>
          </p:cNvPr>
          <p:cNvGrpSpPr/>
          <p:nvPr/>
        </p:nvGrpSpPr>
        <p:grpSpPr>
          <a:xfrm>
            <a:off x="4661983" y="-239982"/>
            <a:ext cx="2884610" cy="1446213"/>
            <a:chOff x="3709045" y="-239982"/>
            <a:chExt cx="2884610" cy="1446213"/>
          </a:xfrm>
        </p:grpSpPr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9662B564-7F2E-8326-AB68-60263AEF2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0299" y="-239982"/>
              <a:ext cx="953356" cy="1446213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91E482A2-E082-94B3-4C3F-36E83B58C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4672" y="-239982"/>
              <a:ext cx="953356" cy="1446213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CE3EC1DD-E872-DEAE-305A-AFEC459FC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9045" y="-239982"/>
              <a:ext cx="953356" cy="1446213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0DC6F5A-4CB4-36F7-9E03-E38C9E9070F9}"/>
              </a:ext>
            </a:extLst>
          </p:cNvPr>
          <p:cNvGrpSpPr/>
          <p:nvPr/>
        </p:nvGrpSpPr>
        <p:grpSpPr>
          <a:xfrm>
            <a:off x="5138661" y="5357826"/>
            <a:ext cx="2464776" cy="946246"/>
            <a:chOff x="3062057" y="975823"/>
            <a:chExt cx="7527411" cy="288983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6946A0C-2606-F4B2-1E9C-F26476D670C8}"/>
                </a:ext>
              </a:extLst>
            </p:cNvPr>
            <p:cNvGrpSpPr/>
            <p:nvPr/>
          </p:nvGrpSpPr>
          <p:grpSpPr>
            <a:xfrm>
              <a:off x="3062057" y="976927"/>
              <a:ext cx="6910618" cy="2888726"/>
              <a:chOff x="3776292" y="2795542"/>
              <a:chExt cx="5534903" cy="2313660"/>
            </a:xfr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00"/>
                </a:gs>
              </a:gsLst>
              <a:lin ang="5400000" scaled="1"/>
              <a:tileRect/>
            </a:gradFill>
            <a:effectLst>
              <a:outerShdw blurRad="50800" dist="241300" dir="5400000" algn="t" rotWithShape="0">
                <a:prstClr val="black">
                  <a:alpha val="24000"/>
                </a:prstClr>
              </a:outerShdw>
            </a:effectLst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CDE7BF16-B4F4-0B59-6255-3D6A95E8BBDC}"/>
                  </a:ext>
                </a:extLst>
              </p:cNvPr>
              <p:cNvGrpSpPr/>
              <p:nvPr/>
            </p:nvGrpSpPr>
            <p:grpSpPr>
              <a:xfrm>
                <a:off x="6865172" y="2795542"/>
                <a:ext cx="2446023" cy="1715992"/>
                <a:chOff x="6865172" y="2795542"/>
                <a:chExt cx="2446023" cy="1715992"/>
              </a:xfrm>
              <a:grpFill/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2AD11B42-695B-680F-F616-09BA949EE36D}"/>
                    </a:ext>
                  </a:extLst>
                </p:cNvPr>
                <p:cNvSpPr/>
                <p:nvPr/>
              </p:nvSpPr>
              <p:spPr>
                <a:xfrm flipV="1">
                  <a:off x="6865172" y="2795542"/>
                  <a:ext cx="678190" cy="1715992"/>
                </a:xfrm>
                <a:custGeom>
                  <a:avLst/>
                  <a:gdLst>
                    <a:gd name="connsiteX0" fmla="*/ 284268 w 446983"/>
                    <a:gd name="connsiteY0" fmla="*/ 1100593 h 1130980"/>
                    <a:gd name="connsiteX1" fmla="*/ 214538 w 446983"/>
                    <a:gd name="connsiteY1" fmla="*/ 956031 h 1130980"/>
                    <a:gd name="connsiteX2" fmla="*/ 62324 w 446983"/>
                    <a:gd name="connsiteY2" fmla="*/ 781707 h 1130980"/>
                    <a:gd name="connsiteX3" fmla="*/ 60623 w 446983"/>
                    <a:gd name="connsiteY3" fmla="*/ 773203 h 1130980"/>
                    <a:gd name="connsiteX4" fmla="*/ 57222 w 446983"/>
                    <a:gd name="connsiteY4" fmla="*/ 764700 h 1130980"/>
                    <a:gd name="connsiteX5" fmla="*/ 47868 w 446983"/>
                    <a:gd name="connsiteY5" fmla="*/ 751094 h 1130980"/>
                    <a:gd name="connsiteX6" fmla="*/ 41065 w 446983"/>
                    <a:gd name="connsiteY6" fmla="*/ 742590 h 1130980"/>
                    <a:gd name="connsiteX7" fmla="*/ 13853 w 446983"/>
                    <a:gd name="connsiteY7" fmla="*/ 708576 h 1130980"/>
                    <a:gd name="connsiteX8" fmla="*/ 4499 w 446983"/>
                    <a:gd name="connsiteY8" fmla="*/ 651602 h 1130980"/>
                    <a:gd name="connsiteX9" fmla="*/ 22357 w 446983"/>
                    <a:gd name="connsiteY9" fmla="*/ 609934 h 1130980"/>
                    <a:gd name="connsiteX10" fmla="*/ 47868 w 446983"/>
                    <a:gd name="connsiteY10" fmla="*/ 586124 h 1130980"/>
                    <a:gd name="connsiteX11" fmla="*/ 64875 w 446983"/>
                    <a:gd name="connsiteY11" fmla="*/ 577620 h 1130980"/>
                    <a:gd name="connsiteX12" fmla="*/ 126101 w 446983"/>
                    <a:gd name="connsiteY12" fmla="*/ 628642 h 1130980"/>
                    <a:gd name="connsiteX13" fmla="*/ 194130 w 446983"/>
                    <a:gd name="connsiteY13" fmla="*/ 688167 h 1130980"/>
                    <a:gd name="connsiteX14" fmla="*/ 197531 w 446983"/>
                    <a:gd name="connsiteY14" fmla="*/ 694970 h 1130980"/>
                    <a:gd name="connsiteX15" fmla="*/ 214538 w 446983"/>
                    <a:gd name="connsiteY15" fmla="*/ 711127 h 1130980"/>
                    <a:gd name="connsiteX16" fmla="*/ 234947 w 446983"/>
                    <a:gd name="connsiteY16" fmla="*/ 708576 h 1130980"/>
                    <a:gd name="connsiteX17" fmla="*/ 173721 w 446983"/>
                    <a:gd name="connsiteY17" fmla="*/ 594628 h 1130980"/>
                    <a:gd name="connsiteX18" fmla="*/ 128652 w 446983"/>
                    <a:gd name="connsiteY18" fmla="*/ 539354 h 1130980"/>
                    <a:gd name="connsiteX19" fmla="*/ 61473 w 446983"/>
                    <a:gd name="connsiteY19" fmla="*/ 461121 h 1130980"/>
                    <a:gd name="connsiteX20" fmla="*/ 10452 w 446983"/>
                    <a:gd name="connsiteY20" fmla="*/ 370132 h 1130980"/>
                    <a:gd name="connsiteX21" fmla="*/ 25758 w 446983"/>
                    <a:gd name="connsiteY21" fmla="*/ 245979 h 1130980"/>
                    <a:gd name="connsiteX22" fmla="*/ 107393 w 446983"/>
                    <a:gd name="connsiteY22" fmla="*/ 307205 h 1130980"/>
                    <a:gd name="connsiteX23" fmla="*/ 197531 w 446983"/>
                    <a:gd name="connsiteY23" fmla="*/ 430508 h 1130980"/>
                    <a:gd name="connsiteX24" fmla="*/ 152462 w 446983"/>
                    <a:gd name="connsiteY24" fmla="*/ 315709 h 1130980"/>
                    <a:gd name="connsiteX25" fmla="*/ 124400 w 446983"/>
                    <a:gd name="connsiteY25" fmla="*/ 255333 h 1130980"/>
                    <a:gd name="connsiteX26" fmla="*/ 94637 w 446983"/>
                    <a:gd name="connsiteY26" fmla="*/ 196658 h 1130980"/>
                    <a:gd name="connsiteX27" fmla="*/ 68276 w 446983"/>
                    <a:gd name="connsiteY27" fmla="*/ 121827 h 1130980"/>
                    <a:gd name="connsiteX28" fmla="*/ 72528 w 446983"/>
                    <a:gd name="connsiteY28" fmla="*/ 65703 h 1130980"/>
                    <a:gd name="connsiteX29" fmla="*/ 86134 w 446983"/>
                    <a:gd name="connsiteY29" fmla="*/ 33389 h 1130980"/>
                    <a:gd name="connsiteX30" fmla="*/ 98889 w 446983"/>
                    <a:gd name="connsiteY30" fmla="*/ 16382 h 1130980"/>
                    <a:gd name="connsiteX31" fmla="*/ 129502 w 446983"/>
                    <a:gd name="connsiteY31" fmla="*/ -625 h 1130980"/>
                    <a:gd name="connsiteX32" fmla="*/ 189028 w 446983"/>
                    <a:gd name="connsiteY32" fmla="*/ 28287 h 1130980"/>
                    <a:gd name="connsiteX33" fmla="*/ 217940 w 446983"/>
                    <a:gd name="connsiteY33" fmla="*/ 71655 h 1130980"/>
                    <a:gd name="connsiteX34" fmla="*/ 226444 w 446983"/>
                    <a:gd name="connsiteY34" fmla="*/ 80159 h 1130980"/>
                    <a:gd name="connsiteX35" fmla="*/ 234947 w 446983"/>
                    <a:gd name="connsiteY35" fmla="*/ 87812 h 1130980"/>
                    <a:gd name="connsiteX36" fmla="*/ 241750 w 446983"/>
                    <a:gd name="connsiteY36" fmla="*/ 101418 h 1130980"/>
                    <a:gd name="connsiteX37" fmla="*/ 249403 w 446983"/>
                    <a:gd name="connsiteY37" fmla="*/ 120126 h 1130980"/>
                    <a:gd name="connsiteX38" fmla="*/ 265560 w 446983"/>
                    <a:gd name="connsiteY38" fmla="*/ 149889 h 1130980"/>
                    <a:gd name="connsiteX39" fmla="*/ 274064 w 446983"/>
                    <a:gd name="connsiteY39" fmla="*/ 160943 h 1130980"/>
                    <a:gd name="connsiteX40" fmla="*/ 284268 w 446983"/>
                    <a:gd name="connsiteY40" fmla="*/ 184753 h 1130980"/>
                    <a:gd name="connsiteX41" fmla="*/ 306377 w 446983"/>
                    <a:gd name="connsiteY41" fmla="*/ 225571 h 1130980"/>
                    <a:gd name="connsiteX42" fmla="*/ 328487 w 446983"/>
                    <a:gd name="connsiteY42" fmla="*/ 258735 h 1130980"/>
                    <a:gd name="connsiteX43" fmla="*/ 345494 w 446983"/>
                    <a:gd name="connsiteY43" fmla="*/ 283395 h 1130980"/>
                    <a:gd name="connsiteX44" fmla="*/ 336990 w 446983"/>
                    <a:gd name="connsiteY44" fmla="*/ 279994 h 1130980"/>
                    <a:gd name="connsiteX45" fmla="*/ 328487 w 446983"/>
                    <a:gd name="connsiteY45" fmla="*/ 279994 h 1130980"/>
                    <a:gd name="connsiteX46" fmla="*/ 341242 w 446983"/>
                    <a:gd name="connsiteY46" fmla="*/ 308906 h 1130980"/>
                    <a:gd name="connsiteX47" fmla="*/ 353998 w 446983"/>
                    <a:gd name="connsiteY47" fmla="*/ 349723 h 1130980"/>
                    <a:gd name="connsiteX48" fmla="*/ 362501 w 446983"/>
                    <a:gd name="connsiteY48" fmla="*/ 373534 h 1130980"/>
                    <a:gd name="connsiteX49" fmla="*/ 371005 w 446983"/>
                    <a:gd name="connsiteY49" fmla="*/ 393942 h 1130980"/>
                    <a:gd name="connsiteX50" fmla="*/ 382060 w 446983"/>
                    <a:gd name="connsiteY50" fmla="*/ 426256 h 1130980"/>
                    <a:gd name="connsiteX51" fmla="*/ 394815 w 446983"/>
                    <a:gd name="connsiteY51" fmla="*/ 454318 h 1130980"/>
                    <a:gd name="connsiteX52" fmla="*/ 415224 w 446983"/>
                    <a:gd name="connsiteY52" fmla="*/ 498537 h 1130980"/>
                    <a:gd name="connsiteX53" fmla="*/ 426278 w 446983"/>
                    <a:gd name="connsiteY53" fmla="*/ 535102 h 1130980"/>
                    <a:gd name="connsiteX54" fmla="*/ 434782 w 446983"/>
                    <a:gd name="connsiteY54" fmla="*/ 569967 h 1130980"/>
                    <a:gd name="connsiteX55" fmla="*/ 388863 w 446983"/>
                    <a:gd name="connsiteY55" fmla="*/ 522347 h 1130980"/>
                    <a:gd name="connsiteX56" fmla="*/ 329337 w 446983"/>
                    <a:gd name="connsiteY56" fmla="*/ 437311 h 1130980"/>
                    <a:gd name="connsiteX57" fmla="*/ 251954 w 446983"/>
                    <a:gd name="connsiteY57" fmla="*/ 501938 h 1130980"/>
                    <a:gd name="connsiteX58" fmla="*/ 285969 w 446983"/>
                    <a:gd name="connsiteY58" fmla="*/ 566566 h 1130980"/>
                    <a:gd name="connsiteX59" fmla="*/ 297874 w 446983"/>
                    <a:gd name="connsiteY59" fmla="*/ 728985 h 1130980"/>
                    <a:gd name="connsiteX60" fmla="*/ 275764 w 446983"/>
                    <a:gd name="connsiteY60" fmla="*/ 766401 h 1130980"/>
                    <a:gd name="connsiteX61" fmla="*/ 294472 w 446983"/>
                    <a:gd name="connsiteY61" fmla="*/ 783408 h 1130980"/>
                    <a:gd name="connsiteX62" fmla="*/ 378658 w 446983"/>
                    <a:gd name="connsiteY62" fmla="*/ 915214 h 1130980"/>
                    <a:gd name="connsiteX63" fmla="*/ 354848 w 446983"/>
                    <a:gd name="connsiteY63" fmla="*/ 1050421 h 1130980"/>
                    <a:gd name="connsiteX64" fmla="*/ 285969 w 446983"/>
                    <a:gd name="connsiteY64" fmla="*/ 1130355 h 1130980"/>
                    <a:gd name="connsiteX65" fmla="*/ 284268 w 446983"/>
                    <a:gd name="connsiteY65" fmla="*/ 1100593 h 1130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446983" h="1130980">
                      <a:moveTo>
                        <a:pt x="284268" y="1100593"/>
                      </a:moveTo>
                      <a:cubicBezTo>
                        <a:pt x="288520" y="1064877"/>
                        <a:pt x="267261" y="1021509"/>
                        <a:pt x="214538" y="956031"/>
                      </a:cubicBezTo>
                      <a:cubicBezTo>
                        <a:pt x="118448" y="838681"/>
                        <a:pt x="69127" y="781707"/>
                        <a:pt x="62324" y="781707"/>
                      </a:cubicBezTo>
                      <a:cubicBezTo>
                        <a:pt x="58922" y="781707"/>
                        <a:pt x="58072" y="778306"/>
                        <a:pt x="60623" y="773203"/>
                      </a:cubicBezTo>
                      <a:cubicBezTo>
                        <a:pt x="63174" y="768952"/>
                        <a:pt x="61473" y="764700"/>
                        <a:pt x="57222" y="764700"/>
                      </a:cubicBezTo>
                      <a:cubicBezTo>
                        <a:pt x="52119" y="764700"/>
                        <a:pt x="47868" y="758747"/>
                        <a:pt x="47868" y="751094"/>
                      </a:cubicBezTo>
                      <a:cubicBezTo>
                        <a:pt x="47868" y="744291"/>
                        <a:pt x="44466" y="740039"/>
                        <a:pt x="41065" y="742590"/>
                      </a:cubicBezTo>
                      <a:cubicBezTo>
                        <a:pt x="36813" y="745142"/>
                        <a:pt x="24908" y="729835"/>
                        <a:pt x="13853" y="708576"/>
                      </a:cubicBezTo>
                      <a:cubicBezTo>
                        <a:pt x="-1453" y="677113"/>
                        <a:pt x="-3154" y="666058"/>
                        <a:pt x="4499" y="651602"/>
                      </a:cubicBezTo>
                      <a:cubicBezTo>
                        <a:pt x="9601" y="641397"/>
                        <a:pt x="17255" y="622689"/>
                        <a:pt x="22357" y="609934"/>
                      </a:cubicBezTo>
                      <a:cubicBezTo>
                        <a:pt x="27459" y="594628"/>
                        <a:pt x="36813" y="586124"/>
                        <a:pt x="47868" y="586124"/>
                      </a:cubicBezTo>
                      <a:cubicBezTo>
                        <a:pt x="57222" y="586124"/>
                        <a:pt x="64875" y="581872"/>
                        <a:pt x="64875" y="577620"/>
                      </a:cubicBezTo>
                      <a:cubicBezTo>
                        <a:pt x="64875" y="572518"/>
                        <a:pt x="92086" y="595478"/>
                        <a:pt x="126101" y="628642"/>
                      </a:cubicBezTo>
                      <a:cubicBezTo>
                        <a:pt x="159265" y="660956"/>
                        <a:pt x="190728" y="688167"/>
                        <a:pt x="194130" y="688167"/>
                      </a:cubicBezTo>
                      <a:cubicBezTo>
                        <a:pt x="198382" y="688167"/>
                        <a:pt x="200082" y="690718"/>
                        <a:pt x="197531" y="694970"/>
                      </a:cubicBezTo>
                      <a:cubicBezTo>
                        <a:pt x="195830" y="698372"/>
                        <a:pt x="203484" y="705175"/>
                        <a:pt x="214538" y="711127"/>
                      </a:cubicBezTo>
                      <a:cubicBezTo>
                        <a:pt x="231546" y="718780"/>
                        <a:pt x="234947" y="717930"/>
                        <a:pt x="234947" y="708576"/>
                      </a:cubicBezTo>
                      <a:cubicBezTo>
                        <a:pt x="234947" y="689868"/>
                        <a:pt x="201783" y="628642"/>
                        <a:pt x="173721" y="594628"/>
                      </a:cubicBezTo>
                      <a:cubicBezTo>
                        <a:pt x="160115" y="578471"/>
                        <a:pt x="139707" y="553810"/>
                        <a:pt x="128652" y="539354"/>
                      </a:cubicBezTo>
                      <a:cubicBezTo>
                        <a:pt x="116747" y="525748"/>
                        <a:pt x="86984" y="490033"/>
                        <a:pt x="61473" y="461121"/>
                      </a:cubicBezTo>
                      <a:cubicBezTo>
                        <a:pt x="26609" y="420303"/>
                        <a:pt x="14704" y="399044"/>
                        <a:pt x="10452" y="370132"/>
                      </a:cubicBezTo>
                      <a:cubicBezTo>
                        <a:pt x="2798" y="323362"/>
                        <a:pt x="13003" y="245979"/>
                        <a:pt x="25758" y="245979"/>
                      </a:cubicBezTo>
                      <a:cubicBezTo>
                        <a:pt x="41915" y="245979"/>
                        <a:pt x="107393" y="295300"/>
                        <a:pt x="107393" y="307205"/>
                      </a:cubicBezTo>
                      <a:cubicBezTo>
                        <a:pt x="107393" y="317410"/>
                        <a:pt x="193279" y="434760"/>
                        <a:pt x="197531" y="430508"/>
                      </a:cubicBezTo>
                      <a:cubicBezTo>
                        <a:pt x="203484" y="425406"/>
                        <a:pt x="182225" y="372683"/>
                        <a:pt x="152462" y="315709"/>
                      </a:cubicBezTo>
                      <a:cubicBezTo>
                        <a:pt x="137156" y="286797"/>
                        <a:pt x="124400" y="259585"/>
                        <a:pt x="124400" y="255333"/>
                      </a:cubicBezTo>
                      <a:cubicBezTo>
                        <a:pt x="124400" y="251082"/>
                        <a:pt x="110794" y="224720"/>
                        <a:pt x="94637" y="196658"/>
                      </a:cubicBezTo>
                      <a:cubicBezTo>
                        <a:pt x="72528" y="160093"/>
                        <a:pt x="64875" y="138834"/>
                        <a:pt x="68276" y="121827"/>
                      </a:cubicBezTo>
                      <a:cubicBezTo>
                        <a:pt x="69977" y="108221"/>
                        <a:pt x="72528" y="82710"/>
                        <a:pt x="72528" y="65703"/>
                      </a:cubicBezTo>
                      <a:cubicBezTo>
                        <a:pt x="73378" y="42743"/>
                        <a:pt x="76780" y="33389"/>
                        <a:pt x="86134" y="33389"/>
                      </a:cubicBezTo>
                      <a:cubicBezTo>
                        <a:pt x="92937" y="33389"/>
                        <a:pt x="98889" y="25736"/>
                        <a:pt x="98889" y="16382"/>
                      </a:cubicBezTo>
                      <a:cubicBezTo>
                        <a:pt x="98889" y="2776"/>
                        <a:pt x="104842" y="-625"/>
                        <a:pt x="129502" y="-625"/>
                      </a:cubicBezTo>
                      <a:cubicBezTo>
                        <a:pt x="153312" y="-625"/>
                        <a:pt x="166918" y="6177"/>
                        <a:pt x="189028" y="28287"/>
                      </a:cubicBezTo>
                      <a:cubicBezTo>
                        <a:pt x="205184" y="44444"/>
                        <a:pt x="217940" y="63152"/>
                        <a:pt x="217940" y="71655"/>
                      </a:cubicBezTo>
                      <a:cubicBezTo>
                        <a:pt x="217940" y="79309"/>
                        <a:pt x="221341" y="82710"/>
                        <a:pt x="226444" y="80159"/>
                      </a:cubicBezTo>
                      <a:cubicBezTo>
                        <a:pt x="231546" y="77608"/>
                        <a:pt x="234947" y="81009"/>
                        <a:pt x="234947" y="87812"/>
                      </a:cubicBezTo>
                      <a:cubicBezTo>
                        <a:pt x="234947" y="95465"/>
                        <a:pt x="238349" y="101418"/>
                        <a:pt x="241750" y="101418"/>
                      </a:cubicBezTo>
                      <a:cubicBezTo>
                        <a:pt x="245151" y="101418"/>
                        <a:pt x="249403" y="109922"/>
                        <a:pt x="249403" y="120126"/>
                      </a:cubicBezTo>
                      <a:cubicBezTo>
                        <a:pt x="250254" y="131181"/>
                        <a:pt x="257907" y="143936"/>
                        <a:pt x="265560" y="149889"/>
                      </a:cubicBezTo>
                      <a:cubicBezTo>
                        <a:pt x="274064" y="155841"/>
                        <a:pt x="277465" y="160943"/>
                        <a:pt x="274064" y="160943"/>
                      </a:cubicBezTo>
                      <a:cubicBezTo>
                        <a:pt x="270662" y="160943"/>
                        <a:pt x="274914" y="171148"/>
                        <a:pt x="284268" y="184753"/>
                      </a:cubicBezTo>
                      <a:cubicBezTo>
                        <a:pt x="293622" y="197509"/>
                        <a:pt x="302976" y="216217"/>
                        <a:pt x="306377" y="225571"/>
                      </a:cubicBezTo>
                      <a:cubicBezTo>
                        <a:pt x="309779" y="235775"/>
                        <a:pt x="319133" y="250231"/>
                        <a:pt x="328487" y="258735"/>
                      </a:cubicBezTo>
                      <a:cubicBezTo>
                        <a:pt x="337841" y="267238"/>
                        <a:pt x="345494" y="278293"/>
                        <a:pt x="345494" y="283395"/>
                      </a:cubicBezTo>
                      <a:cubicBezTo>
                        <a:pt x="345494" y="288497"/>
                        <a:pt x="341242" y="286797"/>
                        <a:pt x="336990" y="279994"/>
                      </a:cubicBezTo>
                      <a:cubicBezTo>
                        <a:pt x="329337" y="268939"/>
                        <a:pt x="328487" y="268939"/>
                        <a:pt x="328487" y="279994"/>
                      </a:cubicBezTo>
                      <a:cubicBezTo>
                        <a:pt x="329337" y="286797"/>
                        <a:pt x="334439" y="300402"/>
                        <a:pt x="341242" y="308906"/>
                      </a:cubicBezTo>
                      <a:cubicBezTo>
                        <a:pt x="348045" y="318260"/>
                        <a:pt x="353998" y="336118"/>
                        <a:pt x="353998" y="349723"/>
                      </a:cubicBezTo>
                      <a:cubicBezTo>
                        <a:pt x="353998" y="362479"/>
                        <a:pt x="358250" y="373534"/>
                        <a:pt x="362501" y="373534"/>
                      </a:cubicBezTo>
                      <a:cubicBezTo>
                        <a:pt x="367603" y="373534"/>
                        <a:pt x="371005" y="382888"/>
                        <a:pt x="371005" y="393942"/>
                      </a:cubicBezTo>
                      <a:cubicBezTo>
                        <a:pt x="371005" y="405847"/>
                        <a:pt x="376107" y="420303"/>
                        <a:pt x="382060" y="426256"/>
                      </a:cubicBezTo>
                      <a:cubicBezTo>
                        <a:pt x="387162" y="432209"/>
                        <a:pt x="393965" y="444964"/>
                        <a:pt x="394815" y="454318"/>
                      </a:cubicBezTo>
                      <a:cubicBezTo>
                        <a:pt x="396516" y="463672"/>
                        <a:pt x="405870" y="484081"/>
                        <a:pt x="415224" y="498537"/>
                      </a:cubicBezTo>
                      <a:cubicBezTo>
                        <a:pt x="423727" y="513843"/>
                        <a:pt x="429680" y="530000"/>
                        <a:pt x="426278" y="535102"/>
                      </a:cubicBezTo>
                      <a:cubicBezTo>
                        <a:pt x="423727" y="539354"/>
                        <a:pt x="427129" y="554661"/>
                        <a:pt x="434782" y="569967"/>
                      </a:cubicBezTo>
                      <a:cubicBezTo>
                        <a:pt x="462844" y="623540"/>
                        <a:pt x="440735" y="600580"/>
                        <a:pt x="388863" y="522347"/>
                      </a:cubicBezTo>
                      <a:cubicBezTo>
                        <a:pt x="359950" y="478128"/>
                        <a:pt x="332739" y="439862"/>
                        <a:pt x="329337" y="437311"/>
                      </a:cubicBezTo>
                      <a:cubicBezTo>
                        <a:pt x="320834" y="433059"/>
                        <a:pt x="251954" y="490883"/>
                        <a:pt x="251954" y="501938"/>
                      </a:cubicBezTo>
                      <a:cubicBezTo>
                        <a:pt x="251954" y="507040"/>
                        <a:pt x="267261" y="535953"/>
                        <a:pt x="285969" y="566566"/>
                      </a:cubicBezTo>
                      <a:cubicBezTo>
                        <a:pt x="327637" y="635445"/>
                        <a:pt x="330188" y="673711"/>
                        <a:pt x="297874" y="728985"/>
                      </a:cubicBezTo>
                      <a:lnTo>
                        <a:pt x="275764" y="766401"/>
                      </a:lnTo>
                      <a:lnTo>
                        <a:pt x="294472" y="783408"/>
                      </a:lnTo>
                      <a:cubicBezTo>
                        <a:pt x="316582" y="804667"/>
                        <a:pt x="363352" y="877798"/>
                        <a:pt x="378658" y="915214"/>
                      </a:cubicBezTo>
                      <a:cubicBezTo>
                        <a:pt x="392264" y="950079"/>
                        <a:pt x="386311" y="983243"/>
                        <a:pt x="354848" y="1050421"/>
                      </a:cubicBezTo>
                      <a:cubicBezTo>
                        <a:pt x="333589" y="1095490"/>
                        <a:pt x="302976" y="1130355"/>
                        <a:pt x="285969" y="1130355"/>
                      </a:cubicBezTo>
                      <a:cubicBezTo>
                        <a:pt x="283418" y="1130355"/>
                        <a:pt x="282567" y="1116749"/>
                        <a:pt x="284268" y="1100593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AB43AE2-343F-1049-949D-DCD01C255894}"/>
                    </a:ext>
                  </a:extLst>
                </p:cNvPr>
                <p:cNvSpPr/>
                <p:nvPr/>
              </p:nvSpPr>
              <p:spPr>
                <a:xfrm rot="21049256">
                  <a:off x="7594423" y="3092156"/>
                  <a:ext cx="1716772" cy="988300"/>
                </a:xfrm>
                <a:custGeom>
                  <a:avLst/>
                  <a:gdLst>
                    <a:gd name="connsiteX0" fmla="*/ 763600 w 1716772"/>
                    <a:gd name="connsiteY0" fmla="*/ 2245 h 988300"/>
                    <a:gd name="connsiteX1" fmla="*/ 796680 w 1716772"/>
                    <a:gd name="connsiteY1" fmla="*/ 10857 h 988300"/>
                    <a:gd name="connsiteX2" fmla="*/ 930319 w 1716772"/>
                    <a:gd name="connsiteY2" fmla="*/ 227189 h 988300"/>
                    <a:gd name="connsiteX3" fmla="*/ 847020 w 1716772"/>
                    <a:gd name="connsiteY3" fmla="*/ 411080 h 988300"/>
                    <a:gd name="connsiteX4" fmla="*/ 779362 w 1716772"/>
                    <a:gd name="connsiteY4" fmla="*/ 498168 h 988300"/>
                    <a:gd name="connsiteX5" fmla="*/ 738258 w 1716772"/>
                    <a:gd name="connsiteY5" fmla="*/ 550339 h 988300"/>
                    <a:gd name="connsiteX6" fmla="*/ 721428 w 1716772"/>
                    <a:gd name="connsiteY6" fmla="*/ 564348 h 988300"/>
                    <a:gd name="connsiteX7" fmla="*/ 726788 w 1716772"/>
                    <a:gd name="connsiteY7" fmla="*/ 564677 h 988300"/>
                    <a:gd name="connsiteX8" fmla="*/ 768196 w 1716772"/>
                    <a:gd name="connsiteY8" fmla="*/ 567598 h 988300"/>
                    <a:gd name="connsiteX9" fmla="*/ 804544 w 1716772"/>
                    <a:gd name="connsiteY9" fmla="*/ 555482 h 988300"/>
                    <a:gd name="connsiteX10" fmla="*/ 856469 w 1716772"/>
                    <a:gd name="connsiteY10" fmla="*/ 555482 h 988300"/>
                    <a:gd name="connsiteX11" fmla="*/ 877240 w 1716772"/>
                    <a:gd name="connsiteY11" fmla="*/ 553751 h 988300"/>
                    <a:gd name="connsiteX12" fmla="*/ 908395 w 1716772"/>
                    <a:gd name="connsiteY12" fmla="*/ 560674 h 988300"/>
                    <a:gd name="connsiteX13" fmla="*/ 1046863 w 1716772"/>
                    <a:gd name="connsiteY13" fmla="*/ 574521 h 988300"/>
                    <a:gd name="connsiteX14" fmla="*/ 1091865 w 1716772"/>
                    <a:gd name="connsiteY14" fmla="*/ 571059 h 988300"/>
                    <a:gd name="connsiteX15" fmla="*/ 1143790 w 1716772"/>
                    <a:gd name="connsiteY15" fmla="*/ 579714 h 988300"/>
                    <a:gd name="connsiteX16" fmla="*/ 1443262 w 1716772"/>
                    <a:gd name="connsiteY16" fmla="*/ 642024 h 988300"/>
                    <a:gd name="connsiteX17" fmla="*/ 1448455 w 1716772"/>
                    <a:gd name="connsiteY17" fmla="*/ 647217 h 988300"/>
                    <a:gd name="connsiteX18" fmla="*/ 1534997 w 1716772"/>
                    <a:gd name="connsiteY18" fmla="*/ 673179 h 988300"/>
                    <a:gd name="connsiteX19" fmla="*/ 1521150 w 1716772"/>
                    <a:gd name="connsiteY19" fmla="*/ 673179 h 988300"/>
                    <a:gd name="connsiteX20" fmla="*/ 1519420 w 1716772"/>
                    <a:gd name="connsiteY20" fmla="*/ 676641 h 988300"/>
                    <a:gd name="connsiteX21" fmla="*/ 1526343 w 1716772"/>
                    <a:gd name="connsiteY21" fmla="*/ 683565 h 988300"/>
                    <a:gd name="connsiteX22" fmla="*/ 1564422 w 1716772"/>
                    <a:gd name="connsiteY22" fmla="*/ 699142 h 988300"/>
                    <a:gd name="connsiteX23" fmla="*/ 1550575 w 1716772"/>
                    <a:gd name="connsiteY23" fmla="*/ 711258 h 988300"/>
                    <a:gd name="connsiteX24" fmla="*/ 1560960 w 1716772"/>
                    <a:gd name="connsiteY24" fmla="*/ 730297 h 988300"/>
                    <a:gd name="connsiteX25" fmla="*/ 1557498 w 1716772"/>
                    <a:gd name="connsiteY25" fmla="*/ 735490 h 988300"/>
                    <a:gd name="connsiteX26" fmla="*/ 1607729 w 1716772"/>
                    <a:gd name="connsiteY26" fmla="*/ 763184 h 988300"/>
                    <a:gd name="connsiteX27" fmla="*/ 1593882 w 1716772"/>
                    <a:gd name="connsiteY27" fmla="*/ 768376 h 988300"/>
                    <a:gd name="connsiteX28" fmla="*/ 1716772 w 1716772"/>
                    <a:gd name="connsiteY28" fmla="*/ 818607 h 988300"/>
                    <a:gd name="connsiteX29" fmla="*/ 1706387 w 1716772"/>
                    <a:gd name="connsiteY29" fmla="*/ 818607 h 988300"/>
                    <a:gd name="connsiteX30" fmla="*/ 1702925 w 1716772"/>
                    <a:gd name="connsiteY30" fmla="*/ 822068 h 988300"/>
                    <a:gd name="connsiteX31" fmla="*/ 1709849 w 1716772"/>
                    <a:gd name="connsiteY31" fmla="*/ 827261 h 988300"/>
                    <a:gd name="connsiteX32" fmla="*/ 1654462 w 1716772"/>
                    <a:gd name="connsiteY32" fmla="*/ 818607 h 988300"/>
                    <a:gd name="connsiteX33" fmla="*/ 1642346 w 1716772"/>
                    <a:gd name="connsiteY33" fmla="*/ 820338 h 988300"/>
                    <a:gd name="connsiteX34" fmla="*/ 1638884 w 1716772"/>
                    <a:gd name="connsiteY34" fmla="*/ 825530 h 988300"/>
                    <a:gd name="connsiteX35" fmla="*/ 1645807 w 1716772"/>
                    <a:gd name="connsiteY35" fmla="*/ 828992 h 988300"/>
                    <a:gd name="connsiteX36" fmla="*/ 1618114 w 1716772"/>
                    <a:gd name="connsiteY36" fmla="*/ 827261 h 988300"/>
                    <a:gd name="connsiteX37" fmla="*/ 1579999 w 1716772"/>
                    <a:gd name="connsiteY37" fmla="*/ 834184 h 988300"/>
                    <a:gd name="connsiteX38" fmla="*/ 1616383 w 1716772"/>
                    <a:gd name="connsiteY38" fmla="*/ 848031 h 988300"/>
                    <a:gd name="connsiteX39" fmla="*/ 1588653 w 1716772"/>
                    <a:gd name="connsiteY39" fmla="*/ 853224 h 988300"/>
                    <a:gd name="connsiteX40" fmla="*/ 1526343 w 1716772"/>
                    <a:gd name="connsiteY40" fmla="*/ 846300 h 988300"/>
                    <a:gd name="connsiteX41" fmla="*/ 1528074 w 1716772"/>
                    <a:gd name="connsiteY41" fmla="*/ 853224 h 988300"/>
                    <a:gd name="connsiteX42" fmla="*/ 1514227 w 1716772"/>
                    <a:gd name="connsiteY42" fmla="*/ 854955 h 988300"/>
                    <a:gd name="connsiteX43" fmla="*/ 1510765 w 1716772"/>
                    <a:gd name="connsiteY43" fmla="*/ 858416 h 988300"/>
                    <a:gd name="connsiteX44" fmla="*/ 1536728 w 1716772"/>
                    <a:gd name="connsiteY44" fmla="*/ 872263 h 988300"/>
                    <a:gd name="connsiteX45" fmla="*/ 1308256 w 1716772"/>
                    <a:gd name="connsiteY45" fmla="*/ 846300 h 988300"/>
                    <a:gd name="connsiteX46" fmla="*/ 1296140 w 1716772"/>
                    <a:gd name="connsiteY46" fmla="*/ 853224 h 988300"/>
                    <a:gd name="connsiteX47" fmla="*/ 1393068 w 1716772"/>
                    <a:gd name="connsiteY47" fmla="*/ 875725 h 988300"/>
                    <a:gd name="connsiteX48" fmla="*/ 1380952 w 1716772"/>
                    <a:gd name="connsiteY48" fmla="*/ 879186 h 988300"/>
                    <a:gd name="connsiteX49" fmla="*/ 1349797 w 1716772"/>
                    <a:gd name="connsiteY49" fmla="*/ 884379 h 988300"/>
                    <a:gd name="connsiteX50" fmla="*/ 1408645 w 1716772"/>
                    <a:gd name="connsiteY50" fmla="*/ 896495 h 988300"/>
                    <a:gd name="connsiteX51" fmla="*/ 1505573 w 1716772"/>
                    <a:gd name="connsiteY51" fmla="*/ 925919 h 988300"/>
                    <a:gd name="connsiteX52" fmla="*/ 1457109 w 1716772"/>
                    <a:gd name="connsiteY52" fmla="*/ 927650 h 988300"/>
                    <a:gd name="connsiteX53" fmla="*/ 1500380 w 1716772"/>
                    <a:gd name="connsiteY53" fmla="*/ 939766 h 988300"/>
                    <a:gd name="connsiteX54" fmla="*/ 1519420 w 1716772"/>
                    <a:gd name="connsiteY54" fmla="*/ 943228 h 988300"/>
                    <a:gd name="connsiteX55" fmla="*/ 1519420 w 1716772"/>
                    <a:gd name="connsiteY55" fmla="*/ 946690 h 988300"/>
                    <a:gd name="connsiteX56" fmla="*/ 1581730 w 1716772"/>
                    <a:gd name="connsiteY56" fmla="*/ 965729 h 988300"/>
                    <a:gd name="connsiteX57" fmla="*/ 1626768 w 1716772"/>
                    <a:gd name="connsiteY57" fmla="*/ 983037 h 988300"/>
                    <a:gd name="connsiteX58" fmla="*/ 1038208 w 1716772"/>
                    <a:gd name="connsiteY58" fmla="*/ 905149 h 988300"/>
                    <a:gd name="connsiteX59" fmla="*/ 1045132 w 1716772"/>
                    <a:gd name="connsiteY59" fmla="*/ 899957 h 988300"/>
                    <a:gd name="connsiteX60" fmla="*/ 949935 w 1716772"/>
                    <a:gd name="connsiteY60" fmla="*/ 889572 h 988300"/>
                    <a:gd name="connsiteX61" fmla="*/ 910126 w 1716772"/>
                    <a:gd name="connsiteY61" fmla="*/ 891302 h 988300"/>
                    <a:gd name="connsiteX62" fmla="*/ 922242 w 1716772"/>
                    <a:gd name="connsiteY62" fmla="*/ 894764 h 988300"/>
                    <a:gd name="connsiteX63" fmla="*/ 686810 w 1716772"/>
                    <a:gd name="connsiteY63" fmla="*/ 875725 h 988300"/>
                    <a:gd name="connsiteX64" fmla="*/ 612384 w 1716772"/>
                    <a:gd name="connsiteY64" fmla="*/ 877456 h 988300"/>
                    <a:gd name="connsiteX65" fmla="*/ 368335 w 1716772"/>
                    <a:gd name="connsiteY65" fmla="*/ 898226 h 988300"/>
                    <a:gd name="connsiteX66" fmla="*/ 359681 w 1716772"/>
                    <a:gd name="connsiteY66" fmla="*/ 901687 h 988300"/>
                    <a:gd name="connsiteX67" fmla="*/ 331951 w 1716772"/>
                    <a:gd name="connsiteY67" fmla="*/ 903418 h 988300"/>
                    <a:gd name="connsiteX68" fmla="*/ 307482 w 1716772"/>
                    <a:gd name="connsiteY68" fmla="*/ 909163 h 988300"/>
                    <a:gd name="connsiteX69" fmla="*/ 260935 w 1716772"/>
                    <a:gd name="connsiteY69" fmla="*/ 928192 h 988300"/>
                    <a:gd name="connsiteX70" fmla="*/ 232136 w 1716772"/>
                    <a:gd name="connsiteY70" fmla="*/ 932524 h 988300"/>
                    <a:gd name="connsiteX71" fmla="*/ 224849 w 1716772"/>
                    <a:gd name="connsiteY71" fmla="*/ 929884 h 988300"/>
                    <a:gd name="connsiteX72" fmla="*/ 222302 w 1716772"/>
                    <a:gd name="connsiteY72" fmla="*/ 930483 h 988300"/>
                    <a:gd name="connsiteX73" fmla="*/ 218575 w 1716772"/>
                    <a:gd name="connsiteY73" fmla="*/ 935561 h 988300"/>
                    <a:gd name="connsiteX74" fmla="*/ 206738 w 1716772"/>
                    <a:gd name="connsiteY74" fmla="*/ 944105 h 988300"/>
                    <a:gd name="connsiteX75" fmla="*/ 159561 w 1716772"/>
                    <a:gd name="connsiteY75" fmla="*/ 969155 h 988300"/>
                    <a:gd name="connsiteX76" fmla="*/ 1825 w 1716772"/>
                    <a:gd name="connsiteY76" fmla="*/ 812971 h 988300"/>
                    <a:gd name="connsiteX77" fmla="*/ 103434 w 1716772"/>
                    <a:gd name="connsiteY77" fmla="*/ 685624 h 988300"/>
                    <a:gd name="connsiteX78" fmla="*/ 165202 w 1716772"/>
                    <a:gd name="connsiteY78" fmla="*/ 651168 h 988300"/>
                    <a:gd name="connsiteX79" fmla="*/ 170052 w 1716772"/>
                    <a:gd name="connsiteY79" fmla="*/ 645418 h 988300"/>
                    <a:gd name="connsiteX80" fmla="*/ 375588 w 1716772"/>
                    <a:gd name="connsiteY80" fmla="*/ 473438 h 988300"/>
                    <a:gd name="connsiteX81" fmla="*/ 378959 w 1716772"/>
                    <a:gd name="connsiteY81" fmla="*/ 468754 h 988300"/>
                    <a:gd name="connsiteX82" fmla="*/ 447595 w 1716772"/>
                    <a:gd name="connsiteY82" fmla="*/ 407963 h 988300"/>
                    <a:gd name="connsiteX83" fmla="*/ 508756 w 1716772"/>
                    <a:gd name="connsiteY83" fmla="*/ 336814 h 988300"/>
                    <a:gd name="connsiteX84" fmla="*/ 469027 w 1716772"/>
                    <a:gd name="connsiteY84" fmla="*/ 323859 h 988300"/>
                    <a:gd name="connsiteX85" fmla="*/ 298220 w 1716772"/>
                    <a:gd name="connsiteY85" fmla="*/ 183861 h 988300"/>
                    <a:gd name="connsiteX86" fmla="*/ 252622 w 1716772"/>
                    <a:gd name="connsiteY86" fmla="*/ 142512 h 988300"/>
                    <a:gd name="connsiteX87" fmla="*/ 334730 w 1716772"/>
                    <a:gd name="connsiteY87" fmla="*/ 103501 h 988300"/>
                    <a:gd name="connsiteX88" fmla="*/ 532177 w 1716772"/>
                    <a:gd name="connsiteY88" fmla="*/ 54376 h 988300"/>
                    <a:gd name="connsiteX89" fmla="*/ 722599 w 1716772"/>
                    <a:gd name="connsiteY89" fmla="*/ 195 h 988300"/>
                    <a:gd name="connsiteX90" fmla="*/ 763600 w 1716772"/>
                    <a:gd name="connsiteY90" fmla="*/ 2245 h 98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1716772" h="988300">
                      <a:moveTo>
                        <a:pt x="763600" y="2245"/>
                      </a:moveTo>
                      <a:cubicBezTo>
                        <a:pt x="777185" y="4113"/>
                        <a:pt x="789449" y="7075"/>
                        <a:pt x="796680" y="10857"/>
                      </a:cubicBezTo>
                      <a:cubicBezTo>
                        <a:pt x="830902" y="25537"/>
                        <a:pt x="926060" y="180756"/>
                        <a:pt x="930319" y="227189"/>
                      </a:cubicBezTo>
                      <a:cubicBezTo>
                        <a:pt x="933923" y="269594"/>
                        <a:pt x="893013" y="361006"/>
                        <a:pt x="847020" y="411080"/>
                      </a:cubicBezTo>
                      <a:cubicBezTo>
                        <a:pt x="826551" y="432603"/>
                        <a:pt x="796626" y="472205"/>
                        <a:pt x="779362" y="498168"/>
                      </a:cubicBezTo>
                      <a:cubicBezTo>
                        <a:pt x="760823" y="523926"/>
                        <a:pt x="743970" y="547341"/>
                        <a:pt x="738258" y="550339"/>
                      </a:cubicBezTo>
                      <a:lnTo>
                        <a:pt x="721428" y="564348"/>
                      </a:lnTo>
                      <a:lnTo>
                        <a:pt x="726788" y="564677"/>
                      </a:lnTo>
                      <a:cubicBezTo>
                        <a:pt x="740590" y="565650"/>
                        <a:pt x="765600" y="567598"/>
                        <a:pt x="768196" y="567598"/>
                      </a:cubicBezTo>
                      <a:cubicBezTo>
                        <a:pt x="778581" y="567598"/>
                        <a:pt x="790697" y="555482"/>
                        <a:pt x="804544" y="555482"/>
                      </a:cubicBezTo>
                      <a:cubicBezTo>
                        <a:pt x="846084" y="553751"/>
                        <a:pt x="851277" y="557213"/>
                        <a:pt x="856469" y="555482"/>
                      </a:cubicBezTo>
                      <a:cubicBezTo>
                        <a:pt x="863393" y="555482"/>
                        <a:pt x="872047" y="553751"/>
                        <a:pt x="877240" y="553751"/>
                      </a:cubicBezTo>
                      <a:cubicBezTo>
                        <a:pt x="880701" y="553751"/>
                        <a:pt x="898010" y="560674"/>
                        <a:pt x="908395" y="560674"/>
                      </a:cubicBezTo>
                      <a:cubicBezTo>
                        <a:pt x="951666" y="565867"/>
                        <a:pt x="1041670" y="574521"/>
                        <a:pt x="1046863" y="574521"/>
                      </a:cubicBezTo>
                      <a:cubicBezTo>
                        <a:pt x="1050324" y="574521"/>
                        <a:pt x="1088403" y="571059"/>
                        <a:pt x="1091865" y="571059"/>
                      </a:cubicBezTo>
                      <a:cubicBezTo>
                        <a:pt x="1097057" y="571059"/>
                        <a:pt x="1124751" y="579714"/>
                        <a:pt x="1143790" y="579714"/>
                      </a:cubicBezTo>
                      <a:cubicBezTo>
                        <a:pt x="1244215" y="583175"/>
                        <a:pt x="1346335" y="614331"/>
                        <a:pt x="1443262" y="642024"/>
                      </a:cubicBezTo>
                      <a:cubicBezTo>
                        <a:pt x="1444993" y="643755"/>
                        <a:pt x="1446724" y="647217"/>
                        <a:pt x="1448455" y="647217"/>
                      </a:cubicBezTo>
                      <a:cubicBezTo>
                        <a:pt x="1474418" y="659333"/>
                        <a:pt x="1505573" y="664525"/>
                        <a:pt x="1534997" y="673179"/>
                      </a:cubicBezTo>
                      <a:lnTo>
                        <a:pt x="1521150" y="673179"/>
                      </a:lnTo>
                      <a:cubicBezTo>
                        <a:pt x="1521150" y="673179"/>
                        <a:pt x="1519420" y="671449"/>
                        <a:pt x="1519420" y="676641"/>
                      </a:cubicBezTo>
                      <a:cubicBezTo>
                        <a:pt x="1519420" y="680103"/>
                        <a:pt x="1521150" y="681834"/>
                        <a:pt x="1526343" y="683565"/>
                      </a:cubicBezTo>
                      <a:cubicBezTo>
                        <a:pt x="1534997" y="687026"/>
                        <a:pt x="1554037" y="687026"/>
                        <a:pt x="1564422" y="699142"/>
                      </a:cubicBezTo>
                      <a:cubicBezTo>
                        <a:pt x="1562691" y="702604"/>
                        <a:pt x="1550575" y="707796"/>
                        <a:pt x="1550575" y="711258"/>
                      </a:cubicBezTo>
                      <a:cubicBezTo>
                        <a:pt x="1550575" y="716451"/>
                        <a:pt x="1560960" y="725105"/>
                        <a:pt x="1560960" y="730297"/>
                      </a:cubicBezTo>
                      <a:cubicBezTo>
                        <a:pt x="1560960" y="733759"/>
                        <a:pt x="1559229" y="733759"/>
                        <a:pt x="1557498" y="735490"/>
                      </a:cubicBezTo>
                      <a:cubicBezTo>
                        <a:pt x="1574807" y="744144"/>
                        <a:pt x="1592151" y="744144"/>
                        <a:pt x="1607729" y="763184"/>
                      </a:cubicBezTo>
                      <a:cubicBezTo>
                        <a:pt x="1604267" y="763184"/>
                        <a:pt x="1599075" y="764914"/>
                        <a:pt x="1593882" y="768376"/>
                      </a:cubicBezTo>
                      <a:cubicBezTo>
                        <a:pt x="1631961" y="789182"/>
                        <a:pt x="1675232" y="787452"/>
                        <a:pt x="1716772" y="818607"/>
                      </a:cubicBezTo>
                      <a:lnTo>
                        <a:pt x="1706387" y="818607"/>
                      </a:lnTo>
                      <a:lnTo>
                        <a:pt x="1702925" y="822068"/>
                      </a:lnTo>
                      <a:cubicBezTo>
                        <a:pt x="1704656" y="823799"/>
                        <a:pt x="1708118" y="825530"/>
                        <a:pt x="1709849" y="827261"/>
                      </a:cubicBezTo>
                      <a:cubicBezTo>
                        <a:pt x="1692540" y="823799"/>
                        <a:pt x="1657923" y="818607"/>
                        <a:pt x="1654462" y="818607"/>
                      </a:cubicBezTo>
                      <a:cubicBezTo>
                        <a:pt x="1649269" y="818607"/>
                        <a:pt x="1647538" y="820338"/>
                        <a:pt x="1642346" y="820338"/>
                      </a:cubicBezTo>
                      <a:cubicBezTo>
                        <a:pt x="1642346" y="822068"/>
                        <a:pt x="1640615" y="823799"/>
                        <a:pt x="1638884" y="825530"/>
                      </a:cubicBezTo>
                      <a:cubicBezTo>
                        <a:pt x="1640615" y="827261"/>
                        <a:pt x="1644076" y="828992"/>
                        <a:pt x="1645807" y="828992"/>
                      </a:cubicBezTo>
                      <a:cubicBezTo>
                        <a:pt x="1637153" y="827261"/>
                        <a:pt x="1623307" y="827261"/>
                        <a:pt x="1618114" y="827261"/>
                      </a:cubicBezTo>
                      <a:cubicBezTo>
                        <a:pt x="1605998" y="827261"/>
                        <a:pt x="1590384" y="825530"/>
                        <a:pt x="1579999" y="834184"/>
                      </a:cubicBezTo>
                      <a:cubicBezTo>
                        <a:pt x="1583461" y="846300"/>
                        <a:pt x="1604267" y="844569"/>
                        <a:pt x="1616383" y="848031"/>
                      </a:cubicBezTo>
                      <a:cubicBezTo>
                        <a:pt x="1607729" y="851493"/>
                        <a:pt x="1593882" y="853224"/>
                        <a:pt x="1588653" y="853224"/>
                      </a:cubicBezTo>
                      <a:lnTo>
                        <a:pt x="1526343" y="846300"/>
                      </a:lnTo>
                      <a:cubicBezTo>
                        <a:pt x="1526343" y="851493"/>
                        <a:pt x="1528074" y="851493"/>
                        <a:pt x="1528074" y="853224"/>
                      </a:cubicBezTo>
                      <a:cubicBezTo>
                        <a:pt x="1524612" y="853224"/>
                        <a:pt x="1519420" y="854955"/>
                        <a:pt x="1514227" y="854955"/>
                      </a:cubicBezTo>
                      <a:cubicBezTo>
                        <a:pt x="1514227" y="856685"/>
                        <a:pt x="1512496" y="856685"/>
                        <a:pt x="1510765" y="858416"/>
                      </a:cubicBezTo>
                      <a:cubicBezTo>
                        <a:pt x="1519420" y="865340"/>
                        <a:pt x="1528074" y="868801"/>
                        <a:pt x="1536728" y="872263"/>
                      </a:cubicBezTo>
                      <a:lnTo>
                        <a:pt x="1308256" y="846300"/>
                      </a:lnTo>
                      <a:cubicBezTo>
                        <a:pt x="1304795" y="848031"/>
                        <a:pt x="1299602" y="849762"/>
                        <a:pt x="1296140" y="853224"/>
                      </a:cubicBezTo>
                      <a:lnTo>
                        <a:pt x="1393068" y="875725"/>
                      </a:lnTo>
                      <a:cubicBezTo>
                        <a:pt x="1386144" y="873994"/>
                        <a:pt x="1386144" y="877456"/>
                        <a:pt x="1380952" y="879186"/>
                      </a:cubicBezTo>
                      <a:cubicBezTo>
                        <a:pt x="1374028" y="882648"/>
                        <a:pt x="1356720" y="877456"/>
                        <a:pt x="1349797" y="884379"/>
                      </a:cubicBezTo>
                      <a:cubicBezTo>
                        <a:pt x="1363643" y="894764"/>
                        <a:pt x="1389606" y="891302"/>
                        <a:pt x="1408645" y="896495"/>
                      </a:cubicBezTo>
                      <a:cubicBezTo>
                        <a:pt x="1439801" y="905149"/>
                        <a:pt x="1472687" y="915534"/>
                        <a:pt x="1505573" y="925919"/>
                      </a:cubicBezTo>
                      <a:cubicBezTo>
                        <a:pt x="1491726" y="925919"/>
                        <a:pt x="1469225" y="918996"/>
                        <a:pt x="1457109" y="927650"/>
                      </a:cubicBezTo>
                      <a:cubicBezTo>
                        <a:pt x="1470956" y="932843"/>
                        <a:pt x="1484803" y="936304"/>
                        <a:pt x="1500380" y="939766"/>
                      </a:cubicBezTo>
                      <a:cubicBezTo>
                        <a:pt x="1505573" y="941497"/>
                        <a:pt x="1514227" y="943228"/>
                        <a:pt x="1519420" y="943228"/>
                      </a:cubicBezTo>
                      <a:cubicBezTo>
                        <a:pt x="1519420" y="943228"/>
                        <a:pt x="1521150" y="944959"/>
                        <a:pt x="1519420" y="946690"/>
                      </a:cubicBezTo>
                      <a:cubicBezTo>
                        <a:pt x="1538459" y="958805"/>
                        <a:pt x="1560960" y="958805"/>
                        <a:pt x="1581730" y="965729"/>
                      </a:cubicBezTo>
                      <a:cubicBezTo>
                        <a:pt x="1595613" y="969191"/>
                        <a:pt x="1611190" y="977845"/>
                        <a:pt x="1626768" y="983037"/>
                      </a:cubicBezTo>
                      <a:cubicBezTo>
                        <a:pt x="1432877" y="941497"/>
                        <a:pt x="1230368" y="913803"/>
                        <a:pt x="1038208" y="905149"/>
                      </a:cubicBezTo>
                      <a:cubicBezTo>
                        <a:pt x="1039939" y="903418"/>
                        <a:pt x="1043401" y="901687"/>
                        <a:pt x="1045132" y="899957"/>
                      </a:cubicBezTo>
                      <a:cubicBezTo>
                        <a:pt x="1013976" y="894764"/>
                        <a:pt x="981090" y="891302"/>
                        <a:pt x="949935" y="889572"/>
                      </a:cubicBezTo>
                      <a:lnTo>
                        <a:pt x="910126" y="891302"/>
                      </a:lnTo>
                      <a:cubicBezTo>
                        <a:pt x="913587" y="893033"/>
                        <a:pt x="918780" y="894764"/>
                        <a:pt x="922242" y="894764"/>
                      </a:cubicBezTo>
                      <a:lnTo>
                        <a:pt x="686810" y="875725"/>
                      </a:lnTo>
                      <a:lnTo>
                        <a:pt x="612384" y="877456"/>
                      </a:lnTo>
                      <a:cubicBezTo>
                        <a:pt x="531034" y="884379"/>
                        <a:pt x="447954" y="889572"/>
                        <a:pt x="368335" y="898226"/>
                      </a:cubicBezTo>
                      <a:cubicBezTo>
                        <a:pt x="364873" y="898226"/>
                        <a:pt x="363142" y="901687"/>
                        <a:pt x="359681" y="901687"/>
                      </a:cubicBezTo>
                      <a:cubicBezTo>
                        <a:pt x="351026" y="903418"/>
                        <a:pt x="340605" y="901687"/>
                        <a:pt x="331951" y="903418"/>
                      </a:cubicBezTo>
                      <a:lnTo>
                        <a:pt x="307482" y="909163"/>
                      </a:lnTo>
                      <a:lnTo>
                        <a:pt x="260935" y="928192"/>
                      </a:lnTo>
                      <a:cubicBezTo>
                        <a:pt x="245767" y="933093"/>
                        <a:pt x="235012" y="934949"/>
                        <a:pt x="232136" y="932524"/>
                      </a:cubicBezTo>
                      <a:lnTo>
                        <a:pt x="224849" y="929884"/>
                      </a:lnTo>
                      <a:lnTo>
                        <a:pt x="222302" y="930483"/>
                      </a:lnTo>
                      <a:lnTo>
                        <a:pt x="218575" y="935561"/>
                      </a:lnTo>
                      <a:cubicBezTo>
                        <a:pt x="217340" y="943203"/>
                        <a:pt x="211422" y="947474"/>
                        <a:pt x="206738" y="944105"/>
                      </a:cubicBezTo>
                      <a:cubicBezTo>
                        <a:pt x="201850" y="942007"/>
                        <a:pt x="180481" y="952930"/>
                        <a:pt x="159561" y="969155"/>
                      </a:cubicBezTo>
                      <a:cubicBezTo>
                        <a:pt x="87927" y="1024234"/>
                        <a:pt x="19082" y="956911"/>
                        <a:pt x="1825" y="812971"/>
                      </a:cubicBezTo>
                      <a:cubicBezTo>
                        <a:pt x="-7028" y="738350"/>
                        <a:pt x="14676" y="709183"/>
                        <a:pt x="103434" y="685624"/>
                      </a:cubicBezTo>
                      <a:cubicBezTo>
                        <a:pt x="144527" y="673967"/>
                        <a:pt x="169061" y="659634"/>
                        <a:pt x="165202" y="651168"/>
                      </a:cubicBezTo>
                      <a:cubicBezTo>
                        <a:pt x="161341" y="642703"/>
                        <a:pt x="163027" y="640362"/>
                        <a:pt x="170052" y="645418"/>
                      </a:cubicBezTo>
                      <a:cubicBezTo>
                        <a:pt x="190713" y="663133"/>
                        <a:pt x="385688" y="499902"/>
                        <a:pt x="375588" y="473438"/>
                      </a:cubicBezTo>
                      <a:cubicBezTo>
                        <a:pt x="373002" y="465178"/>
                        <a:pt x="373413" y="462631"/>
                        <a:pt x="378959" y="468754"/>
                      </a:cubicBezTo>
                      <a:cubicBezTo>
                        <a:pt x="383230" y="474673"/>
                        <a:pt x="415123" y="447153"/>
                        <a:pt x="447595" y="407963"/>
                      </a:cubicBezTo>
                      <a:lnTo>
                        <a:pt x="508756" y="336814"/>
                      </a:lnTo>
                      <a:lnTo>
                        <a:pt x="469027" y="323859"/>
                      </a:lnTo>
                      <a:cubicBezTo>
                        <a:pt x="430571" y="311112"/>
                        <a:pt x="354328" y="249127"/>
                        <a:pt x="298220" y="183861"/>
                      </a:cubicBezTo>
                      <a:cubicBezTo>
                        <a:pt x="281584" y="165489"/>
                        <a:pt x="261128" y="146501"/>
                        <a:pt x="252622" y="142512"/>
                      </a:cubicBezTo>
                      <a:cubicBezTo>
                        <a:pt x="224974" y="127589"/>
                        <a:pt x="278727" y="102294"/>
                        <a:pt x="334730" y="103501"/>
                      </a:cubicBezTo>
                      <a:cubicBezTo>
                        <a:pt x="363369" y="104208"/>
                        <a:pt x="451923" y="81923"/>
                        <a:pt x="532177" y="54376"/>
                      </a:cubicBezTo>
                      <a:cubicBezTo>
                        <a:pt x="611364" y="25348"/>
                        <a:pt x="697576" y="1378"/>
                        <a:pt x="722599" y="195"/>
                      </a:cubicBezTo>
                      <a:cubicBezTo>
                        <a:pt x="735112" y="-398"/>
                        <a:pt x="750016" y="377"/>
                        <a:pt x="763600" y="2245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8C8184D-8743-E2B0-D50D-D76B141E362E}"/>
                  </a:ext>
                </a:extLst>
              </p:cNvPr>
              <p:cNvSpPr/>
              <p:nvPr/>
            </p:nvSpPr>
            <p:spPr>
              <a:xfrm rot="5825516">
                <a:off x="3380762" y="3290257"/>
                <a:ext cx="2214475" cy="1423415"/>
              </a:xfrm>
              <a:custGeom>
                <a:avLst/>
                <a:gdLst>
                  <a:gd name="connsiteX0" fmla="*/ 2071342 w 2214475"/>
                  <a:gd name="connsiteY0" fmla="*/ 218621 h 1423415"/>
                  <a:gd name="connsiteX1" fmla="*/ 2071559 w 2214475"/>
                  <a:gd name="connsiteY1" fmla="*/ 218403 h 1423415"/>
                  <a:gd name="connsiteX2" fmla="*/ 2071532 w 2214475"/>
                  <a:gd name="connsiteY2" fmla="*/ 218522 h 1423415"/>
                  <a:gd name="connsiteX3" fmla="*/ 2059464 w 2214475"/>
                  <a:gd name="connsiteY3" fmla="*/ 215402 h 1423415"/>
                  <a:gd name="connsiteX4" fmla="*/ 2059726 w 2214475"/>
                  <a:gd name="connsiteY4" fmla="*/ 215532 h 1423415"/>
                  <a:gd name="connsiteX5" fmla="*/ 2059554 w 2214475"/>
                  <a:gd name="connsiteY5" fmla="*/ 215597 h 1423415"/>
                  <a:gd name="connsiteX6" fmla="*/ 2059726 w 2214475"/>
                  <a:gd name="connsiteY6" fmla="*/ 319945 h 1423415"/>
                  <a:gd name="connsiteX7" fmla="*/ 2066773 w 2214475"/>
                  <a:gd name="connsiteY7" fmla="*/ 326080 h 1423415"/>
                  <a:gd name="connsiteX8" fmla="*/ 2067992 w 2214475"/>
                  <a:gd name="connsiteY8" fmla="*/ 324122 h 1423415"/>
                  <a:gd name="connsiteX9" fmla="*/ 2065251 w 2214475"/>
                  <a:gd name="connsiteY9" fmla="*/ 318553 h 1423415"/>
                  <a:gd name="connsiteX10" fmla="*/ 2061031 w 2214475"/>
                  <a:gd name="connsiteY10" fmla="*/ 316900 h 1423415"/>
                  <a:gd name="connsiteX11" fmla="*/ 2059726 w 2214475"/>
                  <a:gd name="connsiteY11" fmla="*/ 319945 h 1423415"/>
                  <a:gd name="connsiteX12" fmla="*/ 2058159 w 2214475"/>
                  <a:gd name="connsiteY12" fmla="*/ 348964 h 1423415"/>
                  <a:gd name="connsiteX13" fmla="*/ 2058513 w 2214475"/>
                  <a:gd name="connsiteY13" fmla="*/ 348115 h 1423415"/>
                  <a:gd name="connsiteX14" fmla="*/ 2062901 w 2214475"/>
                  <a:gd name="connsiteY14" fmla="*/ 352531 h 1423415"/>
                  <a:gd name="connsiteX15" fmla="*/ 2058159 w 2214475"/>
                  <a:gd name="connsiteY15" fmla="*/ 348964 h 1423415"/>
                  <a:gd name="connsiteX16" fmla="*/ 2022833 w 2214475"/>
                  <a:gd name="connsiteY16" fmla="*/ 214705 h 1423415"/>
                  <a:gd name="connsiteX17" fmla="*/ 2033579 w 2214475"/>
                  <a:gd name="connsiteY17" fmla="*/ 220622 h 1423415"/>
                  <a:gd name="connsiteX18" fmla="*/ 2035015 w 2214475"/>
                  <a:gd name="connsiteY18" fmla="*/ 215793 h 1423415"/>
                  <a:gd name="connsiteX19" fmla="*/ 2022833 w 2214475"/>
                  <a:gd name="connsiteY19" fmla="*/ 214705 h 1423415"/>
                  <a:gd name="connsiteX20" fmla="*/ 1999383 w 2214475"/>
                  <a:gd name="connsiteY20" fmla="*/ 210138 h 1423415"/>
                  <a:gd name="connsiteX21" fmla="*/ 2012870 w 2214475"/>
                  <a:gd name="connsiteY21" fmla="*/ 235371 h 1423415"/>
                  <a:gd name="connsiteX22" fmla="*/ 1999383 w 2214475"/>
                  <a:gd name="connsiteY22" fmla="*/ 210138 h 1423415"/>
                  <a:gd name="connsiteX23" fmla="*/ 1962882 w 2214475"/>
                  <a:gd name="connsiteY23" fmla="*/ 342829 h 1423415"/>
                  <a:gd name="connsiteX24" fmla="*/ 1975499 w 2214475"/>
                  <a:gd name="connsiteY24" fmla="*/ 347658 h 1423415"/>
                  <a:gd name="connsiteX25" fmla="*/ 1977283 w 2214475"/>
                  <a:gd name="connsiteY25" fmla="*/ 338044 h 1423415"/>
                  <a:gd name="connsiteX26" fmla="*/ 1962882 w 2214475"/>
                  <a:gd name="connsiteY26" fmla="*/ 342829 h 1423415"/>
                  <a:gd name="connsiteX27" fmla="*/ 1932690 w 2214475"/>
                  <a:gd name="connsiteY27" fmla="*/ 208745 h 1423415"/>
                  <a:gd name="connsiteX28" fmla="*/ 1942218 w 2214475"/>
                  <a:gd name="connsiteY28" fmla="*/ 216707 h 1423415"/>
                  <a:gd name="connsiteX29" fmla="*/ 1954051 w 2214475"/>
                  <a:gd name="connsiteY29" fmla="*/ 218969 h 1423415"/>
                  <a:gd name="connsiteX30" fmla="*/ 1961882 w 2214475"/>
                  <a:gd name="connsiteY30" fmla="*/ 234240 h 1423415"/>
                  <a:gd name="connsiteX31" fmla="*/ 1965537 w 2214475"/>
                  <a:gd name="connsiteY31" fmla="*/ 227322 h 1423415"/>
                  <a:gd name="connsiteX32" fmla="*/ 1976108 w 2214475"/>
                  <a:gd name="connsiteY32" fmla="*/ 218708 h 1423415"/>
                  <a:gd name="connsiteX33" fmla="*/ 1961012 w 2214475"/>
                  <a:gd name="connsiteY33" fmla="*/ 216968 h 1423415"/>
                  <a:gd name="connsiteX34" fmla="*/ 1957879 w 2214475"/>
                  <a:gd name="connsiteY34" fmla="*/ 212661 h 1423415"/>
                  <a:gd name="connsiteX35" fmla="*/ 1939259 w 2214475"/>
                  <a:gd name="connsiteY35" fmla="*/ 206614 h 1423415"/>
                  <a:gd name="connsiteX36" fmla="*/ 1932690 w 2214475"/>
                  <a:gd name="connsiteY36" fmla="*/ 208745 h 1423415"/>
                  <a:gd name="connsiteX37" fmla="*/ 1933734 w 2214475"/>
                  <a:gd name="connsiteY37" fmla="*/ 298975 h 1423415"/>
                  <a:gd name="connsiteX38" fmla="*/ 1944349 w 2214475"/>
                  <a:gd name="connsiteY38" fmla="*/ 303718 h 1423415"/>
                  <a:gd name="connsiteX39" fmla="*/ 1943174 w 2214475"/>
                  <a:gd name="connsiteY39" fmla="*/ 296844 h 1423415"/>
                  <a:gd name="connsiteX40" fmla="*/ 1945611 w 2214475"/>
                  <a:gd name="connsiteY40" fmla="*/ 292494 h 1423415"/>
                  <a:gd name="connsiteX41" fmla="*/ 1944697 w 2214475"/>
                  <a:gd name="connsiteY41" fmla="*/ 287273 h 1423415"/>
                  <a:gd name="connsiteX42" fmla="*/ 1940912 w 2214475"/>
                  <a:gd name="connsiteY42" fmla="*/ 288534 h 1423415"/>
                  <a:gd name="connsiteX43" fmla="*/ 1933734 w 2214475"/>
                  <a:gd name="connsiteY43" fmla="*/ 298975 h 1423415"/>
                  <a:gd name="connsiteX44" fmla="*/ 1927382 w 2214475"/>
                  <a:gd name="connsiteY44" fmla="*/ 315377 h 1423415"/>
                  <a:gd name="connsiteX45" fmla="*/ 1932124 w 2214475"/>
                  <a:gd name="connsiteY45" fmla="*/ 327167 h 1423415"/>
                  <a:gd name="connsiteX46" fmla="*/ 1937649 w 2214475"/>
                  <a:gd name="connsiteY46" fmla="*/ 334607 h 1423415"/>
                  <a:gd name="connsiteX47" fmla="*/ 1942652 w 2214475"/>
                  <a:gd name="connsiteY47" fmla="*/ 332519 h 1423415"/>
                  <a:gd name="connsiteX48" fmla="*/ 1939041 w 2214475"/>
                  <a:gd name="connsiteY48" fmla="*/ 324122 h 1423415"/>
                  <a:gd name="connsiteX49" fmla="*/ 1927382 w 2214475"/>
                  <a:gd name="connsiteY49" fmla="*/ 315377 h 1423415"/>
                  <a:gd name="connsiteX50" fmla="*/ 1872435 w 2214475"/>
                  <a:gd name="connsiteY50" fmla="*/ 202916 h 1423415"/>
                  <a:gd name="connsiteX51" fmla="*/ 1879308 w 2214475"/>
                  <a:gd name="connsiteY51" fmla="*/ 205265 h 1423415"/>
                  <a:gd name="connsiteX52" fmla="*/ 1882832 w 2214475"/>
                  <a:gd name="connsiteY52" fmla="*/ 215576 h 1423415"/>
                  <a:gd name="connsiteX53" fmla="*/ 1904411 w 2214475"/>
                  <a:gd name="connsiteY53" fmla="*/ 207397 h 1423415"/>
                  <a:gd name="connsiteX54" fmla="*/ 1902366 w 2214475"/>
                  <a:gd name="connsiteY54" fmla="*/ 196868 h 1423415"/>
                  <a:gd name="connsiteX55" fmla="*/ 1873087 w 2214475"/>
                  <a:gd name="connsiteY55" fmla="*/ 196868 h 1423415"/>
                  <a:gd name="connsiteX56" fmla="*/ 1872435 w 2214475"/>
                  <a:gd name="connsiteY56" fmla="*/ 202916 h 1423415"/>
                  <a:gd name="connsiteX57" fmla="*/ 1881179 w 2214475"/>
                  <a:gd name="connsiteY57" fmla="*/ 289100 h 1423415"/>
                  <a:gd name="connsiteX58" fmla="*/ 1889228 w 2214475"/>
                  <a:gd name="connsiteY58" fmla="*/ 298193 h 1423415"/>
                  <a:gd name="connsiteX59" fmla="*/ 1891577 w 2214475"/>
                  <a:gd name="connsiteY59" fmla="*/ 313115 h 1423415"/>
                  <a:gd name="connsiteX60" fmla="*/ 1898668 w 2214475"/>
                  <a:gd name="connsiteY60" fmla="*/ 291231 h 1423415"/>
                  <a:gd name="connsiteX61" fmla="*/ 1891533 w 2214475"/>
                  <a:gd name="connsiteY61" fmla="*/ 292581 h 1423415"/>
                  <a:gd name="connsiteX62" fmla="*/ 1890098 w 2214475"/>
                  <a:gd name="connsiteY62" fmla="*/ 291058 h 1423415"/>
                  <a:gd name="connsiteX63" fmla="*/ 1895971 w 2214475"/>
                  <a:gd name="connsiteY63" fmla="*/ 283488 h 1423415"/>
                  <a:gd name="connsiteX64" fmla="*/ 1887922 w 2214475"/>
                  <a:gd name="connsiteY64" fmla="*/ 276092 h 1423415"/>
                  <a:gd name="connsiteX65" fmla="*/ 1884268 w 2214475"/>
                  <a:gd name="connsiteY65" fmla="*/ 281878 h 1423415"/>
                  <a:gd name="connsiteX66" fmla="*/ 1881179 w 2214475"/>
                  <a:gd name="connsiteY66" fmla="*/ 289100 h 1423415"/>
                  <a:gd name="connsiteX67" fmla="*/ 1855903 w 2214475"/>
                  <a:gd name="connsiteY67" fmla="*/ 195606 h 1423415"/>
                  <a:gd name="connsiteX68" fmla="*/ 1867083 w 2214475"/>
                  <a:gd name="connsiteY68" fmla="*/ 198043 h 1423415"/>
                  <a:gd name="connsiteX69" fmla="*/ 1867997 w 2214475"/>
                  <a:gd name="connsiteY69" fmla="*/ 195868 h 1423415"/>
                  <a:gd name="connsiteX70" fmla="*/ 1864865 w 2214475"/>
                  <a:gd name="connsiteY70" fmla="*/ 190560 h 1423415"/>
                  <a:gd name="connsiteX71" fmla="*/ 1855903 w 2214475"/>
                  <a:gd name="connsiteY71" fmla="*/ 195606 h 1423415"/>
                  <a:gd name="connsiteX72" fmla="*/ 1855598 w 2214475"/>
                  <a:gd name="connsiteY72" fmla="*/ 241679 h 1423415"/>
                  <a:gd name="connsiteX73" fmla="*/ 1866866 w 2214475"/>
                  <a:gd name="connsiteY73" fmla="*/ 252294 h 1423415"/>
                  <a:gd name="connsiteX74" fmla="*/ 1855598 w 2214475"/>
                  <a:gd name="connsiteY74" fmla="*/ 241679 h 1423415"/>
                  <a:gd name="connsiteX75" fmla="*/ 1859774 w 2214475"/>
                  <a:gd name="connsiteY75" fmla="*/ 299280 h 1423415"/>
                  <a:gd name="connsiteX76" fmla="*/ 1862689 w 2214475"/>
                  <a:gd name="connsiteY76" fmla="*/ 300759 h 1423415"/>
                  <a:gd name="connsiteX77" fmla="*/ 1874001 w 2214475"/>
                  <a:gd name="connsiteY77" fmla="*/ 300020 h 1423415"/>
                  <a:gd name="connsiteX78" fmla="*/ 1871825 w 2214475"/>
                  <a:gd name="connsiteY78" fmla="*/ 291623 h 1423415"/>
                  <a:gd name="connsiteX79" fmla="*/ 1861384 w 2214475"/>
                  <a:gd name="connsiteY79" fmla="*/ 296670 h 1423415"/>
                  <a:gd name="connsiteX80" fmla="*/ 1859774 w 2214475"/>
                  <a:gd name="connsiteY80" fmla="*/ 299280 h 1423415"/>
                  <a:gd name="connsiteX81" fmla="*/ 1853814 w 2214475"/>
                  <a:gd name="connsiteY81" fmla="*/ 270306 h 1423415"/>
                  <a:gd name="connsiteX82" fmla="*/ 1854025 w 2214475"/>
                  <a:gd name="connsiteY82" fmla="*/ 270069 h 1423415"/>
                  <a:gd name="connsiteX83" fmla="*/ 1854075 w 2214475"/>
                  <a:gd name="connsiteY83" fmla="*/ 270088 h 1423415"/>
                  <a:gd name="connsiteX84" fmla="*/ 1853814 w 2214475"/>
                  <a:gd name="connsiteY84" fmla="*/ 270306 h 1423415"/>
                  <a:gd name="connsiteX85" fmla="*/ 1844069 w 2214475"/>
                  <a:gd name="connsiteY85" fmla="*/ 249423 h 1423415"/>
                  <a:gd name="connsiteX86" fmla="*/ 1851030 w 2214475"/>
                  <a:gd name="connsiteY86" fmla="*/ 251555 h 1423415"/>
                  <a:gd name="connsiteX87" fmla="*/ 1848985 w 2214475"/>
                  <a:gd name="connsiteY87" fmla="*/ 239765 h 1423415"/>
                  <a:gd name="connsiteX88" fmla="*/ 1844069 w 2214475"/>
                  <a:gd name="connsiteY88" fmla="*/ 249423 h 1423415"/>
                  <a:gd name="connsiteX89" fmla="*/ 1840849 w 2214475"/>
                  <a:gd name="connsiteY89" fmla="*/ 295713 h 1423415"/>
                  <a:gd name="connsiteX90" fmla="*/ 1846810 w 2214475"/>
                  <a:gd name="connsiteY90" fmla="*/ 303152 h 1423415"/>
                  <a:gd name="connsiteX91" fmla="*/ 1849028 w 2214475"/>
                  <a:gd name="connsiteY91" fmla="*/ 298758 h 1423415"/>
                  <a:gd name="connsiteX92" fmla="*/ 1853684 w 2214475"/>
                  <a:gd name="connsiteY92" fmla="*/ 302543 h 1423415"/>
                  <a:gd name="connsiteX93" fmla="*/ 1859905 w 2214475"/>
                  <a:gd name="connsiteY93" fmla="*/ 291232 h 1423415"/>
                  <a:gd name="connsiteX94" fmla="*/ 1851639 w 2214475"/>
                  <a:gd name="connsiteY94" fmla="*/ 295930 h 1423415"/>
                  <a:gd name="connsiteX95" fmla="*/ 1849116 w 2214475"/>
                  <a:gd name="connsiteY95" fmla="*/ 287577 h 1423415"/>
                  <a:gd name="connsiteX96" fmla="*/ 1840849 w 2214475"/>
                  <a:gd name="connsiteY96" fmla="*/ 295713 h 1423415"/>
                  <a:gd name="connsiteX97" fmla="*/ 1833019 w 2214475"/>
                  <a:gd name="connsiteY97" fmla="*/ 264171 h 1423415"/>
                  <a:gd name="connsiteX98" fmla="*/ 1850508 w 2214475"/>
                  <a:gd name="connsiteY98" fmla="*/ 272698 h 1423415"/>
                  <a:gd name="connsiteX99" fmla="*/ 1842329 w 2214475"/>
                  <a:gd name="connsiteY99" fmla="*/ 279311 h 1423415"/>
                  <a:gd name="connsiteX100" fmla="*/ 1856338 w 2214475"/>
                  <a:gd name="connsiteY100" fmla="*/ 283053 h 1423415"/>
                  <a:gd name="connsiteX101" fmla="*/ 1865082 w 2214475"/>
                  <a:gd name="connsiteY101" fmla="*/ 284923 h 1423415"/>
                  <a:gd name="connsiteX102" fmla="*/ 1872174 w 2214475"/>
                  <a:gd name="connsiteY102" fmla="*/ 278572 h 1423415"/>
                  <a:gd name="connsiteX103" fmla="*/ 1864343 w 2214475"/>
                  <a:gd name="connsiteY103" fmla="*/ 263562 h 1423415"/>
                  <a:gd name="connsiteX104" fmla="*/ 1867475 w 2214475"/>
                  <a:gd name="connsiteY104" fmla="*/ 259516 h 1423415"/>
                  <a:gd name="connsiteX105" fmla="*/ 1865256 w 2214475"/>
                  <a:gd name="connsiteY105" fmla="*/ 257428 h 1423415"/>
                  <a:gd name="connsiteX106" fmla="*/ 1854025 w 2214475"/>
                  <a:gd name="connsiteY106" fmla="*/ 270069 h 1423415"/>
                  <a:gd name="connsiteX107" fmla="*/ 1848985 w 2214475"/>
                  <a:gd name="connsiteY107" fmla="*/ 268174 h 1423415"/>
                  <a:gd name="connsiteX108" fmla="*/ 1846288 w 2214475"/>
                  <a:gd name="connsiteY108" fmla="*/ 265825 h 1423415"/>
                  <a:gd name="connsiteX109" fmla="*/ 1833019 w 2214475"/>
                  <a:gd name="connsiteY109" fmla="*/ 264171 h 1423415"/>
                  <a:gd name="connsiteX110" fmla="*/ 1829625 w 2214475"/>
                  <a:gd name="connsiteY110" fmla="*/ 250119 h 1423415"/>
                  <a:gd name="connsiteX111" fmla="*/ 1845374 w 2214475"/>
                  <a:gd name="connsiteY111" fmla="*/ 261648 h 1423415"/>
                  <a:gd name="connsiteX112" fmla="*/ 1851247 w 2214475"/>
                  <a:gd name="connsiteY112" fmla="*/ 258211 h 1423415"/>
                  <a:gd name="connsiteX113" fmla="*/ 1858643 w 2214475"/>
                  <a:gd name="connsiteY113" fmla="*/ 259255 h 1423415"/>
                  <a:gd name="connsiteX114" fmla="*/ 1858948 w 2214475"/>
                  <a:gd name="connsiteY114" fmla="*/ 256384 h 1423415"/>
                  <a:gd name="connsiteX115" fmla="*/ 1852248 w 2214475"/>
                  <a:gd name="connsiteY115" fmla="*/ 255992 h 1423415"/>
                  <a:gd name="connsiteX116" fmla="*/ 1839414 w 2214475"/>
                  <a:gd name="connsiteY116" fmla="*/ 249423 h 1423415"/>
                  <a:gd name="connsiteX117" fmla="*/ 1829625 w 2214475"/>
                  <a:gd name="connsiteY117" fmla="*/ 250119 h 1423415"/>
                  <a:gd name="connsiteX118" fmla="*/ 1783727 w 2214475"/>
                  <a:gd name="connsiteY118" fmla="*/ 279355 h 1423415"/>
                  <a:gd name="connsiteX119" fmla="*/ 1787164 w 2214475"/>
                  <a:gd name="connsiteY119" fmla="*/ 282922 h 1423415"/>
                  <a:gd name="connsiteX120" fmla="*/ 1794560 w 2214475"/>
                  <a:gd name="connsiteY120" fmla="*/ 277092 h 1423415"/>
                  <a:gd name="connsiteX121" fmla="*/ 1791819 w 2214475"/>
                  <a:gd name="connsiteY121" fmla="*/ 273569 h 1423415"/>
                  <a:gd name="connsiteX122" fmla="*/ 1783727 w 2214475"/>
                  <a:gd name="connsiteY122" fmla="*/ 279355 h 1423415"/>
                  <a:gd name="connsiteX123" fmla="*/ 1670047 w 2214475"/>
                  <a:gd name="connsiteY123" fmla="*/ 378460 h 1423415"/>
                  <a:gd name="connsiteX124" fmla="*/ 1683142 w 2214475"/>
                  <a:gd name="connsiteY124" fmla="*/ 375763 h 1423415"/>
                  <a:gd name="connsiteX125" fmla="*/ 1670047 w 2214475"/>
                  <a:gd name="connsiteY125" fmla="*/ 378460 h 1423415"/>
                  <a:gd name="connsiteX126" fmla="*/ 1628064 w 2214475"/>
                  <a:gd name="connsiteY126" fmla="*/ 399865 h 1423415"/>
                  <a:gd name="connsiteX127" fmla="*/ 1638244 w 2214475"/>
                  <a:gd name="connsiteY127" fmla="*/ 404390 h 1423415"/>
                  <a:gd name="connsiteX128" fmla="*/ 1644944 w 2214475"/>
                  <a:gd name="connsiteY128" fmla="*/ 398821 h 1423415"/>
                  <a:gd name="connsiteX129" fmla="*/ 1646946 w 2214475"/>
                  <a:gd name="connsiteY129" fmla="*/ 394775 h 1423415"/>
                  <a:gd name="connsiteX130" fmla="*/ 1642856 w 2214475"/>
                  <a:gd name="connsiteY130" fmla="*/ 391251 h 1423415"/>
                  <a:gd name="connsiteX131" fmla="*/ 1628064 w 2214475"/>
                  <a:gd name="connsiteY131" fmla="*/ 399865 h 1423415"/>
                  <a:gd name="connsiteX132" fmla="*/ 667458 w 2214475"/>
                  <a:gd name="connsiteY132" fmla="*/ 1024916 h 1423415"/>
                  <a:gd name="connsiteX133" fmla="*/ 679614 w 2214475"/>
                  <a:gd name="connsiteY133" fmla="*/ 1019972 h 1423415"/>
                  <a:gd name="connsiteX134" fmla="*/ 667458 w 2214475"/>
                  <a:gd name="connsiteY134" fmla="*/ 1024916 h 1423415"/>
                  <a:gd name="connsiteX135" fmla="*/ 0 w 2214475"/>
                  <a:gd name="connsiteY135" fmla="*/ 335951 h 1423415"/>
                  <a:gd name="connsiteX136" fmla="*/ 21186 w 2214475"/>
                  <a:gd name="connsiteY136" fmla="*/ 284186 h 1423415"/>
                  <a:gd name="connsiteX137" fmla="*/ 49756 w 2214475"/>
                  <a:gd name="connsiteY137" fmla="*/ 243927 h 1423415"/>
                  <a:gd name="connsiteX138" fmla="*/ 146802 w 2214475"/>
                  <a:gd name="connsiteY138" fmla="*/ 244668 h 1423415"/>
                  <a:gd name="connsiteX139" fmla="*/ 188745 w 2214475"/>
                  <a:gd name="connsiteY139" fmla="*/ 284321 h 1423415"/>
                  <a:gd name="connsiteX140" fmla="*/ 213315 w 2214475"/>
                  <a:gd name="connsiteY140" fmla="*/ 428390 h 1423415"/>
                  <a:gd name="connsiteX141" fmla="*/ 264489 w 2214475"/>
                  <a:gd name="connsiteY141" fmla="*/ 489874 h 1423415"/>
                  <a:gd name="connsiteX142" fmla="*/ 286167 w 2214475"/>
                  <a:gd name="connsiteY142" fmla="*/ 542604 h 1423415"/>
                  <a:gd name="connsiteX143" fmla="*/ 327684 w 2214475"/>
                  <a:gd name="connsiteY143" fmla="*/ 596645 h 1423415"/>
                  <a:gd name="connsiteX144" fmla="*/ 392232 w 2214475"/>
                  <a:gd name="connsiteY144" fmla="*/ 683919 h 1423415"/>
                  <a:gd name="connsiteX145" fmla="*/ 490497 w 2214475"/>
                  <a:gd name="connsiteY145" fmla="*/ 796405 h 1423415"/>
                  <a:gd name="connsiteX146" fmla="*/ 610732 w 2214475"/>
                  <a:gd name="connsiteY146" fmla="*/ 935347 h 1423415"/>
                  <a:gd name="connsiteX147" fmla="*/ 595625 w 2214475"/>
                  <a:gd name="connsiteY147" fmla="*/ 858257 h 1423415"/>
                  <a:gd name="connsiteX148" fmla="*/ 602715 w 2214475"/>
                  <a:gd name="connsiteY148" fmla="*/ 783963 h 1423415"/>
                  <a:gd name="connsiteX149" fmla="*/ 707436 w 2214475"/>
                  <a:gd name="connsiteY149" fmla="*/ 687880 h 1423415"/>
                  <a:gd name="connsiteX150" fmla="*/ 671593 w 2214475"/>
                  <a:gd name="connsiteY150" fmla="*/ 568063 h 1423415"/>
                  <a:gd name="connsiteX151" fmla="*/ 653632 w 2214475"/>
                  <a:gd name="connsiteY151" fmla="*/ 551488 h 1423415"/>
                  <a:gd name="connsiteX152" fmla="*/ 556447 w 2214475"/>
                  <a:gd name="connsiteY152" fmla="*/ 565013 h 1423415"/>
                  <a:gd name="connsiteX153" fmla="*/ 529597 w 2214475"/>
                  <a:gd name="connsiteY153" fmla="*/ 613139 h 1423415"/>
                  <a:gd name="connsiteX154" fmla="*/ 470024 w 2214475"/>
                  <a:gd name="connsiteY154" fmla="*/ 540016 h 1423415"/>
                  <a:gd name="connsiteX155" fmla="*/ 480538 w 2214475"/>
                  <a:gd name="connsiteY155" fmla="*/ 359176 h 1423415"/>
                  <a:gd name="connsiteX156" fmla="*/ 549918 w 2214475"/>
                  <a:gd name="connsiteY156" fmla="*/ 310016 h 1423415"/>
                  <a:gd name="connsiteX157" fmla="*/ 533089 w 2214475"/>
                  <a:gd name="connsiteY157" fmla="*/ 100739 h 1423415"/>
                  <a:gd name="connsiteX158" fmla="*/ 565254 w 2214475"/>
                  <a:gd name="connsiteY158" fmla="*/ 0 h 1423415"/>
                  <a:gd name="connsiteX159" fmla="*/ 699520 w 2214475"/>
                  <a:gd name="connsiteY159" fmla="*/ 35942 h 1423415"/>
                  <a:gd name="connsiteX160" fmla="*/ 745435 w 2214475"/>
                  <a:gd name="connsiteY160" fmla="*/ 221409 h 1423415"/>
                  <a:gd name="connsiteX161" fmla="*/ 758822 w 2214475"/>
                  <a:gd name="connsiteY161" fmla="*/ 277261 h 1423415"/>
                  <a:gd name="connsiteX162" fmla="*/ 764262 w 2214475"/>
                  <a:gd name="connsiteY162" fmla="*/ 274134 h 1423415"/>
                  <a:gd name="connsiteX163" fmla="*/ 785014 w 2214475"/>
                  <a:gd name="connsiteY163" fmla="*/ 261213 h 1423415"/>
                  <a:gd name="connsiteX164" fmla="*/ 800328 w 2214475"/>
                  <a:gd name="connsiteY164" fmla="*/ 259777 h 1423415"/>
                  <a:gd name="connsiteX165" fmla="*/ 809551 w 2214475"/>
                  <a:gd name="connsiteY165" fmla="*/ 255427 h 1423415"/>
                  <a:gd name="connsiteX166" fmla="*/ 825605 w 2214475"/>
                  <a:gd name="connsiteY166" fmla="*/ 251119 h 1423415"/>
                  <a:gd name="connsiteX167" fmla="*/ 826693 w 2214475"/>
                  <a:gd name="connsiteY167" fmla="*/ 253295 h 1423415"/>
                  <a:gd name="connsiteX168" fmla="*/ 830434 w 2214475"/>
                  <a:gd name="connsiteY168" fmla="*/ 248118 h 1423415"/>
                  <a:gd name="connsiteX169" fmla="*/ 838613 w 2214475"/>
                  <a:gd name="connsiteY169" fmla="*/ 248118 h 1423415"/>
                  <a:gd name="connsiteX170" fmla="*/ 845617 w 2214475"/>
                  <a:gd name="connsiteY170" fmla="*/ 250162 h 1423415"/>
                  <a:gd name="connsiteX171" fmla="*/ 856233 w 2214475"/>
                  <a:gd name="connsiteY171" fmla="*/ 243898 h 1423415"/>
                  <a:gd name="connsiteX172" fmla="*/ 869241 w 2214475"/>
                  <a:gd name="connsiteY172" fmla="*/ 247552 h 1423415"/>
                  <a:gd name="connsiteX173" fmla="*/ 878246 w 2214475"/>
                  <a:gd name="connsiteY173" fmla="*/ 240983 h 1423415"/>
                  <a:gd name="connsiteX174" fmla="*/ 889601 w 2214475"/>
                  <a:gd name="connsiteY174" fmla="*/ 240505 h 1423415"/>
                  <a:gd name="connsiteX175" fmla="*/ 893865 w 2214475"/>
                  <a:gd name="connsiteY175" fmla="*/ 240722 h 1423415"/>
                  <a:gd name="connsiteX176" fmla="*/ 917228 w 2214475"/>
                  <a:gd name="connsiteY176" fmla="*/ 237459 h 1423415"/>
                  <a:gd name="connsiteX177" fmla="*/ 921230 w 2214475"/>
                  <a:gd name="connsiteY177" fmla="*/ 235719 h 1423415"/>
                  <a:gd name="connsiteX178" fmla="*/ 930714 w 2214475"/>
                  <a:gd name="connsiteY178" fmla="*/ 234631 h 1423415"/>
                  <a:gd name="connsiteX179" fmla="*/ 947768 w 2214475"/>
                  <a:gd name="connsiteY179" fmla="*/ 230368 h 1423415"/>
                  <a:gd name="connsiteX180" fmla="*/ 954686 w 2214475"/>
                  <a:gd name="connsiteY180" fmla="*/ 227670 h 1423415"/>
                  <a:gd name="connsiteX181" fmla="*/ 966650 w 2214475"/>
                  <a:gd name="connsiteY181" fmla="*/ 223929 h 1423415"/>
                  <a:gd name="connsiteX182" fmla="*/ 975786 w 2214475"/>
                  <a:gd name="connsiteY182" fmla="*/ 221318 h 1423415"/>
                  <a:gd name="connsiteX183" fmla="*/ 981964 w 2214475"/>
                  <a:gd name="connsiteY183" fmla="*/ 211573 h 1423415"/>
                  <a:gd name="connsiteX184" fmla="*/ 983660 w 2214475"/>
                  <a:gd name="connsiteY184" fmla="*/ 217055 h 1423415"/>
                  <a:gd name="connsiteX185" fmla="*/ 990491 w 2214475"/>
                  <a:gd name="connsiteY185" fmla="*/ 213879 h 1423415"/>
                  <a:gd name="connsiteX186" fmla="*/ 985270 w 2214475"/>
                  <a:gd name="connsiteY186" fmla="*/ 207135 h 1423415"/>
                  <a:gd name="connsiteX187" fmla="*/ 996016 w 2214475"/>
                  <a:gd name="connsiteY187" fmla="*/ 205308 h 1423415"/>
                  <a:gd name="connsiteX188" fmla="*/ 993971 w 2214475"/>
                  <a:gd name="connsiteY188" fmla="*/ 199522 h 1423415"/>
                  <a:gd name="connsiteX189" fmla="*/ 1001976 w 2214475"/>
                  <a:gd name="connsiteY189" fmla="*/ 205352 h 1423415"/>
                  <a:gd name="connsiteX190" fmla="*/ 1015245 w 2214475"/>
                  <a:gd name="connsiteY190" fmla="*/ 206048 h 1423415"/>
                  <a:gd name="connsiteX191" fmla="*/ 1034083 w 2214475"/>
                  <a:gd name="connsiteY191" fmla="*/ 203698 h 1423415"/>
                  <a:gd name="connsiteX192" fmla="*/ 1081809 w 2214475"/>
                  <a:gd name="connsiteY192" fmla="*/ 192170 h 1423415"/>
                  <a:gd name="connsiteX193" fmla="*/ 1135930 w 2214475"/>
                  <a:gd name="connsiteY193" fmla="*/ 179423 h 1423415"/>
                  <a:gd name="connsiteX194" fmla="*/ 1168254 w 2214475"/>
                  <a:gd name="connsiteY194" fmla="*/ 174115 h 1423415"/>
                  <a:gd name="connsiteX195" fmla="*/ 1206800 w 2214475"/>
                  <a:gd name="connsiteY195" fmla="*/ 172331 h 1423415"/>
                  <a:gd name="connsiteX196" fmla="*/ 1228814 w 2214475"/>
                  <a:gd name="connsiteY196" fmla="*/ 174158 h 1423415"/>
                  <a:gd name="connsiteX197" fmla="*/ 1230815 w 2214475"/>
                  <a:gd name="connsiteY197" fmla="*/ 171983 h 1423415"/>
                  <a:gd name="connsiteX198" fmla="*/ 1252133 w 2214475"/>
                  <a:gd name="connsiteY198" fmla="*/ 171331 h 1423415"/>
                  <a:gd name="connsiteX199" fmla="*/ 1260181 w 2214475"/>
                  <a:gd name="connsiteY199" fmla="*/ 170504 h 1423415"/>
                  <a:gd name="connsiteX200" fmla="*/ 1286764 w 2214475"/>
                  <a:gd name="connsiteY200" fmla="*/ 173071 h 1423415"/>
                  <a:gd name="connsiteX201" fmla="*/ 1284893 w 2214475"/>
                  <a:gd name="connsiteY201" fmla="*/ 164674 h 1423415"/>
                  <a:gd name="connsiteX202" fmla="*/ 1300119 w 2214475"/>
                  <a:gd name="connsiteY202" fmla="*/ 171853 h 1423415"/>
                  <a:gd name="connsiteX203" fmla="*/ 1299510 w 2214475"/>
                  <a:gd name="connsiteY203" fmla="*/ 173288 h 1423415"/>
                  <a:gd name="connsiteX204" fmla="*/ 1312518 w 2214475"/>
                  <a:gd name="connsiteY204" fmla="*/ 169416 h 1423415"/>
                  <a:gd name="connsiteX205" fmla="*/ 1312040 w 2214475"/>
                  <a:gd name="connsiteY205" fmla="*/ 167850 h 1423415"/>
                  <a:gd name="connsiteX206" fmla="*/ 1338057 w 2214475"/>
                  <a:gd name="connsiteY206" fmla="*/ 171505 h 1423415"/>
                  <a:gd name="connsiteX207" fmla="*/ 1340188 w 2214475"/>
                  <a:gd name="connsiteY207" fmla="*/ 168720 h 1423415"/>
                  <a:gd name="connsiteX208" fmla="*/ 1342798 w 2214475"/>
                  <a:gd name="connsiteY208" fmla="*/ 172200 h 1423415"/>
                  <a:gd name="connsiteX209" fmla="*/ 1345670 w 2214475"/>
                  <a:gd name="connsiteY209" fmla="*/ 174507 h 1423415"/>
                  <a:gd name="connsiteX210" fmla="*/ 1393439 w 2214475"/>
                  <a:gd name="connsiteY210" fmla="*/ 178248 h 1423415"/>
                  <a:gd name="connsiteX211" fmla="*/ 1433247 w 2214475"/>
                  <a:gd name="connsiteY211" fmla="*/ 179553 h 1423415"/>
                  <a:gd name="connsiteX212" fmla="*/ 1449256 w 2214475"/>
                  <a:gd name="connsiteY212" fmla="*/ 177595 h 1423415"/>
                  <a:gd name="connsiteX213" fmla="*/ 1491892 w 2214475"/>
                  <a:gd name="connsiteY213" fmla="*/ 173767 h 1423415"/>
                  <a:gd name="connsiteX214" fmla="*/ 1524173 w 2214475"/>
                  <a:gd name="connsiteY214" fmla="*/ 174724 h 1423415"/>
                  <a:gd name="connsiteX215" fmla="*/ 1535919 w 2214475"/>
                  <a:gd name="connsiteY215" fmla="*/ 172375 h 1423415"/>
                  <a:gd name="connsiteX216" fmla="*/ 1546361 w 2214475"/>
                  <a:gd name="connsiteY216" fmla="*/ 174941 h 1423415"/>
                  <a:gd name="connsiteX217" fmla="*/ 1566025 w 2214475"/>
                  <a:gd name="connsiteY217" fmla="*/ 172288 h 1423415"/>
                  <a:gd name="connsiteX218" fmla="*/ 1577641 w 2214475"/>
                  <a:gd name="connsiteY218" fmla="*/ 168764 h 1423415"/>
                  <a:gd name="connsiteX219" fmla="*/ 1575422 w 2214475"/>
                  <a:gd name="connsiteY219" fmla="*/ 173767 h 1423415"/>
                  <a:gd name="connsiteX220" fmla="*/ 1581426 w 2214475"/>
                  <a:gd name="connsiteY220" fmla="*/ 174637 h 1423415"/>
                  <a:gd name="connsiteX221" fmla="*/ 1590997 w 2214475"/>
                  <a:gd name="connsiteY221" fmla="*/ 174724 h 1423415"/>
                  <a:gd name="connsiteX222" fmla="*/ 1606007 w 2214475"/>
                  <a:gd name="connsiteY222" fmla="*/ 166110 h 1423415"/>
                  <a:gd name="connsiteX223" fmla="*/ 1618145 w 2214475"/>
                  <a:gd name="connsiteY223" fmla="*/ 165414 h 1423415"/>
                  <a:gd name="connsiteX224" fmla="*/ 1619580 w 2214475"/>
                  <a:gd name="connsiteY224" fmla="*/ 172722 h 1423415"/>
                  <a:gd name="connsiteX225" fmla="*/ 1636809 w 2214475"/>
                  <a:gd name="connsiteY225" fmla="*/ 173549 h 1423415"/>
                  <a:gd name="connsiteX226" fmla="*/ 1640637 w 2214475"/>
                  <a:gd name="connsiteY226" fmla="*/ 173245 h 1423415"/>
                  <a:gd name="connsiteX227" fmla="*/ 1639593 w 2214475"/>
                  <a:gd name="connsiteY227" fmla="*/ 169764 h 1423415"/>
                  <a:gd name="connsiteX228" fmla="*/ 1644379 w 2214475"/>
                  <a:gd name="connsiteY228" fmla="*/ 161367 h 1423415"/>
                  <a:gd name="connsiteX229" fmla="*/ 1655124 w 2214475"/>
                  <a:gd name="connsiteY229" fmla="*/ 173332 h 1423415"/>
                  <a:gd name="connsiteX230" fmla="*/ 1679313 w 2214475"/>
                  <a:gd name="connsiteY230" fmla="*/ 171200 h 1423415"/>
                  <a:gd name="connsiteX231" fmla="*/ 1690364 w 2214475"/>
                  <a:gd name="connsiteY231" fmla="*/ 172983 h 1423415"/>
                  <a:gd name="connsiteX232" fmla="*/ 1689146 w 2214475"/>
                  <a:gd name="connsiteY232" fmla="*/ 159932 h 1423415"/>
                  <a:gd name="connsiteX233" fmla="*/ 1697151 w 2214475"/>
                  <a:gd name="connsiteY233" fmla="*/ 160758 h 1423415"/>
                  <a:gd name="connsiteX234" fmla="*/ 1701763 w 2214475"/>
                  <a:gd name="connsiteY234" fmla="*/ 166632 h 1423415"/>
                  <a:gd name="connsiteX235" fmla="*/ 1709158 w 2214475"/>
                  <a:gd name="connsiteY235" fmla="*/ 173898 h 1423415"/>
                  <a:gd name="connsiteX236" fmla="*/ 1725299 w 2214475"/>
                  <a:gd name="connsiteY236" fmla="*/ 163543 h 1423415"/>
                  <a:gd name="connsiteX237" fmla="*/ 1727953 w 2214475"/>
                  <a:gd name="connsiteY237" fmla="*/ 162151 h 1423415"/>
                  <a:gd name="connsiteX238" fmla="*/ 1729910 w 2214475"/>
                  <a:gd name="connsiteY238" fmla="*/ 172244 h 1423415"/>
                  <a:gd name="connsiteX239" fmla="*/ 1731651 w 2214475"/>
                  <a:gd name="connsiteY239" fmla="*/ 172070 h 1423415"/>
                  <a:gd name="connsiteX240" fmla="*/ 1731999 w 2214475"/>
                  <a:gd name="connsiteY240" fmla="*/ 166632 h 1423415"/>
                  <a:gd name="connsiteX241" fmla="*/ 1734174 w 2214475"/>
                  <a:gd name="connsiteY241" fmla="*/ 159497 h 1423415"/>
                  <a:gd name="connsiteX242" fmla="*/ 1737306 w 2214475"/>
                  <a:gd name="connsiteY242" fmla="*/ 160933 h 1423415"/>
                  <a:gd name="connsiteX243" fmla="*/ 1736828 w 2214475"/>
                  <a:gd name="connsiteY243" fmla="*/ 170069 h 1423415"/>
                  <a:gd name="connsiteX244" fmla="*/ 1746617 w 2214475"/>
                  <a:gd name="connsiteY244" fmla="*/ 173071 h 1423415"/>
                  <a:gd name="connsiteX245" fmla="*/ 1747356 w 2214475"/>
                  <a:gd name="connsiteY245" fmla="*/ 173071 h 1423415"/>
                  <a:gd name="connsiteX246" fmla="*/ 1777636 w 2214475"/>
                  <a:gd name="connsiteY246" fmla="*/ 172418 h 1423415"/>
                  <a:gd name="connsiteX247" fmla="*/ 1806567 w 2214475"/>
                  <a:gd name="connsiteY247" fmla="*/ 178074 h 1423415"/>
                  <a:gd name="connsiteX248" fmla="*/ 1813833 w 2214475"/>
                  <a:gd name="connsiteY248" fmla="*/ 176029 h 1423415"/>
                  <a:gd name="connsiteX249" fmla="*/ 1817008 w 2214475"/>
                  <a:gd name="connsiteY249" fmla="*/ 174072 h 1423415"/>
                  <a:gd name="connsiteX250" fmla="*/ 1840154 w 2214475"/>
                  <a:gd name="connsiteY250" fmla="*/ 176377 h 1423415"/>
                  <a:gd name="connsiteX251" fmla="*/ 1849899 w 2214475"/>
                  <a:gd name="connsiteY251" fmla="*/ 182947 h 1423415"/>
                  <a:gd name="connsiteX252" fmla="*/ 1857730 w 2214475"/>
                  <a:gd name="connsiteY252" fmla="*/ 185078 h 1423415"/>
                  <a:gd name="connsiteX253" fmla="*/ 1859644 w 2214475"/>
                  <a:gd name="connsiteY253" fmla="*/ 180510 h 1423415"/>
                  <a:gd name="connsiteX254" fmla="*/ 1867866 w 2214475"/>
                  <a:gd name="connsiteY254" fmla="*/ 187079 h 1423415"/>
                  <a:gd name="connsiteX255" fmla="*/ 1876263 w 2214475"/>
                  <a:gd name="connsiteY255" fmla="*/ 183947 h 1423415"/>
                  <a:gd name="connsiteX256" fmla="*/ 1881745 w 2214475"/>
                  <a:gd name="connsiteY256" fmla="*/ 192822 h 1423415"/>
                  <a:gd name="connsiteX257" fmla="*/ 1885965 w 2214475"/>
                  <a:gd name="connsiteY257" fmla="*/ 186645 h 1423415"/>
                  <a:gd name="connsiteX258" fmla="*/ 1889837 w 2214475"/>
                  <a:gd name="connsiteY258" fmla="*/ 179727 h 1423415"/>
                  <a:gd name="connsiteX259" fmla="*/ 1897885 w 2214475"/>
                  <a:gd name="connsiteY259" fmla="*/ 184425 h 1423415"/>
                  <a:gd name="connsiteX260" fmla="*/ 1901366 w 2214475"/>
                  <a:gd name="connsiteY260" fmla="*/ 182859 h 1423415"/>
                  <a:gd name="connsiteX261" fmla="*/ 1901366 w 2214475"/>
                  <a:gd name="connsiteY261" fmla="*/ 191648 h 1423415"/>
                  <a:gd name="connsiteX262" fmla="*/ 1902714 w 2214475"/>
                  <a:gd name="connsiteY262" fmla="*/ 192344 h 1423415"/>
                  <a:gd name="connsiteX263" fmla="*/ 1905238 w 2214475"/>
                  <a:gd name="connsiteY263" fmla="*/ 187471 h 1423415"/>
                  <a:gd name="connsiteX264" fmla="*/ 1910545 w 2214475"/>
                  <a:gd name="connsiteY264" fmla="*/ 181772 h 1423415"/>
                  <a:gd name="connsiteX265" fmla="*/ 1919594 w 2214475"/>
                  <a:gd name="connsiteY265" fmla="*/ 185296 h 1423415"/>
                  <a:gd name="connsiteX266" fmla="*/ 1924510 w 2214475"/>
                  <a:gd name="connsiteY266" fmla="*/ 189560 h 1423415"/>
                  <a:gd name="connsiteX267" fmla="*/ 1931385 w 2214475"/>
                  <a:gd name="connsiteY267" fmla="*/ 183121 h 1423415"/>
                  <a:gd name="connsiteX268" fmla="*/ 1932690 w 2214475"/>
                  <a:gd name="connsiteY268" fmla="*/ 199783 h 1423415"/>
                  <a:gd name="connsiteX269" fmla="*/ 1921987 w 2214475"/>
                  <a:gd name="connsiteY269" fmla="*/ 201871 h 1423415"/>
                  <a:gd name="connsiteX270" fmla="*/ 1940564 w 2214475"/>
                  <a:gd name="connsiteY270" fmla="*/ 196955 h 1423415"/>
                  <a:gd name="connsiteX271" fmla="*/ 1946872 w 2214475"/>
                  <a:gd name="connsiteY271" fmla="*/ 204830 h 1423415"/>
                  <a:gd name="connsiteX272" fmla="*/ 1943653 w 2214475"/>
                  <a:gd name="connsiteY272" fmla="*/ 183730 h 1423415"/>
                  <a:gd name="connsiteX273" fmla="*/ 1960533 w 2214475"/>
                  <a:gd name="connsiteY273" fmla="*/ 194389 h 1423415"/>
                  <a:gd name="connsiteX274" fmla="*/ 1971714 w 2214475"/>
                  <a:gd name="connsiteY274" fmla="*/ 204047 h 1423415"/>
                  <a:gd name="connsiteX275" fmla="*/ 1967973 w 2214475"/>
                  <a:gd name="connsiteY275" fmla="*/ 209616 h 1423415"/>
                  <a:gd name="connsiteX276" fmla="*/ 1972758 w 2214475"/>
                  <a:gd name="connsiteY276" fmla="*/ 212922 h 1423415"/>
                  <a:gd name="connsiteX277" fmla="*/ 1975630 w 2214475"/>
                  <a:gd name="connsiteY277" fmla="*/ 204699 h 1423415"/>
                  <a:gd name="connsiteX278" fmla="*/ 1977544 w 2214475"/>
                  <a:gd name="connsiteY278" fmla="*/ 203960 h 1423415"/>
                  <a:gd name="connsiteX279" fmla="*/ 1981285 w 2214475"/>
                  <a:gd name="connsiteY279" fmla="*/ 213661 h 1423415"/>
                  <a:gd name="connsiteX280" fmla="*/ 1985244 w 2214475"/>
                  <a:gd name="connsiteY280" fmla="*/ 212835 h 1423415"/>
                  <a:gd name="connsiteX281" fmla="*/ 1991205 w 2214475"/>
                  <a:gd name="connsiteY281" fmla="*/ 220796 h 1423415"/>
                  <a:gd name="connsiteX282" fmla="*/ 1993206 w 2214475"/>
                  <a:gd name="connsiteY282" fmla="*/ 219317 h 1423415"/>
                  <a:gd name="connsiteX283" fmla="*/ 1986071 w 2214475"/>
                  <a:gd name="connsiteY283" fmla="*/ 208180 h 1423415"/>
                  <a:gd name="connsiteX284" fmla="*/ 1982068 w 2214475"/>
                  <a:gd name="connsiteY284" fmla="*/ 198173 h 1423415"/>
                  <a:gd name="connsiteX285" fmla="*/ 1974498 w 2214475"/>
                  <a:gd name="connsiteY285" fmla="*/ 189864 h 1423415"/>
                  <a:gd name="connsiteX286" fmla="*/ 1983374 w 2214475"/>
                  <a:gd name="connsiteY286" fmla="*/ 191473 h 1423415"/>
                  <a:gd name="connsiteX287" fmla="*/ 1988029 w 2214475"/>
                  <a:gd name="connsiteY287" fmla="*/ 194519 h 1423415"/>
                  <a:gd name="connsiteX288" fmla="*/ 2000297 w 2214475"/>
                  <a:gd name="connsiteY288" fmla="*/ 203612 h 1423415"/>
                  <a:gd name="connsiteX289" fmla="*/ 2009216 w 2214475"/>
                  <a:gd name="connsiteY289" fmla="*/ 211573 h 1423415"/>
                  <a:gd name="connsiteX290" fmla="*/ 2018134 w 2214475"/>
                  <a:gd name="connsiteY290" fmla="*/ 229193 h 1423415"/>
                  <a:gd name="connsiteX291" fmla="*/ 2019265 w 2214475"/>
                  <a:gd name="connsiteY291" fmla="*/ 207788 h 1423415"/>
                  <a:gd name="connsiteX292" fmla="*/ 2044151 w 2214475"/>
                  <a:gd name="connsiteY292" fmla="*/ 219143 h 1423415"/>
                  <a:gd name="connsiteX293" fmla="*/ 2053809 w 2214475"/>
                  <a:gd name="connsiteY293" fmla="*/ 227148 h 1423415"/>
                  <a:gd name="connsiteX294" fmla="*/ 2056419 w 2214475"/>
                  <a:gd name="connsiteY294" fmla="*/ 219448 h 1423415"/>
                  <a:gd name="connsiteX295" fmla="*/ 2051286 w 2214475"/>
                  <a:gd name="connsiteY295" fmla="*/ 220492 h 1423415"/>
                  <a:gd name="connsiteX296" fmla="*/ 2050590 w 2214475"/>
                  <a:gd name="connsiteY296" fmla="*/ 218969 h 1423415"/>
                  <a:gd name="connsiteX297" fmla="*/ 2059554 w 2214475"/>
                  <a:gd name="connsiteY297" fmla="*/ 215597 h 1423415"/>
                  <a:gd name="connsiteX298" fmla="*/ 2063511 w 2214475"/>
                  <a:gd name="connsiteY298" fmla="*/ 224233 h 1423415"/>
                  <a:gd name="connsiteX299" fmla="*/ 2061944 w 2214475"/>
                  <a:gd name="connsiteY299" fmla="*/ 226061 h 1423415"/>
                  <a:gd name="connsiteX300" fmla="*/ 2069732 w 2214475"/>
                  <a:gd name="connsiteY300" fmla="*/ 226495 h 1423415"/>
                  <a:gd name="connsiteX301" fmla="*/ 2071532 w 2214475"/>
                  <a:gd name="connsiteY301" fmla="*/ 218522 h 1423415"/>
                  <a:gd name="connsiteX302" fmla="*/ 2077955 w 2214475"/>
                  <a:gd name="connsiteY302" fmla="*/ 215184 h 1423415"/>
                  <a:gd name="connsiteX303" fmla="*/ 2081174 w 2214475"/>
                  <a:gd name="connsiteY303" fmla="*/ 229323 h 1423415"/>
                  <a:gd name="connsiteX304" fmla="*/ 2079303 w 2214475"/>
                  <a:gd name="connsiteY304" fmla="*/ 229802 h 1423415"/>
                  <a:gd name="connsiteX305" fmla="*/ 2088787 w 2214475"/>
                  <a:gd name="connsiteY305" fmla="*/ 234674 h 1423415"/>
                  <a:gd name="connsiteX306" fmla="*/ 2090789 w 2214475"/>
                  <a:gd name="connsiteY306" fmla="*/ 224103 h 1423415"/>
                  <a:gd name="connsiteX307" fmla="*/ 2104101 w 2214475"/>
                  <a:gd name="connsiteY307" fmla="*/ 238590 h 1423415"/>
                  <a:gd name="connsiteX308" fmla="*/ 2100229 w 2214475"/>
                  <a:gd name="connsiteY308" fmla="*/ 243724 h 1423415"/>
                  <a:gd name="connsiteX309" fmla="*/ 2076214 w 2214475"/>
                  <a:gd name="connsiteY309" fmla="*/ 237850 h 1423415"/>
                  <a:gd name="connsiteX310" fmla="*/ 2083393 w 2214475"/>
                  <a:gd name="connsiteY310" fmla="*/ 252120 h 1423415"/>
                  <a:gd name="connsiteX311" fmla="*/ 2081565 w 2214475"/>
                  <a:gd name="connsiteY311" fmla="*/ 253513 h 1423415"/>
                  <a:gd name="connsiteX312" fmla="*/ 2070341 w 2214475"/>
                  <a:gd name="connsiteY312" fmla="*/ 253948 h 1423415"/>
                  <a:gd name="connsiteX313" fmla="*/ 2073560 w 2214475"/>
                  <a:gd name="connsiteY313" fmla="*/ 258820 h 1423415"/>
                  <a:gd name="connsiteX314" fmla="*/ 2064250 w 2214475"/>
                  <a:gd name="connsiteY314" fmla="*/ 259168 h 1423415"/>
                  <a:gd name="connsiteX315" fmla="*/ 2060900 w 2214475"/>
                  <a:gd name="connsiteY315" fmla="*/ 252947 h 1423415"/>
                  <a:gd name="connsiteX316" fmla="*/ 2062380 w 2214475"/>
                  <a:gd name="connsiteY316" fmla="*/ 240983 h 1423415"/>
                  <a:gd name="connsiteX317" fmla="*/ 2043193 w 2214475"/>
                  <a:gd name="connsiteY317" fmla="*/ 248379 h 1423415"/>
                  <a:gd name="connsiteX318" fmla="*/ 2035319 w 2214475"/>
                  <a:gd name="connsiteY318" fmla="*/ 258342 h 1423415"/>
                  <a:gd name="connsiteX319" fmla="*/ 2024617 w 2214475"/>
                  <a:gd name="connsiteY319" fmla="*/ 248857 h 1423415"/>
                  <a:gd name="connsiteX320" fmla="*/ 2016176 w 2214475"/>
                  <a:gd name="connsiteY320" fmla="*/ 249162 h 1423415"/>
                  <a:gd name="connsiteX321" fmla="*/ 1990030 w 2214475"/>
                  <a:gd name="connsiteY321" fmla="*/ 249684 h 1423415"/>
                  <a:gd name="connsiteX322" fmla="*/ 1977283 w 2214475"/>
                  <a:gd name="connsiteY322" fmla="*/ 243332 h 1423415"/>
                  <a:gd name="connsiteX323" fmla="*/ 1978110 w 2214475"/>
                  <a:gd name="connsiteY323" fmla="*/ 248335 h 1423415"/>
                  <a:gd name="connsiteX324" fmla="*/ 1956096 w 2214475"/>
                  <a:gd name="connsiteY324" fmla="*/ 244463 h 1423415"/>
                  <a:gd name="connsiteX325" fmla="*/ 1950788 w 2214475"/>
                  <a:gd name="connsiteY325" fmla="*/ 247465 h 1423415"/>
                  <a:gd name="connsiteX326" fmla="*/ 1941217 w 2214475"/>
                  <a:gd name="connsiteY326" fmla="*/ 248857 h 1423415"/>
                  <a:gd name="connsiteX327" fmla="*/ 1938998 w 2214475"/>
                  <a:gd name="connsiteY327" fmla="*/ 246334 h 1423415"/>
                  <a:gd name="connsiteX328" fmla="*/ 1934691 w 2214475"/>
                  <a:gd name="connsiteY328" fmla="*/ 249815 h 1423415"/>
                  <a:gd name="connsiteX329" fmla="*/ 1927991 w 2214475"/>
                  <a:gd name="connsiteY329" fmla="*/ 243549 h 1423415"/>
                  <a:gd name="connsiteX330" fmla="*/ 1910850 w 2214475"/>
                  <a:gd name="connsiteY330" fmla="*/ 243550 h 1423415"/>
                  <a:gd name="connsiteX331" fmla="*/ 1909414 w 2214475"/>
                  <a:gd name="connsiteY331" fmla="*/ 248988 h 1423415"/>
                  <a:gd name="connsiteX332" fmla="*/ 1879091 w 2214475"/>
                  <a:gd name="connsiteY332" fmla="*/ 242853 h 1423415"/>
                  <a:gd name="connsiteX333" fmla="*/ 1879091 w 2214475"/>
                  <a:gd name="connsiteY333" fmla="*/ 234631 h 1423415"/>
                  <a:gd name="connsiteX334" fmla="*/ 1877655 w 2214475"/>
                  <a:gd name="connsiteY334" fmla="*/ 234457 h 1423415"/>
                  <a:gd name="connsiteX335" fmla="*/ 1876002 w 2214475"/>
                  <a:gd name="connsiteY335" fmla="*/ 243419 h 1423415"/>
                  <a:gd name="connsiteX336" fmla="*/ 1869606 w 2214475"/>
                  <a:gd name="connsiteY336" fmla="*/ 250032 h 1423415"/>
                  <a:gd name="connsiteX337" fmla="*/ 1871129 w 2214475"/>
                  <a:gd name="connsiteY337" fmla="*/ 251642 h 1423415"/>
                  <a:gd name="connsiteX338" fmla="*/ 1880831 w 2214475"/>
                  <a:gd name="connsiteY338" fmla="*/ 250467 h 1423415"/>
                  <a:gd name="connsiteX339" fmla="*/ 1891272 w 2214475"/>
                  <a:gd name="connsiteY339" fmla="*/ 253947 h 1423415"/>
                  <a:gd name="connsiteX340" fmla="*/ 1873609 w 2214475"/>
                  <a:gd name="connsiteY340" fmla="*/ 256340 h 1423415"/>
                  <a:gd name="connsiteX341" fmla="*/ 1874262 w 2214475"/>
                  <a:gd name="connsiteY341" fmla="*/ 261735 h 1423415"/>
                  <a:gd name="connsiteX342" fmla="*/ 1891490 w 2214475"/>
                  <a:gd name="connsiteY342" fmla="*/ 270219 h 1423415"/>
                  <a:gd name="connsiteX343" fmla="*/ 1892752 w 2214475"/>
                  <a:gd name="connsiteY343" fmla="*/ 268435 h 1423415"/>
                  <a:gd name="connsiteX344" fmla="*/ 1890228 w 2214475"/>
                  <a:gd name="connsiteY344" fmla="*/ 264476 h 1423415"/>
                  <a:gd name="connsiteX345" fmla="*/ 1904411 w 2214475"/>
                  <a:gd name="connsiteY345" fmla="*/ 250771 h 1423415"/>
                  <a:gd name="connsiteX346" fmla="*/ 1905934 w 2214475"/>
                  <a:gd name="connsiteY346" fmla="*/ 251424 h 1423415"/>
                  <a:gd name="connsiteX347" fmla="*/ 1901801 w 2214475"/>
                  <a:gd name="connsiteY347" fmla="*/ 260256 h 1423415"/>
                  <a:gd name="connsiteX348" fmla="*/ 1900974 w 2214475"/>
                  <a:gd name="connsiteY348" fmla="*/ 267782 h 1423415"/>
                  <a:gd name="connsiteX349" fmla="*/ 1908370 w 2214475"/>
                  <a:gd name="connsiteY349" fmla="*/ 278876 h 1423415"/>
                  <a:gd name="connsiteX350" fmla="*/ 1920682 w 2214475"/>
                  <a:gd name="connsiteY350" fmla="*/ 277353 h 1423415"/>
                  <a:gd name="connsiteX351" fmla="*/ 1930775 w 2214475"/>
                  <a:gd name="connsiteY351" fmla="*/ 278093 h 1423415"/>
                  <a:gd name="connsiteX352" fmla="*/ 1927164 w 2214475"/>
                  <a:gd name="connsiteY352" fmla="*/ 272785 h 1423415"/>
                  <a:gd name="connsiteX353" fmla="*/ 1943610 w 2214475"/>
                  <a:gd name="connsiteY353" fmla="*/ 273177 h 1423415"/>
                  <a:gd name="connsiteX354" fmla="*/ 1954529 w 2214475"/>
                  <a:gd name="connsiteY354" fmla="*/ 282617 h 1423415"/>
                  <a:gd name="connsiteX355" fmla="*/ 1950875 w 2214475"/>
                  <a:gd name="connsiteY355" fmla="*/ 294756 h 1423415"/>
                  <a:gd name="connsiteX356" fmla="*/ 1950092 w 2214475"/>
                  <a:gd name="connsiteY356" fmla="*/ 296583 h 1423415"/>
                  <a:gd name="connsiteX357" fmla="*/ 1958358 w 2214475"/>
                  <a:gd name="connsiteY357" fmla="*/ 301020 h 1423415"/>
                  <a:gd name="connsiteX358" fmla="*/ 1964971 w 2214475"/>
                  <a:gd name="connsiteY358" fmla="*/ 300238 h 1423415"/>
                  <a:gd name="connsiteX359" fmla="*/ 1969060 w 2214475"/>
                  <a:gd name="connsiteY359" fmla="*/ 296061 h 1423415"/>
                  <a:gd name="connsiteX360" fmla="*/ 1961708 w 2214475"/>
                  <a:gd name="connsiteY360" fmla="*/ 285924 h 1423415"/>
                  <a:gd name="connsiteX361" fmla="*/ 1967407 w 2214475"/>
                  <a:gd name="connsiteY361" fmla="*/ 279615 h 1423415"/>
                  <a:gd name="connsiteX362" fmla="*/ 1977283 w 2214475"/>
                  <a:gd name="connsiteY362" fmla="*/ 273742 h 1423415"/>
                  <a:gd name="connsiteX363" fmla="*/ 1982242 w 2214475"/>
                  <a:gd name="connsiteY363" fmla="*/ 286490 h 1423415"/>
                  <a:gd name="connsiteX364" fmla="*/ 1984200 w 2214475"/>
                  <a:gd name="connsiteY364" fmla="*/ 285706 h 1423415"/>
                  <a:gd name="connsiteX365" fmla="*/ 1982678 w 2214475"/>
                  <a:gd name="connsiteY365" fmla="*/ 281617 h 1423415"/>
                  <a:gd name="connsiteX366" fmla="*/ 1992510 w 2214475"/>
                  <a:gd name="connsiteY366" fmla="*/ 284967 h 1423415"/>
                  <a:gd name="connsiteX367" fmla="*/ 2005909 w 2214475"/>
                  <a:gd name="connsiteY367" fmla="*/ 282835 h 1423415"/>
                  <a:gd name="connsiteX368" fmla="*/ 2022050 w 2214475"/>
                  <a:gd name="connsiteY368" fmla="*/ 285402 h 1423415"/>
                  <a:gd name="connsiteX369" fmla="*/ 2026444 w 2214475"/>
                  <a:gd name="connsiteY369" fmla="*/ 297931 h 1423415"/>
                  <a:gd name="connsiteX370" fmla="*/ 2014828 w 2214475"/>
                  <a:gd name="connsiteY370" fmla="*/ 295626 h 1423415"/>
                  <a:gd name="connsiteX371" fmla="*/ 1989247 w 2214475"/>
                  <a:gd name="connsiteY371" fmla="*/ 291058 h 1423415"/>
                  <a:gd name="connsiteX372" fmla="*/ 1977413 w 2214475"/>
                  <a:gd name="connsiteY372" fmla="*/ 294973 h 1423415"/>
                  <a:gd name="connsiteX373" fmla="*/ 1990030 w 2214475"/>
                  <a:gd name="connsiteY373" fmla="*/ 301151 h 1423415"/>
                  <a:gd name="connsiteX374" fmla="*/ 1996033 w 2214475"/>
                  <a:gd name="connsiteY374" fmla="*/ 300977 h 1423415"/>
                  <a:gd name="connsiteX375" fmla="*/ 2008824 w 2214475"/>
                  <a:gd name="connsiteY375" fmla="*/ 299150 h 1423415"/>
                  <a:gd name="connsiteX376" fmla="*/ 2015394 w 2214475"/>
                  <a:gd name="connsiteY376" fmla="*/ 304022 h 1423415"/>
                  <a:gd name="connsiteX377" fmla="*/ 2050416 w 2214475"/>
                  <a:gd name="connsiteY377" fmla="*/ 307372 h 1423415"/>
                  <a:gd name="connsiteX378" fmla="*/ 2077041 w 2214475"/>
                  <a:gd name="connsiteY378" fmla="*/ 309113 h 1423415"/>
                  <a:gd name="connsiteX379" fmla="*/ 2083784 w 2214475"/>
                  <a:gd name="connsiteY379" fmla="*/ 311723 h 1423415"/>
                  <a:gd name="connsiteX380" fmla="*/ 2098881 w 2214475"/>
                  <a:gd name="connsiteY380" fmla="*/ 313637 h 1423415"/>
                  <a:gd name="connsiteX381" fmla="*/ 2117631 w 2214475"/>
                  <a:gd name="connsiteY381" fmla="*/ 316639 h 1423415"/>
                  <a:gd name="connsiteX382" fmla="*/ 2123462 w 2214475"/>
                  <a:gd name="connsiteY382" fmla="*/ 320337 h 1423415"/>
                  <a:gd name="connsiteX383" fmla="*/ 2149217 w 2214475"/>
                  <a:gd name="connsiteY383" fmla="*/ 325079 h 1423415"/>
                  <a:gd name="connsiteX384" fmla="*/ 2143344 w 2214475"/>
                  <a:gd name="connsiteY384" fmla="*/ 328646 h 1423415"/>
                  <a:gd name="connsiteX385" fmla="*/ 2127464 w 2214475"/>
                  <a:gd name="connsiteY385" fmla="*/ 326123 h 1423415"/>
                  <a:gd name="connsiteX386" fmla="*/ 2111236 w 2214475"/>
                  <a:gd name="connsiteY386" fmla="*/ 323904 h 1423415"/>
                  <a:gd name="connsiteX387" fmla="*/ 2092833 w 2214475"/>
                  <a:gd name="connsiteY387" fmla="*/ 327646 h 1423415"/>
                  <a:gd name="connsiteX388" fmla="*/ 2106929 w 2214475"/>
                  <a:gd name="connsiteY388" fmla="*/ 341872 h 1423415"/>
                  <a:gd name="connsiteX389" fmla="*/ 2102840 w 2214475"/>
                  <a:gd name="connsiteY389" fmla="*/ 329821 h 1423415"/>
                  <a:gd name="connsiteX390" fmla="*/ 2117109 w 2214475"/>
                  <a:gd name="connsiteY390" fmla="*/ 334607 h 1423415"/>
                  <a:gd name="connsiteX391" fmla="*/ 2150435 w 2214475"/>
                  <a:gd name="connsiteY391" fmla="*/ 340785 h 1423415"/>
                  <a:gd name="connsiteX392" fmla="*/ 2158353 w 2214475"/>
                  <a:gd name="connsiteY392" fmla="*/ 344396 h 1423415"/>
                  <a:gd name="connsiteX393" fmla="*/ 2159310 w 2214475"/>
                  <a:gd name="connsiteY393" fmla="*/ 342220 h 1423415"/>
                  <a:gd name="connsiteX394" fmla="*/ 2153915 w 2214475"/>
                  <a:gd name="connsiteY394" fmla="*/ 338435 h 1423415"/>
                  <a:gd name="connsiteX395" fmla="*/ 2154786 w 2214475"/>
                  <a:gd name="connsiteY395" fmla="*/ 336434 h 1423415"/>
                  <a:gd name="connsiteX396" fmla="*/ 2163573 w 2214475"/>
                  <a:gd name="connsiteY396" fmla="*/ 340480 h 1423415"/>
                  <a:gd name="connsiteX397" fmla="*/ 2171926 w 2214475"/>
                  <a:gd name="connsiteY397" fmla="*/ 347267 h 1423415"/>
                  <a:gd name="connsiteX398" fmla="*/ 2181963 w 2214475"/>
                  <a:gd name="connsiteY398" fmla="*/ 350221 h 1423415"/>
                  <a:gd name="connsiteX399" fmla="*/ 2181585 w 2214475"/>
                  <a:gd name="connsiteY399" fmla="*/ 350182 h 1423415"/>
                  <a:gd name="connsiteX400" fmla="*/ 2181976 w 2214475"/>
                  <a:gd name="connsiteY400" fmla="*/ 350225 h 1423415"/>
                  <a:gd name="connsiteX401" fmla="*/ 2181963 w 2214475"/>
                  <a:gd name="connsiteY401" fmla="*/ 350221 h 1423415"/>
                  <a:gd name="connsiteX402" fmla="*/ 2214388 w 2214475"/>
                  <a:gd name="connsiteY402" fmla="*/ 353618 h 1423415"/>
                  <a:gd name="connsiteX403" fmla="*/ 2214475 w 2214475"/>
                  <a:gd name="connsiteY403" fmla="*/ 355620 h 1423415"/>
                  <a:gd name="connsiteX404" fmla="*/ 2211604 w 2214475"/>
                  <a:gd name="connsiteY404" fmla="*/ 357273 h 1423415"/>
                  <a:gd name="connsiteX405" fmla="*/ 2188720 w 2214475"/>
                  <a:gd name="connsiteY405" fmla="*/ 354576 h 1423415"/>
                  <a:gd name="connsiteX406" fmla="*/ 2179366 w 2214475"/>
                  <a:gd name="connsiteY406" fmla="*/ 352705 h 1423415"/>
                  <a:gd name="connsiteX407" fmla="*/ 2169229 w 2214475"/>
                  <a:gd name="connsiteY407" fmla="*/ 355098 h 1423415"/>
                  <a:gd name="connsiteX408" fmla="*/ 2159832 w 2214475"/>
                  <a:gd name="connsiteY408" fmla="*/ 356099 h 1423415"/>
                  <a:gd name="connsiteX409" fmla="*/ 2137079 w 2214475"/>
                  <a:gd name="connsiteY409" fmla="*/ 348398 h 1423415"/>
                  <a:gd name="connsiteX410" fmla="*/ 2131945 w 2214475"/>
                  <a:gd name="connsiteY410" fmla="*/ 353009 h 1423415"/>
                  <a:gd name="connsiteX411" fmla="*/ 2120503 w 2214475"/>
                  <a:gd name="connsiteY411" fmla="*/ 350660 h 1423415"/>
                  <a:gd name="connsiteX412" fmla="*/ 2073343 w 2214475"/>
                  <a:gd name="connsiteY412" fmla="*/ 346223 h 1423415"/>
                  <a:gd name="connsiteX413" fmla="*/ 2083393 w 2214475"/>
                  <a:gd name="connsiteY413" fmla="*/ 342699 h 1423415"/>
                  <a:gd name="connsiteX414" fmla="*/ 2067905 w 2214475"/>
                  <a:gd name="connsiteY414" fmla="*/ 336347 h 1423415"/>
                  <a:gd name="connsiteX415" fmla="*/ 2066426 w 2214475"/>
                  <a:gd name="connsiteY415" fmla="*/ 341655 h 1423415"/>
                  <a:gd name="connsiteX416" fmla="*/ 2073125 w 2214475"/>
                  <a:gd name="connsiteY416" fmla="*/ 345353 h 1423415"/>
                  <a:gd name="connsiteX417" fmla="*/ 2072777 w 2214475"/>
                  <a:gd name="connsiteY417" fmla="*/ 347397 h 1423415"/>
                  <a:gd name="connsiteX418" fmla="*/ 2058812 w 2214475"/>
                  <a:gd name="connsiteY418" fmla="*/ 347398 h 1423415"/>
                  <a:gd name="connsiteX419" fmla="*/ 2058513 w 2214475"/>
                  <a:gd name="connsiteY419" fmla="*/ 348115 h 1423415"/>
                  <a:gd name="connsiteX420" fmla="*/ 2055984 w 2214475"/>
                  <a:gd name="connsiteY420" fmla="*/ 345570 h 1423415"/>
                  <a:gd name="connsiteX421" fmla="*/ 2057463 w 2214475"/>
                  <a:gd name="connsiteY421" fmla="*/ 331257 h 1423415"/>
                  <a:gd name="connsiteX422" fmla="*/ 2041105 w 2214475"/>
                  <a:gd name="connsiteY422" fmla="*/ 344004 h 1423415"/>
                  <a:gd name="connsiteX423" fmla="*/ 2030577 w 2214475"/>
                  <a:gd name="connsiteY423" fmla="*/ 344004 h 1423415"/>
                  <a:gd name="connsiteX424" fmla="*/ 2027793 w 2214475"/>
                  <a:gd name="connsiteY424" fmla="*/ 332214 h 1423415"/>
                  <a:gd name="connsiteX425" fmla="*/ 2026749 w 2214475"/>
                  <a:gd name="connsiteY425" fmla="*/ 332301 h 1423415"/>
                  <a:gd name="connsiteX426" fmla="*/ 2026749 w 2214475"/>
                  <a:gd name="connsiteY426" fmla="*/ 341959 h 1423415"/>
                  <a:gd name="connsiteX427" fmla="*/ 2009085 w 2214475"/>
                  <a:gd name="connsiteY427" fmla="*/ 346832 h 1423415"/>
                  <a:gd name="connsiteX428" fmla="*/ 2000558 w 2214475"/>
                  <a:gd name="connsiteY428" fmla="*/ 340132 h 1423415"/>
                  <a:gd name="connsiteX429" fmla="*/ 2013131 w 2214475"/>
                  <a:gd name="connsiteY429" fmla="*/ 336956 h 1423415"/>
                  <a:gd name="connsiteX430" fmla="*/ 1998774 w 2214475"/>
                  <a:gd name="connsiteY430" fmla="*/ 331213 h 1423415"/>
                  <a:gd name="connsiteX431" fmla="*/ 1999949 w 2214475"/>
                  <a:gd name="connsiteY431" fmla="*/ 343351 h 1423415"/>
                  <a:gd name="connsiteX432" fmla="*/ 1991901 w 2214475"/>
                  <a:gd name="connsiteY432" fmla="*/ 341611 h 1423415"/>
                  <a:gd name="connsiteX433" fmla="*/ 1993467 w 2214475"/>
                  <a:gd name="connsiteY433" fmla="*/ 337261 h 1423415"/>
                  <a:gd name="connsiteX434" fmla="*/ 1985288 w 2214475"/>
                  <a:gd name="connsiteY434" fmla="*/ 342307 h 1423415"/>
                  <a:gd name="connsiteX435" fmla="*/ 1988551 w 2214475"/>
                  <a:gd name="connsiteY435" fmla="*/ 352488 h 1423415"/>
                  <a:gd name="connsiteX436" fmla="*/ 1990769 w 2214475"/>
                  <a:gd name="connsiteY436" fmla="*/ 352444 h 1423415"/>
                  <a:gd name="connsiteX437" fmla="*/ 1984896 w 2214475"/>
                  <a:gd name="connsiteY437" fmla="*/ 360536 h 1423415"/>
                  <a:gd name="connsiteX438" fmla="*/ 1977848 w 2214475"/>
                  <a:gd name="connsiteY438" fmla="*/ 352748 h 1423415"/>
                  <a:gd name="connsiteX439" fmla="*/ 1974281 w 2214475"/>
                  <a:gd name="connsiteY439" fmla="*/ 358578 h 1423415"/>
                  <a:gd name="connsiteX440" fmla="*/ 1970626 w 2214475"/>
                  <a:gd name="connsiteY440" fmla="*/ 354271 h 1423415"/>
                  <a:gd name="connsiteX441" fmla="*/ 1951658 w 2214475"/>
                  <a:gd name="connsiteY441" fmla="*/ 360014 h 1423415"/>
                  <a:gd name="connsiteX442" fmla="*/ 1945654 w 2214475"/>
                  <a:gd name="connsiteY442" fmla="*/ 355141 h 1423415"/>
                  <a:gd name="connsiteX443" fmla="*/ 1913243 w 2214475"/>
                  <a:gd name="connsiteY443" fmla="*/ 358665 h 1423415"/>
                  <a:gd name="connsiteX444" fmla="*/ 1912112 w 2214475"/>
                  <a:gd name="connsiteY444" fmla="*/ 369933 h 1423415"/>
                  <a:gd name="connsiteX445" fmla="*/ 1910632 w 2214475"/>
                  <a:gd name="connsiteY445" fmla="*/ 370716 h 1423415"/>
                  <a:gd name="connsiteX446" fmla="*/ 1907630 w 2214475"/>
                  <a:gd name="connsiteY446" fmla="*/ 362581 h 1423415"/>
                  <a:gd name="connsiteX447" fmla="*/ 1857512 w 2214475"/>
                  <a:gd name="connsiteY447" fmla="*/ 363451 h 1423415"/>
                  <a:gd name="connsiteX448" fmla="*/ 1854945 w 2214475"/>
                  <a:gd name="connsiteY448" fmla="*/ 372544 h 1423415"/>
                  <a:gd name="connsiteX449" fmla="*/ 1845070 w 2214475"/>
                  <a:gd name="connsiteY449" fmla="*/ 366496 h 1423415"/>
                  <a:gd name="connsiteX450" fmla="*/ 1849246 w 2214475"/>
                  <a:gd name="connsiteY450" fmla="*/ 374458 h 1423415"/>
                  <a:gd name="connsiteX451" fmla="*/ 1835020 w 2214475"/>
                  <a:gd name="connsiteY451" fmla="*/ 373327 h 1423415"/>
                  <a:gd name="connsiteX452" fmla="*/ 1833366 w 2214475"/>
                  <a:gd name="connsiteY452" fmla="*/ 362494 h 1423415"/>
                  <a:gd name="connsiteX453" fmla="*/ 1823404 w 2214475"/>
                  <a:gd name="connsiteY453" fmla="*/ 363320 h 1423415"/>
                  <a:gd name="connsiteX454" fmla="*/ 1823621 w 2214475"/>
                  <a:gd name="connsiteY454" fmla="*/ 363190 h 1423415"/>
                  <a:gd name="connsiteX455" fmla="*/ 1813658 w 2214475"/>
                  <a:gd name="connsiteY455" fmla="*/ 362711 h 1423415"/>
                  <a:gd name="connsiteX456" fmla="*/ 1810178 w 2214475"/>
                  <a:gd name="connsiteY456" fmla="*/ 354271 h 1423415"/>
                  <a:gd name="connsiteX457" fmla="*/ 1809265 w 2214475"/>
                  <a:gd name="connsiteY457" fmla="*/ 352618 h 1423415"/>
                  <a:gd name="connsiteX458" fmla="*/ 1792819 w 2214475"/>
                  <a:gd name="connsiteY458" fmla="*/ 361449 h 1423415"/>
                  <a:gd name="connsiteX459" fmla="*/ 1791688 w 2214475"/>
                  <a:gd name="connsiteY459" fmla="*/ 364495 h 1423415"/>
                  <a:gd name="connsiteX460" fmla="*/ 1790600 w 2214475"/>
                  <a:gd name="connsiteY460" fmla="*/ 368324 h 1423415"/>
                  <a:gd name="connsiteX461" fmla="*/ 1792559 w 2214475"/>
                  <a:gd name="connsiteY461" fmla="*/ 375719 h 1423415"/>
                  <a:gd name="connsiteX462" fmla="*/ 1780464 w 2214475"/>
                  <a:gd name="connsiteY462" fmla="*/ 365365 h 1423415"/>
                  <a:gd name="connsiteX463" fmla="*/ 1778985 w 2214475"/>
                  <a:gd name="connsiteY463" fmla="*/ 370542 h 1423415"/>
                  <a:gd name="connsiteX464" fmla="*/ 1768631 w 2214475"/>
                  <a:gd name="connsiteY464" fmla="*/ 378722 h 1423415"/>
                  <a:gd name="connsiteX465" fmla="*/ 1755318 w 2214475"/>
                  <a:gd name="connsiteY465" fmla="*/ 387031 h 1423415"/>
                  <a:gd name="connsiteX466" fmla="*/ 1737785 w 2214475"/>
                  <a:gd name="connsiteY466" fmla="*/ 376328 h 1423415"/>
                  <a:gd name="connsiteX467" fmla="*/ 1731564 w 2214475"/>
                  <a:gd name="connsiteY467" fmla="*/ 380505 h 1423415"/>
                  <a:gd name="connsiteX468" fmla="*/ 1711290 w 2214475"/>
                  <a:gd name="connsiteY468" fmla="*/ 384812 h 1423415"/>
                  <a:gd name="connsiteX469" fmla="*/ 1709289 w 2214475"/>
                  <a:gd name="connsiteY469" fmla="*/ 385421 h 1423415"/>
                  <a:gd name="connsiteX470" fmla="*/ 1702676 w 2214475"/>
                  <a:gd name="connsiteY470" fmla="*/ 383507 h 1423415"/>
                  <a:gd name="connsiteX471" fmla="*/ 1691712 w 2214475"/>
                  <a:gd name="connsiteY471" fmla="*/ 388771 h 1423415"/>
                  <a:gd name="connsiteX472" fmla="*/ 1664173 w 2214475"/>
                  <a:gd name="connsiteY472" fmla="*/ 391599 h 1423415"/>
                  <a:gd name="connsiteX473" fmla="*/ 1664435 w 2214475"/>
                  <a:gd name="connsiteY473" fmla="*/ 396384 h 1423415"/>
                  <a:gd name="connsiteX474" fmla="*/ 1670134 w 2214475"/>
                  <a:gd name="connsiteY474" fmla="*/ 397298 h 1423415"/>
                  <a:gd name="connsiteX475" fmla="*/ 1682403 w 2214475"/>
                  <a:gd name="connsiteY475" fmla="*/ 396733 h 1423415"/>
                  <a:gd name="connsiteX476" fmla="*/ 1686666 w 2214475"/>
                  <a:gd name="connsiteY476" fmla="*/ 400604 h 1423415"/>
                  <a:gd name="connsiteX477" fmla="*/ 1685491 w 2214475"/>
                  <a:gd name="connsiteY477" fmla="*/ 401997 h 1423415"/>
                  <a:gd name="connsiteX478" fmla="*/ 1678835 w 2214475"/>
                  <a:gd name="connsiteY478" fmla="*/ 399691 h 1423415"/>
                  <a:gd name="connsiteX479" fmla="*/ 1681489 w 2214475"/>
                  <a:gd name="connsiteY479" fmla="*/ 409523 h 1423415"/>
                  <a:gd name="connsiteX480" fmla="*/ 1668481 w 2214475"/>
                  <a:gd name="connsiteY480" fmla="*/ 402171 h 1423415"/>
                  <a:gd name="connsiteX481" fmla="*/ 1665827 w 2214475"/>
                  <a:gd name="connsiteY481" fmla="*/ 404129 h 1423415"/>
                  <a:gd name="connsiteX482" fmla="*/ 1651122 w 2214475"/>
                  <a:gd name="connsiteY482" fmla="*/ 415005 h 1423415"/>
                  <a:gd name="connsiteX483" fmla="*/ 1633242 w 2214475"/>
                  <a:gd name="connsiteY483" fmla="*/ 414483 h 1423415"/>
                  <a:gd name="connsiteX484" fmla="*/ 1621495 w 2214475"/>
                  <a:gd name="connsiteY484" fmla="*/ 415571 h 1423415"/>
                  <a:gd name="connsiteX485" fmla="*/ 1594869 w 2214475"/>
                  <a:gd name="connsiteY485" fmla="*/ 419094 h 1423415"/>
                  <a:gd name="connsiteX486" fmla="*/ 1590127 w 2214475"/>
                  <a:gd name="connsiteY486" fmla="*/ 420356 h 1423415"/>
                  <a:gd name="connsiteX487" fmla="*/ 1583515 w 2214475"/>
                  <a:gd name="connsiteY487" fmla="*/ 422619 h 1423415"/>
                  <a:gd name="connsiteX488" fmla="*/ 1539487 w 2214475"/>
                  <a:gd name="connsiteY488" fmla="*/ 426229 h 1423415"/>
                  <a:gd name="connsiteX489" fmla="*/ 1504204 w 2214475"/>
                  <a:gd name="connsiteY489" fmla="*/ 428883 h 1423415"/>
                  <a:gd name="connsiteX490" fmla="*/ 1482451 w 2214475"/>
                  <a:gd name="connsiteY490" fmla="*/ 431058 h 1423415"/>
                  <a:gd name="connsiteX491" fmla="*/ 1477361 w 2214475"/>
                  <a:gd name="connsiteY491" fmla="*/ 431885 h 1423415"/>
                  <a:gd name="connsiteX492" fmla="*/ 1435030 w 2214475"/>
                  <a:gd name="connsiteY492" fmla="*/ 435018 h 1423415"/>
                  <a:gd name="connsiteX493" fmla="*/ 1398181 w 2214475"/>
                  <a:gd name="connsiteY493" fmla="*/ 440238 h 1423415"/>
                  <a:gd name="connsiteX494" fmla="*/ 1379648 w 2214475"/>
                  <a:gd name="connsiteY494" fmla="*/ 437497 h 1423415"/>
                  <a:gd name="connsiteX495" fmla="*/ 1339536 w 2214475"/>
                  <a:gd name="connsiteY495" fmla="*/ 439063 h 1423415"/>
                  <a:gd name="connsiteX496" fmla="*/ 1299206 w 2214475"/>
                  <a:gd name="connsiteY496" fmla="*/ 443719 h 1423415"/>
                  <a:gd name="connsiteX497" fmla="*/ 1293724 w 2214475"/>
                  <a:gd name="connsiteY497" fmla="*/ 445067 h 1423415"/>
                  <a:gd name="connsiteX498" fmla="*/ 1270449 w 2214475"/>
                  <a:gd name="connsiteY498" fmla="*/ 450027 h 1423415"/>
                  <a:gd name="connsiteX499" fmla="*/ 1261965 w 2214475"/>
                  <a:gd name="connsiteY499" fmla="*/ 451376 h 1423415"/>
                  <a:gd name="connsiteX500" fmla="*/ 1249871 w 2214475"/>
                  <a:gd name="connsiteY500" fmla="*/ 451419 h 1423415"/>
                  <a:gd name="connsiteX501" fmla="*/ 1231903 w 2214475"/>
                  <a:gd name="connsiteY501" fmla="*/ 456031 h 1423415"/>
                  <a:gd name="connsiteX502" fmla="*/ 1228439 w 2214475"/>
                  <a:gd name="connsiteY502" fmla="*/ 455881 h 1423415"/>
                  <a:gd name="connsiteX503" fmla="*/ 1186620 w 2214475"/>
                  <a:gd name="connsiteY503" fmla="*/ 464897 h 1423415"/>
                  <a:gd name="connsiteX504" fmla="*/ 1183481 w 2214475"/>
                  <a:gd name="connsiteY504" fmla="*/ 466298 h 1423415"/>
                  <a:gd name="connsiteX505" fmla="*/ 1182859 w 2214475"/>
                  <a:gd name="connsiteY505" fmla="*/ 465708 h 1423415"/>
                  <a:gd name="connsiteX506" fmla="*/ 1158733 w 2214475"/>
                  <a:gd name="connsiteY506" fmla="*/ 470909 h 1423415"/>
                  <a:gd name="connsiteX507" fmla="*/ 1155560 w 2214475"/>
                  <a:gd name="connsiteY507" fmla="*/ 471585 h 1423415"/>
                  <a:gd name="connsiteX508" fmla="*/ 1147024 w 2214475"/>
                  <a:gd name="connsiteY508" fmla="*/ 475390 h 1423415"/>
                  <a:gd name="connsiteX509" fmla="*/ 1145744 w 2214475"/>
                  <a:gd name="connsiteY509" fmla="*/ 473675 h 1423415"/>
                  <a:gd name="connsiteX510" fmla="*/ 1078496 w 2214475"/>
                  <a:gd name="connsiteY510" fmla="*/ 487993 h 1423415"/>
                  <a:gd name="connsiteX511" fmla="*/ 1049189 w 2214475"/>
                  <a:gd name="connsiteY511" fmla="*/ 494165 h 1423415"/>
                  <a:gd name="connsiteX512" fmla="*/ 1044351 w 2214475"/>
                  <a:gd name="connsiteY512" fmla="*/ 496839 h 1423415"/>
                  <a:gd name="connsiteX513" fmla="*/ 1043420 w 2214475"/>
                  <a:gd name="connsiteY513" fmla="*/ 495380 h 1423415"/>
                  <a:gd name="connsiteX514" fmla="*/ 1019586 w 2214475"/>
                  <a:gd name="connsiteY514" fmla="*/ 500399 h 1423415"/>
                  <a:gd name="connsiteX515" fmla="*/ 999090 w 2214475"/>
                  <a:gd name="connsiteY515" fmla="*/ 502078 h 1423415"/>
                  <a:gd name="connsiteX516" fmla="*/ 989392 w 2214475"/>
                  <a:gd name="connsiteY516" fmla="*/ 508439 h 1423415"/>
                  <a:gd name="connsiteX517" fmla="*/ 978483 w 2214475"/>
                  <a:gd name="connsiteY517" fmla="*/ 514110 h 1423415"/>
                  <a:gd name="connsiteX518" fmla="*/ 964779 w 2214475"/>
                  <a:gd name="connsiteY518" fmla="*/ 516242 h 1423415"/>
                  <a:gd name="connsiteX519" fmla="*/ 952597 w 2214475"/>
                  <a:gd name="connsiteY519" fmla="*/ 512892 h 1423415"/>
                  <a:gd name="connsiteX520" fmla="*/ 919011 w 2214475"/>
                  <a:gd name="connsiteY520" fmla="*/ 519810 h 1423415"/>
                  <a:gd name="connsiteX521" fmla="*/ 914225 w 2214475"/>
                  <a:gd name="connsiteY521" fmla="*/ 520288 h 1423415"/>
                  <a:gd name="connsiteX522" fmla="*/ 884511 w 2214475"/>
                  <a:gd name="connsiteY522" fmla="*/ 529120 h 1423415"/>
                  <a:gd name="connsiteX523" fmla="*/ 868365 w 2214475"/>
                  <a:gd name="connsiteY523" fmla="*/ 529985 h 1423415"/>
                  <a:gd name="connsiteX524" fmla="*/ 854652 w 2214475"/>
                  <a:gd name="connsiteY524" fmla="*/ 524883 h 1423415"/>
                  <a:gd name="connsiteX525" fmla="*/ 880610 w 2214475"/>
                  <a:gd name="connsiteY525" fmla="*/ 603262 h 1423415"/>
                  <a:gd name="connsiteX526" fmla="*/ 923678 w 2214475"/>
                  <a:gd name="connsiteY526" fmla="*/ 675008 h 1423415"/>
                  <a:gd name="connsiteX527" fmla="*/ 1151244 w 2214475"/>
                  <a:gd name="connsiteY527" fmla="*/ 672499 h 1423415"/>
                  <a:gd name="connsiteX528" fmla="*/ 1234684 w 2214475"/>
                  <a:gd name="connsiteY528" fmla="*/ 709117 h 1423415"/>
                  <a:gd name="connsiteX529" fmla="*/ 1311231 w 2214475"/>
                  <a:gd name="connsiteY529" fmla="*/ 777262 h 1423415"/>
                  <a:gd name="connsiteX530" fmla="*/ 1165816 w 2214475"/>
                  <a:gd name="connsiteY530" fmla="*/ 898910 h 1423415"/>
                  <a:gd name="connsiteX531" fmla="*/ 1053113 w 2214475"/>
                  <a:gd name="connsiteY531" fmla="*/ 929786 h 1423415"/>
                  <a:gd name="connsiteX532" fmla="*/ 1151215 w 2214475"/>
                  <a:gd name="connsiteY532" fmla="*/ 1175387 h 1423415"/>
                  <a:gd name="connsiteX533" fmla="*/ 1192775 w 2214475"/>
                  <a:gd name="connsiteY533" fmla="*/ 1389668 h 1423415"/>
                  <a:gd name="connsiteX534" fmla="*/ 1160949 w 2214475"/>
                  <a:gd name="connsiteY534" fmla="*/ 1420864 h 1423415"/>
                  <a:gd name="connsiteX535" fmla="*/ 1089115 w 2214475"/>
                  <a:gd name="connsiteY535" fmla="*/ 1423415 h 1423415"/>
                  <a:gd name="connsiteX536" fmla="*/ 1012049 w 2214475"/>
                  <a:gd name="connsiteY536" fmla="*/ 1385655 h 1423415"/>
                  <a:gd name="connsiteX537" fmla="*/ 926758 w 2214475"/>
                  <a:gd name="connsiteY537" fmla="*/ 1379196 h 1423415"/>
                  <a:gd name="connsiteX538" fmla="*/ 840279 w 2214475"/>
                  <a:gd name="connsiteY538" fmla="*/ 1223890 h 1423415"/>
                  <a:gd name="connsiteX539" fmla="*/ 788661 w 2214475"/>
                  <a:gd name="connsiteY539" fmla="*/ 1161983 h 1423415"/>
                  <a:gd name="connsiteX540" fmla="*/ 701475 w 2214475"/>
                  <a:gd name="connsiteY540" fmla="*/ 1038344 h 1423415"/>
                  <a:gd name="connsiteX541" fmla="*/ 730260 w 2214475"/>
                  <a:gd name="connsiteY541" fmla="*/ 1024599 h 1423415"/>
                  <a:gd name="connsiteX542" fmla="*/ 814749 w 2214475"/>
                  <a:gd name="connsiteY542" fmla="*/ 1112953 h 1423415"/>
                  <a:gd name="connsiteX543" fmla="*/ 870362 w 2214475"/>
                  <a:gd name="connsiteY543" fmla="*/ 1182182 h 1423415"/>
                  <a:gd name="connsiteX544" fmla="*/ 812199 w 2214475"/>
                  <a:gd name="connsiteY544" fmla="*/ 937431 h 1423415"/>
                  <a:gd name="connsiteX545" fmla="*/ 796400 w 2214475"/>
                  <a:gd name="connsiteY545" fmla="*/ 908555 h 1423415"/>
                  <a:gd name="connsiteX546" fmla="*/ 697305 w 2214475"/>
                  <a:gd name="connsiteY546" fmla="*/ 918235 h 1423415"/>
                  <a:gd name="connsiteX547" fmla="*/ 616600 w 2214475"/>
                  <a:gd name="connsiteY547" fmla="*/ 939917 h 1423415"/>
                  <a:gd name="connsiteX548" fmla="*/ 641257 w 2214475"/>
                  <a:gd name="connsiteY548" fmla="*/ 990410 h 1423415"/>
                  <a:gd name="connsiteX549" fmla="*/ 424239 w 2214475"/>
                  <a:gd name="connsiteY549" fmla="*/ 756475 h 1423415"/>
                  <a:gd name="connsiteX550" fmla="*/ 252086 w 2214475"/>
                  <a:gd name="connsiteY550" fmla="*/ 637022 h 1423415"/>
                  <a:gd name="connsiteX551" fmla="*/ 274499 w 2214475"/>
                  <a:gd name="connsiteY551" fmla="*/ 739659 h 1423415"/>
                  <a:gd name="connsiteX552" fmla="*/ 235750 w 2214475"/>
                  <a:gd name="connsiteY552" fmla="*/ 1028741 h 1423415"/>
                  <a:gd name="connsiteX553" fmla="*/ 177005 w 2214475"/>
                  <a:gd name="connsiteY553" fmla="*/ 920026 h 1423415"/>
                  <a:gd name="connsiteX554" fmla="*/ 119592 w 2214475"/>
                  <a:gd name="connsiteY554" fmla="*/ 745900 h 1423415"/>
                  <a:gd name="connsiteX555" fmla="*/ 65965 w 2214475"/>
                  <a:gd name="connsiteY555" fmla="*/ 606401 h 1423415"/>
                  <a:gd name="connsiteX556" fmla="*/ 36110 w 2214475"/>
                  <a:gd name="connsiteY556" fmla="*/ 521805 h 1423415"/>
                  <a:gd name="connsiteX557" fmla="*/ 0 w 2214475"/>
                  <a:gd name="connsiteY557" fmla="*/ 335951 h 142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</a:cxnLst>
                <a:rect l="l" t="t" r="r" b="b"/>
                <a:pathLst>
                  <a:path w="2214475" h="1423415">
                    <a:moveTo>
                      <a:pt x="2071342" y="218621"/>
                    </a:moveTo>
                    <a:lnTo>
                      <a:pt x="2071559" y="218403"/>
                    </a:lnTo>
                    <a:lnTo>
                      <a:pt x="2071532" y="218522"/>
                    </a:lnTo>
                    <a:close/>
                    <a:moveTo>
                      <a:pt x="2059464" y="215402"/>
                    </a:moveTo>
                    <a:cubicBezTo>
                      <a:pt x="2059464" y="215402"/>
                      <a:pt x="2059726" y="215532"/>
                      <a:pt x="2059726" y="215532"/>
                    </a:cubicBezTo>
                    <a:lnTo>
                      <a:pt x="2059554" y="215597"/>
                    </a:lnTo>
                    <a:close/>
                    <a:moveTo>
                      <a:pt x="2059726" y="319945"/>
                    </a:moveTo>
                    <a:cubicBezTo>
                      <a:pt x="2061901" y="322164"/>
                      <a:pt x="2064381" y="324078"/>
                      <a:pt x="2066773" y="326080"/>
                    </a:cubicBezTo>
                    <a:cubicBezTo>
                      <a:pt x="2067165" y="325427"/>
                      <a:pt x="2067600" y="324774"/>
                      <a:pt x="2067992" y="324122"/>
                    </a:cubicBezTo>
                    <a:cubicBezTo>
                      <a:pt x="2067122" y="322251"/>
                      <a:pt x="2066556" y="320076"/>
                      <a:pt x="2065251" y="318553"/>
                    </a:cubicBezTo>
                    <a:cubicBezTo>
                      <a:pt x="2064381" y="317509"/>
                      <a:pt x="2062510" y="317074"/>
                      <a:pt x="2061031" y="316900"/>
                    </a:cubicBezTo>
                    <a:cubicBezTo>
                      <a:pt x="2060683" y="316856"/>
                      <a:pt x="2059378" y="319598"/>
                      <a:pt x="2059726" y="319945"/>
                    </a:cubicBezTo>
                    <a:close/>
                    <a:moveTo>
                      <a:pt x="2058159" y="348964"/>
                    </a:moveTo>
                    <a:lnTo>
                      <a:pt x="2058513" y="348115"/>
                    </a:lnTo>
                    <a:lnTo>
                      <a:pt x="2062901" y="352531"/>
                    </a:lnTo>
                    <a:cubicBezTo>
                      <a:pt x="2061379" y="351400"/>
                      <a:pt x="2059769" y="350182"/>
                      <a:pt x="2058159" y="348964"/>
                    </a:cubicBezTo>
                    <a:close/>
                    <a:moveTo>
                      <a:pt x="2022833" y="214705"/>
                    </a:moveTo>
                    <a:cubicBezTo>
                      <a:pt x="2026792" y="216881"/>
                      <a:pt x="2030186" y="218752"/>
                      <a:pt x="2033579" y="220622"/>
                    </a:cubicBezTo>
                    <a:cubicBezTo>
                      <a:pt x="2034101" y="218969"/>
                      <a:pt x="2035624" y="216663"/>
                      <a:pt x="2035015" y="215793"/>
                    </a:cubicBezTo>
                    <a:cubicBezTo>
                      <a:pt x="2032361" y="212008"/>
                      <a:pt x="2028924" y="209441"/>
                      <a:pt x="2022833" y="214705"/>
                    </a:cubicBezTo>
                    <a:close/>
                    <a:moveTo>
                      <a:pt x="1999383" y="210138"/>
                    </a:moveTo>
                    <a:cubicBezTo>
                      <a:pt x="1997252" y="223798"/>
                      <a:pt x="2003255" y="234544"/>
                      <a:pt x="2012870" y="235371"/>
                    </a:cubicBezTo>
                    <a:cubicBezTo>
                      <a:pt x="2008476" y="227148"/>
                      <a:pt x="2004343" y="219491"/>
                      <a:pt x="1999383" y="210138"/>
                    </a:cubicBezTo>
                    <a:close/>
                    <a:moveTo>
                      <a:pt x="1962882" y="342829"/>
                    </a:moveTo>
                    <a:cubicBezTo>
                      <a:pt x="1966667" y="344265"/>
                      <a:pt x="1970757" y="345831"/>
                      <a:pt x="1975499" y="347658"/>
                    </a:cubicBezTo>
                    <a:cubicBezTo>
                      <a:pt x="1981764" y="342873"/>
                      <a:pt x="1981764" y="342873"/>
                      <a:pt x="1977283" y="338044"/>
                    </a:cubicBezTo>
                    <a:cubicBezTo>
                      <a:pt x="1971801" y="339871"/>
                      <a:pt x="1966711" y="341567"/>
                      <a:pt x="1962882" y="342829"/>
                    </a:cubicBezTo>
                    <a:close/>
                    <a:moveTo>
                      <a:pt x="1932690" y="208745"/>
                    </a:moveTo>
                    <a:cubicBezTo>
                      <a:pt x="1932863" y="215228"/>
                      <a:pt x="1937649" y="215837"/>
                      <a:pt x="1942218" y="216707"/>
                    </a:cubicBezTo>
                    <a:cubicBezTo>
                      <a:pt x="1946785" y="217577"/>
                      <a:pt x="1951310" y="218447"/>
                      <a:pt x="1954051" y="218969"/>
                    </a:cubicBezTo>
                    <a:cubicBezTo>
                      <a:pt x="1956748" y="224190"/>
                      <a:pt x="1959097" y="228801"/>
                      <a:pt x="1961882" y="234240"/>
                    </a:cubicBezTo>
                    <a:cubicBezTo>
                      <a:pt x="1963622" y="230977"/>
                      <a:pt x="1964623" y="229106"/>
                      <a:pt x="1965537" y="227322"/>
                    </a:cubicBezTo>
                    <a:cubicBezTo>
                      <a:pt x="1975673" y="229237"/>
                      <a:pt x="1977718" y="227496"/>
                      <a:pt x="1976108" y="218708"/>
                    </a:cubicBezTo>
                    <a:cubicBezTo>
                      <a:pt x="1971366" y="218142"/>
                      <a:pt x="1966624" y="217620"/>
                      <a:pt x="1961012" y="216968"/>
                    </a:cubicBezTo>
                    <a:cubicBezTo>
                      <a:pt x="1960402" y="216141"/>
                      <a:pt x="1959098" y="214358"/>
                      <a:pt x="1957879" y="212661"/>
                    </a:cubicBezTo>
                    <a:cubicBezTo>
                      <a:pt x="1949526" y="215358"/>
                      <a:pt x="1943827" y="212313"/>
                      <a:pt x="1939259" y="206614"/>
                    </a:cubicBezTo>
                    <a:cubicBezTo>
                      <a:pt x="1936736" y="207440"/>
                      <a:pt x="1934691" y="208092"/>
                      <a:pt x="1932690" y="208745"/>
                    </a:cubicBezTo>
                    <a:close/>
                    <a:moveTo>
                      <a:pt x="1933734" y="298975"/>
                    </a:moveTo>
                    <a:cubicBezTo>
                      <a:pt x="1936779" y="300368"/>
                      <a:pt x="1939781" y="301716"/>
                      <a:pt x="1944349" y="303718"/>
                    </a:cubicBezTo>
                    <a:cubicBezTo>
                      <a:pt x="1943609" y="299933"/>
                      <a:pt x="1942870" y="298280"/>
                      <a:pt x="1943174" y="296844"/>
                    </a:cubicBezTo>
                    <a:cubicBezTo>
                      <a:pt x="1943523" y="295278"/>
                      <a:pt x="1945350" y="294060"/>
                      <a:pt x="1945611" y="292494"/>
                    </a:cubicBezTo>
                    <a:cubicBezTo>
                      <a:pt x="1945872" y="290840"/>
                      <a:pt x="1945045" y="289013"/>
                      <a:pt x="1944697" y="287273"/>
                    </a:cubicBezTo>
                    <a:cubicBezTo>
                      <a:pt x="1943392" y="287664"/>
                      <a:pt x="1941608" y="287664"/>
                      <a:pt x="1940912" y="288534"/>
                    </a:cubicBezTo>
                    <a:cubicBezTo>
                      <a:pt x="1938563" y="291493"/>
                      <a:pt x="1936605" y="294712"/>
                      <a:pt x="1933734" y="298975"/>
                    </a:cubicBezTo>
                    <a:close/>
                    <a:moveTo>
                      <a:pt x="1927382" y="315377"/>
                    </a:moveTo>
                    <a:cubicBezTo>
                      <a:pt x="1929296" y="319771"/>
                      <a:pt x="1932820" y="323905"/>
                      <a:pt x="1932124" y="327167"/>
                    </a:cubicBezTo>
                    <a:cubicBezTo>
                      <a:pt x="1930862" y="332910"/>
                      <a:pt x="1934734" y="333432"/>
                      <a:pt x="1937649" y="334607"/>
                    </a:cubicBezTo>
                    <a:cubicBezTo>
                      <a:pt x="1938911" y="335129"/>
                      <a:pt x="1942740" y="332779"/>
                      <a:pt x="1942652" y="332519"/>
                    </a:cubicBezTo>
                    <a:cubicBezTo>
                      <a:pt x="1941826" y="329560"/>
                      <a:pt x="1941043" y="326210"/>
                      <a:pt x="1939041" y="324122"/>
                    </a:cubicBezTo>
                    <a:cubicBezTo>
                      <a:pt x="1936127" y="321033"/>
                      <a:pt x="1932167" y="318858"/>
                      <a:pt x="1927382" y="315377"/>
                    </a:cubicBezTo>
                    <a:close/>
                    <a:moveTo>
                      <a:pt x="1872435" y="202916"/>
                    </a:moveTo>
                    <a:cubicBezTo>
                      <a:pt x="1876306" y="201002"/>
                      <a:pt x="1879352" y="198652"/>
                      <a:pt x="1879308" y="205265"/>
                    </a:cubicBezTo>
                    <a:cubicBezTo>
                      <a:pt x="1879265" y="208180"/>
                      <a:pt x="1881222" y="211138"/>
                      <a:pt x="1882832" y="215576"/>
                    </a:cubicBezTo>
                    <a:cubicBezTo>
                      <a:pt x="1888096" y="205265"/>
                      <a:pt x="1895623" y="205570"/>
                      <a:pt x="1904411" y="207397"/>
                    </a:cubicBezTo>
                    <a:cubicBezTo>
                      <a:pt x="1903541" y="202959"/>
                      <a:pt x="1902889" y="199522"/>
                      <a:pt x="1902366" y="196868"/>
                    </a:cubicBezTo>
                    <a:cubicBezTo>
                      <a:pt x="1892404" y="196868"/>
                      <a:pt x="1883137" y="196868"/>
                      <a:pt x="1873087" y="196868"/>
                    </a:cubicBezTo>
                    <a:cubicBezTo>
                      <a:pt x="1872957" y="197956"/>
                      <a:pt x="1872739" y="200175"/>
                      <a:pt x="1872435" y="202916"/>
                    </a:cubicBezTo>
                    <a:close/>
                    <a:moveTo>
                      <a:pt x="1881179" y="289100"/>
                    </a:moveTo>
                    <a:cubicBezTo>
                      <a:pt x="1883528" y="291623"/>
                      <a:pt x="1887400" y="294407"/>
                      <a:pt x="1889228" y="298193"/>
                    </a:cubicBezTo>
                    <a:cubicBezTo>
                      <a:pt x="1891011" y="301847"/>
                      <a:pt x="1890663" y="306502"/>
                      <a:pt x="1891577" y="313115"/>
                    </a:cubicBezTo>
                    <a:cubicBezTo>
                      <a:pt x="1894230" y="304892"/>
                      <a:pt x="1896275" y="298541"/>
                      <a:pt x="1898668" y="291231"/>
                    </a:cubicBezTo>
                    <a:cubicBezTo>
                      <a:pt x="1895057" y="291928"/>
                      <a:pt x="1893274" y="292276"/>
                      <a:pt x="1891533" y="292581"/>
                    </a:cubicBezTo>
                    <a:cubicBezTo>
                      <a:pt x="1891055" y="292058"/>
                      <a:pt x="1890576" y="291580"/>
                      <a:pt x="1890098" y="291058"/>
                    </a:cubicBezTo>
                    <a:cubicBezTo>
                      <a:pt x="1892143" y="288447"/>
                      <a:pt x="1894144" y="285837"/>
                      <a:pt x="1895971" y="283488"/>
                    </a:cubicBezTo>
                    <a:cubicBezTo>
                      <a:pt x="1893622" y="281356"/>
                      <a:pt x="1890750" y="278702"/>
                      <a:pt x="1887922" y="276092"/>
                    </a:cubicBezTo>
                    <a:cubicBezTo>
                      <a:pt x="1886965" y="277571"/>
                      <a:pt x="1885486" y="279616"/>
                      <a:pt x="1884268" y="281878"/>
                    </a:cubicBezTo>
                    <a:cubicBezTo>
                      <a:pt x="1883181" y="283923"/>
                      <a:pt x="1882441" y="286142"/>
                      <a:pt x="1881179" y="289100"/>
                    </a:cubicBezTo>
                    <a:close/>
                    <a:moveTo>
                      <a:pt x="1855903" y="195606"/>
                    </a:moveTo>
                    <a:cubicBezTo>
                      <a:pt x="1860775" y="196651"/>
                      <a:pt x="1863951" y="197347"/>
                      <a:pt x="1867083" y="198043"/>
                    </a:cubicBezTo>
                    <a:cubicBezTo>
                      <a:pt x="1867388" y="197303"/>
                      <a:pt x="1867692" y="196607"/>
                      <a:pt x="1867997" y="195868"/>
                    </a:cubicBezTo>
                    <a:cubicBezTo>
                      <a:pt x="1866996" y="194171"/>
                      <a:pt x="1865996" y="192431"/>
                      <a:pt x="1864865" y="190560"/>
                    </a:cubicBezTo>
                    <a:cubicBezTo>
                      <a:pt x="1862167" y="192039"/>
                      <a:pt x="1860123" y="193170"/>
                      <a:pt x="1855903" y="195606"/>
                    </a:cubicBezTo>
                    <a:close/>
                    <a:moveTo>
                      <a:pt x="1855598" y="241679"/>
                    </a:moveTo>
                    <a:cubicBezTo>
                      <a:pt x="1854728" y="251424"/>
                      <a:pt x="1855946" y="252599"/>
                      <a:pt x="1866866" y="252294"/>
                    </a:cubicBezTo>
                    <a:cubicBezTo>
                      <a:pt x="1869345" y="242114"/>
                      <a:pt x="1861253" y="243202"/>
                      <a:pt x="1855598" y="241679"/>
                    </a:cubicBezTo>
                    <a:close/>
                    <a:moveTo>
                      <a:pt x="1859774" y="299280"/>
                    </a:moveTo>
                    <a:cubicBezTo>
                      <a:pt x="1860731" y="299802"/>
                      <a:pt x="1861732" y="300760"/>
                      <a:pt x="1862689" y="300759"/>
                    </a:cubicBezTo>
                    <a:cubicBezTo>
                      <a:pt x="1866300" y="300716"/>
                      <a:pt x="1869955" y="300325"/>
                      <a:pt x="1874001" y="300020"/>
                    </a:cubicBezTo>
                    <a:cubicBezTo>
                      <a:pt x="1873435" y="297844"/>
                      <a:pt x="1872739" y="295104"/>
                      <a:pt x="1871825" y="291623"/>
                    </a:cubicBezTo>
                    <a:cubicBezTo>
                      <a:pt x="1868171" y="293364"/>
                      <a:pt x="1864691" y="294886"/>
                      <a:pt x="1861384" y="296670"/>
                    </a:cubicBezTo>
                    <a:cubicBezTo>
                      <a:pt x="1860601" y="297105"/>
                      <a:pt x="1860297" y="298410"/>
                      <a:pt x="1859774" y="299280"/>
                    </a:cubicBezTo>
                    <a:close/>
                    <a:moveTo>
                      <a:pt x="1853814" y="270306"/>
                    </a:moveTo>
                    <a:lnTo>
                      <a:pt x="1854025" y="270069"/>
                    </a:lnTo>
                    <a:lnTo>
                      <a:pt x="1854075" y="270088"/>
                    </a:lnTo>
                    <a:cubicBezTo>
                      <a:pt x="1854075" y="270088"/>
                      <a:pt x="1853857" y="270306"/>
                      <a:pt x="1853814" y="270306"/>
                    </a:cubicBezTo>
                    <a:close/>
                    <a:moveTo>
                      <a:pt x="1844069" y="249423"/>
                    </a:moveTo>
                    <a:cubicBezTo>
                      <a:pt x="1845418" y="250946"/>
                      <a:pt x="1848637" y="250902"/>
                      <a:pt x="1851030" y="251555"/>
                    </a:cubicBezTo>
                    <a:cubicBezTo>
                      <a:pt x="1850203" y="246899"/>
                      <a:pt x="1849681" y="243680"/>
                      <a:pt x="1848985" y="239765"/>
                    </a:cubicBezTo>
                    <a:cubicBezTo>
                      <a:pt x="1845200" y="241809"/>
                      <a:pt x="1842155" y="247335"/>
                      <a:pt x="1844069" y="249423"/>
                    </a:cubicBezTo>
                    <a:close/>
                    <a:moveTo>
                      <a:pt x="1840849" y="295713"/>
                    </a:moveTo>
                    <a:cubicBezTo>
                      <a:pt x="1843634" y="299193"/>
                      <a:pt x="1845331" y="301282"/>
                      <a:pt x="1846810" y="303152"/>
                    </a:cubicBezTo>
                    <a:cubicBezTo>
                      <a:pt x="1847463" y="301890"/>
                      <a:pt x="1848159" y="300498"/>
                      <a:pt x="1849028" y="298758"/>
                    </a:cubicBezTo>
                    <a:cubicBezTo>
                      <a:pt x="1850943" y="300281"/>
                      <a:pt x="1852422" y="301499"/>
                      <a:pt x="1853684" y="302543"/>
                    </a:cubicBezTo>
                    <a:cubicBezTo>
                      <a:pt x="1855598" y="299019"/>
                      <a:pt x="1857469" y="295669"/>
                      <a:pt x="1859905" y="291232"/>
                    </a:cubicBezTo>
                    <a:cubicBezTo>
                      <a:pt x="1856729" y="293059"/>
                      <a:pt x="1854423" y="294364"/>
                      <a:pt x="1851639" y="295930"/>
                    </a:cubicBezTo>
                    <a:cubicBezTo>
                      <a:pt x="1850856" y="293320"/>
                      <a:pt x="1850247" y="291362"/>
                      <a:pt x="1849116" y="287577"/>
                    </a:cubicBezTo>
                    <a:cubicBezTo>
                      <a:pt x="1845809" y="290840"/>
                      <a:pt x="1843155" y="293407"/>
                      <a:pt x="1840849" y="295713"/>
                    </a:cubicBezTo>
                    <a:close/>
                    <a:moveTo>
                      <a:pt x="1833019" y="264171"/>
                    </a:moveTo>
                    <a:cubicBezTo>
                      <a:pt x="1836629" y="271741"/>
                      <a:pt x="1838848" y="272959"/>
                      <a:pt x="1850508" y="272698"/>
                    </a:cubicBezTo>
                    <a:cubicBezTo>
                      <a:pt x="1847506" y="275091"/>
                      <a:pt x="1845591" y="276701"/>
                      <a:pt x="1842329" y="279311"/>
                    </a:cubicBezTo>
                    <a:cubicBezTo>
                      <a:pt x="1848028" y="280834"/>
                      <a:pt x="1852379" y="282008"/>
                      <a:pt x="1856338" y="283053"/>
                    </a:cubicBezTo>
                    <a:cubicBezTo>
                      <a:pt x="1859601" y="283749"/>
                      <a:pt x="1862080" y="284271"/>
                      <a:pt x="1865082" y="284923"/>
                    </a:cubicBezTo>
                    <a:cubicBezTo>
                      <a:pt x="1864386" y="279703"/>
                      <a:pt x="1864995" y="275222"/>
                      <a:pt x="1872174" y="278572"/>
                    </a:cubicBezTo>
                    <a:cubicBezTo>
                      <a:pt x="1871869" y="272524"/>
                      <a:pt x="1868867" y="266868"/>
                      <a:pt x="1864343" y="263562"/>
                    </a:cubicBezTo>
                    <a:cubicBezTo>
                      <a:pt x="1865387" y="262213"/>
                      <a:pt x="1866431" y="260865"/>
                      <a:pt x="1867475" y="259516"/>
                    </a:cubicBezTo>
                    <a:cubicBezTo>
                      <a:pt x="1866735" y="258820"/>
                      <a:pt x="1865996" y="258124"/>
                      <a:pt x="1865256" y="257428"/>
                    </a:cubicBezTo>
                    <a:lnTo>
                      <a:pt x="1854025" y="270069"/>
                    </a:lnTo>
                    <a:lnTo>
                      <a:pt x="1848985" y="268174"/>
                    </a:lnTo>
                    <a:cubicBezTo>
                      <a:pt x="1847941" y="267651"/>
                      <a:pt x="1847288" y="265998"/>
                      <a:pt x="1846288" y="265825"/>
                    </a:cubicBezTo>
                    <a:cubicBezTo>
                      <a:pt x="1841893" y="265085"/>
                      <a:pt x="1837413" y="264693"/>
                      <a:pt x="1833019" y="264171"/>
                    </a:cubicBezTo>
                    <a:close/>
                    <a:moveTo>
                      <a:pt x="1829625" y="250119"/>
                    </a:moveTo>
                    <a:cubicBezTo>
                      <a:pt x="1835150" y="254165"/>
                      <a:pt x="1840327" y="257994"/>
                      <a:pt x="1845374" y="261648"/>
                    </a:cubicBezTo>
                    <a:cubicBezTo>
                      <a:pt x="1847506" y="260343"/>
                      <a:pt x="1849246" y="258515"/>
                      <a:pt x="1851247" y="258211"/>
                    </a:cubicBezTo>
                    <a:cubicBezTo>
                      <a:pt x="1853597" y="257907"/>
                      <a:pt x="1856163" y="258864"/>
                      <a:pt x="1858643" y="259255"/>
                    </a:cubicBezTo>
                    <a:cubicBezTo>
                      <a:pt x="1858730" y="258298"/>
                      <a:pt x="1858817" y="257341"/>
                      <a:pt x="1858948" y="256384"/>
                    </a:cubicBezTo>
                    <a:cubicBezTo>
                      <a:pt x="1856729" y="256253"/>
                      <a:pt x="1854467" y="255905"/>
                      <a:pt x="1852248" y="255992"/>
                    </a:cubicBezTo>
                    <a:cubicBezTo>
                      <a:pt x="1846723" y="256210"/>
                      <a:pt x="1841981" y="256427"/>
                      <a:pt x="1839414" y="249423"/>
                    </a:cubicBezTo>
                    <a:cubicBezTo>
                      <a:pt x="1837891" y="245246"/>
                      <a:pt x="1833236" y="244986"/>
                      <a:pt x="1829625" y="250119"/>
                    </a:cubicBezTo>
                    <a:close/>
                    <a:moveTo>
                      <a:pt x="1783727" y="279355"/>
                    </a:moveTo>
                    <a:cubicBezTo>
                      <a:pt x="1784901" y="280617"/>
                      <a:pt x="1786903" y="283096"/>
                      <a:pt x="1787164" y="282922"/>
                    </a:cubicBezTo>
                    <a:cubicBezTo>
                      <a:pt x="1789774" y="281226"/>
                      <a:pt x="1792123" y="279094"/>
                      <a:pt x="1794560" y="277092"/>
                    </a:cubicBezTo>
                    <a:cubicBezTo>
                      <a:pt x="1793646" y="275918"/>
                      <a:pt x="1792732" y="274743"/>
                      <a:pt x="1791819" y="273569"/>
                    </a:cubicBezTo>
                    <a:cubicBezTo>
                      <a:pt x="1789121" y="275483"/>
                      <a:pt x="1786424" y="277440"/>
                      <a:pt x="1783727" y="279355"/>
                    </a:cubicBezTo>
                    <a:close/>
                    <a:moveTo>
                      <a:pt x="1670047" y="378460"/>
                    </a:moveTo>
                    <a:cubicBezTo>
                      <a:pt x="1675311" y="377329"/>
                      <a:pt x="1679183" y="376546"/>
                      <a:pt x="1683142" y="375763"/>
                    </a:cubicBezTo>
                    <a:cubicBezTo>
                      <a:pt x="1677791" y="368454"/>
                      <a:pt x="1673875" y="368889"/>
                      <a:pt x="1670047" y="378460"/>
                    </a:cubicBezTo>
                    <a:close/>
                    <a:moveTo>
                      <a:pt x="1628064" y="399865"/>
                    </a:moveTo>
                    <a:cubicBezTo>
                      <a:pt x="1631457" y="401344"/>
                      <a:pt x="1634720" y="402823"/>
                      <a:pt x="1638244" y="404390"/>
                    </a:cubicBezTo>
                    <a:cubicBezTo>
                      <a:pt x="1640550" y="402519"/>
                      <a:pt x="1642943" y="400822"/>
                      <a:pt x="1644944" y="398821"/>
                    </a:cubicBezTo>
                    <a:cubicBezTo>
                      <a:pt x="1645988" y="397777"/>
                      <a:pt x="1647337" y="395601"/>
                      <a:pt x="1646946" y="394775"/>
                    </a:cubicBezTo>
                    <a:cubicBezTo>
                      <a:pt x="1646162" y="393209"/>
                      <a:pt x="1642943" y="391164"/>
                      <a:pt x="1642856" y="391251"/>
                    </a:cubicBezTo>
                    <a:cubicBezTo>
                      <a:pt x="1638766" y="395732"/>
                      <a:pt x="1628673" y="390337"/>
                      <a:pt x="1628064" y="399865"/>
                    </a:cubicBezTo>
                    <a:close/>
                    <a:moveTo>
                      <a:pt x="667458" y="1024916"/>
                    </a:moveTo>
                    <a:cubicBezTo>
                      <a:pt x="663908" y="1017322"/>
                      <a:pt x="676833" y="1011934"/>
                      <a:pt x="679614" y="1019972"/>
                    </a:cubicBezTo>
                    <a:cubicBezTo>
                      <a:pt x="683235" y="1027774"/>
                      <a:pt x="670276" y="1032905"/>
                      <a:pt x="667458" y="1024916"/>
                    </a:cubicBezTo>
                    <a:close/>
                    <a:moveTo>
                      <a:pt x="0" y="335951"/>
                    </a:moveTo>
                    <a:cubicBezTo>
                      <a:pt x="561" y="316725"/>
                      <a:pt x="13515" y="301083"/>
                      <a:pt x="21186" y="284186"/>
                    </a:cubicBezTo>
                    <a:cubicBezTo>
                      <a:pt x="29059" y="269958"/>
                      <a:pt x="34144" y="251820"/>
                      <a:pt x="49756" y="243927"/>
                    </a:cubicBezTo>
                    <a:cubicBezTo>
                      <a:pt x="80876" y="238492"/>
                      <a:pt x="117743" y="225478"/>
                      <a:pt x="146802" y="244668"/>
                    </a:cubicBezTo>
                    <a:cubicBezTo>
                      <a:pt x="162510" y="255353"/>
                      <a:pt x="180243" y="266613"/>
                      <a:pt x="188745" y="284321"/>
                    </a:cubicBezTo>
                    <a:cubicBezTo>
                      <a:pt x="201309" y="331538"/>
                      <a:pt x="205001" y="380425"/>
                      <a:pt x="213315" y="428390"/>
                    </a:cubicBezTo>
                    <a:cubicBezTo>
                      <a:pt x="226994" y="451404"/>
                      <a:pt x="247997" y="469034"/>
                      <a:pt x="264489" y="489874"/>
                    </a:cubicBezTo>
                    <a:cubicBezTo>
                      <a:pt x="275874" y="505616"/>
                      <a:pt x="273809" y="527418"/>
                      <a:pt x="286167" y="542604"/>
                    </a:cubicBezTo>
                    <a:cubicBezTo>
                      <a:pt x="299967" y="560652"/>
                      <a:pt x="311434" y="580553"/>
                      <a:pt x="327684" y="596645"/>
                    </a:cubicBezTo>
                    <a:cubicBezTo>
                      <a:pt x="352376" y="623329"/>
                      <a:pt x="369482" y="655734"/>
                      <a:pt x="392232" y="683919"/>
                    </a:cubicBezTo>
                    <a:cubicBezTo>
                      <a:pt x="425948" y="720642"/>
                      <a:pt x="471395" y="747958"/>
                      <a:pt x="490497" y="796405"/>
                    </a:cubicBezTo>
                    <a:cubicBezTo>
                      <a:pt x="527800" y="844846"/>
                      <a:pt x="568210" y="891379"/>
                      <a:pt x="610732" y="935347"/>
                    </a:cubicBezTo>
                    <a:cubicBezTo>
                      <a:pt x="606733" y="909479"/>
                      <a:pt x="596765" y="884525"/>
                      <a:pt x="595625" y="858257"/>
                    </a:cubicBezTo>
                    <a:cubicBezTo>
                      <a:pt x="598158" y="833573"/>
                      <a:pt x="598911" y="808546"/>
                      <a:pt x="602715" y="783963"/>
                    </a:cubicBezTo>
                    <a:cubicBezTo>
                      <a:pt x="623459" y="740160"/>
                      <a:pt x="659378" y="701374"/>
                      <a:pt x="707436" y="687880"/>
                    </a:cubicBezTo>
                    <a:cubicBezTo>
                      <a:pt x="699092" y="647001"/>
                      <a:pt x="690551" y="605581"/>
                      <a:pt x="671593" y="568063"/>
                    </a:cubicBezTo>
                    <a:cubicBezTo>
                      <a:pt x="667650" y="560821"/>
                      <a:pt x="662945" y="551981"/>
                      <a:pt x="653632" y="551488"/>
                    </a:cubicBezTo>
                    <a:cubicBezTo>
                      <a:pt x="620944" y="548171"/>
                      <a:pt x="586505" y="551022"/>
                      <a:pt x="556447" y="565013"/>
                    </a:cubicBezTo>
                    <a:cubicBezTo>
                      <a:pt x="538457" y="574028"/>
                      <a:pt x="535541" y="595979"/>
                      <a:pt x="529597" y="613139"/>
                    </a:cubicBezTo>
                    <a:cubicBezTo>
                      <a:pt x="502339" y="596549"/>
                      <a:pt x="474501" y="573904"/>
                      <a:pt x="470024" y="540016"/>
                    </a:cubicBezTo>
                    <a:cubicBezTo>
                      <a:pt x="458423" y="480993"/>
                      <a:pt x="442808" y="412392"/>
                      <a:pt x="480538" y="359176"/>
                    </a:cubicBezTo>
                    <a:cubicBezTo>
                      <a:pt x="500520" y="338924"/>
                      <a:pt x="525951" y="325117"/>
                      <a:pt x="549918" y="310016"/>
                    </a:cubicBezTo>
                    <a:cubicBezTo>
                      <a:pt x="548066" y="239964"/>
                      <a:pt x="535969" y="170665"/>
                      <a:pt x="533089" y="100739"/>
                    </a:cubicBezTo>
                    <a:cubicBezTo>
                      <a:pt x="539232" y="65962"/>
                      <a:pt x="552939" y="32981"/>
                      <a:pt x="565254" y="0"/>
                    </a:cubicBezTo>
                    <a:cubicBezTo>
                      <a:pt x="611212" y="3838"/>
                      <a:pt x="666213" y="-4134"/>
                      <a:pt x="699520" y="35942"/>
                    </a:cubicBezTo>
                    <a:cubicBezTo>
                      <a:pt x="732582" y="92459"/>
                      <a:pt x="734785" y="158018"/>
                      <a:pt x="745435" y="221409"/>
                    </a:cubicBezTo>
                    <a:lnTo>
                      <a:pt x="758822" y="277261"/>
                    </a:lnTo>
                    <a:lnTo>
                      <a:pt x="764262" y="274134"/>
                    </a:lnTo>
                    <a:cubicBezTo>
                      <a:pt x="772310" y="271045"/>
                      <a:pt x="778184" y="265607"/>
                      <a:pt x="785014" y="261213"/>
                    </a:cubicBezTo>
                    <a:cubicBezTo>
                      <a:pt x="788843" y="258777"/>
                      <a:pt x="795238" y="260604"/>
                      <a:pt x="800328" y="259777"/>
                    </a:cubicBezTo>
                    <a:cubicBezTo>
                      <a:pt x="803548" y="259255"/>
                      <a:pt x="806593" y="257428"/>
                      <a:pt x="809551" y="255427"/>
                    </a:cubicBezTo>
                    <a:cubicBezTo>
                      <a:pt x="814903" y="253991"/>
                      <a:pt x="820254" y="252555"/>
                      <a:pt x="825605" y="251119"/>
                    </a:cubicBezTo>
                    <a:cubicBezTo>
                      <a:pt x="825953" y="251859"/>
                      <a:pt x="826344" y="252599"/>
                      <a:pt x="826693" y="253295"/>
                    </a:cubicBezTo>
                    <a:cubicBezTo>
                      <a:pt x="827954" y="251555"/>
                      <a:pt x="829085" y="249771"/>
                      <a:pt x="830434" y="248118"/>
                    </a:cubicBezTo>
                    <a:cubicBezTo>
                      <a:pt x="833131" y="244811"/>
                      <a:pt x="835481" y="243985"/>
                      <a:pt x="838613" y="248118"/>
                    </a:cubicBezTo>
                    <a:cubicBezTo>
                      <a:pt x="839875" y="249727"/>
                      <a:pt x="843703" y="250858"/>
                      <a:pt x="845617" y="250162"/>
                    </a:cubicBezTo>
                    <a:cubicBezTo>
                      <a:pt x="849402" y="248814"/>
                      <a:pt x="852622" y="245856"/>
                      <a:pt x="856233" y="243898"/>
                    </a:cubicBezTo>
                    <a:cubicBezTo>
                      <a:pt x="863759" y="239765"/>
                      <a:pt x="866195" y="240635"/>
                      <a:pt x="869241" y="247552"/>
                    </a:cubicBezTo>
                    <a:cubicBezTo>
                      <a:pt x="872156" y="245333"/>
                      <a:pt x="874853" y="242158"/>
                      <a:pt x="878246" y="240983"/>
                    </a:cubicBezTo>
                    <a:cubicBezTo>
                      <a:pt x="881683" y="239808"/>
                      <a:pt x="885773" y="240548"/>
                      <a:pt x="889601" y="240505"/>
                    </a:cubicBezTo>
                    <a:cubicBezTo>
                      <a:pt x="891037" y="240504"/>
                      <a:pt x="892473" y="240896"/>
                      <a:pt x="893865" y="240722"/>
                    </a:cubicBezTo>
                    <a:cubicBezTo>
                      <a:pt x="901652" y="239721"/>
                      <a:pt x="909440" y="238677"/>
                      <a:pt x="917228" y="237459"/>
                    </a:cubicBezTo>
                    <a:cubicBezTo>
                      <a:pt x="918620" y="237241"/>
                      <a:pt x="919838" y="235980"/>
                      <a:pt x="921230" y="235719"/>
                    </a:cubicBezTo>
                    <a:cubicBezTo>
                      <a:pt x="924406" y="235110"/>
                      <a:pt x="928408" y="233413"/>
                      <a:pt x="930714" y="234631"/>
                    </a:cubicBezTo>
                    <a:cubicBezTo>
                      <a:pt x="938197" y="238634"/>
                      <a:pt x="942852" y="235414"/>
                      <a:pt x="947768" y="230368"/>
                    </a:cubicBezTo>
                    <a:cubicBezTo>
                      <a:pt x="949334" y="228758"/>
                      <a:pt x="952336" y="228410"/>
                      <a:pt x="954686" y="227670"/>
                    </a:cubicBezTo>
                    <a:cubicBezTo>
                      <a:pt x="958645" y="226365"/>
                      <a:pt x="962647" y="225191"/>
                      <a:pt x="966650" y="223929"/>
                    </a:cubicBezTo>
                    <a:cubicBezTo>
                      <a:pt x="966084" y="217577"/>
                      <a:pt x="966954" y="217316"/>
                      <a:pt x="975786" y="221318"/>
                    </a:cubicBezTo>
                    <a:cubicBezTo>
                      <a:pt x="977613" y="218447"/>
                      <a:pt x="979440" y="215532"/>
                      <a:pt x="981964" y="211573"/>
                    </a:cubicBezTo>
                    <a:cubicBezTo>
                      <a:pt x="982703" y="213966"/>
                      <a:pt x="983138" y="215315"/>
                      <a:pt x="983660" y="217055"/>
                    </a:cubicBezTo>
                    <a:cubicBezTo>
                      <a:pt x="985749" y="216054"/>
                      <a:pt x="987880" y="215054"/>
                      <a:pt x="990491" y="213879"/>
                    </a:cubicBezTo>
                    <a:cubicBezTo>
                      <a:pt x="988707" y="211573"/>
                      <a:pt x="987184" y="209572"/>
                      <a:pt x="985270" y="207135"/>
                    </a:cubicBezTo>
                    <a:cubicBezTo>
                      <a:pt x="988837" y="206526"/>
                      <a:pt x="992100" y="205961"/>
                      <a:pt x="996016" y="205308"/>
                    </a:cubicBezTo>
                    <a:cubicBezTo>
                      <a:pt x="995233" y="203089"/>
                      <a:pt x="994667" y="201437"/>
                      <a:pt x="993971" y="199522"/>
                    </a:cubicBezTo>
                    <a:cubicBezTo>
                      <a:pt x="1000976" y="197651"/>
                      <a:pt x="1001237" y="203133"/>
                      <a:pt x="1001976" y="205352"/>
                    </a:cubicBezTo>
                    <a:cubicBezTo>
                      <a:pt x="1007066" y="205657"/>
                      <a:pt x="1011199" y="206353"/>
                      <a:pt x="1015245" y="206048"/>
                    </a:cubicBezTo>
                    <a:cubicBezTo>
                      <a:pt x="1021554" y="205569"/>
                      <a:pt x="1027775" y="203873"/>
                      <a:pt x="1034083" y="203698"/>
                    </a:cubicBezTo>
                    <a:cubicBezTo>
                      <a:pt x="1050876" y="203307"/>
                      <a:pt x="1066277" y="197912"/>
                      <a:pt x="1081809" y="192170"/>
                    </a:cubicBezTo>
                    <a:cubicBezTo>
                      <a:pt x="1099255" y="185774"/>
                      <a:pt x="1117048" y="180554"/>
                      <a:pt x="1135930" y="179423"/>
                    </a:cubicBezTo>
                    <a:cubicBezTo>
                      <a:pt x="1146763" y="178770"/>
                      <a:pt x="1157421" y="175202"/>
                      <a:pt x="1168254" y="174115"/>
                    </a:cubicBezTo>
                    <a:cubicBezTo>
                      <a:pt x="1181045" y="172810"/>
                      <a:pt x="1193923" y="172461"/>
                      <a:pt x="1206800" y="172331"/>
                    </a:cubicBezTo>
                    <a:cubicBezTo>
                      <a:pt x="1213587" y="172244"/>
                      <a:pt x="1220417" y="173419"/>
                      <a:pt x="1228814" y="174158"/>
                    </a:cubicBezTo>
                    <a:cubicBezTo>
                      <a:pt x="1228509" y="174506"/>
                      <a:pt x="1229597" y="173332"/>
                      <a:pt x="1230815" y="171983"/>
                    </a:cubicBezTo>
                    <a:cubicBezTo>
                      <a:pt x="1237906" y="176421"/>
                      <a:pt x="1244911" y="177857"/>
                      <a:pt x="1252133" y="171331"/>
                    </a:cubicBezTo>
                    <a:cubicBezTo>
                      <a:pt x="1253786" y="169851"/>
                      <a:pt x="1257832" y="169677"/>
                      <a:pt x="1260181" y="170504"/>
                    </a:cubicBezTo>
                    <a:cubicBezTo>
                      <a:pt x="1272319" y="174680"/>
                      <a:pt x="1272233" y="174854"/>
                      <a:pt x="1286764" y="173071"/>
                    </a:cubicBezTo>
                    <a:cubicBezTo>
                      <a:pt x="1286285" y="170982"/>
                      <a:pt x="1285850" y="168938"/>
                      <a:pt x="1284893" y="164674"/>
                    </a:cubicBezTo>
                    <a:cubicBezTo>
                      <a:pt x="1290983" y="167546"/>
                      <a:pt x="1295551" y="169677"/>
                      <a:pt x="1300119" y="171853"/>
                    </a:cubicBezTo>
                    <a:cubicBezTo>
                      <a:pt x="1299902" y="172331"/>
                      <a:pt x="1299685" y="172810"/>
                      <a:pt x="1299510" y="173288"/>
                    </a:cubicBezTo>
                    <a:cubicBezTo>
                      <a:pt x="1303861" y="171983"/>
                      <a:pt x="1308168" y="170722"/>
                      <a:pt x="1312518" y="169416"/>
                    </a:cubicBezTo>
                    <a:cubicBezTo>
                      <a:pt x="1312345" y="168894"/>
                      <a:pt x="1312214" y="168372"/>
                      <a:pt x="1312040" y="167850"/>
                    </a:cubicBezTo>
                    <a:cubicBezTo>
                      <a:pt x="1320567" y="169068"/>
                      <a:pt x="1329094" y="170243"/>
                      <a:pt x="1338057" y="171505"/>
                    </a:cubicBezTo>
                    <a:cubicBezTo>
                      <a:pt x="1338318" y="171157"/>
                      <a:pt x="1339275" y="169938"/>
                      <a:pt x="1340188" y="168720"/>
                    </a:cubicBezTo>
                    <a:cubicBezTo>
                      <a:pt x="1341058" y="169895"/>
                      <a:pt x="1341798" y="171113"/>
                      <a:pt x="1342798" y="172200"/>
                    </a:cubicBezTo>
                    <a:cubicBezTo>
                      <a:pt x="1343625" y="173114"/>
                      <a:pt x="1344626" y="174419"/>
                      <a:pt x="1345670" y="174507"/>
                    </a:cubicBezTo>
                    <a:cubicBezTo>
                      <a:pt x="1361593" y="175855"/>
                      <a:pt x="1377516" y="177291"/>
                      <a:pt x="1393439" y="178248"/>
                    </a:cubicBezTo>
                    <a:cubicBezTo>
                      <a:pt x="1406665" y="179031"/>
                      <a:pt x="1419977" y="179466"/>
                      <a:pt x="1433247" y="179553"/>
                    </a:cubicBezTo>
                    <a:cubicBezTo>
                      <a:pt x="1438597" y="179597"/>
                      <a:pt x="1443905" y="178161"/>
                      <a:pt x="1449256" y="177595"/>
                    </a:cubicBezTo>
                    <a:cubicBezTo>
                      <a:pt x="1463483" y="176116"/>
                      <a:pt x="1477753" y="173245"/>
                      <a:pt x="1491892" y="173767"/>
                    </a:cubicBezTo>
                    <a:cubicBezTo>
                      <a:pt x="1502594" y="174158"/>
                      <a:pt x="1513383" y="171200"/>
                      <a:pt x="1524173" y="174724"/>
                    </a:cubicBezTo>
                    <a:cubicBezTo>
                      <a:pt x="1527479" y="175812"/>
                      <a:pt x="1531961" y="172505"/>
                      <a:pt x="1535919" y="172375"/>
                    </a:cubicBezTo>
                    <a:cubicBezTo>
                      <a:pt x="1539400" y="172288"/>
                      <a:pt x="1543359" y="173158"/>
                      <a:pt x="1546361" y="174941"/>
                    </a:cubicBezTo>
                    <a:cubicBezTo>
                      <a:pt x="1550668" y="177508"/>
                      <a:pt x="1562849" y="176464"/>
                      <a:pt x="1566025" y="172288"/>
                    </a:cubicBezTo>
                    <a:cubicBezTo>
                      <a:pt x="1569027" y="168372"/>
                      <a:pt x="1572290" y="165457"/>
                      <a:pt x="1577641" y="168764"/>
                    </a:cubicBezTo>
                    <a:cubicBezTo>
                      <a:pt x="1576902" y="170417"/>
                      <a:pt x="1576162" y="172070"/>
                      <a:pt x="1575422" y="173767"/>
                    </a:cubicBezTo>
                    <a:cubicBezTo>
                      <a:pt x="1577424" y="174072"/>
                      <a:pt x="1579425" y="174550"/>
                      <a:pt x="1581426" y="174637"/>
                    </a:cubicBezTo>
                    <a:cubicBezTo>
                      <a:pt x="1584602" y="174768"/>
                      <a:pt x="1588039" y="173897"/>
                      <a:pt x="1590997" y="174724"/>
                    </a:cubicBezTo>
                    <a:cubicBezTo>
                      <a:pt x="1599046" y="176943"/>
                      <a:pt x="1602613" y="170069"/>
                      <a:pt x="1606007" y="166110"/>
                    </a:cubicBezTo>
                    <a:cubicBezTo>
                      <a:pt x="1610792" y="160541"/>
                      <a:pt x="1614621" y="163413"/>
                      <a:pt x="1618145" y="165414"/>
                    </a:cubicBezTo>
                    <a:cubicBezTo>
                      <a:pt x="1619711" y="166327"/>
                      <a:pt x="1619276" y="170808"/>
                      <a:pt x="1619580" y="172722"/>
                    </a:cubicBezTo>
                    <a:cubicBezTo>
                      <a:pt x="1624410" y="172984"/>
                      <a:pt x="1630631" y="173288"/>
                      <a:pt x="1636809" y="173549"/>
                    </a:cubicBezTo>
                    <a:cubicBezTo>
                      <a:pt x="1638070" y="173593"/>
                      <a:pt x="1639375" y="173332"/>
                      <a:pt x="1640637" y="173245"/>
                    </a:cubicBezTo>
                    <a:cubicBezTo>
                      <a:pt x="1640289" y="172070"/>
                      <a:pt x="1640115" y="170852"/>
                      <a:pt x="1639593" y="169764"/>
                    </a:cubicBezTo>
                    <a:cubicBezTo>
                      <a:pt x="1637418" y="165501"/>
                      <a:pt x="1638897" y="163151"/>
                      <a:pt x="1644379" y="161367"/>
                    </a:cubicBezTo>
                    <a:cubicBezTo>
                      <a:pt x="1641246" y="172288"/>
                      <a:pt x="1647511" y="172331"/>
                      <a:pt x="1655124" y="173332"/>
                    </a:cubicBezTo>
                    <a:cubicBezTo>
                      <a:pt x="1663564" y="174419"/>
                      <a:pt x="1671309" y="176073"/>
                      <a:pt x="1679313" y="171200"/>
                    </a:cubicBezTo>
                    <a:cubicBezTo>
                      <a:pt x="1681402" y="169895"/>
                      <a:pt x="1685665" y="172113"/>
                      <a:pt x="1690364" y="172983"/>
                    </a:cubicBezTo>
                    <a:cubicBezTo>
                      <a:pt x="1689929" y="168198"/>
                      <a:pt x="1689538" y="164282"/>
                      <a:pt x="1689146" y="159932"/>
                    </a:cubicBezTo>
                    <a:cubicBezTo>
                      <a:pt x="1691625" y="160106"/>
                      <a:pt x="1694802" y="159627"/>
                      <a:pt x="1697151" y="160758"/>
                    </a:cubicBezTo>
                    <a:cubicBezTo>
                      <a:pt x="1699239" y="161759"/>
                      <a:pt x="1701806" y="164631"/>
                      <a:pt x="1701763" y="166632"/>
                    </a:cubicBezTo>
                    <a:cubicBezTo>
                      <a:pt x="1701632" y="172244"/>
                      <a:pt x="1703068" y="174550"/>
                      <a:pt x="1709158" y="173898"/>
                    </a:cubicBezTo>
                    <a:cubicBezTo>
                      <a:pt x="1716511" y="173114"/>
                      <a:pt x="1722210" y="170678"/>
                      <a:pt x="1725299" y="163543"/>
                    </a:cubicBezTo>
                    <a:cubicBezTo>
                      <a:pt x="1725560" y="162890"/>
                      <a:pt x="1726821" y="162716"/>
                      <a:pt x="1727953" y="162151"/>
                    </a:cubicBezTo>
                    <a:cubicBezTo>
                      <a:pt x="1728649" y="165805"/>
                      <a:pt x="1729258" y="169025"/>
                      <a:pt x="1729910" y="172244"/>
                    </a:cubicBezTo>
                    <a:cubicBezTo>
                      <a:pt x="1730476" y="172201"/>
                      <a:pt x="1731085" y="172157"/>
                      <a:pt x="1731651" y="172070"/>
                    </a:cubicBezTo>
                    <a:cubicBezTo>
                      <a:pt x="1731738" y="170243"/>
                      <a:pt x="1731651" y="168372"/>
                      <a:pt x="1731999" y="166632"/>
                    </a:cubicBezTo>
                    <a:cubicBezTo>
                      <a:pt x="1732521" y="164195"/>
                      <a:pt x="1733434" y="161890"/>
                      <a:pt x="1734174" y="159497"/>
                    </a:cubicBezTo>
                    <a:cubicBezTo>
                      <a:pt x="1735262" y="159976"/>
                      <a:pt x="1737263" y="160367"/>
                      <a:pt x="1737306" y="160933"/>
                    </a:cubicBezTo>
                    <a:cubicBezTo>
                      <a:pt x="1737480" y="163456"/>
                      <a:pt x="1737132" y="165979"/>
                      <a:pt x="1736828" y="170069"/>
                    </a:cubicBezTo>
                    <a:cubicBezTo>
                      <a:pt x="1738220" y="173114"/>
                      <a:pt x="1741483" y="175333"/>
                      <a:pt x="1746617" y="173071"/>
                    </a:cubicBezTo>
                    <a:cubicBezTo>
                      <a:pt x="1746834" y="172984"/>
                      <a:pt x="1747139" y="173027"/>
                      <a:pt x="1747356" y="173071"/>
                    </a:cubicBezTo>
                    <a:cubicBezTo>
                      <a:pt x="1757580" y="176029"/>
                      <a:pt x="1767630" y="172027"/>
                      <a:pt x="1777636" y="172418"/>
                    </a:cubicBezTo>
                    <a:cubicBezTo>
                      <a:pt x="1787338" y="172810"/>
                      <a:pt x="1797039" y="175551"/>
                      <a:pt x="1806567" y="178074"/>
                    </a:cubicBezTo>
                    <a:cubicBezTo>
                      <a:pt x="1810004" y="178987"/>
                      <a:pt x="1812354" y="180858"/>
                      <a:pt x="1813833" y="176029"/>
                    </a:cubicBezTo>
                    <a:cubicBezTo>
                      <a:pt x="1814137" y="175072"/>
                      <a:pt x="1816312" y="173767"/>
                      <a:pt x="1817008" y="174072"/>
                    </a:cubicBezTo>
                    <a:cubicBezTo>
                      <a:pt x="1824579" y="177160"/>
                      <a:pt x="1832888" y="173201"/>
                      <a:pt x="1840154" y="176377"/>
                    </a:cubicBezTo>
                    <a:cubicBezTo>
                      <a:pt x="1843852" y="177987"/>
                      <a:pt x="1846592" y="181728"/>
                      <a:pt x="1849899" y="182947"/>
                    </a:cubicBezTo>
                    <a:cubicBezTo>
                      <a:pt x="1852335" y="183599"/>
                      <a:pt x="1854728" y="184251"/>
                      <a:pt x="1857730" y="185078"/>
                    </a:cubicBezTo>
                    <a:cubicBezTo>
                      <a:pt x="1857991" y="184469"/>
                      <a:pt x="1858687" y="182816"/>
                      <a:pt x="1859644" y="180510"/>
                    </a:cubicBezTo>
                    <a:cubicBezTo>
                      <a:pt x="1863081" y="182729"/>
                      <a:pt x="1869520" y="180467"/>
                      <a:pt x="1867866" y="187079"/>
                    </a:cubicBezTo>
                    <a:cubicBezTo>
                      <a:pt x="1870825" y="185861"/>
                      <a:pt x="1874088" y="183251"/>
                      <a:pt x="1876263" y="183947"/>
                    </a:cubicBezTo>
                    <a:cubicBezTo>
                      <a:pt x="1878395" y="184643"/>
                      <a:pt x="1879395" y="188733"/>
                      <a:pt x="1881745" y="192822"/>
                    </a:cubicBezTo>
                    <a:cubicBezTo>
                      <a:pt x="1883006" y="191082"/>
                      <a:pt x="1885791" y="188950"/>
                      <a:pt x="1885965" y="186645"/>
                    </a:cubicBezTo>
                    <a:cubicBezTo>
                      <a:pt x="1886182" y="183294"/>
                      <a:pt x="1885138" y="179640"/>
                      <a:pt x="1889837" y="179727"/>
                    </a:cubicBezTo>
                    <a:cubicBezTo>
                      <a:pt x="1892665" y="179770"/>
                      <a:pt x="1895405" y="181641"/>
                      <a:pt x="1897885" y="184425"/>
                    </a:cubicBezTo>
                    <a:cubicBezTo>
                      <a:pt x="1899060" y="183903"/>
                      <a:pt x="1900278" y="183338"/>
                      <a:pt x="1901366" y="182859"/>
                    </a:cubicBezTo>
                    <a:cubicBezTo>
                      <a:pt x="1901366" y="186036"/>
                      <a:pt x="1901366" y="188863"/>
                      <a:pt x="1901366" y="191648"/>
                    </a:cubicBezTo>
                    <a:cubicBezTo>
                      <a:pt x="1901801" y="191865"/>
                      <a:pt x="1902279" y="192083"/>
                      <a:pt x="1902714" y="192344"/>
                    </a:cubicBezTo>
                    <a:cubicBezTo>
                      <a:pt x="1903541" y="190691"/>
                      <a:pt x="1904150" y="188907"/>
                      <a:pt x="1905238" y="187471"/>
                    </a:cubicBezTo>
                    <a:cubicBezTo>
                      <a:pt x="1906847" y="185339"/>
                      <a:pt x="1908718" y="181815"/>
                      <a:pt x="1910545" y="181772"/>
                    </a:cubicBezTo>
                    <a:cubicBezTo>
                      <a:pt x="1913547" y="181685"/>
                      <a:pt x="1916767" y="183686"/>
                      <a:pt x="1919594" y="185296"/>
                    </a:cubicBezTo>
                    <a:cubicBezTo>
                      <a:pt x="1921509" y="186383"/>
                      <a:pt x="1923945" y="189908"/>
                      <a:pt x="1924510" y="189560"/>
                    </a:cubicBezTo>
                    <a:cubicBezTo>
                      <a:pt x="1926990" y="188080"/>
                      <a:pt x="1928905" y="185600"/>
                      <a:pt x="1931385" y="183121"/>
                    </a:cubicBezTo>
                    <a:cubicBezTo>
                      <a:pt x="1936344" y="185861"/>
                      <a:pt x="1936997" y="190647"/>
                      <a:pt x="1932690" y="199783"/>
                    </a:cubicBezTo>
                    <a:cubicBezTo>
                      <a:pt x="1928905" y="200523"/>
                      <a:pt x="1925468" y="201175"/>
                      <a:pt x="1921987" y="201871"/>
                    </a:cubicBezTo>
                    <a:cubicBezTo>
                      <a:pt x="1931211" y="208876"/>
                      <a:pt x="1934909" y="200349"/>
                      <a:pt x="1940564" y="196955"/>
                    </a:cubicBezTo>
                    <a:cubicBezTo>
                      <a:pt x="1942304" y="199130"/>
                      <a:pt x="1944132" y="201393"/>
                      <a:pt x="1946872" y="204830"/>
                    </a:cubicBezTo>
                    <a:cubicBezTo>
                      <a:pt x="1948830" y="196085"/>
                      <a:pt x="1936170" y="191604"/>
                      <a:pt x="1943653" y="183730"/>
                    </a:cubicBezTo>
                    <a:cubicBezTo>
                      <a:pt x="1950919" y="184817"/>
                      <a:pt x="1948134" y="201741"/>
                      <a:pt x="1960533" y="194389"/>
                    </a:cubicBezTo>
                    <a:cubicBezTo>
                      <a:pt x="1964100" y="197477"/>
                      <a:pt x="1967755" y="200610"/>
                      <a:pt x="1971714" y="204047"/>
                    </a:cubicBezTo>
                    <a:cubicBezTo>
                      <a:pt x="1970452" y="205917"/>
                      <a:pt x="1969278" y="207614"/>
                      <a:pt x="1967973" y="209616"/>
                    </a:cubicBezTo>
                    <a:cubicBezTo>
                      <a:pt x="1969452" y="210659"/>
                      <a:pt x="1970800" y="211573"/>
                      <a:pt x="1972758" y="212922"/>
                    </a:cubicBezTo>
                    <a:cubicBezTo>
                      <a:pt x="1973802" y="209920"/>
                      <a:pt x="1974716" y="207309"/>
                      <a:pt x="1975630" y="204699"/>
                    </a:cubicBezTo>
                    <a:cubicBezTo>
                      <a:pt x="1976282" y="204438"/>
                      <a:pt x="1976891" y="204221"/>
                      <a:pt x="1977544" y="203960"/>
                    </a:cubicBezTo>
                    <a:cubicBezTo>
                      <a:pt x="1978719" y="206962"/>
                      <a:pt x="1979893" y="210007"/>
                      <a:pt x="1981285" y="213661"/>
                    </a:cubicBezTo>
                    <a:cubicBezTo>
                      <a:pt x="1981938" y="213531"/>
                      <a:pt x="1983983" y="213096"/>
                      <a:pt x="1985244" y="212835"/>
                    </a:cubicBezTo>
                    <a:cubicBezTo>
                      <a:pt x="1987420" y="215750"/>
                      <a:pt x="1989290" y="218273"/>
                      <a:pt x="1991205" y="220796"/>
                    </a:cubicBezTo>
                    <a:cubicBezTo>
                      <a:pt x="1991857" y="220318"/>
                      <a:pt x="1992553" y="219796"/>
                      <a:pt x="1993206" y="219317"/>
                    </a:cubicBezTo>
                    <a:cubicBezTo>
                      <a:pt x="1992901" y="214444"/>
                      <a:pt x="1992945" y="209963"/>
                      <a:pt x="1986071" y="208180"/>
                    </a:cubicBezTo>
                    <a:cubicBezTo>
                      <a:pt x="1981677" y="207049"/>
                      <a:pt x="1976152" y="204003"/>
                      <a:pt x="1982068" y="198173"/>
                    </a:cubicBezTo>
                    <a:cubicBezTo>
                      <a:pt x="1979980" y="194606"/>
                      <a:pt x="1970670" y="196912"/>
                      <a:pt x="1974498" y="189864"/>
                    </a:cubicBezTo>
                    <a:cubicBezTo>
                      <a:pt x="1978196" y="190473"/>
                      <a:pt x="1980894" y="190647"/>
                      <a:pt x="1983374" y="191473"/>
                    </a:cubicBezTo>
                    <a:cubicBezTo>
                      <a:pt x="1985114" y="192039"/>
                      <a:pt x="1987768" y="193214"/>
                      <a:pt x="1988029" y="194519"/>
                    </a:cubicBezTo>
                    <a:cubicBezTo>
                      <a:pt x="1989508" y="201436"/>
                      <a:pt x="1994989" y="201958"/>
                      <a:pt x="2000297" y="203612"/>
                    </a:cubicBezTo>
                    <a:cubicBezTo>
                      <a:pt x="2004126" y="204786"/>
                      <a:pt x="2008041" y="205744"/>
                      <a:pt x="2009216" y="211573"/>
                    </a:cubicBezTo>
                    <a:cubicBezTo>
                      <a:pt x="2010347" y="217185"/>
                      <a:pt x="2014436" y="222188"/>
                      <a:pt x="2018134" y="229193"/>
                    </a:cubicBezTo>
                    <a:cubicBezTo>
                      <a:pt x="2018570" y="220448"/>
                      <a:pt x="2018918" y="214097"/>
                      <a:pt x="2019265" y="207788"/>
                    </a:cubicBezTo>
                    <a:cubicBezTo>
                      <a:pt x="2028924" y="204569"/>
                      <a:pt x="2039539" y="209833"/>
                      <a:pt x="2044151" y="219143"/>
                    </a:cubicBezTo>
                    <a:cubicBezTo>
                      <a:pt x="2045587" y="222058"/>
                      <a:pt x="2049589" y="223755"/>
                      <a:pt x="2053809" y="227148"/>
                    </a:cubicBezTo>
                    <a:cubicBezTo>
                      <a:pt x="2054853" y="224059"/>
                      <a:pt x="2055636" y="221753"/>
                      <a:pt x="2056419" y="219448"/>
                    </a:cubicBezTo>
                    <a:cubicBezTo>
                      <a:pt x="2054723" y="219796"/>
                      <a:pt x="2052982" y="220144"/>
                      <a:pt x="2051286" y="220492"/>
                    </a:cubicBezTo>
                    <a:cubicBezTo>
                      <a:pt x="2051068" y="219970"/>
                      <a:pt x="2050850" y="219491"/>
                      <a:pt x="2050590" y="218969"/>
                    </a:cubicBezTo>
                    <a:lnTo>
                      <a:pt x="2059554" y="215597"/>
                    </a:lnTo>
                    <a:lnTo>
                      <a:pt x="2063511" y="224233"/>
                    </a:lnTo>
                    <a:cubicBezTo>
                      <a:pt x="2062989" y="224842"/>
                      <a:pt x="2062467" y="225451"/>
                      <a:pt x="2061944" y="226061"/>
                    </a:cubicBezTo>
                    <a:cubicBezTo>
                      <a:pt x="2064598" y="226191"/>
                      <a:pt x="2067252" y="226365"/>
                      <a:pt x="2069732" y="226495"/>
                    </a:cubicBezTo>
                    <a:lnTo>
                      <a:pt x="2071532" y="218522"/>
                    </a:lnTo>
                    <a:lnTo>
                      <a:pt x="2077955" y="215184"/>
                    </a:lnTo>
                    <a:cubicBezTo>
                      <a:pt x="2079085" y="220187"/>
                      <a:pt x="2080130" y="224755"/>
                      <a:pt x="2081174" y="229323"/>
                    </a:cubicBezTo>
                    <a:cubicBezTo>
                      <a:pt x="2080565" y="229497"/>
                      <a:pt x="2079912" y="229628"/>
                      <a:pt x="2079303" y="229802"/>
                    </a:cubicBezTo>
                    <a:cubicBezTo>
                      <a:pt x="2082523" y="231455"/>
                      <a:pt x="2085698" y="233065"/>
                      <a:pt x="2088787" y="234674"/>
                    </a:cubicBezTo>
                    <a:cubicBezTo>
                      <a:pt x="2089310" y="232021"/>
                      <a:pt x="2089875" y="228888"/>
                      <a:pt x="2090789" y="224103"/>
                    </a:cubicBezTo>
                    <a:cubicBezTo>
                      <a:pt x="2096096" y="229845"/>
                      <a:pt x="2100012" y="234153"/>
                      <a:pt x="2104101" y="238590"/>
                    </a:cubicBezTo>
                    <a:cubicBezTo>
                      <a:pt x="2102535" y="240678"/>
                      <a:pt x="2101186" y="242418"/>
                      <a:pt x="2100229" y="243724"/>
                    </a:cubicBezTo>
                    <a:cubicBezTo>
                      <a:pt x="2092181" y="241766"/>
                      <a:pt x="2084437" y="239852"/>
                      <a:pt x="2076214" y="237850"/>
                    </a:cubicBezTo>
                    <a:cubicBezTo>
                      <a:pt x="2078825" y="243028"/>
                      <a:pt x="2081131" y="247552"/>
                      <a:pt x="2083393" y="252120"/>
                    </a:cubicBezTo>
                    <a:cubicBezTo>
                      <a:pt x="2082784" y="252599"/>
                      <a:pt x="2082175" y="253034"/>
                      <a:pt x="2081565" y="253513"/>
                    </a:cubicBezTo>
                    <a:cubicBezTo>
                      <a:pt x="2077824" y="252381"/>
                      <a:pt x="2073909" y="246943"/>
                      <a:pt x="2070341" y="253948"/>
                    </a:cubicBezTo>
                    <a:cubicBezTo>
                      <a:pt x="2071168" y="255209"/>
                      <a:pt x="2072212" y="256775"/>
                      <a:pt x="2073560" y="258820"/>
                    </a:cubicBezTo>
                    <a:cubicBezTo>
                      <a:pt x="2070037" y="259038"/>
                      <a:pt x="2066774" y="260082"/>
                      <a:pt x="2064250" y="259168"/>
                    </a:cubicBezTo>
                    <a:cubicBezTo>
                      <a:pt x="2062510" y="258515"/>
                      <a:pt x="2060857" y="255122"/>
                      <a:pt x="2060900" y="252947"/>
                    </a:cubicBezTo>
                    <a:cubicBezTo>
                      <a:pt x="2060900" y="249075"/>
                      <a:pt x="2062206" y="245247"/>
                      <a:pt x="2062380" y="240983"/>
                    </a:cubicBezTo>
                    <a:cubicBezTo>
                      <a:pt x="2057811" y="250380"/>
                      <a:pt x="2050764" y="251859"/>
                      <a:pt x="2043193" y="248379"/>
                    </a:cubicBezTo>
                    <a:cubicBezTo>
                      <a:pt x="2040496" y="251816"/>
                      <a:pt x="2038321" y="254513"/>
                      <a:pt x="2035319" y="258342"/>
                    </a:cubicBezTo>
                    <a:cubicBezTo>
                      <a:pt x="2033448" y="251903"/>
                      <a:pt x="2024312" y="256949"/>
                      <a:pt x="2024617" y="248857"/>
                    </a:cubicBezTo>
                    <a:cubicBezTo>
                      <a:pt x="2021745" y="248901"/>
                      <a:pt x="2017743" y="247726"/>
                      <a:pt x="2016176" y="249162"/>
                    </a:cubicBezTo>
                    <a:cubicBezTo>
                      <a:pt x="2007432" y="257123"/>
                      <a:pt x="1998601" y="250597"/>
                      <a:pt x="1990030" y="249684"/>
                    </a:cubicBezTo>
                    <a:cubicBezTo>
                      <a:pt x="1985723" y="249249"/>
                      <a:pt x="1981721" y="245681"/>
                      <a:pt x="1977283" y="243332"/>
                    </a:cubicBezTo>
                    <a:cubicBezTo>
                      <a:pt x="1977457" y="244420"/>
                      <a:pt x="1977718" y="245986"/>
                      <a:pt x="1978110" y="248335"/>
                    </a:cubicBezTo>
                    <a:cubicBezTo>
                      <a:pt x="1970844" y="247074"/>
                      <a:pt x="1963796" y="245812"/>
                      <a:pt x="1956096" y="244463"/>
                    </a:cubicBezTo>
                    <a:cubicBezTo>
                      <a:pt x="1955313" y="244942"/>
                      <a:pt x="1953181" y="246682"/>
                      <a:pt x="1950788" y="247465"/>
                    </a:cubicBezTo>
                    <a:cubicBezTo>
                      <a:pt x="1948134" y="248335"/>
                      <a:pt x="1945176" y="248335"/>
                      <a:pt x="1941217" y="248857"/>
                    </a:cubicBezTo>
                    <a:cubicBezTo>
                      <a:pt x="1941173" y="248814"/>
                      <a:pt x="1940129" y="247596"/>
                      <a:pt x="1938998" y="246334"/>
                    </a:cubicBezTo>
                    <a:cubicBezTo>
                      <a:pt x="1937649" y="247422"/>
                      <a:pt x="1936388" y="248422"/>
                      <a:pt x="1934691" y="249815"/>
                    </a:cubicBezTo>
                    <a:cubicBezTo>
                      <a:pt x="1931906" y="247204"/>
                      <a:pt x="1929296" y="244768"/>
                      <a:pt x="1927991" y="243549"/>
                    </a:cubicBezTo>
                    <a:cubicBezTo>
                      <a:pt x="1922074" y="243549"/>
                      <a:pt x="1917115" y="243550"/>
                      <a:pt x="1910850" y="243550"/>
                    </a:cubicBezTo>
                    <a:cubicBezTo>
                      <a:pt x="1910676" y="244289"/>
                      <a:pt x="1909979" y="246769"/>
                      <a:pt x="1909414" y="248988"/>
                    </a:cubicBezTo>
                    <a:cubicBezTo>
                      <a:pt x="1899582" y="246987"/>
                      <a:pt x="1889793" y="245029"/>
                      <a:pt x="1879091" y="242853"/>
                    </a:cubicBezTo>
                    <a:cubicBezTo>
                      <a:pt x="1879091" y="240939"/>
                      <a:pt x="1879091" y="237763"/>
                      <a:pt x="1879091" y="234631"/>
                    </a:cubicBezTo>
                    <a:cubicBezTo>
                      <a:pt x="1878612" y="234588"/>
                      <a:pt x="1878134" y="234544"/>
                      <a:pt x="1877655" y="234457"/>
                    </a:cubicBezTo>
                    <a:cubicBezTo>
                      <a:pt x="1877176" y="237502"/>
                      <a:pt x="1877351" y="240852"/>
                      <a:pt x="1876002" y="243419"/>
                    </a:cubicBezTo>
                    <a:cubicBezTo>
                      <a:pt x="1874653" y="246030"/>
                      <a:pt x="1871825" y="247857"/>
                      <a:pt x="1869606" y="250032"/>
                    </a:cubicBezTo>
                    <a:cubicBezTo>
                      <a:pt x="1870128" y="250554"/>
                      <a:pt x="1870651" y="251120"/>
                      <a:pt x="1871129" y="251642"/>
                    </a:cubicBezTo>
                    <a:cubicBezTo>
                      <a:pt x="1874218" y="251250"/>
                      <a:pt x="1877307" y="250902"/>
                      <a:pt x="1880831" y="250467"/>
                    </a:cubicBezTo>
                    <a:cubicBezTo>
                      <a:pt x="1880178" y="262649"/>
                      <a:pt x="1886835" y="255079"/>
                      <a:pt x="1891272" y="253947"/>
                    </a:cubicBezTo>
                    <a:cubicBezTo>
                      <a:pt x="1887139" y="262344"/>
                      <a:pt x="1883137" y="262779"/>
                      <a:pt x="1873609" y="256340"/>
                    </a:cubicBezTo>
                    <a:cubicBezTo>
                      <a:pt x="1873783" y="258211"/>
                      <a:pt x="1873348" y="261213"/>
                      <a:pt x="1874262" y="261735"/>
                    </a:cubicBezTo>
                    <a:cubicBezTo>
                      <a:pt x="1879830" y="264868"/>
                      <a:pt x="1885704" y="267434"/>
                      <a:pt x="1891490" y="270219"/>
                    </a:cubicBezTo>
                    <a:cubicBezTo>
                      <a:pt x="1891925" y="269610"/>
                      <a:pt x="1892360" y="269044"/>
                      <a:pt x="1892752" y="268435"/>
                    </a:cubicBezTo>
                    <a:cubicBezTo>
                      <a:pt x="1891664" y="266738"/>
                      <a:pt x="1890576" y="265041"/>
                      <a:pt x="1890228" y="264476"/>
                    </a:cubicBezTo>
                    <a:cubicBezTo>
                      <a:pt x="1895275" y="259603"/>
                      <a:pt x="1899843" y="255209"/>
                      <a:pt x="1904411" y="250771"/>
                    </a:cubicBezTo>
                    <a:cubicBezTo>
                      <a:pt x="1904933" y="250989"/>
                      <a:pt x="1905455" y="251207"/>
                      <a:pt x="1905934" y="251424"/>
                    </a:cubicBezTo>
                    <a:cubicBezTo>
                      <a:pt x="1904541" y="254382"/>
                      <a:pt x="1902801" y="257210"/>
                      <a:pt x="1901801" y="260256"/>
                    </a:cubicBezTo>
                    <a:cubicBezTo>
                      <a:pt x="1901017" y="262649"/>
                      <a:pt x="1899974" y="265955"/>
                      <a:pt x="1900974" y="267782"/>
                    </a:cubicBezTo>
                    <a:cubicBezTo>
                      <a:pt x="1903106" y="271654"/>
                      <a:pt x="1902192" y="278311"/>
                      <a:pt x="1908370" y="278876"/>
                    </a:cubicBezTo>
                    <a:cubicBezTo>
                      <a:pt x="1912373" y="279267"/>
                      <a:pt x="1916549" y="277571"/>
                      <a:pt x="1920682" y="277353"/>
                    </a:cubicBezTo>
                    <a:cubicBezTo>
                      <a:pt x="1923814" y="277179"/>
                      <a:pt x="1927034" y="277789"/>
                      <a:pt x="1930775" y="278093"/>
                    </a:cubicBezTo>
                    <a:cubicBezTo>
                      <a:pt x="1929775" y="276614"/>
                      <a:pt x="1928339" y="274482"/>
                      <a:pt x="1927164" y="272785"/>
                    </a:cubicBezTo>
                    <a:cubicBezTo>
                      <a:pt x="1932515" y="272786"/>
                      <a:pt x="1938519" y="271567"/>
                      <a:pt x="1943610" y="273177"/>
                    </a:cubicBezTo>
                    <a:cubicBezTo>
                      <a:pt x="1947960" y="274569"/>
                      <a:pt x="1952833" y="278571"/>
                      <a:pt x="1954529" y="282617"/>
                    </a:cubicBezTo>
                    <a:cubicBezTo>
                      <a:pt x="1955791" y="285663"/>
                      <a:pt x="1952310" y="290666"/>
                      <a:pt x="1950875" y="294756"/>
                    </a:cubicBezTo>
                    <a:cubicBezTo>
                      <a:pt x="1950440" y="296017"/>
                      <a:pt x="1949787" y="297192"/>
                      <a:pt x="1950092" y="296583"/>
                    </a:cubicBezTo>
                    <a:cubicBezTo>
                      <a:pt x="1953398" y="298410"/>
                      <a:pt x="1955748" y="300281"/>
                      <a:pt x="1958358" y="301020"/>
                    </a:cubicBezTo>
                    <a:cubicBezTo>
                      <a:pt x="1960403" y="301586"/>
                      <a:pt x="1963013" y="301107"/>
                      <a:pt x="1964971" y="300238"/>
                    </a:cubicBezTo>
                    <a:cubicBezTo>
                      <a:pt x="1966580" y="299542"/>
                      <a:pt x="1967625" y="297627"/>
                      <a:pt x="1969060" y="296061"/>
                    </a:cubicBezTo>
                    <a:cubicBezTo>
                      <a:pt x="1967146" y="292711"/>
                      <a:pt x="1960011" y="294277"/>
                      <a:pt x="1961708" y="285924"/>
                    </a:cubicBezTo>
                    <a:cubicBezTo>
                      <a:pt x="1962752" y="280877"/>
                      <a:pt x="1966494" y="282313"/>
                      <a:pt x="1967407" y="279615"/>
                    </a:cubicBezTo>
                    <a:cubicBezTo>
                      <a:pt x="1973759" y="282792"/>
                      <a:pt x="1974716" y="276875"/>
                      <a:pt x="1977283" y="273742"/>
                    </a:cubicBezTo>
                    <a:cubicBezTo>
                      <a:pt x="1978936" y="277962"/>
                      <a:pt x="1980589" y="282226"/>
                      <a:pt x="1982242" y="286490"/>
                    </a:cubicBezTo>
                    <a:cubicBezTo>
                      <a:pt x="1982895" y="286228"/>
                      <a:pt x="1983548" y="285967"/>
                      <a:pt x="1984200" y="285706"/>
                    </a:cubicBezTo>
                    <a:cubicBezTo>
                      <a:pt x="1983678" y="284358"/>
                      <a:pt x="1983199" y="283009"/>
                      <a:pt x="1982678" y="281617"/>
                    </a:cubicBezTo>
                    <a:cubicBezTo>
                      <a:pt x="1989160" y="278485"/>
                      <a:pt x="1989160" y="278485"/>
                      <a:pt x="1992510" y="284967"/>
                    </a:cubicBezTo>
                    <a:cubicBezTo>
                      <a:pt x="1997165" y="284097"/>
                      <a:pt x="2003169" y="281008"/>
                      <a:pt x="2005909" y="282835"/>
                    </a:cubicBezTo>
                    <a:cubicBezTo>
                      <a:pt x="2011565" y="286620"/>
                      <a:pt x="2016916" y="284227"/>
                      <a:pt x="2022050" y="285402"/>
                    </a:cubicBezTo>
                    <a:cubicBezTo>
                      <a:pt x="2024051" y="285881"/>
                      <a:pt x="2024660" y="292450"/>
                      <a:pt x="2026444" y="297931"/>
                    </a:cubicBezTo>
                    <a:cubicBezTo>
                      <a:pt x="2021006" y="296844"/>
                      <a:pt x="2017917" y="296235"/>
                      <a:pt x="2014828" y="295626"/>
                    </a:cubicBezTo>
                    <a:cubicBezTo>
                      <a:pt x="2006301" y="293972"/>
                      <a:pt x="1997861" y="291754"/>
                      <a:pt x="1989247" y="291058"/>
                    </a:cubicBezTo>
                    <a:cubicBezTo>
                      <a:pt x="1985418" y="290753"/>
                      <a:pt x="1981372" y="293581"/>
                      <a:pt x="1977413" y="294973"/>
                    </a:cubicBezTo>
                    <a:cubicBezTo>
                      <a:pt x="1980328" y="303370"/>
                      <a:pt x="1983460" y="304458"/>
                      <a:pt x="1990030" y="301151"/>
                    </a:cubicBezTo>
                    <a:cubicBezTo>
                      <a:pt x="1991683" y="300324"/>
                      <a:pt x="1994120" y="300542"/>
                      <a:pt x="1996033" y="300977"/>
                    </a:cubicBezTo>
                    <a:cubicBezTo>
                      <a:pt x="2003952" y="302761"/>
                      <a:pt x="2005953" y="302369"/>
                      <a:pt x="2008824" y="299150"/>
                    </a:cubicBezTo>
                    <a:cubicBezTo>
                      <a:pt x="2011130" y="300933"/>
                      <a:pt x="2013740" y="304458"/>
                      <a:pt x="2015394" y="304022"/>
                    </a:cubicBezTo>
                    <a:cubicBezTo>
                      <a:pt x="2027575" y="300846"/>
                      <a:pt x="2038539" y="307894"/>
                      <a:pt x="2050416" y="307372"/>
                    </a:cubicBezTo>
                    <a:cubicBezTo>
                      <a:pt x="2059247" y="306981"/>
                      <a:pt x="2068166" y="308242"/>
                      <a:pt x="2077041" y="309113"/>
                    </a:cubicBezTo>
                    <a:cubicBezTo>
                      <a:pt x="2079347" y="309330"/>
                      <a:pt x="2081479" y="311331"/>
                      <a:pt x="2083784" y="311723"/>
                    </a:cubicBezTo>
                    <a:cubicBezTo>
                      <a:pt x="2088787" y="312593"/>
                      <a:pt x="2093965" y="312506"/>
                      <a:pt x="2098881" y="313637"/>
                    </a:cubicBezTo>
                    <a:cubicBezTo>
                      <a:pt x="2105058" y="315073"/>
                      <a:pt x="2110410" y="320163"/>
                      <a:pt x="2117631" y="316639"/>
                    </a:cubicBezTo>
                    <a:cubicBezTo>
                      <a:pt x="2118502" y="316204"/>
                      <a:pt x="2121330" y="319858"/>
                      <a:pt x="2123462" y="320337"/>
                    </a:cubicBezTo>
                    <a:cubicBezTo>
                      <a:pt x="2131292" y="321772"/>
                      <a:pt x="2139167" y="323252"/>
                      <a:pt x="2149217" y="325079"/>
                    </a:cubicBezTo>
                    <a:cubicBezTo>
                      <a:pt x="2146302" y="326906"/>
                      <a:pt x="2144735" y="328777"/>
                      <a:pt x="2143344" y="328646"/>
                    </a:cubicBezTo>
                    <a:cubicBezTo>
                      <a:pt x="2138036" y="328125"/>
                      <a:pt x="2132771" y="326950"/>
                      <a:pt x="2127464" y="326123"/>
                    </a:cubicBezTo>
                    <a:cubicBezTo>
                      <a:pt x="2122069" y="325253"/>
                      <a:pt x="2116587" y="323600"/>
                      <a:pt x="2111236" y="323904"/>
                    </a:cubicBezTo>
                    <a:cubicBezTo>
                      <a:pt x="2105058" y="324252"/>
                      <a:pt x="2098968" y="326297"/>
                      <a:pt x="2092833" y="327646"/>
                    </a:cubicBezTo>
                    <a:cubicBezTo>
                      <a:pt x="2098315" y="330517"/>
                      <a:pt x="2095052" y="342568"/>
                      <a:pt x="2106929" y="341872"/>
                    </a:cubicBezTo>
                    <a:cubicBezTo>
                      <a:pt x="2105755" y="338392"/>
                      <a:pt x="2104754" y="335433"/>
                      <a:pt x="2102840" y="329821"/>
                    </a:cubicBezTo>
                    <a:cubicBezTo>
                      <a:pt x="2108408" y="331692"/>
                      <a:pt x="2111976" y="332867"/>
                      <a:pt x="2117109" y="334607"/>
                    </a:cubicBezTo>
                    <a:cubicBezTo>
                      <a:pt x="2124766" y="330865"/>
                      <a:pt x="2142473" y="333649"/>
                      <a:pt x="2150435" y="340785"/>
                    </a:cubicBezTo>
                    <a:cubicBezTo>
                      <a:pt x="2152480" y="342612"/>
                      <a:pt x="2155655" y="343221"/>
                      <a:pt x="2158353" y="344396"/>
                    </a:cubicBezTo>
                    <a:cubicBezTo>
                      <a:pt x="2158657" y="343656"/>
                      <a:pt x="2158962" y="342960"/>
                      <a:pt x="2159310" y="342220"/>
                    </a:cubicBezTo>
                    <a:cubicBezTo>
                      <a:pt x="2157526" y="340958"/>
                      <a:pt x="2155699" y="339697"/>
                      <a:pt x="2153915" y="338435"/>
                    </a:cubicBezTo>
                    <a:cubicBezTo>
                      <a:pt x="2154220" y="337783"/>
                      <a:pt x="2154481" y="337130"/>
                      <a:pt x="2154786" y="336434"/>
                    </a:cubicBezTo>
                    <a:cubicBezTo>
                      <a:pt x="2157744" y="337739"/>
                      <a:pt x="2160920" y="338740"/>
                      <a:pt x="2163573" y="340480"/>
                    </a:cubicBezTo>
                    <a:cubicBezTo>
                      <a:pt x="2166575" y="342437"/>
                      <a:pt x="2168837" y="345613"/>
                      <a:pt x="2171926" y="347267"/>
                    </a:cubicBezTo>
                    <a:lnTo>
                      <a:pt x="2181963" y="350221"/>
                    </a:lnTo>
                    <a:lnTo>
                      <a:pt x="2181585" y="350182"/>
                    </a:lnTo>
                    <a:cubicBezTo>
                      <a:pt x="2181585" y="350182"/>
                      <a:pt x="2181976" y="350225"/>
                      <a:pt x="2181976" y="350225"/>
                    </a:cubicBezTo>
                    <a:lnTo>
                      <a:pt x="2181963" y="350221"/>
                    </a:lnTo>
                    <a:lnTo>
                      <a:pt x="2214388" y="353618"/>
                    </a:lnTo>
                    <a:cubicBezTo>
                      <a:pt x="2214431" y="354271"/>
                      <a:pt x="2214431" y="354967"/>
                      <a:pt x="2214475" y="355620"/>
                    </a:cubicBezTo>
                    <a:cubicBezTo>
                      <a:pt x="2213518" y="356186"/>
                      <a:pt x="2212517" y="357360"/>
                      <a:pt x="2211604" y="357273"/>
                    </a:cubicBezTo>
                    <a:cubicBezTo>
                      <a:pt x="2203946" y="356490"/>
                      <a:pt x="2196333" y="355620"/>
                      <a:pt x="2188720" y="354576"/>
                    </a:cubicBezTo>
                    <a:cubicBezTo>
                      <a:pt x="2185544" y="354141"/>
                      <a:pt x="2182455" y="352705"/>
                      <a:pt x="2179366" y="352705"/>
                    </a:cubicBezTo>
                    <a:cubicBezTo>
                      <a:pt x="2176364" y="352705"/>
                      <a:pt x="2173405" y="354054"/>
                      <a:pt x="2169229" y="355098"/>
                    </a:cubicBezTo>
                    <a:cubicBezTo>
                      <a:pt x="2164226" y="350095"/>
                      <a:pt x="2162355" y="350051"/>
                      <a:pt x="2159832" y="356099"/>
                    </a:cubicBezTo>
                    <a:cubicBezTo>
                      <a:pt x="2151218" y="355577"/>
                      <a:pt x="2142082" y="356794"/>
                      <a:pt x="2137079" y="348398"/>
                    </a:cubicBezTo>
                    <a:cubicBezTo>
                      <a:pt x="2134729" y="350617"/>
                      <a:pt x="2133337" y="353010"/>
                      <a:pt x="2131945" y="353009"/>
                    </a:cubicBezTo>
                    <a:cubicBezTo>
                      <a:pt x="2128856" y="353053"/>
                      <a:pt x="2125767" y="351835"/>
                      <a:pt x="2120503" y="350660"/>
                    </a:cubicBezTo>
                    <a:cubicBezTo>
                      <a:pt x="2107059" y="350965"/>
                      <a:pt x="2091050" y="351313"/>
                      <a:pt x="2073343" y="346223"/>
                    </a:cubicBezTo>
                    <a:cubicBezTo>
                      <a:pt x="2077737" y="344700"/>
                      <a:pt x="2080565" y="343699"/>
                      <a:pt x="2083393" y="342699"/>
                    </a:cubicBezTo>
                    <a:cubicBezTo>
                      <a:pt x="2079651" y="337304"/>
                      <a:pt x="2075040" y="333910"/>
                      <a:pt x="2067905" y="336347"/>
                    </a:cubicBezTo>
                    <a:cubicBezTo>
                      <a:pt x="2067513" y="337783"/>
                      <a:pt x="2066948" y="339784"/>
                      <a:pt x="2066426" y="341655"/>
                    </a:cubicBezTo>
                    <a:cubicBezTo>
                      <a:pt x="2068688" y="342916"/>
                      <a:pt x="2070907" y="344134"/>
                      <a:pt x="2073125" y="345353"/>
                    </a:cubicBezTo>
                    <a:cubicBezTo>
                      <a:pt x="2072995" y="346049"/>
                      <a:pt x="2072908" y="346701"/>
                      <a:pt x="2072777" y="347397"/>
                    </a:cubicBezTo>
                    <a:cubicBezTo>
                      <a:pt x="2068122" y="347397"/>
                      <a:pt x="2063467" y="347397"/>
                      <a:pt x="2058812" y="347398"/>
                    </a:cubicBezTo>
                    <a:lnTo>
                      <a:pt x="2058513" y="348115"/>
                    </a:lnTo>
                    <a:lnTo>
                      <a:pt x="2055984" y="345570"/>
                    </a:lnTo>
                    <a:cubicBezTo>
                      <a:pt x="2058333" y="340219"/>
                      <a:pt x="2056767" y="335912"/>
                      <a:pt x="2057463" y="331257"/>
                    </a:cubicBezTo>
                    <a:cubicBezTo>
                      <a:pt x="2043020" y="331953"/>
                      <a:pt x="2040192" y="334085"/>
                      <a:pt x="2041105" y="344004"/>
                    </a:cubicBezTo>
                    <a:cubicBezTo>
                      <a:pt x="2037494" y="344004"/>
                      <a:pt x="2033883" y="344004"/>
                      <a:pt x="2030577" y="344004"/>
                    </a:cubicBezTo>
                    <a:cubicBezTo>
                      <a:pt x="2029576" y="339740"/>
                      <a:pt x="2028663" y="335999"/>
                      <a:pt x="2027793" y="332214"/>
                    </a:cubicBezTo>
                    <a:cubicBezTo>
                      <a:pt x="2027445" y="332257"/>
                      <a:pt x="2027097" y="332257"/>
                      <a:pt x="2026749" y="332301"/>
                    </a:cubicBezTo>
                    <a:cubicBezTo>
                      <a:pt x="2026749" y="335477"/>
                      <a:pt x="2026749" y="338696"/>
                      <a:pt x="2026749" y="341959"/>
                    </a:cubicBezTo>
                    <a:cubicBezTo>
                      <a:pt x="2020614" y="343656"/>
                      <a:pt x="2015046" y="345179"/>
                      <a:pt x="2009085" y="346832"/>
                    </a:cubicBezTo>
                    <a:cubicBezTo>
                      <a:pt x="2007041" y="345222"/>
                      <a:pt x="2004604" y="343308"/>
                      <a:pt x="2000558" y="340132"/>
                    </a:cubicBezTo>
                    <a:cubicBezTo>
                      <a:pt x="2005996" y="338740"/>
                      <a:pt x="2008868" y="338044"/>
                      <a:pt x="2013131" y="336956"/>
                    </a:cubicBezTo>
                    <a:cubicBezTo>
                      <a:pt x="2007824" y="333954"/>
                      <a:pt x="2005866" y="326645"/>
                      <a:pt x="1998774" y="331213"/>
                    </a:cubicBezTo>
                    <a:cubicBezTo>
                      <a:pt x="1999123" y="334781"/>
                      <a:pt x="1999471" y="338305"/>
                      <a:pt x="1999949" y="343351"/>
                    </a:cubicBezTo>
                    <a:cubicBezTo>
                      <a:pt x="1996991" y="342699"/>
                      <a:pt x="1994424" y="342177"/>
                      <a:pt x="1991901" y="341611"/>
                    </a:cubicBezTo>
                    <a:cubicBezTo>
                      <a:pt x="1992423" y="340219"/>
                      <a:pt x="1992901" y="338783"/>
                      <a:pt x="1993467" y="337261"/>
                    </a:cubicBezTo>
                    <a:cubicBezTo>
                      <a:pt x="1989421" y="335869"/>
                      <a:pt x="1985766" y="338044"/>
                      <a:pt x="1985288" y="342307"/>
                    </a:cubicBezTo>
                    <a:cubicBezTo>
                      <a:pt x="1984896" y="345526"/>
                      <a:pt x="1987376" y="349051"/>
                      <a:pt x="1988551" y="352488"/>
                    </a:cubicBezTo>
                    <a:cubicBezTo>
                      <a:pt x="1989290" y="352487"/>
                      <a:pt x="1990030" y="352444"/>
                      <a:pt x="1990769" y="352444"/>
                    </a:cubicBezTo>
                    <a:cubicBezTo>
                      <a:pt x="1988812" y="355141"/>
                      <a:pt x="1986854" y="357839"/>
                      <a:pt x="1984896" y="360536"/>
                    </a:cubicBezTo>
                    <a:cubicBezTo>
                      <a:pt x="1982765" y="358187"/>
                      <a:pt x="1980589" y="355794"/>
                      <a:pt x="1977848" y="352748"/>
                    </a:cubicBezTo>
                    <a:cubicBezTo>
                      <a:pt x="1976804" y="354489"/>
                      <a:pt x="1975629" y="356359"/>
                      <a:pt x="1974281" y="358578"/>
                    </a:cubicBezTo>
                    <a:cubicBezTo>
                      <a:pt x="1972976" y="357012"/>
                      <a:pt x="1971497" y="355272"/>
                      <a:pt x="1970626" y="354271"/>
                    </a:cubicBezTo>
                    <a:cubicBezTo>
                      <a:pt x="1963926" y="356403"/>
                      <a:pt x="1957879" y="358883"/>
                      <a:pt x="1951658" y="360014"/>
                    </a:cubicBezTo>
                    <a:cubicBezTo>
                      <a:pt x="1949918" y="360319"/>
                      <a:pt x="1947482" y="356707"/>
                      <a:pt x="1945654" y="355141"/>
                    </a:cubicBezTo>
                    <a:cubicBezTo>
                      <a:pt x="1936779" y="362798"/>
                      <a:pt x="1925468" y="359013"/>
                      <a:pt x="1913243" y="358665"/>
                    </a:cubicBezTo>
                    <a:cubicBezTo>
                      <a:pt x="1912938" y="361841"/>
                      <a:pt x="1912547" y="365887"/>
                      <a:pt x="1912112" y="369933"/>
                    </a:cubicBezTo>
                    <a:cubicBezTo>
                      <a:pt x="1911633" y="370194"/>
                      <a:pt x="1911111" y="370455"/>
                      <a:pt x="1910632" y="370716"/>
                    </a:cubicBezTo>
                    <a:cubicBezTo>
                      <a:pt x="1909806" y="368498"/>
                      <a:pt x="1908979" y="366279"/>
                      <a:pt x="1907630" y="362581"/>
                    </a:cubicBezTo>
                    <a:cubicBezTo>
                      <a:pt x="1891664" y="359840"/>
                      <a:pt x="1874262" y="358796"/>
                      <a:pt x="1857512" y="363451"/>
                    </a:cubicBezTo>
                    <a:cubicBezTo>
                      <a:pt x="1856772" y="366105"/>
                      <a:pt x="1855859" y="369324"/>
                      <a:pt x="1854945" y="372544"/>
                    </a:cubicBezTo>
                    <a:cubicBezTo>
                      <a:pt x="1851900" y="370673"/>
                      <a:pt x="1848855" y="368802"/>
                      <a:pt x="1845070" y="366496"/>
                    </a:cubicBezTo>
                    <a:cubicBezTo>
                      <a:pt x="1846288" y="368802"/>
                      <a:pt x="1847201" y="370586"/>
                      <a:pt x="1849246" y="374458"/>
                    </a:cubicBezTo>
                    <a:cubicBezTo>
                      <a:pt x="1843503" y="374196"/>
                      <a:pt x="1838805" y="374849"/>
                      <a:pt x="1835020" y="373327"/>
                    </a:cubicBezTo>
                    <a:cubicBezTo>
                      <a:pt x="1833497" y="372718"/>
                      <a:pt x="1833976" y="367192"/>
                      <a:pt x="1833366" y="362494"/>
                    </a:cubicBezTo>
                    <a:cubicBezTo>
                      <a:pt x="1831148" y="362668"/>
                      <a:pt x="1827276" y="362973"/>
                      <a:pt x="1823404" y="363320"/>
                    </a:cubicBezTo>
                    <a:lnTo>
                      <a:pt x="1823621" y="363190"/>
                    </a:lnTo>
                    <a:cubicBezTo>
                      <a:pt x="1820271" y="363103"/>
                      <a:pt x="1816660" y="363755"/>
                      <a:pt x="1813658" y="362711"/>
                    </a:cubicBezTo>
                    <a:cubicBezTo>
                      <a:pt x="1810178" y="361536"/>
                      <a:pt x="1804044" y="360101"/>
                      <a:pt x="1810178" y="354271"/>
                    </a:cubicBezTo>
                    <a:cubicBezTo>
                      <a:pt x="1810352" y="354097"/>
                      <a:pt x="1809221" y="352487"/>
                      <a:pt x="1809265" y="352618"/>
                    </a:cubicBezTo>
                    <a:cubicBezTo>
                      <a:pt x="1803435" y="355707"/>
                      <a:pt x="1798083" y="358448"/>
                      <a:pt x="1792819" y="361449"/>
                    </a:cubicBezTo>
                    <a:cubicBezTo>
                      <a:pt x="1791950" y="361972"/>
                      <a:pt x="1791993" y="363494"/>
                      <a:pt x="1791688" y="364495"/>
                    </a:cubicBezTo>
                    <a:cubicBezTo>
                      <a:pt x="1791340" y="365800"/>
                      <a:pt x="1791384" y="367453"/>
                      <a:pt x="1790600" y="368324"/>
                    </a:cubicBezTo>
                    <a:cubicBezTo>
                      <a:pt x="1787686" y="371499"/>
                      <a:pt x="1786772" y="374109"/>
                      <a:pt x="1792559" y="375719"/>
                    </a:cubicBezTo>
                    <a:cubicBezTo>
                      <a:pt x="1784945" y="379635"/>
                      <a:pt x="1784945" y="379635"/>
                      <a:pt x="1780464" y="365365"/>
                    </a:cubicBezTo>
                    <a:cubicBezTo>
                      <a:pt x="1779811" y="367802"/>
                      <a:pt x="1779724" y="369367"/>
                      <a:pt x="1778985" y="370542"/>
                    </a:cubicBezTo>
                    <a:cubicBezTo>
                      <a:pt x="1776548" y="374501"/>
                      <a:pt x="1774634" y="380070"/>
                      <a:pt x="1768631" y="378722"/>
                    </a:cubicBezTo>
                    <a:cubicBezTo>
                      <a:pt x="1760321" y="376851"/>
                      <a:pt x="1756014" y="379852"/>
                      <a:pt x="1755318" y="387031"/>
                    </a:cubicBezTo>
                    <a:cubicBezTo>
                      <a:pt x="1749140" y="383246"/>
                      <a:pt x="1743093" y="379548"/>
                      <a:pt x="1737785" y="376328"/>
                    </a:cubicBezTo>
                    <a:cubicBezTo>
                      <a:pt x="1735958" y="377590"/>
                      <a:pt x="1733957" y="379853"/>
                      <a:pt x="1731564" y="380505"/>
                    </a:cubicBezTo>
                    <a:cubicBezTo>
                      <a:pt x="1724907" y="382288"/>
                      <a:pt x="1718077" y="383420"/>
                      <a:pt x="1711290" y="384812"/>
                    </a:cubicBezTo>
                    <a:cubicBezTo>
                      <a:pt x="1710594" y="384942"/>
                      <a:pt x="1709594" y="384942"/>
                      <a:pt x="1709289" y="385421"/>
                    </a:cubicBezTo>
                    <a:cubicBezTo>
                      <a:pt x="1705069" y="391599"/>
                      <a:pt x="1703894" y="387205"/>
                      <a:pt x="1702676" y="383507"/>
                    </a:cubicBezTo>
                    <a:cubicBezTo>
                      <a:pt x="1690495" y="385203"/>
                      <a:pt x="1690495" y="385203"/>
                      <a:pt x="1691712" y="388771"/>
                    </a:cubicBezTo>
                    <a:cubicBezTo>
                      <a:pt x="1682968" y="389684"/>
                      <a:pt x="1674267" y="390555"/>
                      <a:pt x="1664173" y="391599"/>
                    </a:cubicBezTo>
                    <a:cubicBezTo>
                      <a:pt x="1664173" y="392251"/>
                      <a:pt x="1663434" y="394862"/>
                      <a:pt x="1664435" y="396384"/>
                    </a:cubicBezTo>
                    <a:cubicBezTo>
                      <a:pt x="1665174" y="397472"/>
                      <a:pt x="1668176" y="397342"/>
                      <a:pt x="1670134" y="397298"/>
                    </a:cubicBezTo>
                    <a:cubicBezTo>
                      <a:pt x="1674224" y="397211"/>
                      <a:pt x="1678356" y="396385"/>
                      <a:pt x="1682403" y="396733"/>
                    </a:cubicBezTo>
                    <a:cubicBezTo>
                      <a:pt x="1683925" y="396863"/>
                      <a:pt x="1685274" y="399256"/>
                      <a:pt x="1686666" y="400604"/>
                    </a:cubicBezTo>
                    <a:cubicBezTo>
                      <a:pt x="1686274" y="401083"/>
                      <a:pt x="1685883" y="401518"/>
                      <a:pt x="1685491" y="401997"/>
                    </a:cubicBezTo>
                    <a:cubicBezTo>
                      <a:pt x="1683403" y="401257"/>
                      <a:pt x="1681315" y="400517"/>
                      <a:pt x="1678835" y="399691"/>
                    </a:cubicBezTo>
                    <a:cubicBezTo>
                      <a:pt x="1679835" y="403345"/>
                      <a:pt x="1680619" y="406391"/>
                      <a:pt x="1681489" y="409523"/>
                    </a:cubicBezTo>
                    <a:cubicBezTo>
                      <a:pt x="1673266" y="413395"/>
                      <a:pt x="1671265" y="407217"/>
                      <a:pt x="1668481" y="402171"/>
                    </a:cubicBezTo>
                    <a:cubicBezTo>
                      <a:pt x="1667306" y="403041"/>
                      <a:pt x="1666219" y="403389"/>
                      <a:pt x="1665827" y="404129"/>
                    </a:cubicBezTo>
                    <a:cubicBezTo>
                      <a:pt x="1662694" y="410220"/>
                      <a:pt x="1657822" y="413134"/>
                      <a:pt x="1651122" y="415005"/>
                    </a:cubicBezTo>
                    <a:cubicBezTo>
                      <a:pt x="1644727" y="416789"/>
                      <a:pt x="1639593" y="418268"/>
                      <a:pt x="1633242" y="414483"/>
                    </a:cubicBezTo>
                    <a:cubicBezTo>
                      <a:pt x="1630457" y="412830"/>
                      <a:pt x="1624801" y="413787"/>
                      <a:pt x="1621495" y="415571"/>
                    </a:cubicBezTo>
                    <a:cubicBezTo>
                      <a:pt x="1612880" y="420182"/>
                      <a:pt x="1604223" y="421096"/>
                      <a:pt x="1594869" y="419094"/>
                    </a:cubicBezTo>
                    <a:cubicBezTo>
                      <a:pt x="1593434" y="418790"/>
                      <a:pt x="1591693" y="419834"/>
                      <a:pt x="1590127" y="420356"/>
                    </a:cubicBezTo>
                    <a:cubicBezTo>
                      <a:pt x="1587909" y="421095"/>
                      <a:pt x="1585777" y="422401"/>
                      <a:pt x="1583515" y="422619"/>
                    </a:cubicBezTo>
                    <a:cubicBezTo>
                      <a:pt x="1568853" y="423967"/>
                      <a:pt x="1554192" y="425054"/>
                      <a:pt x="1539487" y="426229"/>
                    </a:cubicBezTo>
                    <a:cubicBezTo>
                      <a:pt x="1527740" y="427143"/>
                      <a:pt x="1515950" y="427926"/>
                      <a:pt x="1504204" y="428883"/>
                    </a:cubicBezTo>
                    <a:cubicBezTo>
                      <a:pt x="1496938" y="429492"/>
                      <a:pt x="1489673" y="430275"/>
                      <a:pt x="1482451" y="431058"/>
                    </a:cubicBezTo>
                    <a:cubicBezTo>
                      <a:pt x="1480754" y="431232"/>
                      <a:pt x="1479058" y="431754"/>
                      <a:pt x="1477361" y="431885"/>
                    </a:cubicBezTo>
                    <a:cubicBezTo>
                      <a:pt x="1463265" y="432929"/>
                      <a:pt x="1449126" y="433495"/>
                      <a:pt x="1435030" y="435018"/>
                    </a:cubicBezTo>
                    <a:cubicBezTo>
                      <a:pt x="1422674" y="436323"/>
                      <a:pt x="1410493" y="439281"/>
                      <a:pt x="1398181" y="440238"/>
                    </a:cubicBezTo>
                    <a:cubicBezTo>
                      <a:pt x="1392134" y="440717"/>
                      <a:pt x="1385826" y="437497"/>
                      <a:pt x="1379648" y="437497"/>
                    </a:cubicBezTo>
                    <a:cubicBezTo>
                      <a:pt x="1366291" y="437454"/>
                      <a:pt x="1352892" y="438020"/>
                      <a:pt x="1339536" y="439063"/>
                    </a:cubicBezTo>
                    <a:cubicBezTo>
                      <a:pt x="1326049" y="440151"/>
                      <a:pt x="1312649" y="442109"/>
                      <a:pt x="1299206" y="443719"/>
                    </a:cubicBezTo>
                    <a:cubicBezTo>
                      <a:pt x="1297292" y="443936"/>
                      <a:pt x="1294159" y="444023"/>
                      <a:pt x="1293724" y="445067"/>
                    </a:cubicBezTo>
                    <a:cubicBezTo>
                      <a:pt x="1288156" y="457684"/>
                      <a:pt x="1278410" y="449505"/>
                      <a:pt x="1270449" y="450027"/>
                    </a:cubicBezTo>
                    <a:cubicBezTo>
                      <a:pt x="1267621" y="450201"/>
                      <a:pt x="1264837" y="451158"/>
                      <a:pt x="1261965" y="451376"/>
                    </a:cubicBezTo>
                    <a:cubicBezTo>
                      <a:pt x="1258441" y="451637"/>
                      <a:pt x="1254917" y="451419"/>
                      <a:pt x="1249871" y="451419"/>
                    </a:cubicBezTo>
                    <a:cubicBezTo>
                      <a:pt x="1245128" y="452681"/>
                      <a:pt x="1238603" y="455334"/>
                      <a:pt x="1231903" y="456031"/>
                    </a:cubicBezTo>
                    <a:lnTo>
                      <a:pt x="1228439" y="455881"/>
                    </a:lnTo>
                    <a:lnTo>
                      <a:pt x="1186620" y="464897"/>
                    </a:lnTo>
                    <a:lnTo>
                      <a:pt x="1183481" y="466298"/>
                    </a:lnTo>
                    <a:lnTo>
                      <a:pt x="1182859" y="465708"/>
                    </a:lnTo>
                    <a:lnTo>
                      <a:pt x="1158733" y="470909"/>
                    </a:lnTo>
                    <a:lnTo>
                      <a:pt x="1155560" y="471585"/>
                    </a:lnTo>
                    <a:lnTo>
                      <a:pt x="1147024" y="475390"/>
                    </a:lnTo>
                    <a:lnTo>
                      <a:pt x="1145744" y="473675"/>
                    </a:lnTo>
                    <a:lnTo>
                      <a:pt x="1078496" y="487993"/>
                    </a:lnTo>
                    <a:lnTo>
                      <a:pt x="1049189" y="494165"/>
                    </a:lnTo>
                    <a:lnTo>
                      <a:pt x="1044351" y="496839"/>
                    </a:lnTo>
                    <a:lnTo>
                      <a:pt x="1043420" y="495380"/>
                    </a:lnTo>
                    <a:lnTo>
                      <a:pt x="1019586" y="500399"/>
                    </a:lnTo>
                    <a:lnTo>
                      <a:pt x="999090" y="502078"/>
                    </a:lnTo>
                    <a:lnTo>
                      <a:pt x="989392" y="508439"/>
                    </a:lnTo>
                    <a:cubicBezTo>
                      <a:pt x="986368" y="511304"/>
                      <a:pt x="983225" y="514002"/>
                      <a:pt x="978483" y="514110"/>
                    </a:cubicBezTo>
                    <a:cubicBezTo>
                      <a:pt x="973915" y="514241"/>
                      <a:pt x="969347" y="516329"/>
                      <a:pt x="964779" y="516242"/>
                    </a:cubicBezTo>
                    <a:cubicBezTo>
                      <a:pt x="960907" y="516155"/>
                      <a:pt x="957035" y="514198"/>
                      <a:pt x="952597" y="512892"/>
                    </a:cubicBezTo>
                    <a:cubicBezTo>
                      <a:pt x="942461" y="517112"/>
                      <a:pt x="931889" y="523464"/>
                      <a:pt x="919011" y="519810"/>
                    </a:cubicBezTo>
                    <a:cubicBezTo>
                      <a:pt x="917532" y="519375"/>
                      <a:pt x="915052" y="519418"/>
                      <a:pt x="914225" y="520288"/>
                    </a:cubicBezTo>
                    <a:cubicBezTo>
                      <a:pt x="906090" y="529120"/>
                      <a:pt x="894387" y="527423"/>
                      <a:pt x="884511" y="529120"/>
                    </a:cubicBezTo>
                    <a:cubicBezTo>
                      <a:pt x="879334" y="530012"/>
                      <a:pt x="873809" y="530556"/>
                      <a:pt x="868365" y="529985"/>
                    </a:cubicBezTo>
                    <a:lnTo>
                      <a:pt x="854652" y="524883"/>
                    </a:lnTo>
                    <a:lnTo>
                      <a:pt x="880610" y="603262"/>
                    </a:lnTo>
                    <a:cubicBezTo>
                      <a:pt x="891877" y="628880"/>
                      <a:pt x="908315" y="651725"/>
                      <a:pt x="923678" y="675008"/>
                    </a:cubicBezTo>
                    <a:cubicBezTo>
                      <a:pt x="999153" y="663662"/>
                      <a:pt x="1075611" y="670354"/>
                      <a:pt x="1151244" y="672499"/>
                    </a:cubicBezTo>
                    <a:cubicBezTo>
                      <a:pt x="1176641" y="689841"/>
                      <a:pt x="1204430" y="703020"/>
                      <a:pt x="1234684" y="709117"/>
                    </a:cubicBezTo>
                    <a:cubicBezTo>
                      <a:pt x="1260404" y="731503"/>
                      <a:pt x="1284547" y="755865"/>
                      <a:pt x="1311231" y="777262"/>
                    </a:cubicBezTo>
                    <a:cubicBezTo>
                      <a:pt x="1278578" y="833580"/>
                      <a:pt x="1218084" y="864086"/>
                      <a:pt x="1165816" y="898910"/>
                    </a:cubicBezTo>
                    <a:cubicBezTo>
                      <a:pt x="1127893" y="908320"/>
                      <a:pt x="1092701" y="927120"/>
                      <a:pt x="1053113" y="929786"/>
                    </a:cubicBezTo>
                    <a:cubicBezTo>
                      <a:pt x="1082401" y="1012975"/>
                      <a:pt x="1122178" y="1092124"/>
                      <a:pt x="1151215" y="1175387"/>
                    </a:cubicBezTo>
                    <a:cubicBezTo>
                      <a:pt x="1159996" y="1247706"/>
                      <a:pt x="1185609" y="1317062"/>
                      <a:pt x="1192775" y="1389668"/>
                    </a:cubicBezTo>
                    <a:cubicBezTo>
                      <a:pt x="1192284" y="1405975"/>
                      <a:pt x="1178533" y="1423237"/>
                      <a:pt x="1160949" y="1420864"/>
                    </a:cubicBezTo>
                    <a:cubicBezTo>
                      <a:pt x="1136949" y="1418593"/>
                      <a:pt x="1113005" y="1423050"/>
                      <a:pt x="1089115" y="1423415"/>
                    </a:cubicBezTo>
                    <a:cubicBezTo>
                      <a:pt x="1061852" y="1414819"/>
                      <a:pt x="1034720" y="1403425"/>
                      <a:pt x="1012049" y="1385655"/>
                    </a:cubicBezTo>
                    <a:cubicBezTo>
                      <a:pt x="987395" y="1369045"/>
                      <a:pt x="952491" y="1360138"/>
                      <a:pt x="926758" y="1379196"/>
                    </a:cubicBezTo>
                    <a:cubicBezTo>
                      <a:pt x="883998" y="1336473"/>
                      <a:pt x="861742" y="1279078"/>
                      <a:pt x="840279" y="1223890"/>
                    </a:cubicBezTo>
                    <a:cubicBezTo>
                      <a:pt x="829868" y="1198167"/>
                      <a:pt x="804453" y="1183823"/>
                      <a:pt x="788661" y="1161983"/>
                    </a:cubicBezTo>
                    <a:cubicBezTo>
                      <a:pt x="757369" y="1122394"/>
                      <a:pt x="729618" y="1080194"/>
                      <a:pt x="701475" y="1038344"/>
                    </a:cubicBezTo>
                    <a:cubicBezTo>
                      <a:pt x="710958" y="1033560"/>
                      <a:pt x="720546" y="1028935"/>
                      <a:pt x="730260" y="1024599"/>
                    </a:cubicBezTo>
                    <a:cubicBezTo>
                      <a:pt x="757371" y="1055021"/>
                      <a:pt x="787323" y="1082787"/>
                      <a:pt x="814749" y="1112953"/>
                    </a:cubicBezTo>
                    <a:cubicBezTo>
                      <a:pt x="835396" y="1134362"/>
                      <a:pt x="848074" y="1162236"/>
                      <a:pt x="870362" y="1182182"/>
                    </a:cubicBezTo>
                    <a:cubicBezTo>
                      <a:pt x="870091" y="1096902"/>
                      <a:pt x="842138" y="1016066"/>
                      <a:pt x="812199" y="937431"/>
                    </a:cubicBezTo>
                    <a:cubicBezTo>
                      <a:pt x="807901" y="927325"/>
                      <a:pt x="802089" y="917970"/>
                      <a:pt x="796400" y="908555"/>
                    </a:cubicBezTo>
                    <a:cubicBezTo>
                      <a:pt x="763302" y="911024"/>
                      <a:pt x="729721" y="910292"/>
                      <a:pt x="697305" y="918235"/>
                    </a:cubicBezTo>
                    <a:cubicBezTo>
                      <a:pt x="670151" y="924481"/>
                      <a:pt x="641283" y="925682"/>
                      <a:pt x="616600" y="939917"/>
                    </a:cubicBezTo>
                    <a:cubicBezTo>
                      <a:pt x="625109" y="956626"/>
                      <a:pt x="633740" y="973275"/>
                      <a:pt x="641257" y="990410"/>
                    </a:cubicBezTo>
                    <a:cubicBezTo>
                      <a:pt x="571188" y="910425"/>
                      <a:pt x="505413" y="825868"/>
                      <a:pt x="424239" y="756475"/>
                    </a:cubicBezTo>
                    <a:cubicBezTo>
                      <a:pt x="371910" y="710859"/>
                      <a:pt x="321465" y="655236"/>
                      <a:pt x="252086" y="637022"/>
                    </a:cubicBezTo>
                    <a:cubicBezTo>
                      <a:pt x="257702" y="671682"/>
                      <a:pt x="273349" y="704226"/>
                      <a:pt x="274499" y="739659"/>
                    </a:cubicBezTo>
                    <a:cubicBezTo>
                      <a:pt x="281458" y="837138"/>
                      <a:pt x="269809" y="936931"/>
                      <a:pt x="235750" y="1028741"/>
                    </a:cubicBezTo>
                    <a:cubicBezTo>
                      <a:pt x="211807" y="995144"/>
                      <a:pt x="189949" y="959464"/>
                      <a:pt x="177005" y="920026"/>
                    </a:cubicBezTo>
                    <a:cubicBezTo>
                      <a:pt x="157047" y="862260"/>
                      <a:pt x="134914" y="805156"/>
                      <a:pt x="119592" y="745900"/>
                    </a:cubicBezTo>
                    <a:cubicBezTo>
                      <a:pt x="106440" y="697799"/>
                      <a:pt x="89968" y="650241"/>
                      <a:pt x="65965" y="606401"/>
                    </a:cubicBezTo>
                    <a:cubicBezTo>
                      <a:pt x="51480" y="580055"/>
                      <a:pt x="41403" y="551423"/>
                      <a:pt x="36110" y="521805"/>
                    </a:cubicBezTo>
                    <a:cubicBezTo>
                      <a:pt x="24866" y="459698"/>
                      <a:pt x="4353" y="399221"/>
                      <a:pt x="0" y="335951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rgbClr val="FFFF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E424D59A-729B-F323-376F-365D6E642CB3}"/>
                  </a:ext>
                </a:extLst>
              </p:cNvPr>
              <p:cNvGrpSpPr/>
              <p:nvPr/>
            </p:nvGrpSpPr>
            <p:grpSpPr>
              <a:xfrm>
                <a:off x="5449664" y="2911046"/>
                <a:ext cx="1411374" cy="1590423"/>
                <a:chOff x="5404986" y="2911046"/>
                <a:chExt cx="1411374" cy="1590423"/>
              </a:xfrm>
              <a:grpFill/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7508701-F79E-1D5D-D3D0-C0B521B1C39D}"/>
                    </a:ext>
                  </a:extLst>
                </p:cNvPr>
                <p:cNvSpPr/>
                <p:nvPr/>
              </p:nvSpPr>
              <p:spPr>
                <a:xfrm>
                  <a:off x="5404986" y="3488098"/>
                  <a:ext cx="321149" cy="865115"/>
                </a:xfrm>
                <a:custGeom>
                  <a:avLst/>
                  <a:gdLst>
                    <a:gd name="connsiteX0" fmla="*/ 90581 w 221686"/>
                    <a:gd name="connsiteY0" fmla="*/ 0 h 597180"/>
                    <a:gd name="connsiteX1" fmla="*/ 124464 w 221686"/>
                    <a:gd name="connsiteY1" fmla="*/ 22806 h 597180"/>
                    <a:gd name="connsiteX2" fmla="*/ 150062 w 221686"/>
                    <a:gd name="connsiteY2" fmla="*/ 46767 h 597180"/>
                    <a:gd name="connsiteX3" fmla="*/ 155066 w 221686"/>
                    <a:gd name="connsiteY3" fmla="*/ 54618 h 597180"/>
                    <a:gd name="connsiteX4" fmla="*/ 155034 w 221686"/>
                    <a:gd name="connsiteY4" fmla="*/ 56631 h 597180"/>
                    <a:gd name="connsiteX5" fmla="*/ 151609 w 221686"/>
                    <a:gd name="connsiteY5" fmla="*/ 57567 h 597180"/>
                    <a:gd name="connsiteX6" fmla="*/ 175765 w 221686"/>
                    <a:gd name="connsiteY6" fmla="*/ 102769 h 597180"/>
                    <a:gd name="connsiteX7" fmla="*/ 214031 w 221686"/>
                    <a:gd name="connsiteY7" fmla="*/ 242228 h 597180"/>
                    <a:gd name="connsiteX8" fmla="*/ 200425 w 221686"/>
                    <a:gd name="connsiteY8" fmla="*/ 381688 h 597180"/>
                    <a:gd name="connsiteX9" fmla="*/ 187670 w 221686"/>
                    <a:gd name="connsiteY9" fmla="*/ 475228 h 597180"/>
                    <a:gd name="connsiteX10" fmla="*/ 187670 w 221686"/>
                    <a:gd name="connsiteY10" fmla="*/ 514344 h 597180"/>
                    <a:gd name="connsiteX11" fmla="*/ 141750 w 221686"/>
                    <a:gd name="connsiteY11" fmla="*/ 590026 h 597180"/>
                    <a:gd name="connsiteX12" fmla="*/ 108586 w 221686"/>
                    <a:gd name="connsiteY12" fmla="*/ 594278 h 597180"/>
                    <a:gd name="connsiteX13" fmla="*/ 32904 w 221686"/>
                    <a:gd name="connsiteY13" fmla="*/ 580672 h 597180"/>
                    <a:gd name="connsiteX14" fmla="*/ 590 w 221686"/>
                    <a:gd name="connsiteY14" fmla="*/ 445465 h 597180"/>
                    <a:gd name="connsiteX15" fmla="*/ 8244 w 221686"/>
                    <a:gd name="connsiteY15" fmla="*/ 288998 h 597180"/>
                    <a:gd name="connsiteX16" fmla="*/ 20999 w 221686"/>
                    <a:gd name="connsiteY16" fmla="*/ 137634 h 597180"/>
                    <a:gd name="connsiteX17" fmla="*/ 78824 w 221686"/>
                    <a:gd name="connsiteY17" fmla="*/ 16883 h 597180"/>
                    <a:gd name="connsiteX18" fmla="*/ 94662 w 221686"/>
                    <a:gd name="connsiteY18" fmla="*/ 10611 h 597180"/>
                    <a:gd name="connsiteX19" fmla="*/ 90581 w 221686"/>
                    <a:gd name="connsiteY19" fmla="*/ 0 h 597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21686" h="597180">
                      <a:moveTo>
                        <a:pt x="90581" y="0"/>
                      </a:moveTo>
                      <a:lnTo>
                        <a:pt x="124464" y="22806"/>
                      </a:lnTo>
                      <a:cubicBezTo>
                        <a:pt x="135279" y="31884"/>
                        <a:pt x="143911" y="40616"/>
                        <a:pt x="150062" y="46767"/>
                      </a:cubicBezTo>
                      <a:cubicBezTo>
                        <a:pt x="153138" y="49843"/>
                        <a:pt x="154527" y="52398"/>
                        <a:pt x="155066" y="54618"/>
                      </a:cubicBezTo>
                      <a:lnTo>
                        <a:pt x="155034" y="56631"/>
                      </a:lnTo>
                      <a:lnTo>
                        <a:pt x="151609" y="57567"/>
                      </a:lnTo>
                      <a:cubicBezTo>
                        <a:pt x="146747" y="62590"/>
                        <a:pt x="154081" y="75983"/>
                        <a:pt x="175765" y="102769"/>
                      </a:cubicBezTo>
                      <a:cubicBezTo>
                        <a:pt x="225936" y="165696"/>
                        <a:pt x="228487" y="176751"/>
                        <a:pt x="214031" y="242228"/>
                      </a:cubicBezTo>
                      <a:cubicBezTo>
                        <a:pt x="206378" y="274542"/>
                        <a:pt x="200425" y="337469"/>
                        <a:pt x="200425" y="381688"/>
                      </a:cubicBezTo>
                      <a:cubicBezTo>
                        <a:pt x="200425" y="442063"/>
                        <a:pt x="197024" y="465023"/>
                        <a:pt x="187670" y="475228"/>
                      </a:cubicBezTo>
                      <a:cubicBezTo>
                        <a:pt x="171513" y="491384"/>
                        <a:pt x="171513" y="500738"/>
                        <a:pt x="187670" y="514344"/>
                      </a:cubicBezTo>
                      <a:cubicBezTo>
                        <a:pt x="216582" y="539005"/>
                        <a:pt x="183418" y="594278"/>
                        <a:pt x="141750" y="590026"/>
                      </a:cubicBezTo>
                      <a:cubicBezTo>
                        <a:pt x="129845" y="588326"/>
                        <a:pt x="114539" y="590026"/>
                        <a:pt x="108586" y="594278"/>
                      </a:cubicBezTo>
                      <a:cubicBezTo>
                        <a:pt x="96681" y="601931"/>
                        <a:pt x="48211" y="593428"/>
                        <a:pt x="32904" y="580672"/>
                      </a:cubicBezTo>
                      <a:cubicBezTo>
                        <a:pt x="15897" y="567067"/>
                        <a:pt x="-3661" y="484582"/>
                        <a:pt x="590" y="445465"/>
                      </a:cubicBezTo>
                      <a:cubicBezTo>
                        <a:pt x="3141" y="425056"/>
                        <a:pt x="6543" y="354476"/>
                        <a:pt x="8244" y="288998"/>
                      </a:cubicBezTo>
                      <a:cubicBezTo>
                        <a:pt x="10795" y="223521"/>
                        <a:pt x="15897" y="155492"/>
                        <a:pt x="20999" y="137634"/>
                      </a:cubicBezTo>
                      <a:cubicBezTo>
                        <a:pt x="34605" y="80660"/>
                        <a:pt x="67769" y="12631"/>
                        <a:pt x="78824" y="16883"/>
                      </a:cubicBezTo>
                      <a:cubicBezTo>
                        <a:pt x="87753" y="19859"/>
                        <a:pt x="93280" y="16670"/>
                        <a:pt x="94662" y="10611"/>
                      </a:cubicBezTo>
                      <a:lnTo>
                        <a:pt x="90581" y="0"/>
                      </a:lnTo>
                      <a:close/>
                    </a:path>
                  </a:pathLst>
                </a:custGeom>
                <a:grpFill/>
                <a:ln w="288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8E18C94-44AF-F67E-B0F5-941FD66095D6}"/>
                    </a:ext>
                  </a:extLst>
                </p:cNvPr>
                <p:cNvSpPr/>
                <p:nvPr/>
              </p:nvSpPr>
              <p:spPr>
                <a:xfrm rot="11700000">
                  <a:off x="5515715" y="2911046"/>
                  <a:ext cx="1300645" cy="1590423"/>
                </a:xfrm>
                <a:custGeom>
                  <a:avLst/>
                  <a:gdLst>
                    <a:gd name="connsiteX0" fmla="*/ 578355 w 1300645"/>
                    <a:gd name="connsiteY0" fmla="*/ 187515 h 1590423"/>
                    <a:gd name="connsiteX1" fmla="*/ 578355 w 1300645"/>
                    <a:gd name="connsiteY1" fmla="*/ 187513 h 1590423"/>
                    <a:gd name="connsiteX2" fmla="*/ 578358 w 1300645"/>
                    <a:gd name="connsiteY2" fmla="*/ 187513 h 1590423"/>
                    <a:gd name="connsiteX3" fmla="*/ 581502 w 1300645"/>
                    <a:gd name="connsiteY3" fmla="*/ 188456 h 1590423"/>
                    <a:gd name="connsiteX4" fmla="*/ 578358 w 1300645"/>
                    <a:gd name="connsiteY4" fmla="*/ 187513 h 1590423"/>
                    <a:gd name="connsiteX5" fmla="*/ 580678 w 1300645"/>
                    <a:gd name="connsiteY5" fmla="*/ 186080 h 1590423"/>
                    <a:gd name="connsiteX6" fmla="*/ 581502 w 1300645"/>
                    <a:gd name="connsiteY6" fmla="*/ 188456 h 1590423"/>
                    <a:gd name="connsiteX7" fmla="*/ 589388 w 1300645"/>
                    <a:gd name="connsiteY7" fmla="*/ 192364 h 1590423"/>
                    <a:gd name="connsiteX8" fmla="*/ 589633 w 1300645"/>
                    <a:gd name="connsiteY8" fmla="*/ 192114 h 1590423"/>
                    <a:gd name="connsiteX9" fmla="*/ 590850 w 1300645"/>
                    <a:gd name="connsiteY9" fmla="*/ 191209 h 1590423"/>
                    <a:gd name="connsiteX10" fmla="*/ 589335 w 1300645"/>
                    <a:gd name="connsiteY10" fmla="*/ 228650 h 1590423"/>
                    <a:gd name="connsiteX11" fmla="*/ 592143 w 1300645"/>
                    <a:gd name="connsiteY11" fmla="*/ 224586 h 1590423"/>
                    <a:gd name="connsiteX12" fmla="*/ 584013 w 1300645"/>
                    <a:gd name="connsiteY12" fmla="*/ 223153 h 1590423"/>
                    <a:gd name="connsiteX13" fmla="*/ 589335 w 1300645"/>
                    <a:gd name="connsiteY13" fmla="*/ 228650 h 1590423"/>
                    <a:gd name="connsiteX14" fmla="*/ 599344 w 1300645"/>
                    <a:gd name="connsiteY14" fmla="*/ 232675 h 1590423"/>
                    <a:gd name="connsiteX15" fmla="*/ 599374 w 1300645"/>
                    <a:gd name="connsiteY15" fmla="*/ 232657 h 1590423"/>
                    <a:gd name="connsiteX16" fmla="*/ 599693 w 1300645"/>
                    <a:gd name="connsiteY16" fmla="*/ 228470 h 1590423"/>
                    <a:gd name="connsiteX17" fmla="*/ 598119 w 1300645"/>
                    <a:gd name="connsiteY17" fmla="*/ 227415 h 1590423"/>
                    <a:gd name="connsiteX18" fmla="*/ 597669 w 1300645"/>
                    <a:gd name="connsiteY18" fmla="*/ 228169 h 1590423"/>
                    <a:gd name="connsiteX19" fmla="*/ 598674 w 1300645"/>
                    <a:gd name="connsiteY19" fmla="*/ 232413 h 1590423"/>
                    <a:gd name="connsiteX20" fmla="*/ 599122 w 1300645"/>
                    <a:gd name="connsiteY20" fmla="*/ 232559 h 1590423"/>
                    <a:gd name="connsiteX21" fmla="*/ 574646 w 1300645"/>
                    <a:gd name="connsiteY21" fmla="*/ 248195 h 1590423"/>
                    <a:gd name="connsiteX22" fmla="*/ 576145 w 1300645"/>
                    <a:gd name="connsiteY22" fmla="*/ 246422 h 1590423"/>
                    <a:gd name="connsiteX23" fmla="*/ 577082 w 1300645"/>
                    <a:gd name="connsiteY23" fmla="*/ 244537 h 1590423"/>
                    <a:gd name="connsiteX24" fmla="*/ 576332 w 1300645"/>
                    <a:gd name="connsiteY24" fmla="*/ 241444 h 1590423"/>
                    <a:gd name="connsiteX25" fmla="*/ 573035 w 1300645"/>
                    <a:gd name="connsiteY25" fmla="*/ 240237 h 1590423"/>
                    <a:gd name="connsiteX26" fmla="*/ 574646 w 1300645"/>
                    <a:gd name="connsiteY26" fmla="*/ 248195 h 1590423"/>
                    <a:gd name="connsiteX27" fmla="*/ 618782 w 1300645"/>
                    <a:gd name="connsiteY27" fmla="*/ 241067 h 1590423"/>
                    <a:gd name="connsiteX28" fmla="*/ 619025 w 1300645"/>
                    <a:gd name="connsiteY28" fmla="*/ 240200 h 1590423"/>
                    <a:gd name="connsiteX29" fmla="*/ 615916 w 1300645"/>
                    <a:gd name="connsiteY29" fmla="*/ 236466 h 1590423"/>
                    <a:gd name="connsiteX30" fmla="*/ 613686 w 1300645"/>
                    <a:gd name="connsiteY30" fmla="*/ 235938 h 1590423"/>
                    <a:gd name="connsiteX31" fmla="*/ 609284 w 1300645"/>
                    <a:gd name="connsiteY31" fmla="*/ 232242 h 1590423"/>
                    <a:gd name="connsiteX32" fmla="*/ 609883 w 1300645"/>
                    <a:gd name="connsiteY32" fmla="*/ 234731 h 1590423"/>
                    <a:gd name="connsiteX33" fmla="*/ 612300 w 1300645"/>
                    <a:gd name="connsiteY33" fmla="*/ 237711 h 1590423"/>
                    <a:gd name="connsiteX34" fmla="*/ 614305 w 1300645"/>
                    <a:gd name="connsiteY34" fmla="*/ 237786 h 1590423"/>
                    <a:gd name="connsiteX35" fmla="*/ 618782 w 1300645"/>
                    <a:gd name="connsiteY35" fmla="*/ 241067 h 1590423"/>
                    <a:gd name="connsiteX36" fmla="*/ 587459 w 1300645"/>
                    <a:gd name="connsiteY36" fmla="*/ 256869 h 1590423"/>
                    <a:gd name="connsiteX37" fmla="*/ 588003 w 1300645"/>
                    <a:gd name="connsiteY37" fmla="*/ 256379 h 1590423"/>
                    <a:gd name="connsiteX38" fmla="*/ 587122 w 1300645"/>
                    <a:gd name="connsiteY38" fmla="*/ 242915 h 1590423"/>
                    <a:gd name="connsiteX39" fmla="*/ 585137 w 1300645"/>
                    <a:gd name="connsiteY39" fmla="*/ 244424 h 1590423"/>
                    <a:gd name="connsiteX40" fmla="*/ 586654 w 1300645"/>
                    <a:gd name="connsiteY40" fmla="*/ 253136 h 1590423"/>
                    <a:gd name="connsiteX41" fmla="*/ 587459 w 1300645"/>
                    <a:gd name="connsiteY41" fmla="*/ 256869 h 1590423"/>
                    <a:gd name="connsiteX42" fmla="*/ 629122 w 1300645"/>
                    <a:gd name="connsiteY42" fmla="*/ 246159 h 1590423"/>
                    <a:gd name="connsiteX43" fmla="*/ 628860 w 1300645"/>
                    <a:gd name="connsiteY43" fmla="*/ 245668 h 1590423"/>
                    <a:gd name="connsiteX44" fmla="*/ 628142 w 1300645"/>
                    <a:gd name="connsiteY44" fmla="*/ 245922 h 1590423"/>
                    <a:gd name="connsiteX45" fmla="*/ 627571 w 1300645"/>
                    <a:gd name="connsiteY45" fmla="*/ 245785 h 1590423"/>
                    <a:gd name="connsiteX46" fmla="*/ 627699 w 1300645"/>
                    <a:gd name="connsiteY46" fmla="*/ 245291 h 1590423"/>
                    <a:gd name="connsiteX47" fmla="*/ 621910 w 1300645"/>
                    <a:gd name="connsiteY47" fmla="*/ 239068 h 1590423"/>
                    <a:gd name="connsiteX48" fmla="*/ 620749 w 1300645"/>
                    <a:gd name="connsiteY48" fmla="*/ 241746 h 1590423"/>
                    <a:gd name="connsiteX49" fmla="*/ 623521 w 1300645"/>
                    <a:gd name="connsiteY49" fmla="*/ 242802 h 1590423"/>
                    <a:gd name="connsiteX50" fmla="*/ 626462 w 1300645"/>
                    <a:gd name="connsiteY50" fmla="*/ 245517 h 1590423"/>
                    <a:gd name="connsiteX51" fmla="*/ 627571 w 1300645"/>
                    <a:gd name="connsiteY51" fmla="*/ 245785 h 1590423"/>
                    <a:gd name="connsiteX52" fmla="*/ 627474 w 1300645"/>
                    <a:gd name="connsiteY52" fmla="*/ 246159 h 1590423"/>
                    <a:gd name="connsiteX53" fmla="*/ 628142 w 1300645"/>
                    <a:gd name="connsiteY53" fmla="*/ 245922 h 1590423"/>
                    <a:gd name="connsiteX54" fmla="*/ 444188 w 1300645"/>
                    <a:gd name="connsiteY54" fmla="*/ 309292 h 1590423"/>
                    <a:gd name="connsiteX55" fmla="*/ 448627 w 1300645"/>
                    <a:gd name="connsiteY55" fmla="*/ 306840 h 1590423"/>
                    <a:gd name="connsiteX56" fmla="*/ 448459 w 1300645"/>
                    <a:gd name="connsiteY56" fmla="*/ 305106 h 1590423"/>
                    <a:gd name="connsiteX57" fmla="*/ 444019 w 1300645"/>
                    <a:gd name="connsiteY57" fmla="*/ 308538 h 1590423"/>
                    <a:gd name="connsiteX58" fmla="*/ 444188 w 1300645"/>
                    <a:gd name="connsiteY58" fmla="*/ 309292 h 1590423"/>
                    <a:gd name="connsiteX59" fmla="*/ 625226 w 1300645"/>
                    <a:gd name="connsiteY59" fmla="*/ 263960 h 1590423"/>
                    <a:gd name="connsiteX60" fmla="*/ 627099 w 1300645"/>
                    <a:gd name="connsiteY60" fmla="*/ 261357 h 1590423"/>
                    <a:gd name="connsiteX61" fmla="*/ 621910 w 1300645"/>
                    <a:gd name="connsiteY61" fmla="*/ 254946 h 1590423"/>
                    <a:gd name="connsiteX62" fmla="*/ 617039 w 1300645"/>
                    <a:gd name="connsiteY62" fmla="*/ 253060 h 1590423"/>
                    <a:gd name="connsiteX63" fmla="*/ 615466 w 1300645"/>
                    <a:gd name="connsiteY63" fmla="*/ 248233 h 1590423"/>
                    <a:gd name="connsiteX64" fmla="*/ 613368 w 1300645"/>
                    <a:gd name="connsiteY64" fmla="*/ 248497 h 1590423"/>
                    <a:gd name="connsiteX65" fmla="*/ 612956 w 1300645"/>
                    <a:gd name="connsiteY65" fmla="*/ 250873 h 1590423"/>
                    <a:gd name="connsiteX66" fmla="*/ 606193 w 1300645"/>
                    <a:gd name="connsiteY66" fmla="*/ 246422 h 1590423"/>
                    <a:gd name="connsiteX67" fmla="*/ 606024 w 1300645"/>
                    <a:gd name="connsiteY67" fmla="*/ 241180 h 1590423"/>
                    <a:gd name="connsiteX68" fmla="*/ 606830 w 1300645"/>
                    <a:gd name="connsiteY68" fmla="*/ 238767 h 1590423"/>
                    <a:gd name="connsiteX69" fmla="*/ 606568 w 1300645"/>
                    <a:gd name="connsiteY69" fmla="*/ 237899 h 1590423"/>
                    <a:gd name="connsiteX70" fmla="*/ 604095 w 1300645"/>
                    <a:gd name="connsiteY70" fmla="*/ 239974 h 1590423"/>
                    <a:gd name="connsiteX71" fmla="*/ 603464 w 1300645"/>
                    <a:gd name="connsiteY71" fmla="*/ 240520 h 1590423"/>
                    <a:gd name="connsiteX72" fmla="*/ 603383 w 1300645"/>
                    <a:gd name="connsiteY72" fmla="*/ 239408 h 1590423"/>
                    <a:gd name="connsiteX73" fmla="*/ 601791 w 1300645"/>
                    <a:gd name="connsiteY73" fmla="*/ 241972 h 1590423"/>
                    <a:gd name="connsiteX74" fmla="*/ 603464 w 1300645"/>
                    <a:gd name="connsiteY74" fmla="*/ 240520 h 1590423"/>
                    <a:gd name="connsiteX75" fmla="*/ 603683 w 1300645"/>
                    <a:gd name="connsiteY75" fmla="*/ 243518 h 1590423"/>
                    <a:gd name="connsiteX76" fmla="*/ 600330 w 1300645"/>
                    <a:gd name="connsiteY76" fmla="*/ 241558 h 1590423"/>
                    <a:gd name="connsiteX77" fmla="*/ 596470 w 1300645"/>
                    <a:gd name="connsiteY77" fmla="*/ 238276 h 1590423"/>
                    <a:gd name="connsiteX78" fmla="*/ 594990 w 1300645"/>
                    <a:gd name="connsiteY78" fmla="*/ 238503 h 1590423"/>
                    <a:gd name="connsiteX79" fmla="*/ 594915 w 1300645"/>
                    <a:gd name="connsiteY79" fmla="*/ 239898 h 1590423"/>
                    <a:gd name="connsiteX80" fmla="*/ 598625 w 1300645"/>
                    <a:gd name="connsiteY80" fmla="*/ 242463 h 1590423"/>
                    <a:gd name="connsiteX81" fmla="*/ 597894 w 1300645"/>
                    <a:gd name="connsiteY81" fmla="*/ 244235 h 1590423"/>
                    <a:gd name="connsiteX82" fmla="*/ 600161 w 1300645"/>
                    <a:gd name="connsiteY82" fmla="*/ 246611 h 1590423"/>
                    <a:gd name="connsiteX83" fmla="*/ 599955 w 1300645"/>
                    <a:gd name="connsiteY83" fmla="*/ 247780 h 1590423"/>
                    <a:gd name="connsiteX84" fmla="*/ 595459 w 1300645"/>
                    <a:gd name="connsiteY84" fmla="*/ 245329 h 1590423"/>
                    <a:gd name="connsiteX85" fmla="*/ 598662 w 1300645"/>
                    <a:gd name="connsiteY85" fmla="*/ 249477 h 1590423"/>
                    <a:gd name="connsiteX86" fmla="*/ 602427 w 1300645"/>
                    <a:gd name="connsiteY86" fmla="*/ 254833 h 1590423"/>
                    <a:gd name="connsiteX87" fmla="*/ 605631 w 1300645"/>
                    <a:gd name="connsiteY87" fmla="*/ 249855 h 1590423"/>
                    <a:gd name="connsiteX88" fmla="*/ 604620 w 1300645"/>
                    <a:gd name="connsiteY88" fmla="*/ 253965 h 1590423"/>
                    <a:gd name="connsiteX89" fmla="*/ 608535 w 1300645"/>
                    <a:gd name="connsiteY89" fmla="*/ 258491 h 1590423"/>
                    <a:gd name="connsiteX90" fmla="*/ 609003 w 1300645"/>
                    <a:gd name="connsiteY90" fmla="*/ 254870 h 1590423"/>
                    <a:gd name="connsiteX91" fmla="*/ 614679 w 1300645"/>
                    <a:gd name="connsiteY91" fmla="*/ 255059 h 1590423"/>
                    <a:gd name="connsiteX92" fmla="*/ 614529 w 1300645"/>
                    <a:gd name="connsiteY92" fmla="*/ 261131 h 1590423"/>
                    <a:gd name="connsiteX93" fmla="*/ 616871 w 1300645"/>
                    <a:gd name="connsiteY93" fmla="*/ 258453 h 1590423"/>
                    <a:gd name="connsiteX94" fmla="*/ 617620 w 1300645"/>
                    <a:gd name="connsiteY94" fmla="*/ 263168 h 1590423"/>
                    <a:gd name="connsiteX95" fmla="*/ 618070 w 1300645"/>
                    <a:gd name="connsiteY95" fmla="*/ 263620 h 1590423"/>
                    <a:gd name="connsiteX96" fmla="*/ 619138 w 1300645"/>
                    <a:gd name="connsiteY96" fmla="*/ 264299 h 1590423"/>
                    <a:gd name="connsiteX97" fmla="*/ 620637 w 1300645"/>
                    <a:gd name="connsiteY97" fmla="*/ 259773 h 1590423"/>
                    <a:gd name="connsiteX98" fmla="*/ 625226 w 1300645"/>
                    <a:gd name="connsiteY98" fmla="*/ 263960 h 1590423"/>
                    <a:gd name="connsiteX99" fmla="*/ 578355 w 1300645"/>
                    <a:gd name="connsiteY99" fmla="*/ 277160 h 1590423"/>
                    <a:gd name="connsiteX100" fmla="*/ 579966 w 1300645"/>
                    <a:gd name="connsiteY100" fmla="*/ 271125 h 1590423"/>
                    <a:gd name="connsiteX101" fmla="*/ 579311 w 1300645"/>
                    <a:gd name="connsiteY101" fmla="*/ 270597 h 1590423"/>
                    <a:gd name="connsiteX102" fmla="*/ 578917 w 1300645"/>
                    <a:gd name="connsiteY102" fmla="*/ 273464 h 1590423"/>
                    <a:gd name="connsiteX103" fmla="*/ 570656 w 1300645"/>
                    <a:gd name="connsiteY103" fmla="*/ 270522 h 1590423"/>
                    <a:gd name="connsiteX104" fmla="*/ 578355 w 1300645"/>
                    <a:gd name="connsiteY104" fmla="*/ 277160 h 1590423"/>
                    <a:gd name="connsiteX105" fmla="*/ 612450 w 1300645"/>
                    <a:gd name="connsiteY105" fmla="*/ 269390 h 1590423"/>
                    <a:gd name="connsiteX106" fmla="*/ 616103 w 1300645"/>
                    <a:gd name="connsiteY106" fmla="*/ 268070 h 1590423"/>
                    <a:gd name="connsiteX107" fmla="*/ 615503 w 1300645"/>
                    <a:gd name="connsiteY107" fmla="*/ 264789 h 1590423"/>
                    <a:gd name="connsiteX108" fmla="*/ 612450 w 1300645"/>
                    <a:gd name="connsiteY108" fmla="*/ 269390 h 1590423"/>
                    <a:gd name="connsiteX109" fmla="*/ 586036 w 1300645"/>
                    <a:gd name="connsiteY109" fmla="*/ 277725 h 1590423"/>
                    <a:gd name="connsiteX110" fmla="*/ 586111 w 1300645"/>
                    <a:gd name="connsiteY110" fmla="*/ 276632 h 1590423"/>
                    <a:gd name="connsiteX111" fmla="*/ 583600 w 1300645"/>
                    <a:gd name="connsiteY111" fmla="*/ 265242 h 1590423"/>
                    <a:gd name="connsiteX112" fmla="*/ 580079 w 1300645"/>
                    <a:gd name="connsiteY112" fmla="*/ 258906 h 1590423"/>
                    <a:gd name="connsiteX113" fmla="*/ 580472 w 1300645"/>
                    <a:gd name="connsiteY113" fmla="*/ 257925 h 1590423"/>
                    <a:gd name="connsiteX114" fmla="*/ 583020 w 1300645"/>
                    <a:gd name="connsiteY114" fmla="*/ 258793 h 1590423"/>
                    <a:gd name="connsiteX115" fmla="*/ 583788 w 1300645"/>
                    <a:gd name="connsiteY115" fmla="*/ 254192 h 1590423"/>
                    <a:gd name="connsiteX116" fmla="*/ 580098 w 1300645"/>
                    <a:gd name="connsiteY116" fmla="*/ 248799 h 1590423"/>
                    <a:gd name="connsiteX117" fmla="*/ 579779 w 1300645"/>
                    <a:gd name="connsiteY117" fmla="*/ 249591 h 1590423"/>
                    <a:gd name="connsiteX118" fmla="*/ 578074 w 1300645"/>
                    <a:gd name="connsiteY118" fmla="*/ 254041 h 1590423"/>
                    <a:gd name="connsiteX119" fmla="*/ 580289 w 1300645"/>
                    <a:gd name="connsiteY119" fmla="*/ 263892 h 1590423"/>
                    <a:gd name="connsiteX120" fmla="*/ 580285 w 1300645"/>
                    <a:gd name="connsiteY120" fmla="*/ 263884 h 1590423"/>
                    <a:gd name="connsiteX121" fmla="*/ 580284 w 1300645"/>
                    <a:gd name="connsiteY121" fmla="*/ 263922 h 1590423"/>
                    <a:gd name="connsiteX122" fmla="*/ 577625 w 1300645"/>
                    <a:gd name="connsiteY122" fmla="*/ 258793 h 1590423"/>
                    <a:gd name="connsiteX123" fmla="*/ 577400 w 1300645"/>
                    <a:gd name="connsiteY123" fmla="*/ 259434 h 1590423"/>
                    <a:gd name="connsiteX124" fmla="*/ 579779 w 1300645"/>
                    <a:gd name="connsiteY124" fmla="*/ 267806 h 1590423"/>
                    <a:gd name="connsiteX125" fmla="*/ 580191 w 1300645"/>
                    <a:gd name="connsiteY125" fmla="*/ 267618 h 1590423"/>
                    <a:gd name="connsiteX126" fmla="*/ 580284 w 1300645"/>
                    <a:gd name="connsiteY126" fmla="*/ 263922 h 1590423"/>
                    <a:gd name="connsiteX127" fmla="*/ 580304 w 1300645"/>
                    <a:gd name="connsiteY127" fmla="*/ 263959 h 1590423"/>
                    <a:gd name="connsiteX128" fmla="*/ 580289 w 1300645"/>
                    <a:gd name="connsiteY128" fmla="*/ 263892 h 1590423"/>
                    <a:gd name="connsiteX129" fmla="*/ 584612 w 1300645"/>
                    <a:gd name="connsiteY129" fmla="*/ 273690 h 1590423"/>
                    <a:gd name="connsiteX130" fmla="*/ 584294 w 1300645"/>
                    <a:gd name="connsiteY130" fmla="*/ 274520 h 1590423"/>
                    <a:gd name="connsiteX131" fmla="*/ 581634 w 1300645"/>
                    <a:gd name="connsiteY131" fmla="*/ 271352 h 1590423"/>
                    <a:gd name="connsiteX132" fmla="*/ 586036 w 1300645"/>
                    <a:gd name="connsiteY132" fmla="*/ 277725 h 1590423"/>
                    <a:gd name="connsiteX133" fmla="*/ 260465 w 1300645"/>
                    <a:gd name="connsiteY133" fmla="*/ 366603 h 1590423"/>
                    <a:gd name="connsiteX134" fmla="*/ 264048 w 1300645"/>
                    <a:gd name="connsiteY134" fmla="*/ 362733 h 1590423"/>
                    <a:gd name="connsiteX135" fmla="*/ 266896 w 1300645"/>
                    <a:gd name="connsiteY135" fmla="*/ 360093 h 1590423"/>
                    <a:gd name="connsiteX136" fmla="*/ 263767 w 1300645"/>
                    <a:gd name="connsiteY136" fmla="*/ 355568 h 1590423"/>
                    <a:gd name="connsiteX137" fmla="*/ 262400 w 1300645"/>
                    <a:gd name="connsiteY137" fmla="*/ 356095 h 1590423"/>
                    <a:gd name="connsiteX138" fmla="*/ 257604 w 1300645"/>
                    <a:gd name="connsiteY138" fmla="*/ 357868 h 1590423"/>
                    <a:gd name="connsiteX139" fmla="*/ 257572 w 1300645"/>
                    <a:gd name="connsiteY139" fmla="*/ 357882 h 1590423"/>
                    <a:gd name="connsiteX140" fmla="*/ 621835 w 1300645"/>
                    <a:gd name="connsiteY140" fmla="*/ 271465 h 1590423"/>
                    <a:gd name="connsiteX141" fmla="*/ 617564 w 1300645"/>
                    <a:gd name="connsiteY141" fmla="*/ 266449 h 1590423"/>
                    <a:gd name="connsiteX142" fmla="*/ 619362 w 1300645"/>
                    <a:gd name="connsiteY142" fmla="*/ 269542 h 1590423"/>
                    <a:gd name="connsiteX143" fmla="*/ 617583 w 1300645"/>
                    <a:gd name="connsiteY143" fmla="*/ 269278 h 1590423"/>
                    <a:gd name="connsiteX144" fmla="*/ 617508 w 1300645"/>
                    <a:gd name="connsiteY144" fmla="*/ 270710 h 1590423"/>
                    <a:gd name="connsiteX145" fmla="*/ 621835 w 1300645"/>
                    <a:gd name="connsiteY145" fmla="*/ 271465 h 1590423"/>
                    <a:gd name="connsiteX146" fmla="*/ 581090 w 1300645"/>
                    <a:gd name="connsiteY146" fmla="*/ 287267 h 1590423"/>
                    <a:gd name="connsiteX147" fmla="*/ 581259 w 1300645"/>
                    <a:gd name="connsiteY147" fmla="*/ 286588 h 1590423"/>
                    <a:gd name="connsiteX148" fmla="*/ 577756 w 1300645"/>
                    <a:gd name="connsiteY148" fmla="*/ 284174 h 1590423"/>
                    <a:gd name="connsiteX149" fmla="*/ 576332 w 1300645"/>
                    <a:gd name="connsiteY149" fmla="*/ 285759 h 1590423"/>
                    <a:gd name="connsiteX150" fmla="*/ 581090 w 1300645"/>
                    <a:gd name="connsiteY150" fmla="*/ 287267 h 1590423"/>
                    <a:gd name="connsiteX151" fmla="*/ 618632 w 1300645"/>
                    <a:gd name="connsiteY151" fmla="*/ 277763 h 1590423"/>
                    <a:gd name="connsiteX152" fmla="*/ 620562 w 1300645"/>
                    <a:gd name="connsiteY152" fmla="*/ 275387 h 1590423"/>
                    <a:gd name="connsiteX153" fmla="*/ 606455 w 1300645"/>
                    <a:gd name="connsiteY153" fmla="*/ 270182 h 1590423"/>
                    <a:gd name="connsiteX154" fmla="*/ 604544 w 1300645"/>
                    <a:gd name="connsiteY154" fmla="*/ 275161 h 1590423"/>
                    <a:gd name="connsiteX155" fmla="*/ 604994 w 1300645"/>
                    <a:gd name="connsiteY155" fmla="*/ 276103 h 1590423"/>
                    <a:gd name="connsiteX156" fmla="*/ 607448 w 1300645"/>
                    <a:gd name="connsiteY156" fmla="*/ 272332 h 1590423"/>
                    <a:gd name="connsiteX157" fmla="*/ 611120 w 1300645"/>
                    <a:gd name="connsiteY157" fmla="*/ 274293 h 1590423"/>
                    <a:gd name="connsiteX158" fmla="*/ 612207 w 1300645"/>
                    <a:gd name="connsiteY158" fmla="*/ 274256 h 1590423"/>
                    <a:gd name="connsiteX159" fmla="*/ 614829 w 1300645"/>
                    <a:gd name="connsiteY159" fmla="*/ 276971 h 1590423"/>
                    <a:gd name="connsiteX160" fmla="*/ 618632 w 1300645"/>
                    <a:gd name="connsiteY160" fmla="*/ 277763 h 1590423"/>
                    <a:gd name="connsiteX161" fmla="*/ 631221 w 1300645"/>
                    <a:gd name="connsiteY161" fmla="*/ 275953 h 1590423"/>
                    <a:gd name="connsiteX162" fmla="*/ 631370 w 1300645"/>
                    <a:gd name="connsiteY162" fmla="*/ 274859 h 1590423"/>
                    <a:gd name="connsiteX163" fmla="*/ 626013 w 1300645"/>
                    <a:gd name="connsiteY163" fmla="*/ 270711 h 1590423"/>
                    <a:gd name="connsiteX164" fmla="*/ 626669 w 1300645"/>
                    <a:gd name="connsiteY164" fmla="*/ 268448 h 1590423"/>
                    <a:gd name="connsiteX165" fmla="*/ 624645 w 1300645"/>
                    <a:gd name="connsiteY165" fmla="*/ 268146 h 1590423"/>
                    <a:gd name="connsiteX166" fmla="*/ 624908 w 1300645"/>
                    <a:gd name="connsiteY166" fmla="*/ 269013 h 1590423"/>
                    <a:gd name="connsiteX167" fmla="*/ 623053 w 1300645"/>
                    <a:gd name="connsiteY167" fmla="*/ 272257 h 1590423"/>
                    <a:gd name="connsiteX168" fmla="*/ 631221 w 1300645"/>
                    <a:gd name="connsiteY168" fmla="*/ 275953 h 1590423"/>
                    <a:gd name="connsiteX169" fmla="*/ 645420 w 1300645"/>
                    <a:gd name="connsiteY169" fmla="*/ 278668 h 1590423"/>
                    <a:gd name="connsiteX170" fmla="*/ 646076 w 1300645"/>
                    <a:gd name="connsiteY170" fmla="*/ 274482 h 1590423"/>
                    <a:gd name="connsiteX171" fmla="*/ 644016 w 1300645"/>
                    <a:gd name="connsiteY171" fmla="*/ 276292 h 1590423"/>
                    <a:gd name="connsiteX172" fmla="*/ 642985 w 1300645"/>
                    <a:gd name="connsiteY172" fmla="*/ 274482 h 1590423"/>
                    <a:gd name="connsiteX173" fmla="*/ 642517 w 1300645"/>
                    <a:gd name="connsiteY173" fmla="*/ 275425 h 1590423"/>
                    <a:gd name="connsiteX174" fmla="*/ 645420 w 1300645"/>
                    <a:gd name="connsiteY174" fmla="*/ 278668 h 1590423"/>
                    <a:gd name="connsiteX175" fmla="*/ 620243 w 1300645"/>
                    <a:gd name="connsiteY175" fmla="*/ 292698 h 1590423"/>
                    <a:gd name="connsiteX176" fmla="*/ 619306 w 1300645"/>
                    <a:gd name="connsiteY176" fmla="*/ 290925 h 1590423"/>
                    <a:gd name="connsiteX177" fmla="*/ 619429 w 1300645"/>
                    <a:gd name="connsiteY177" fmla="*/ 290942 h 1590423"/>
                    <a:gd name="connsiteX178" fmla="*/ 644297 w 1300645"/>
                    <a:gd name="connsiteY178" fmla="*/ 289303 h 1590423"/>
                    <a:gd name="connsiteX179" fmla="*/ 644296 w 1300645"/>
                    <a:gd name="connsiteY179" fmla="*/ 284061 h 1590423"/>
                    <a:gd name="connsiteX180" fmla="*/ 648268 w 1300645"/>
                    <a:gd name="connsiteY180" fmla="*/ 287380 h 1590423"/>
                    <a:gd name="connsiteX181" fmla="*/ 648605 w 1300645"/>
                    <a:gd name="connsiteY181" fmla="*/ 282930 h 1590423"/>
                    <a:gd name="connsiteX182" fmla="*/ 644990 w 1300645"/>
                    <a:gd name="connsiteY182" fmla="*/ 282930 h 1590423"/>
                    <a:gd name="connsiteX183" fmla="*/ 638320 w 1300645"/>
                    <a:gd name="connsiteY183" fmla="*/ 277009 h 1590423"/>
                    <a:gd name="connsiteX184" fmla="*/ 639819 w 1300645"/>
                    <a:gd name="connsiteY184" fmla="*/ 270371 h 1590423"/>
                    <a:gd name="connsiteX185" fmla="*/ 636148 w 1300645"/>
                    <a:gd name="connsiteY185" fmla="*/ 264186 h 1590423"/>
                    <a:gd name="connsiteX186" fmla="*/ 636110 w 1300645"/>
                    <a:gd name="connsiteY186" fmla="*/ 263997 h 1590423"/>
                    <a:gd name="connsiteX187" fmla="*/ 636260 w 1300645"/>
                    <a:gd name="connsiteY187" fmla="*/ 263809 h 1590423"/>
                    <a:gd name="connsiteX188" fmla="*/ 637084 w 1300645"/>
                    <a:gd name="connsiteY188" fmla="*/ 262451 h 1590423"/>
                    <a:gd name="connsiteX189" fmla="*/ 635979 w 1300645"/>
                    <a:gd name="connsiteY189" fmla="*/ 258190 h 1590423"/>
                    <a:gd name="connsiteX190" fmla="*/ 632850 w 1300645"/>
                    <a:gd name="connsiteY190" fmla="*/ 258001 h 1590423"/>
                    <a:gd name="connsiteX191" fmla="*/ 632813 w 1300645"/>
                    <a:gd name="connsiteY191" fmla="*/ 259245 h 1590423"/>
                    <a:gd name="connsiteX192" fmla="*/ 635417 w 1300645"/>
                    <a:gd name="connsiteY192" fmla="*/ 262112 h 1590423"/>
                    <a:gd name="connsiteX193" fmla="*/ 635286 w 1300645"/>
                    <a:gd name="connsiteY193" fmla="*/ 263017 h 1590423"/>
                    <a:gd name="connsiteX194" fmla="*/ 629385 w 1300645"/>
                    <a:gd name="connsiteY194" fmla="*/ 261470 h 1590423"/>
                    <a:gd name="connsiteX195" fmla="*/ 629479 w 1300645"/>
                    <a:gd name="connsiteY195" fmla="*/ 260113 h 1590423"/>
                    <a:gd name="connsiteX196" fmla="*/ 630715 w 1300645"/>
                    <a:gd name="connsiteY196" fmla="*/ 260414 h 1590423"/>
                    <a:gd name="connsiteX197" fmla="*/ 630378 w 1300645"/>
                    <a:gd name="connsiteY197" fmla="*/ 255813 h 1590423"/>
                    <a:gd name="connsiteX198" fmla="*/ 626949 w 1300645"/>
                    <a:gd name="connsiteY198" fmla="*/ 255814 h 1590423"/>
                    <a:gd name="connsiteX199" fmla="*/ 628973 w 1300645"/>
                    <a:gd name="connsiteY199" fmla="*/ 263771 h 1590423"/>
                    <a:gd name="connsiteX200" fmla="*/ 629872 w 1300645"/>
                    <a:gd name="connsiteY200" fmla="*/ 263432 h 1590423"/>
                    <a:gd name="connsiteX201" fmla="*/ 631202 w 1300645"/>
                    <a:gd name="connsiteY201" fmla="*/ 265845 h 1590423"/>
                    <a:gd name="connsiteX202" fmla="*/ 633187 w 1300645"/>
                    <a:gd name="connsiteY202" fmla="*/ 266223 h 1590423"/>
                    <a:gd name="connsiteX203" fmla="*/ 632157 w 1300645"/>
                    <a:gd name="connsiteY203" fmla="*/ 264638 h 1590423"/>
                    <a:gd name="connsiteX204" fmla="*/ 632457 w 1300645"/>
                    <a:gd name="connsiteY204" fmla="*/ 263582 h 1590423"/>
                    <a:gd name="connsiteX205" fmla="*/ 634630 w 1300645"/>
                    <a:gd name="connsiteY205" fmla="*/ 266222 h 1590423"/>
                    <a:gd name="connsiteX206" fmla="*/ 636710 w 1300645"/>
                    <a:gd name="connsiteY206" fmla="*/ 271955 h 1590423"/>
                    <a:gd name="connsiteX207" fmla="*/ 634930 w 1300645"/>
                    <a:gd name="connsiteY207" fmla="*/ 273049 h 1590423"/>
                    <a:gd name="connsiteX208" fmla="*/ 634967 w 1300645"/>
                    <a:gd name="connsiteY208" fmla="*/ 273841 h 1590423"/>
                    <a:gd name="connsiteX209" fmla="*/ 638039 w 1300645"/>
                    <a:gd name="connsiteY209" fmla="*/ 274406 h 1590423"/>
                    <a:gd name="connsiteX210" fmla="*/ 633581 w 1300645"/>
                    <a:gd name="connsiteY210" fmla="*/ 274633 h 1590423"/>
                    <a:gd name="connsiteX211" fmla="*/ 635154 w 1300645"/>
                    <a:gd name="connsiteY211" fmla="*/ 279649 h 1590423"/>
                    <a:gd name="connsiteX212" fmla="*/ 630602 w 1300645"/>
                    <a:gd name="connsiteY212" fmla="*/ 282100 h 1590423"/>
                    <a:gd name="connsiteX213" fmla="*/ 631183 w 1300645"/>
                    <a:gd name="connsiteY213" fmla="*/ 285080 h 1590423"/>
                    <a:gd name="connsiteX214" fmla="*/ 635098 w 1300645"/>
                    <a:gd name="connsiteY214" fmla="*/ 284401 h 1590423"/>
                    <a:gd name="connsiteX215" fmla="*/ 637964 w 1300645"/>
                    <a:gd name="connsiteY215" fmla="*/ 285834 h 1590423"/>
                    <a:gd name="connsiteX216" fmla="*/ 643041 w 1300645"/>
                    <a:gd name="connsiteY216" fmla="*/ 285117 h 1590423"/>
                    <a:gd name="connsiteX217" fmla="*/ 644297 w 1300645"/>
                    <a:gd name="connsiteY217" fmla="*/ 289303 h 1590423"/>
                    <a:gd name="connsiteX218" fmla="*/ 677192 w 1300645"/>
                    <a:gd name="connsiteY218" fmla="*/ 291453 h 1590423"/>
                    <a:gd name="connsiteX219" fmla="*/ 677155 w 1300645"/>
                    <a:gd name="connsiteY219" fmla="*/ 291076 h 1590423"/>
                    <a:gd name="connsiteX220" fmla="*/ 677292 w 1300645"/>
                    <a:gd name="connsiteY220" fmla="*/ 291201 h 1590423"/>
                    <a:gd name="connsiteX221" fmla="*/ 632500 w 1300645"/>
                    <a:gd name="connsiteY221" fmla="*/ 1589731 h 1590423"/>
                    <a:gd name="connsiteX222" fmla="*/ 384029 w 1300645"/>
                    <a:gd name="connsiteY222" fmla="*/ 1509644 h 1590423"/>
                    <a:gd name="connsiteX223" fmla="*/ 328791 w 1300645"/>
                    <a:gd name="connsiteY223" fmla="*/ 1370128 h 1590423"/>
                    <a:gd name="connsiteX224" fmla="*/ 325238 w 1300645"/>
                    <a:gd name="connsiteY224" fmla="*/ 1318790 h 1590423"/>
                    <a:gd name="connsiteX225" fmla="*/ 327043 w 1300645"/>
                    <a:gd name="connsiteY225" fmla="*/ 1301727 h 1590423"/>
                    <a:gd name="connsiteX226" fmla="*/ 87300 w 1300645"/>
                    <a:gd name="connsiteY226" fmla="*/ 426035 h 1590423"/>
                    <a:gd name="connsiteX227" fmla="*/ 1533 w 1300645"/>
                    <a:gd name="connsiteY227" fmla="*/ 105948 h 1590423"/>
                    <a:gd name="connsiteX228" fmla="*/ 28833 w 1300645"/>
                    <a:gd name="connsiteY228" fmla="*/ 41243 h 1590423"/>
                    <a:gd name="connsiteX229" fmla="*/ 172174 w 1300645"/>
                    <a:gd name="connsiteY229" fmla="*/ 284 h 1590423"/>
                    <a:gd name="connsiteX230" fmla="*/ 344087 w 1300645"/>
                    <a:gd name="connsiteY230" fmla="*/ 94509 h 1590423"/>
                    <a:gd name="connsiteX231" fmla="*/ 472159 w 1300645"/>
                    <a:gd name="connsiteY231" fmla="*/ 158392 h 1590423"/>
                    <a:gd name="connsiteX232" fmla="*/ 505994 w 1300645"/>
                    <a:gd name="connsiteY232" fmla="*/ 173858 h 1590423"/>
                    <a:gd name="connsiteX233" fmla="*/ 509473 w 1300645"/>
                    <a:gd name="connsiteY233" fmla="*/ 173559 h 1590423"/>
                    <a:gd name="connsiteX234" fmla="*/ 506992 w 1300645"/>
                    <a:gd name="connsiteY234" fmla="*/ 174313 h 1590423"/>
                    <a:gd name="connsiteX235" fmla="*/ 512514 w 1300645"/>
                    <a:gd name="connsiteY235" fmla="*/ 176838 h 1590423"/>
                    <a:gd name="connsiteX236" fmla="*/ 520413 w 1300645"/>
                    <a:gd name="connsiteY236" fmla="*/ 178613 h 1590423"/>
                    <a:gd name="connsiteX237" fmla="*/ 522193 w 1300645"/>
                    <a:gd name="connsiteY237" fmla="*/ 178235 h 1590423"/>
                    <a:gd name="connsiteX238" fmla="*/ 527420 w 1300645"/>
                    <a:gd name="connsiteY238" fmla="*/ 176123 h 1590423"/>
                    <a:gd name="connsiteX239" fmla="*/ 533864 w 1300645"/>
                    <a:gd name="connsiteY239" fmla="*/ 175972 h 1590423"/>
                    <a:gd name="connsiteX240" fmla="*/ 534931 w 1300645"/>
                    <a:gd name="connsiteY240" fmla="*/ 177783 h 1590423"/>
                    <a:gd name="connsiteX241" fmla="*/ 535756 w 1300645"/>
                    <a:gd name="connsiteY241" fmla="*/ 183855 h 1590423"/>
                    <a:gd name="connsiteX242" fmla="*/ 536224 w 1300645"/>
                    <a:gd name="connsiteY242" fmla="*/ 183666 h 1590423"/>
                    <a:gd name="connsiteX243" fmla="*/ 536561 w 1300645"/>
                    <a:gd name="connsiteY243" fmla="*/ 179970 h 1590423"/>
                    <a:gd name="connsiteX244" fmla="*/ 538397 w 1300645"/>
                    <a:gd name="connsiteY244" fmla="*/ 183855 h 1590423"/>
                    <a:gd name="connsiteX245" fmla="*/ 538397 w 1300645"/>
                    <a:gd name="connsiteY245" fmla="*/ 179819 h 1590423"/>
                    <a:gd name="connsiteX246" fmla="*/ 540214 w 1300645"/>
                    <a:gd name="connsiteY246" fmla="*/ 179367 h 1590423"/>
                    <a:gd name="connsiteX247" fmla="*/ 544766 w 1300645"/>
                    <a:gd name="connsiteY247" fmla="*/ 179254 h 1590423"/>
                    <a:gd name="connsiteX248" fmla="*/ 546359 w 1300645"/>
                    <a:gd name="connsiteY248" fmla="*/ 176161 h 1590423"/>
                    <a:gd name="connsiteX249" fmla="*/ 550855 w 1300645"/>
                    <a:gd name="connsiteY249" fmla="*/ 178537 h 1590423"/>
                    <a:gd name="connsiteX250" fmla="*/ 550518 w 1300645"/>
                    <a:gd name="connsiteY250" fmla="*/ 180234 h 1590423"/>
                    <a:gd name="connsiteX251" fmla="*/ 553047 w 1300645"/>
                    <a:gd name="connsiteY251" fmla="*/ 182158 h 1590423"/>
                    <a:gd name="connsiteX252" fmla="*/ 555782 w 1300645"/>
                    <a:gd name="connsiteY252" fmla="*/ 180272 h 1590423"/>
                    <a:gd name="connsiteX253" fmla="*/ 555557 w 1300645"/>
                    <a:gd name="connsiteY253" fmla="*/ 176764 h 1590423"/>
                    <a:gd name="connsiteX254" fmla="*/ 558198 w 1300645"/>
                    <a:gd name="connsiteY254" fmla="*/ 180913 h 1590423"/>
                    <a:gd name="connsiteX255" fmla="*/ 562095 w 1300645"/>
                    <a:gd name="connsiteY255" fmla="*/ 177519 h 1590423"/>
                    <a:gd name="connsiteX256" fmla="*/ 563130 w 1300645"/>
                    <a:gd name="connsiteY256" fmla="*/ 180110 h 1590423"/>
                    <a:gd name="connsiteX257" fmla="*/ 562638 w 1300645"/>
                    <a:gd name="connsiteY257" fmla="*/ 181630 h 1590423"/>
                    <a:gd name="connsiteX258" fmla="*/ 564099 w 1300645"/>
                    <a:gd name="connsiteY258" fmla="*/ 182535 h 1590423"/>
                    <a:gd name="connsiteX259" fmla="*/ 563130 w 1300645"/>
                    <a:gd name="connsiteY259" fmla="*/ 180110 h 1590423"/>
                    <a:gd name="connsiteX260" fmla="*/ 563200 w 1300645"/>
                    <a:gd name="connsiteY260" fmla="*/ 179895 h 1590423"/>
                    <a:gd name="connsiteX261" fmla="*/ 565748 w 1300645"/>
                    <a:gd name="connsiteY261" fmla="*/ 182421 h 1590423"/>
                    <a:gd name="connsiteX262" fmla="*/ 567434 w 1300645"/>
                    <a:gd name="connsiteY262" fmla="*/ 187589 h 1590423"/>
                    <a:gd name="connsiteX263" fmla="*/ 573972 w 1300645"/>
                    <a:gd name="connsiteY263" fmla="*/ 186306 h 1590423"/>
                    <a:gd name="connsiteX264" fmla="*/ 572529 w 1300645"/>
                    <a:gd name="connsiteY264" fmla="*/ 188230 h 1590423"/>
                    <a:gd name="connsiteX265" fmla="*/ 575733 w 1300645"/>
                    <a:gd name="connsiteY265" fmla="*/ 189135 h 1590423"/>
                    <a:gd name="connsiteX266" fmla="*/ 578355 w 1300645"/>
                    <a:gd name="connsiteY266" fmla="*/ 187515 h 1590423"/>
                    <a:gd name="connsiteX267" fmla="*/ 577906 w 1300645"/>
                    <a:gd name="connsiteY267" fmla="*/ 190983 h 1590423"/>
                    <a:gd name="connsiteX268" fmla="*/ 586842 w 1300645"/>
                    <a:gd name="connsiteY268" fmla="*/ 194377 h 1590423"/>
                    <a:gd name="connsiteX269" fmla="*/ 589388 w 1300645"/>
                    <a:gd name="connsiteY269" fmla="*/ 192364 h 1590423"/>
                    <a:gd name="connsiteX270" fmla="*/ 588453 w 1300645"/>
                    <a:gd name="connsiteY270" fmla="*/ 193321 h 1590423"/>
                    <a:gd name="connsiteX271" fmla="*/ 592630 w 1300645"/>
                    <a:gd name="connsiteY271" fmla="*/ 197960 h 1590423"/>
                    <a:gd name="connsiteX272" fmla="*/ 592930 w 1300645"/>
                    <a:gd name="connsiteY272" fmla="*/ 196866 h 1590423"/>
                    <a:gd name="connsiteX273" fmla="*/ 591188 w 1300645"/>
                    <a:gd name="connsiteY273" fmla="*/ 194792 h 1590423"/>
                    <a:gd name="connsiteX274" fmla="*/ 591056 w 1300645"/>
                    <a:gd name="connsiteY274" fmla="*/ 193736 h 1590423"/>
                    <a:gd name="connsiteX275" fmla="*/ 594859 w 1300645"/>
                    <a:gd name="connsiteY275" fmla="*/ 192152 h 1590423"/>
                    <a:gd name="connsiteX276" fmla="*/ 599936 w 1300645"/>
                    <a:gd name="connsiteY276" fmla="*/ 192340 h 1590423"/>
                    <a:gd name="connsiteX277" fmla="*/ 601191 w 1300645"/>
                    <a:gd name="connsiteY277" fmla="*/ 193208 h 1590423"/>
                    <a:gd name="connsiteX278" fmla="*/ 600292 w 1300645"/>
                    <a:gd name="connsiteY278" fmla="*/ 197092 h 1590423"/>
                    <a:gd name="connsiteX279" fmla="*/ 603907 w 1300645"/>
                    <a:gd name="connsiteY279" fmla="*/ 198601 h 1590423"/>
                    <a:gd name="connsiteX280" fmla="*/ 605444 w 1300645"/>
                    <a:gd name="connsiteY280" fmla="*/ 196074 h 1590423"/>
                    <a:gd name="connsiteX281" fmla="*/ 608066 w 1300645"/>
                    <a:gd name="connsiteY281" fmla="*/ 200901 h 1590423"/>
                    <a:gd name="connsiteX282" fmla="*/ 603552 w 1300645"/>
                    <a:gd name="connsiteY282" fmla="*/ 200901 h 1590423"/>
                    <a:gd name="connsiteX283" fmla="*/ 603552 w 1300645"/>
                    <a:gd name="connsiteY283" fmla="*/ 202033 h 1590423"/>
                    <a:gd name="connsiteX284" fmla="*/ 610431 w 1300645"/>
                    <a:gd name="connsiteY284" fmla="*/ 204106 h 1590423"/>
                    <a:gd name="connsiteX285" fmla="*/ 610576 w 1300645"/>
                    <a:gd name="connsiteY285" fmla="*/ 204183 h 1590423"/>
                    <a:gd name="connsiteX286" fmla="*/ 610578 w 1300645"/>
                    <a:gd name="connsiteY286" fmla="*/ 204151 h 1590423"/>
                    <a:gd name="connsiteX287" fmla="*/ 612937 w 1300645"/>
                    <a:gd name="connsiteY287" fmla="*/ 204862 h 1590423"/>
                    <a:gd name="connsiteX288" fmla="*/ 610708 w 1300645"/>
                    <a:gd name="connsiteY288" fmla="*/ 201769 h 1590423"/>
                    <a:gd name="connsiteX289" fmla="*/ 610578 w 1300645"/>
                    <a:gd name="connsiteY289" fmla="*/ 204151 h 1590423"/>
                    <a:gd name="connsiteX290" fmla="*/ 610431 w 1300645"/>
                    <a:gd name="connsiteY290" fmla="*/ 204106 h 1590423"/>
                    <a:gd name="connsiteX291" fmla="*/ 608572 w 1300645"/>
                    <a:gd name="connsiteY291" fmla="*/ 203127 h 1590423"/>
                    <a:gd name="connsiteX292" fmla="*/ 610033 w 1300645"/>
                    <a:gd name="connsiteY292" fmla="*/ 198978 h 1590423"/>
                    <a:gd name="connsiteX293" fmla="*/ 612525 w 1300645"/>
                    <a:gd name="connsiteY293" fmla="*/ 198940 h 1590423"/>
                    <a:gd name="connsiteX294" fmla="*/ 615504 w 1300645"/>
                    <a:gd name="connsiteY294" fmla="*/ 201995 h 1590423"/>
                    <a:gd name="connsiteX295" fmla="*/ 616983 w 1300645"/>
                    <a:gd name="connsiteY295" fmla="*/ 204145 h 1590423"/>
                    <a:gd name="connsiteX296" fmla="*/ 615878 w 1300645"/>
                    <a:gd name="connsiteY296" fmla="*/ 206596 h 1590423"/>
                    <a:gd name="connsiteX297" fmla="*/ 619437 w 1300645"/>
                    <a:gd name="connsiteY297" fmla="*/ 207162 h 1590423"/>
                    <a:gd name="connsiteX298" fmla="*/ 618463 w 1300645"/>
                    <a:gd name="connsiteY298" fmla="*/ 210255 h 1590423"/>
                    <a:gd name="connsiteX299" fmla="*/ 618744 w 1300645"/>
                    <a:gd name="connsiteY299" fmla="*/ 211235 h 1590423"/>
                    <a:gd name="connsiteX300" fmla="*/ 621236 w 1300645"/>
                    <a:gd name="connsiteY300" fmla="*/ 210858 h 1590423"/>
                    <a:gd name="connsiteX301" fmla="*/ 623334 w 1300645"/>
                    <a:gd name="connsiteY301" fmla="*/ 212329 h 1590423"/>
                    <a:gd name="connsiteX302" fmla="*/ 630153 w 1300645"/>
                    <a:gd name="connsiteY302" fmla="*/ 215686 h 1590423"/>
                    <a:gd name="connsiteX303" fmla="*/ 632439 w 1300645"/>
                    <a:gd name="connsiteY303" fmla="*/ 216930 h 1590423"/>
                    <a:gd name="connsiteX304" fmla="*/ 633581 w 1300645"/>
                    <a:gd name="connsiteY304" fmla="*/ 221531 h 1590423"/>
                    <a:gd name="connsiteX305" fmla="*/ 636035 w 1300645"/>
                    <a:gd name="connsiteY305" fmla="*/ 222059 h 1590423"/>
                    <a:gd name="connsiteX306" fmla="*/ 636110 w 1300645"/>
                    <a:gd name="connsiteY306" fmla="*/ 223304 h 1590423"/>
                    <a:gd name="connsiteX307" fmla="*/ 632420 w 1300645"/>
                    <a:gd name="connsiteY307" fmla="*/ 223379 h 1590423"/>
                    <a:gd name="connsiteX308" fmla="*/ 628036 w 1300645"/>
                    <a:gd name="connsiteY308" fmla="*/ 218099 h 1590423"/>
                    <a:gd name="connsiteX309" fmla="*/ 627605 w 1300645"/>
                    <a:gd name="connsiteY309" fmla="*/ 220739 h 1590423"/>
                    <a:gd name="connsiteX310" fmla="*/ 625900 w 1300645"/>
                    <a:gd name="connsiteY310" fmla="*/ 219042 h 1590423"/>
                    <a:gd name="connsiteX311" fmla="*/ 626238 w 1300645"/>
                    <a:gd name="connsiteY311" fmla="*/ 221984 h 1590423"/>
                    <a:gd name="connsiteX312" fmla="*/ 624777 w 1300645"/>
                    <a:gd name="connsiteY312" fmla="*/ 219910 h 1590423"/>
                    <a:gd name="connsiteX313" fmla="*/ 621967 w 1300645"/>
                    <a:gd name="connsiteY313" fmla="*/ 218514 h 1590423"/>
                    <a:gd name="connsiteX314" fmla="*/ 620224 w 1300645"/>
                    <a:gd name="connsiteY314" fmla="*/ 217458 h 1590423"/>
                    <a:gd name="connsiteX315" fmla="*/ 616796 w 1300645"/>
                    <a:gd name="connsiteY315" fmla="*/ 215006 h 1590423"/>
                    <a:gd name="connsiteX316" fmla="*/ 616290 w 1300645"/>
                    <a:gd name="connsiteY316" fmla="*/ 210406 h 1590423"/>
                    <a:gd name="connsiteX317" fmla="*/ 615878 w 1300645"/>
                    <a:gd name="connsiteY317" fmla="*/ 210519 h 1590423"/>
                    <a:gd name="connsiteX318" fmla="*/ 615822 w 1300645"/>
                    <a:gd name="connsiteY318" fmla="*/ 212895 h 1590423"/>
                    <a:gd name="connsiteX319" fmla="*/ 604863 w 1300645"/>
                    <a:gd name="connsiteY319" fmla="*/ 209991 h 1590423"/>
                    <a:gd name="connsiteX320" fmla="*/ 593660 w 1300645"/>
                    <a:gd name="connsiteY320" fmla="*/ 204824 h 1590423"/>
                    <a:gd name="connsiteX321" fmla="*/ 591843 w 1300645"/>
                    <a:gd name="connsiteY321" fmla="*/ 206106 h 1590423"/>
                    <a:gd name="connsiteX322" fmla="*/ 594166 w 1300645"/>
                    <a:gd name="connsiteY322" fmla="*/ 209311 h 1590423"/>
                    <a:gd name="connsiteX323" fmla="*/ 587272 w 1300645"/>
                    <a:gd name="connsiteY323" fmla="*/ 206294 h 1590423"/>
                    <a:gd name="connsiteX324" fmla="*/ 588902 w 1300645"/>
                    <a:gd name="connsiteY324" fmla="*/ 205088 h 1590423"/>
                    <a:gd name="connsiteX325" fmla="*/ 587834 w 1300645"/>
                    <a:gd name="connsiteY325" fmla="*/ 203617 h 1590423"/>
                    <a:gd name="connsiteX326" fmla="*/ 580978 w 1300645"/>
                    <a:gd name="connsiteY326" fmla="*/ 202033 h 1590423"/>
                    <a:gd name="connsiteX327" fmla="*/ 579067 w 1300645"/>
                    <a:gd name="connsiteY327" fmla="*/ 204522 h 1590423"/>
                    <a:gd name="connsiteX328" fmla="*/ 577194 w 1300645"/>
                    <a:gd name="connsiteY328" fmla="*/ 200185 h 1590423"/>
                    <a:gd name="connsiteX329" fmla="*/ 575302 w 1300645"/>
                    <a:gd name="connsiteY329" fmla="*/ 199921 h 1590423"/>
                    <a:gd name="connsiteX330" fmla="*/ 572417 w 1300645"/>
                    <a:gd name="connsiteY330" fmla="*/ 199468 h 1590423"/>
                    <a:gd name="connsiteX331" fmla="*/ 572042 w 1300645"/>
                    <a:gd name="connsiteY331" fmla="*/ 200298 h 1590423"/>
                    <a:gd name="connsiteX332" fmla="*/ 572810 w 1300645"/>
                    <a:gd name="connsiteY332" fmla="*/ 202900 h 1590423"/>
                    <a:gd name="connsiteX333" fmla="*/ 577175 w 1300645"/>
                    <a:gd name="connsiteY333" fmla="*/ 205578 h 1590423"/>
                    <a:gd name="connsiteX334" fmla="*/ 578243 w 1300645"/>
                    <a:gd name="connsiteY334" fmla="*/ 205088 h 1590423"/>
                    <a:gd name="connsiteX335" fmla="*/ 575995 w 1300645"/>
                    <a:gd name="connsiteY335" fmla="*/ 210217 h 1590423"/>
                    <a:gd name="connsiteX336" fmla="*/ 571874 w 1300645"/>
                    <a:gd name="connsiteY336" fmla="*/ 208406 h 1590423"/>
                    <a:gd name="connsiteX337" fmla="*/ 568576 w 1300645"/>
                    <a:gd name="connsiteY337" fmla="*/ 207803 h 1590423"/>
                    <a:gd name="connsiteX338" fmla="*/ 567902 w 1300645"/>
                    <a:gd name="connsiteY338" fmla="*/ 205993 h 1590423"/>
                    <a:gd name="connsiteX339" fmla="*/ 570281 w 1300645"/>
                    <a:gd name="connsiteY339" fmla="*/ 206710 h 1590423"/>
                    <a:gd name="connsiteX340" fmla="*/ 569701 w 1300645"/>
                    <a:gd name="connsiteY340" fmla="*/ 205729 h 1590423"/>
                    <a:gd name="connsiteX341" fmla="*/ 571480 w 1300645"/>
                    <a:gd name="connsiteY341" fmla="*/ 203617 h 1590423"/>
                    <a:gd name="connsiteX342" fmla="*/ 568726 w 1300645"/>
                    <a:gd name="connsiteY342" fmla="*/ 200638 h 1590423"/>
                    <a:gd name="connsiteX343" fmla="*/ 568089 w 1300645"/>
                    <a:gd name="connsiteY343" fmla="*/ 198639 h 1590423"/>
                    <a:gd name="connsiteX344" fmla="*/ 565992 w 1300645"/>
                    <a:gd name="connsiteY344" fmla="*/ 196300 h 1590423"/>
                    <a:gd name="connsiteX345" fmla="*/ 564661 w 1300645"/>
                    <a:gd name="connsiteY345" fmla="*/ 195773 h 1590423"/>
                    <a:gd name="connsiteX346" fmla="*/ 562975 w 1300645"/>
                    <a:gd name="connsiteY346" fmla="*/ 193698 h 1590423"/>
                    <a:gd name="connsiteX347" fmla="*/ 563219 w 1300645"/>
                    <a:gd name="connsiteY347" fmla="*/ 198036 h 1590423"/>
                    <a:gd name="connsiteX348" fmla="*/ 562619 w 1300645"/>
                    <a:gd name="connsiteY348" fmla="*/ 198752 h 1590423"/>
                    <a:gd name="connsiteX349" fmla="*/ 562057 w 1300645"/>
                    <a:gd name="connsiteY349" fmla="*/ 195433 h 1590423"/>
                    <a:gd name="connsiteX350" fmla="*/ 561439 w 1300645"/>
                    <a:gd name="connsiteY350" fmla="*/ 195923 h 1590423"/>
                    <a:gd name="connsiteX351" fmla="*/ 559922 w 1300645"/>
                    <a:gd name="connsiteY351" fmla="*/ 201015 h 1590423"/>
                    <a:gd name="connsiteX352" fmla="*/ 559903 w 1300645"/>
                    <a:gd name="connsiteY352" fmla="*/ 204183 h 1590423"/>
                    <a:gd name="connsiteX353" fmla="*/ 558648 w 1300645"/>
                    <a:gd name="connsiteY353" fmla="*/ 203391 h 1590423"/>
                    <a:gd name="connsiteX354" fmla="*/ 558367 w 1300645"/>
                    <a:gd name="connsiteY354" fmla="*/ 199657 h 1590423"/>
                    <a:gd name="connsiteX355" fmla="*/ 559959 w 1300645"/>
                    <a:gd name="connsiteY355" fmla="*/ 193811 h 1590423"/>
                    <a:gd name="connsiteX356" fmla="*/ 556774 w 1300645"/>
                    <a:gd name="connsiteY356" fmla="*/ 196715 h 1590423"/>
                    <a:gd name="connsiteX357" fmla="*/ 554133 w 1300645"/>
                    <a:gd name="connsiteY357" fmla="*/ 196527 h 1590423"/>
                    <a:gd name="connsiteX358" fmla="*/ 550790 w 1300645"/>
                    <a:gd name="connsiteY358" fmla="*/ 197194 h 1590423"/>
                    <a:gd name="connsiteX359" fmla="*/ 551132 w 1300645"/>
                    <a:gd name="connsiteY359" fmla="*/ 197546 h 1590423"/>
                    <a:gd name="connsiteX360" fmla="*/ 553122 w 1300645"/>
                    <a:gd name="connsiteY360" fmla="*/ 197470 h 1590423"/>
                    <a:gd name="connsiteX361" fmla="*/ 554451 w 1300645"/>
                    <a:gd name="connsiteY361" fmla="*/ 200962 h 1590423"/>
                    <a:gd name="connsiteX362" fmla="*/ 554844 w 1300645"/>
                    <a:gd name="connsiteY362" fmla="*/ 201366 h 1590423"/>
                    <a:gd name="connsiteX363" fmla="*/ 557224 w 1300645"/>
                    <a:gd name="connsiteY363" fmla="*/ 199582 h 1590423"/>
                    <a:gd name="connsiteX364" fmla="*/ 556293 w 1300645"/>
                    <a:gd name="connsiteY364" fmla="*/ 202857 h 1590423"/>
                    <a:gd name="connsiteX365" fmla="*/ 558710 w 1300645"/>
                    <a:gd name="connsiteY365" fmla="*/ 205345 h 1590423"/>
                    <a:gd name="connsiteX366" fmla="*/ 563188 w 1300645"/>
                    <a:gd name="connsiteY366" fmla="*/ 211182 h 1590423"/>
                    <a:gd name="connsiteX367" fmla="*/ 566703 w 1300645"/>
                    <a:gd name="connsiteY367" fmla="*/ 212404 h 1590423"/>
                    <a:gd name="connsiteX368" fmla="*/ 566722 w 1300645"/>
                    <a:gd name="connsiteY368" fmla="*/ 213234 h 1590423"/>
                    <a:gd name="connsiteX369" fmla="*/ 565534 w 1300645"/>
                    <a:gd name="connsiteY369" fmla="*/ 214239 h 1590423"/>
                    <a:gd name="connsiteX370" fmla="*/ 565650 w 1300645"/>
                    <a:gd name="connsiteY370" fmla="*/ 214391 h 1590423"/>
                    <a:gd name="connsiteX371" fmla="*/ 569494 w 1300645"/>
                    <a:gd name="connsiteY371" fmla="*/ 215497 h 1590423"/>
                    <a:gd name="connsiteX372" fmla="*/ 569832 w 1300645"/>
                    <a:gd name="connsiteY372" fmla="*/ 215233 h 1590423"/>
                    <a:gd name="connsiteX373" fmla="*/ 573765 w 1300645"/>
                    <a:gd name="connsiteY373" fmla="*/ 213121 h 1590423"/>
                    <a:gd name="connsiteX374" fmla="*/ 577400 w 1300645"/>
                    <a:gd name="connsiteY374" fmla="*/ 213083 h 1590423"/>
                    <a:gd name="connsiteX375" fmla="*/ 574740 w 1300645"/>
                    <a:gd name="connsiteY375" fmla="*/ 217156 h 1590423"/>
                    <a:gd name="connsiteX376" fmla="*/ 572379 w 1300645"/>
                    <a:gd name="connsiteY376" fmla="*/ 219193 h 1590423"/>
                    <a:gd name="connsiteX377" fmla="*/ 572304 w 1300645"/>
                    <a:gd name="connsiteY377" fmla="*/ 220173 h 1590423"/>
                    <a:gd name="connsiteX378" fmla="*/ 575508 w 1300645"/>
                    <a:gd name="connsiteY378" fmla="*/ 221720 h 1590423"/>
                    <a:gd name="connsiteX379" fmla="*/ 579685 w 1300645"/>
                    <a:gd name="connsiteY379" fmla="*/ 223341 h 1590423"/>
                    <a:gd name="connsiteX380" fmla="*/ 583282 w 1300645"/>
                    <a:gd name="connsiteY380" fmla="*/ 222172 h 1590423"/>
                    <a:gd name="connsiteX381" fmla="*/ 582926 w 1300645"/>
                    <a:gd name="connsiteY381" fmla="*/ 219457 h 1590423"/>
                    <a:gd name="connsiteX382" fmla="*/ 584425 w 1300645"/>
                    <a:gd name="connsiteY382" fmla="*/ 219721 h 1590423"/>
                    <a:gd name="connsiteX383" fmla="*/ 586205 w 1300645"/>
                    <a:gd name="connsiteY383" fmla="*/ 219834 h 1590423"/>
                    <a:gd name="connsiteX384" fmla="*/ 589801 w 1300645"/>
                    <a:gd name="connsiteY384" fmla="*/ 221418 h 1590423"/>
                    <a:gd name="connsiteX385" fmla="*/ 592667 w 1300645"/>
                    <a:gd name="connsiteY385" fmla="*/ 222701 h 1590423"/>
                    <a:gd name="connsiteX386" fmla="*/ 599336 w 1300645"/>
                    <a:gd name="connsiteY386" fmla="*/ 224624 h 1590423"/>
                    <a:gd name="connsiteX387" fmla="*/ 604376 w 1300645"/>
                    <a:gd name="connsiteY387" fmla="*/ 229376 h 1590423"/>
                    <a:gd name="connsiteX388" fmla="*/ 604348 w 1300645"/>
                    <a:gd name="connsiteY388" fmla="*/ 229385 h 1590423"/>
                    <a:gd name="connsiteX389" fmla="*/ 604320 w 1300645"/>
                    <a:gd name="connsiteY389" fmla="*/ 229376 h 1590423"/>
                    <a:gd name="connsiteX390" fmla="*/ 604342 w 1300645"/>
                    <a:gd name="connsiteY390" fmla="*/ 229387 h 1590423"/>
                    <a:gd name="connsiteX391" fmla="*/ 600892 w 1300645"/>
                    <a:gd name="connsiteY391" fmla="*/ 230583 h 1590423"/>
                    <a:gd name="connsiteX392" fmla="*/ 600929 w 1300645"/>
                    <a:gd name="connsiteY392" fmla="*/ 232091 h 1590423"/>
                    <a:gd name="connsiteX393" fmla="*/ 608235 w 1300645"/>
                    <a:gd name="connsiteY393" fmla="*/ 232959 h 1590423"/>
                    <a:gd name="connsiteX394" fmla="*/ 608366 w 1300645"/>
                    <a:gd name="connsiteY394" fmla="*/ 231525 h 1590423"/>
                    <a:gd name="connsiteX395" fmla="*/ 604342 w 1300645"/>
                    <a:gd name="connsiteY395" fmla="*/ 229387 h 1590423"/>
                    <a:gd name="connsiteX396" fmla="*/ 604348 w 1300645"/>
                    <a:gd name="connsiteY396" fmla="*/ 229385 h 1590423"/>
                    <a:gd name="connsiteX397" fmla="*/ 617377 w 1300645"/>
                    <a:gd name="connsiteY397" fmla="*/ 233600 h 1590423"/>
                    <a:gd name="connsiteX398" fmla="*/ 618332 w 1300645"/>
                    <a:gd name="connsiteY398" fmla="*/ 234316 h 1590423"/>
                    <a:gd name="connsiteX399" fmla="*/ 621554 w 1300645"/>
                    <a:gd name="connsiteY399" fmla="*/ 237899 h 1590423"/>
                    <a:gd name="connsiteX400" fmla="*/ 631502 w 1300645"/>
                    <a:gd name="connsiteY400" fmla="*/ 241030 h 1590423"/>
                    <a:gd name="connsiteX401" fmla="*/ 633019 w 1300645"/>
                    <a:gd name="connsiteY401" fmla="*/ 242199 h 1590423"/>
                    <a:gd name="connsiteX402" fmla="*/ 637028 w 1300645"/>
                    <a:gd name="connsiteY402" fmla="*/ 244687 h 1590423"/>
                    <a:gd name="connsiteX403" fmla="*/ 637496 w 1300645"/>
                    <a:gd name="connsiteY403" fmla="*/ 245178 h 1590423"/>
                    <a:gd name="connsiteX404" fmla="*/ 636785 w 1300645"/>
                    <a:gd name="connsiteY404" fmla="*/ 248836 h 1590423"/>
                    <a:gd name="connsiteX405" fmla="*/ 635155 w 1300645"/>
                    <a:gd name="connsiteY405" fmla="*/ 247780 h 1590423"/>
                    <a:gd name="connsiteX406" fmla="*/ 633132 w 1300645"/>
                    <a:gd name="connsiteY406" fmla="*/ 249402 h 1590423"/>
                    <a:gd name="connsiteX407" fmla="*/ 635604 w 1300645"/>
                    <a:gd name="connsiteY407" fmla="*/ 251212 h 1590423"/>
                    <a:gd name="connsiteX408" fmla="*/ 639182 w 1300645"/>
                    <a:gd name="connsiteY408" fmla="*/ 254380 h 1590423"/>
                    <a:gd name="connsiteX409" fmla="*/ 641861 w 1300645"/>
                    <a:gd name="connsiteY409" fmla="*/ 254946 h 1590423"/>
                    <a:gd name="connsiteX410" fmla="*/ 641599 w 1300645"/>
                    <a:gd name="connsiteY410" fmla="*/ 248949 h 1590423"/>
                    <a:gd name="connsiteX411" fmla="*/ 641299 w 1300645"/>
                    <a:gd name="connsiteY411" fmla="*/ 247290 h 1590423"/>
                    <a:gd name="connsiteX412" fmla="*/ 641168 w 1300645"/>
                    <a:gd name="connsiteY412" fmla="*/ 244311 h 1590423"/>
                    <a:gd name="connsiteX413" fmla="*/ 642329 w 1300645"/>
                    <a:gd name="connsiteY413" fmla="*/ 244462 h 1590423"/>
                    <a:gd name="connsiteX414" fmla="*/ 643135 w 1300645"/>
                    <a:gd name="connsiteY414" fmla="*/ 247554 h 1590423"/>
                    <a:gd name="connsiteX415" fmla="*/ 642948 w 1300645"/>
                    <a:gd name="connsiteY415" fmla="*/ 249779 h 1590423"/>
                    <a:gd name="connsiteX416" fmla="*/ 647743 w 1300645"/>
                    <a:gd name="connsiteY416" fmla="*/ 255323 h 1590423"/>
                    <a:gd name="connsiteX417" fmla="*/ 651434 w 1300645"/>
                    <a:gd name="connsiteY417" fmla="*/ 256945 h 1590423"/>
                    <a:gd name="connsiteX418" fmla="*/ 655536 w 1300645"/>
                    <a:gd name="connsiteY418" fmla="*/ 258076 h 1590423"/>
                    <a:gd name="connsiteX419" fmla="*/ 655742 w 1300645"/>
                    <a:gd name="connsiteY419" fmla="*/ 259509 h 1590423"/>
                    <a:gd name="connsiteX420" fmla="*/ 653307 w 1300645"/>
                    <a:gd name="connsiteY420" fmla="*/ 262979 h 1590423"/>
                    <a:gd name="connsiteX421" fmla="*/ 654244 w 1300645"/>
                    <a:gd name="connsiteY421" fmla="*/ 264601 h 1590423"/>
                    <a:gd name="connsiteX422" fmla="*/ 657372 w 1300645"/>
                    <a:gd name="connsiteY422" fmla="*/ 261734 h 1590423"/>
                    <a:gd name="connsiteX423" fmla="*/ 657728 w 1300645"/>
                    <a:gd name="connsiteY423" fmla="*/ 261583 h 1590423"/>
                    <a:gd name="connsiteX424" fmla="*/ 662955 w 1300645"/>
                    <a:gd name="connsiteY424" fmla="*/ 265430 h 1590423"/>
                    <a:gd name="connsiteX425" fmla="*/ 665952 w 1300645"/>
                    <a:gd name="connsiteY425" fmla="*/ 266863 h 1590423"/>
                    <a:gd name="connsiteX426" fmla="*/ 668687 w 1300645"/>
                    <a:gd name="connsiteY426" fmla="*/ 268447 h 1590423"/>
                    <a:gd name="connsiteX427" fmla="*/ 664959 w 1300645"/>
                    <a:gd name="connsiteY427" fmla="*/ 271163 h 1590423"/>
                    <a:gd name="connsiteX428" fmla="*/ 670354 w 1300645"/>
                    <a:gd name="connsiteY428" fmla="*/ 272143 h 1590423"/>
                    <a:gd name="connsiteX429" fmla="*/ 669886 w 1300645"/>
                    <a:gd name="connsiteY429" fmla="*/ 273162 h 1590423"/>
                    <a:gd name="connsiteX430" fmla="*/ 673933 w 1300645"/>
                    <a:gd name="connsiteY430" fmla="*/ 276254 h 1590423"/>
                    <a:gd name="connsiteX431" fmla="*/ 672958 w 1300645"/>
                    <a:gd name="connsiteY431" fmla="*/ 278668 h 1590423"/>
                    <a:gd name="connsiteX432" fmla="*/ 674570 w 1300645"/>
                    <a:gd name="connsiteY432" fmla="*/ 279234 h 1590423"/>
                    <a:gd name="connsiteX433" fmla="*/ 676705 w 1300645"/>
                    <a:gd name="connsiteY433" fmla="*/ 278329 h 1590423"/>
                    <a:gd name="connsiteX434" fmla="*/ 681951 w 1300645"/>
                    <a:gd name="connsiteY434" fmla="*/ 284438 h 1590423"/>
                    <a:gd name="connsiteX435" fmla="*/ 684967 w 1300645"/>
                    <a:gd name="connsiteY435" fmla="*/ 285419 h 1590423"/>
                    <a:gd name="connsiteX436" fmla="*/ 685229 w 1300645"/>
                    <a:gd name="connsiteY436" fmla="*/ 284401 h 1590423"/>
                    <a:gd name="connsiteX437" fmla="*/ 685510 w 1300645"/>
                    <a:gd name="connsiteY437" fmla="*/ 287116 h 1590423"/>
                    <a:gd name="connsiteX438" fmla="*/ 681613 w 1300645"/>
                    <a:gd name="connsiteY438" fmla="*/ 286701 h 1590423"/>
                    <a:gd name="connsiteX439" fmla="*/ 680396 w 1300645"/>
                    <a:gd name="connsiteY439" fmla="*/ 284816 h 1590423"/>
                    <a:gd name="connsiteX440" fmla="*/ 672827 w 1300645"/>
                    <a:gd name="connsiteY440" fmla="*/ 281120 h 1590423"/>
                    <a:gd name="connsiteX441" fmla="*/ 669437 w 1300645"/>
                    <a:gd name="connsiteY441" fmla="*/ 280328 h 1590423"/>
                    <a:gd name="connsiteX442" fmla="*/ 670411 w 1300645"/>
                    <a:gd name="connsiteY442" fmla="*/ 283118 h 1590423"/>
                    <a:gd name="connsiteX443" fmla="*/ 678747 w 1300645"/>
                    <a:gd name="connsiteY443" fmla="*/ 289681 h 1590423"/>
                    <a:gd name="connsiteX444" fmla="*/ 680115 w 1300645"/>
                    <a:gd name="connsiteY444" fmla="*/ 292547 h 1590423"/>
                    <a:gd name="connsiteX445" fmla="*/ 679759 w 1300645"/>
                    <a:gd name="connsiteY445" fmla="*/ 293452 h 1590423"/>
                    <a:gd name="connsiteX446" fmla="*/ 677292 w 1300645"/>
                    <a:gd name="connsiteY446" fmla="*/ 291201 h 1590423"/>
                    <a:gd name="connsiteX447" fmla="*/ 677417 w 1300645"/>
                    <a:gd name="connsiteY447" fmla="*/ 290888 h 1590423"/>
                    <a:gd name="connsiteX448" fmla="*/ 676817 w 1300645"/>
                    <a:gd name="connsiteY448" fmla="*/ 290020 h 1590423"/>
                    <a:gd name="connsiteX449" fmla="*/ 670542 w 1300645"/>
                    <a:gd name="connsiteY449" fmla="*/ 284514 h 1590423"/>
                    <a:gd name="connsiteX450" fmla="*/ 667544 w 1300645"/>
                    <a:gd name="connsiteY450" fmla="*/ 281421 h 1590423"/>
                    <a:gd name="connsiteX451" fmla="*/ 665016 w 1300645"/>
                    <a:gd name="connsiteY451" fmla="*/ 278253 h 1590423"/>
                    <a:gd name="connsiteX452" fmla="*/ 663404 w 1300645"/>
                    <a:gd name="connsiteY452" fmla="*/ 276292 h 1590423"/>
                    <a:gd name="connsiteX453" fmla="*/ 660407 w 1300645"/>
                    <a:gd name="connsiteY453" fmla="*/ 276179 h 1590423"/>
                    <a:gd name="connsiteX454" fmla="*/ 653794 w 1300645"/>
                    <a:gd name="connsiteY454" fmla="*/ 271653 h 1590423"/>
                    <a:gd name="connsiteX455" fmla="*/ 652651 w 1300645"/>
                    <a:gd name="connsiteY455" fmla="*/ 276518 h 1590423"/>
                    <a:gd name="connsiteX456" fmla="*/ 652052 w 1300645"/>
                    <a:gd name="connsiteY456" fmla="*/ 271050 h 1590423"/>
                    <a:gd name="connsiteX457" fmla="*/ 649320 w 1300645"/>
                    <a:gd name="connsiteY457" fmla="*/ 271301 h 1590423"/>
                    <a:gd name="connsiteX458" fmla="*/ 649261 w 1300645"/>
                    <a:gd name="connsiteY458" fmla="*/ 271125 h 1590423"/>
                    <a:gd name="connsiteX459" fmla="*/ 649132 w 1300645"/>
                    <a:gd name="connsiteY459" fmla="*/ 271121 h 1590423"/>
                    <a:gd name="connsiteX460" fmla="*/ 647856 w 1300645"/>
                    <a:gd name="connsiteY460" fmla="*/ 266524 h 1590423"/>
                    <a:gd name="connsiteX461" fmla="*/ 648043 w 1300645"/>
                    <a:gd name="connsiteY461" fmla="*/ 266109 h 1590423"/>
                    <a:gd name="connsiteX462" fmla="*/ 652745 w 1300645"/>
                    <a:gd name="connsiteY462" fmla="*/ 269202 h 1590423"/>
                    <a:gd name="connsiteX463" fmla="*/ 653738 w 1300645"/>
                    <a:gd name="connsiteY463" fmla="*/ 265393 h 1590423"/>
                    <a:gd name="connsiteX464" fmla="*/ 644390 w 1300645"/>
                    <a:gd name="connsiteY464" fmla="*/ 265393 h 1590423"/>
                    <a:gd name="connsiteX465" fmla="*/ 645945 w 1300645"/>
                    <a:gd name="connsiteY465" fmla="*/ 271276 h 1590423"/>
                    <a:gd name="connsiteX466" fmla="*/ 649036 w 1300645"/>
                    <a:gd name="connsiteY466" fmla="*/ 273237 h 1590423"/>
                    <a:gd name="connsiteX467" fmla="*/ 647725 w 1300645"/>
                    <a:gd name="connsiteY467" fmla="*/ 271465 h 1590423"/>
                    <a:gd name="connsiteX468" fmla="*/ 647987 w 1300645"/>
                    <a:gd name="connsiteY468" fmla="*/ 271088 h 1590423"/>
                    <a:gd name="connsiteX469" fmla="*/ 649132 w 1300645"/>
                    <a:gd name="connsiteY469" fmla="*/ 271121 h 1590423"/>
                    <a:gd name="connsiteX470" fmla="*/ 649186 w 1300645"/>
                    <a:gd name="connsiteY470" fmla="*/ 271314 h 1590423"/>
                    <a:gd name="connsiteX471" fmla="*/ 649320 w 1300645"/>
                    <a:gd name="connsiteY471" fmla="*/ 271301 h 1590423"/>
                    <a:gd name="connsiteX472" fmla="*/ 650253 w 1300645"/>
                    <a:gd name="connsiteY472" fmla="*/ 274105 h 1590423"/>
                    <a:gd name="connsiteX473" fmla="*/ 646713 w 1300645"/>
                    <a:gd name="connsiteY473" fmla="*/ 275500 h 1590423"/>
                    <a:gd name="connsiteX474" fmla="*/ 653307 w 1300645"/>
                    <a:gd name="connsiteY474" fmla="*/ 284287 h 1590423"/>
                    <a:gd name="connsiteX475" fmla="*/ 650272 w 1300645"/>
                    <a:gd name="connsiteY475" fmla="*/ 282251 h 1590423"/>
                    <a:gd name="connsiteX476" fmla="*/ 649860 w 1300645"/>
                    <a:gd name="connsiteY476" fmla="*/ 283043 h 1590423"/>
                    <a:gd name="connsiteX477" fmla="*/ 651902 w 1300645"/>
                    <a:gd name="connsiteY477" fmla="*/ 292962 h 1590423"/>
                    <a:gd name="connsiteX478" fmla="*/ 651734 w 1300645"/>
                    <a:gd name="connsiteY478" fmla="*/ 298016 h 1590423"/>
                    <a:gd name="connsiteX479" fmla="*/ 649860 w 1300645"/>
                    <a:gd name="connsiteY479" fmla="*/ 297261 h 1590423"/>
                    <a:gd name="connsiteX480" fmla="*/ 645477 w 1300645"/>
                    <a:gd name="connsiteY480" fmla="*/ 294584 h 1590423"/>
                    <a:gd name="connsiteX481" fmla="*/ 638995 w 1300645"/>
                    <a:gd name="connsiteY481" fmla="*/ 287606 h 1590423"/>
                    <a:gd name="connsiteX482" fmla="*/ 637309 w 1300645"/>
                    <a:gd name="connsiteY482" fmla="*/ 292245 h 1590423"/>
                    <a:gd name="connsiteX483" fmla="*/ 635492 w 1300645"/>
                    <a:gd name="connsiteY483" fmla="*/ 289417 h 1590423"/>
                    <a:gd name="connsiteX484" fmla="*/ 633281 w 1300645"/>
                    <a:gd name="connsiteY484" fmla="*/ 288399 h 1590423"/>
                    <a:gd name="connsiteX485" fmla="*/ 630059 w 1300645"/>
                    <a:gd name="connsiteY485" fmla="*/ 287531 h 1590423"/>
                    <a:gd name="connsiteX486" fmla="*/ 627362 w 1300645"/>
                    <a:gd name="connsiteY486" fmla="*/ 285117 h 1590423"/>
                    <a:gd name="connsiteX487" fmla="*/ 626069 w 1300645"/>
                    <a:gd name="connsiteY487" fmla="*/ 281044 h 1590423"/>
                    <a:gd name="connsiteX488" fmla="*/ 628729 w 1300645"/>
                    <a:gd name="connsiteY488" fmla="*/ 282478 h 1590423"/>
                    <a:gd name="connsiteX489" fmla="*/ 628954 w 1300645"/>
                    <a:gd name="connsiteY489" fmla="*/ 281006 h 1590423"/>
                    <a:gd name="connsiteX490" fmla="*/ 624739 w 1300645"/>
                    <a:gd name="connsiteY490" fmla="*/ 277235 h 1590423"/>
                    <a:gd name="connsiteX491" fmla="*/ 625638 w 1300645"/>
                    <a:gd name="connsiteY491" fmla="*/ 275311 h 1590423"/>
                    <a:gd name="connsiteX492" fmla="*/ 622716 w 1300645"/>
                    <a:gd name="connsiteY492" fmla="*/ 275010 h 1590423"/>
                    <a:gd name="connsiteX493" fmla="*/ 622585 w 1300645"/>
                    <a:gd name="connsiteY493" fmla="*/ 275990 h 1590423"/>
                    <a:gd name="connsiteX494" fmla="*/ 623652 w 1300645"/>
                    <a:gd name="connsiteY494" fmla="*/ 277688 h 1590423"/>
                    <a:gd name="connsiteX495" fmla="*/ 622959 w 1300645"/>
                    <a:gd name="connsiteY495" fmla="*/ 279951 h 1590423"/>
                    <a:gd name="connsiteX496" fmla="*/ 624420 w 1300645"/>
                    <a:gd name="connsiteY496" fmla="*/ 282477 h 1590423"/>
                    <a:gd name="connsiteX497" fmla="*/ 624271 w 1300645"/>
                    <a:gd name="connsiteY497" fmla="*/ 283043 h 1590423"/>
                    <a:gd name="connsiteX498" fmla="*/ 623090 w 1300645"/>
                    <a:gd name="connsiteY498" fmla="*/ 282628 h 1590423"/>
                    <a:gd name="connsiteX499" fmla="*/ 622154 w 1300645"/>
                    <a:gd name="connsiteY499" fmla="*/ 287305 h 1590423"/>
                    <a:gd name="connsiteX500" fmla="*/ 623222 w 1300645"/>
                    <a:gd name="connsiteY500" fmla="*/ 291453 h 1590423"/>
                    <a:gd name="connsiteX501" fmla="*/ 619429 w 1300645"/>
                    <a:gd name="connsiteY501" fmla="*/ 290942 h 1590423"/>
                    <a:gd name="connsiteX502" fmla="*/ 617114 w 1300645"/>
                    <a:gd name="connsiteY502" fmla="*/ 285947 h 1590423"/>
                    <a:gd name="connsiteX503" fmla="*/ 614380 w 1300645"/>
                    <a:gd name="connsiteY503" fmla="*/ 287305 h 1590423"/>
                    <a:gd name="connsiteX504" fmla="*/ 614305 w 1300645"/>
                    <a:gd name="connsiteY504" fmla="*/ 289794 h 1590423"/>
                    <a:gd name="connsiteX505" fmla="*/ 614661 w 1300645"/>
                    <a:gd name="connsiteY505" fmla="*/ 296997 h 1590423"/>
                    <a:gd name="connsiteX506" fmla="*/ 613087 w 1300645"/>
                    <a:gd name="connsiteY506" fmla="*/ 296205 h 1590423"/>
                    <a:gd name="connsiteX507" fmla="*/ 612862 w 1300645"/>
                    <a:gd name="connsiteY507" fmla="*/ 292434 h 1590423"/>
                    <a:gd name="connsiteX508" fmla="*/ 612956 w 1300645"/>
                    <a:gd name="connsiteY508" fmla="*/ 287720 h 1590423"/>
                    <a:gd name="connsiteX509" fmla="*/ 611607 w 1300645"/>
                    <a:gd name="connsiteY509" fmla="*/ 289341 h 1590423"/>
                    <a:gd name="connsiteX510" fmla="*/ 610651 w 1300645"/>
                    <a:gd name="connsiteY510" fmla="*/ 284476 h 1590423"/>
                    <a:gd name="connsiteX511" fmla="*/ 611401 w 1300645"/>
                    <a:gd name="connsiteY511" fmla="*/ 281346 h 1590423"/>
                    <a:gd name="connsiteX512" fmla="*/ 609471 w 1300645"/>
                    <a:gd name="connsiteY512" fmla="*/ 282779 h 1590423"/>
                    <a:gd name="connsiteX513" fmla="*/ 604882 w 1300645"/>
                    <a:gd name="connsiteY513" fmla="*/ 280931 h 1590423"/>
                    <a:gd name="connsiteX514" fmla="*/ 604957 w 1300645"/>
                    <a:gd name="connsiteY514" fmla="*/ 279913 h 1590423"/>
                    <a:gd name="connsiteX515" fmla="*/ 607205 w 1300645"/>
                    <a:gd name="connsiteY515" fmla="*/ 278517 h 1590423"/>
                    <a:gd name="connsiteX516" fmla="*/ 603870 w 1300645"/>
                    <a:gd name="connsiteY516" fmla="*/ 276896 h 1590423"/>
                    <a:gd name="connsiteX517" fmla="*/ 605687 w 1300645"/>
                    <a:gd name="connsiteY517" fmla="*/ 271541 h 1590423"/>
                    <a:gd name="connsiteX518" fmla="*/ 604113 w 1300645"/>
                    <a:gd name="connsiteY518" fmla="*/ 265393 h 1590423"/>
                    <a:gd name="connsiteX519" fmla="*/ 606755 w 1300645"/>
                    <a:gd name="connsiteY519" fmla="*/ 264488 h 1590423"/>
                    <a:gd name="connsiteX520" fmla="*/ 602802 w 1300645"/>
                    <a:gd name="connsiteY520" fmla="*/ 256719 h 1590423"/>
                    <a:gd name="connsiteX521" fmla="*/ 599786 w 1300645"/>
                    <a:gd name="connsiteY521" fmla="*/ 256115 h 1590423"/>
                    <a:gd name="connsiteX522" fmla="*/ 595478 w 1300645"/>
                    <a:gd name="connsiteY522" fmla="*/ 250647 h 1590423"/>
                    <a:gd name="connsiteX523" fmla="*/ 590757 w 1300645"/>
                    <a:gd name="connsiteY523" fmla="*/ 251854 h 1590423"/>
                    <a:gd name="connsiteX524" fmla="*/ 591356 w 1300645"/>
                    <a:gd name="connsiteY524" fmla="*/ 256153 h 1590423"/>
                    <a:gd name="connsiteX525" fmla="*/ 593585 w 1300645"/>
                    <a:gd name="connsiteY525" fmla="*/ 253287 h 1590423"/>
                    <a:gd name="connsiteX526" fmla="*/ 594990 w 1300645"/>
                    <a:gd name="connsiteY526" fmla="*/ 255700 h 1590423"/>
                    <a:gd name="connsiteX527" fmla="*/ 594391 w 1300645"/>
                    <a:gd name="connsiteY527" fmla="*/ 259623 h 1590423"/>
                    <a:gd name="connsiteX528" fmla="*/ 595159 w 1300645"/>
                    <a:gd name="connsiteY528" fmla="*/ 262413 h 1590423"/>
                    <a:gd name="connsiteX529" fmla="*/ 598381 w 1300645"/>
                    <a:gd name="connsiteY529" fmla="*/ 261546 h 1590423"/>
                    <a:gd name="connsiteX530" fmla="*/ 596021 w 1300645"/>
                    <a:gd name="connsiteY530" fmla="*/ 255361 h 1590423"/>
                    <a:gd name="connsiteX531" fmla="*/ 598962 w 1300645"/>
                    <a:gd name="connsiteY531" fmla="*/ 257473 h 1590423"/>
                    <a:gd name="connsiteX532" fmla="*/ 600292 w 1300645"/>
                    <a:gd name="connsiteY532" fmla="*/ 260414 h 1590423"/>
                    <a:gd name="connsiteX533" fmla="*/ 604151 w 1300645"/>
                    <a:gd name="connsiteY533" fmla="*/ 261055 h 1590423"/>
                    <a:gd name="connsiteX534" fmla="*/ 604151 w 1300645"/>
                    <a:gd name="connsiteY534" fmla="*/ 261998 h 1590423"/>
                    <a:gd name="connsiteX535" fmla="*/ 600667 w 1300645"/>
                    <a:gd name="connsiteY535" fmla="*/ 264525 h 1590423"/>
                    <a:gd name="connsiteX536" fmla="*/ 602596 w 1300645"/>
                    <a:gd name="connsiteY536" fmla="*/ 269315 h 1590423"/>
                    <a:gd name="connsiteX537" fmla="*/ 594803 w 1300645"/>
                    <a:gd name="connsiteY537" fmla="*/ 266562 h 1590423"/>
                    <a:gd name="connsiteX538" fmla="*/ 595290 w 1300645"/>
                    <a:gd name="connsiteY538" fmla="*/ 271729 h 1590423"/>
                    <a:gd name="connsiteX539" fmla="*/ 601378 w 1300645"/>
                    <a:gd name="connsiteY539" fmla="*/ 271993 h 1590423"/>
                    <a:gd name="connsiteX540" fmla="*/ 604207 w 1300645"/>
                    <a:gd name="connsiteY540" fmla="*/ 279460 h 1590423"/>
                    <a:gd name="connsiteX541" fmla="*/ 600667 w 1300645"/>
                    <a:gd name="connsiteY541" fmla="*/ 286211 h 1590423"/>
                    <a:gd name="connsiteX542" fmla="*/ 594859 w 1300645"/>
                    <a:gd name="connsiteY542" fmla="*/ 283458 h 1590423"/>
                    <a:gd name="connsiteX543" fmla="*/ 592649 w 1300645"/>
                    <a:gd name="connsiteY543" fmla="*/ 277311 h 1590423"/>
                    <a:gd name="connsiteX544" fmla="*/ 597257 w 1300645"/>
                    <a:gd name="connsiteY544" fmla="*/ 277310 h 1590423"/>
                    <a:gd name="connsiteX545" fmla="*/ 597407 w 1300645"/>
                    <a:gd name="connsiteY545" fmla="*/ 276896 h 1590423"/>
                    <a:gd name="connsiteX546" fmla="*/ 592124 w 1300645"/>
                    <a:gd name="connsiteY546" fmla="*/ 273011 h 1590423"/>
                    <a:gd name="connsiteX547" fmla="*/ 593867 w 1300645"/>
                    <a:gd name="connsiteY547" fmla="*/ 269202 h 1590423"/>
                    <a:gd name="connsiteX548" fmla="*/ 592031 w 1300645"/>
                    <a:gd name="connsiteY548" fmla="*/ 268146 h 1590423"/>
                    <a:gd name="connsiteX549" fmla="*/ 591356 w 1300645"/>
                    <a:gd name="connsiteY549" fmla="*/ 264186 h 1590423"/>
                    <a:gd name="connsiteX550" fmla="*/ 589295 w 1300645"/>
                    <a:gd name="connsiteY550" fmla="*/ 265581 h 1590423"/>
                    <a:gd name="connsiteX551" fmla="*/ 590344 w 1300645"/>
                    <a:gd name="connsiteY551" fmla="*/ 269956 h 1590423"/>
                    <a:gd name="connsiteX552" fmla="*/ 589614 w 1300645"/>
                    <a:gd name="connsiteY552" fmla="*/ 269730 h 1590423"/>
                    <a:gd name="connsiteX553" fmla="*/ 588453 w 1300645"/>
                    <a:gd name="connsiteY553" fmla="*/ 270069 h 1590423"/>
                    <a:gd name="connsiteX554" fmla="*/ 588715 w 1300645"/>
                    <a:gd name="connsiteY554" fmla="*/ 272710 h 1590423"/>
                    <a:gd name="connsiteX555" fmla="*/ 592012 w 1300645"/>
                    <a:gd name="connsiteY555" fmla="*/ 280931 h 1590423"/>
                    <a:gd name="connsiteX556" fmla="*/ 593529 w 1300645"/>
                    <a:gd name="connsiteY556" fmla="*/ 283194 h 1590423"/>
                    <a:gd name="connsiteX557" fmla="*/ 595290 w 1300645"/>
                    <a:gd name="connsiteY557" fmla="*/ 288700 h 1590423"/>
                    <a:gd name="connsiteX558" fmla="*/ 598456 w 1300645"/>
                    <a:gd name="connsiteY558" fmla="*/ 290699 h 1590423"/>
                    <a:gd name="connsiteX559" fmla="*/ 602933 w 1300645"/>
                    <a:gd name="connsiteY559" fmla="*/ 290096 h 1590423"/>
                    <a:gd name="connsiteX560" fmla="*/ 605163 w 1300645"/>
                    <a:gd name="connsiteY560" fmla="*/ 290737 h 1590423"/>
                    <a:gd name="connsiteX561" fmla="*/ 605687 w 1300645"/>
                    <a:gd name="connsiteY561" fmla="*/ 287078 h 1590423"/>
                    <a:gd name="connsiteX562" fmla="*/ 607336 w 1300645"/>
                    <a:gd name="connsiteY562" fmla="*/ 292660 h 1590423"/>
                    <a:gd name="connsiteX563" fmla="*/ 600573 w 1300645"/>
                    <a:gd name="connsiteY563" fmla="*/ 291755 h 1590423"/>
                    <a:gd name="connsiteX564" fmla="*/ 600386 w 1300645"/>
                    <a:gd name="connsiteY564" fmla="*/ 292962 h 1590423"/>
                    <a:gd name="connsiteX565" fmla="*/ 598812 w 1300645"/>
                    <a:gd name="connsiteY565" fmla="*/ 293641 h 1590423"/>
                    <a:gd name="connsiteX566" fmla="*/ 598662 w 1300645"/>
                    <a:gd name="connsiteY566" fmla="*/ 295489 h 1590423"/>
                    <a:gd name="connsiteX567" fmla="*/ 600967 w 1300645"/>
                    <a:gd name="connsiteY567" fmla="*/ 295413 h 1590423"/>
                    <a:gd name="connsiteX568" fmla="*/ 602521 w 1300645"/>
                    <a:gd name="connsiteY568" fmla="*/ 294848 h 1590423"/>
                    <a:gd name="connsiteX569" fmla="*/ 604751 w 1300645"/>
                    <a:gd name="connsiteY569" fmla="*/ 301711 h 1590423"/>
                    <a:gd name="connsiteX570" fmla="*/ 605313 w 1300645"/>
                    <a:gd name="connsiteY570" fmla="*/ 301033 h 1590423"/>
                    <a:gd name="connsiteX571" fmla="*/ 604900 w 1300645"/>
                    <a:gd name="connsiteY571" fmla="*/ 297940 h 1590423"/>
                    <a:gd name="connsiteX572" fmla="*/ 602521 w 1300645"/>
                    <a:gd name="connsiteY572" fmla="*/ 294810 h 1590423"/>
                    <a:gd name="connsiteX573" fmla="*/ 608685 w 1300645"/>
                    <a:gd name="connsiteY573" fmla="*/ 298015 h 1590423"/>
                    <a:gd name="connsiteX574" fmla="*/ 613818 w 1300645"/>
                    <a:gd name="connsiteY574" fmla="*/ 300052 h 1590423"/>
                    <a:gd name="connsiteX575" fmla="*/ 615447 w 1300645"/>
                    <a:gd name="connsiteY575" fmla="*/ 302767 h 1590423"/>
                    <a:gd name="connsiteX576" fmla="*/ 616309 w 1300645"/>
                    <a:gd name="connsiteY576" fmla="*/ 305408 h 1590423"/>
                    <a:gd name="connsiteX577" fmla="*/ 616871 w 1300645"/>
                    <a:gd name="connsiteY577" fmla="*/ 304842 h 1590423"/>
                    <a:gd name="connsiteX578" fmla="*/ 616290 w 1300645"/>
                    <a:gd name="connsiteY578" fmla="*/ 300505 h 1590423"/>
                    <a:gd name="connsiteX579" fmla="*/ 618014 w 1300645"/>
                    <a:gd name="connsiteY579" fmla="*/ 302881 h 1590423"/>
                    <a:gd name="connsiteX580" fmla="*/ 617564 w 1300645"/>
                    <a:gd name="connsiteY580" fmla="*/ 304880 h 1590423"/>
                    <a:gd name="connsiteX581" fmla="*/ 620805 w 1300645"/>
                    <a:gd name="connsiteY581" fmla="*/ 305408 h 1590423"/>
                    <a:gd name="connsiteX582" fmla="*/ 620524 w 1300645"/>
                    <a:gd name="connsiteY582" fmla="*/ 299637 h 1590423"/>
                    <a:gd name="connsiteX583" fmla="*/ 620168 w 1300645"/>
                    <a:gd name="connsiteY583" fmla="*/ 299750 h 1590423"/>
                    <a:gd name="connsiteX584" fmla="*/ 621367 w 1300645"/>
                    <a:gd name="connsiteY584" fmla="*/ 295413 h 1590423"/>
                    <a:gd name="connsiteX585" fmla="*/ 621873 w 1300645"/>
                    <a:gd name="connsiteY585" fmla="*/ 303145 h 1590423"/>
                    <a:gd name="connsiteX586" fmla="*/ 631933 w 1300645"/>
                    <a:gd name="connsiteY586" fmla="*/ 309028 h 1590423"/>
                    <a:gd name="connsiteX587" fmla="*/ 637646 w 1300645"/>
                    <a:gd name="connsiteY587" fmla="*/ 315440 h 1590423"/>
                    <a:gd name="connsiteX588" fmla="*/ 641318 w 1300645"/>
                    <a:gd name="connsiteY588" fmla="*/ 316382 h 1590423"/>
                    <a:gd name="connsiteX589" fmla="*/ 642929 w 1300645"/>
                    <a:gd name="connsiteY589" fmla="*/ 318570 h 1590423"/>
                    <a:gd name="connsiteX590" fmla="*/ 643790 w 1300645"/>
                    <a:gd name="connsiteY590" fmla="*/ 320569 h 1590423"/>
                    <a:gd name="connsiteX591" fmla="*/ 646994 w 1300645"/>
                    <a:gd name="connsiteY591" fmla="*/ 316911 h 1590423"/>
                    <a:gd name="connsiteX592" fmla="*/ 647462 w 1300645"/>
                    <a:gd name="connsiteY592" fmla="*/ 317476 h 1590423"/>
                    <a:gd name="connsiteX593" fmla="*/ 646601 w 1300645"/>
                    <a:gd name="connsiteY593" fmla="*/ 322681 h 1590423"/>
                    <a:gd name="connsiteX594" fmla="*/ 672509 w 1300645"/>
                    <a:gd name="connsiteY594" fmla="*/ 341500 h 1590423"/>
                    <a:gd name="connsiteX595" fmla="*/ 672153 w 1300645"/>
                    <a:gd name="connsiteY595" fmla="*/ 344178 h 1590423"/>
                    <a:gd name="connsiteX596" fmla="*/ 670036 w 1300645"/>
                    <a:gd name="connsiteY596" fmla="*/ 343310 h 1590423"/>
                    <a:gd name="connsiteX597" fmla="*/ 658740 w 1300645"/>
                    <a:gd name="connsiteY597" fmla="*/ 336560 h 1590423"/>
                    <a:gd name="connsiteX598" fmla="*/ 652371 w 1300645"/>
                    <a:gd name="connsiteY598" fmla="*/ 331430 h 1590423"/>
                    <a:gd name="connsiteX599" fmla="*/ 639444 w 1300645"/>
                    <a:gd name="connsiteY599" fmla="*/ 323887 h 1590423"/>
                    <a:gd name="connsiteX600" fmla="*/ 627736 w 1300645"/>
                    <a:gd name="connsiteY600" fmla="*/ 317514 h 1590423"/>
                    <a:gd name="connsiteX601" fmla="*/ 610914 w 1300645"/>
                    <a:gd name="connsiteY601" fmla="*/ 310914 h 1590423"/>
                    <a:gd name="connsiteX602" fmla="*/ 609134 w 1300645"/>
                    <a:gd name="connsiteY602" fmla="*/ 309066 h 1590423"/>
                    <a:gd name="connsiteX603" fmla="*/ 604807 w 1300645"/>
                    <a:gd name="connsiteY603" fmla="*/ 307067 h 1590423"/>
                    <a:gd name="connsiteX604" fmla="*/ 598662 w 1300645"/>
                    <a:gd name="connsiteY604" fmla="*/ 304691 h 1590423"/>
                    <a:gd name="connsiteX605" fmla="*/ 594503 w 1300645"/>
                    <a:gd name="connsiteY605" fmla="*/ 301485 h 1590423"/>
                    <a:gd name="connsiteX606" fmla="*/ 589558 w 1300645"/>
                    <a:gd name="connsiteY606" fmla="*/ 299826 h 1590423"/>
                    <a:gd name="connsiteX607" fmla="*/ 582514 w 1300645"/>
                    <a:gd name="connsiteY607" fmla="*/ 298129 h 1590423"/>
                    <a:gd name="connsiteX608" fmla="*/ 580247 w 1300645"/>
                    <a:gd name="connsiteY608" fmla="*/ 295451 h 1590423"/>
                    <a:gd name="connsiteX609" fmla="*/ 577437 w 1300645"/>
                    <a:gd name="connsiteY609" fmla="*/ 294961 h 1590423"/>
                    <a:gd name="connsiteX610" fmla="*/ 573035 w 1300645"/>
                    <a:gd name="connsiteY610" fmla="*/ 294282 h 1590423"/>
                    <a:gd name="connsiteX611" fmla="*/ 561683 w 1300645"/>
                    <a:gd name="connsiteY611" fmla="*/ 294772 h 1590423"/>
                    <a:gd name="connsiteX612" fmla="*/ 557374 w 1300645"/>
                    <a:gd name="connsiteY612" fmla="*/ 294621 h 1590423"/>
                    <a:gd name="connsiteX613" fmla="*/ 555538 w 1300645"/>
                    <a:gd name="connsiteY613" fmla="*/ 296884 h 1590423"/>
                    <a:gd name="connsiteX614" fmla="*/ 553665 w 1300645"/>
                    <a:gd name="connsiteY614" fmla="*/ 299373 h 1590423"/>
                    <a:gd name="connsiteX615" fmla="*/ 552916 w 1300645"/>
                    <a:gd name="connsiteY615" fmla="*/ 297563 h 1590423"/>
                    <a:gd name="connsiteX616" fmla="*/ 554377 w 1300645"/>
                    <a:gd name="connsiteY616" fmla="*/ 295262 h 1590423"/>
                    <a:gd name="connsiteX617" fmla="*/ 546434 w 1300645"/>
                    <a:gd name="connsiteY617" fmla="*/ 295262 h 1590423"/>
                    <a:gd name="connsiteX618" fmla="*/ 546958 w 1300645"/>
                    <a:gd name="connsiteY618" fmla="*/ 297073 h 1590423"/>
                    <a:gd name="connsiteX619" fmla="*/ 544036 w 1300645"/>
                    <a:gd name="connsiteY619" fmla="*/ 301976 h 1590423"/>
                    <a:gd name="connsiteX620" fmla="*/ 546528 w 1300645"/>
                    <a:gd name="connsiteY620" fmla="*/ 305294 h 1590423"/>
                    <a:gd name="connsiteX621" fmla="*/ 544429 w 1300645"/>
                    <a:gd name="connsiteY621" fmla="*/ 307218 h 1590423"/>
                    <a:gd name="connsiteX622" fmla="*/ 539165 w 1300645"/>
                    <a:gd name="connsiteY622" fmla="*/ 307142 h 1590423"/>
                    <a:gd name="connsiteX623" fmla="*/ 537985 w 1300645"/>
                    <a:gd name="connsiteY623" fmla="*/ 305445 h 1590423"/>
                    <a:gd name="connsiteX624" fmla="*/ 539671 w 1300645"/>
                    <a:gd name="connsiteY624" fmla="*/ 304502 h 1590423"/>
                    <a:gd name="connsiteX625" fmla="*/ 538678 w 1300645"/>
                    <a:gd name="connsiteY625" fmla="*/ 301900 h 1590423"/>
                    <a:gd name="connsiteX626" fmla="*/ 531635 w 1300645"/>
                    <a:gd name="connsiteY626" fmla="*/ 298355 h 1590423"/>
                    <a:gd name="connsiteX627" fmla="*/ 533096 w 1300645"/>
                    <a:gd name="connsiteY627" fmla="*/ 298242 h 1590423"/>
                    <a:gd name="connsiteX628" fmla="*/ 534033 w 1300645"/>
                    <a:gd name="connsiteY628" fmla="*/ 299336 h 1590423"/>
                    <a:gd name="connsiteX629" fmla="*/ 542443 w 1300645"/>
                    <a:gd name="connsiteY629" fmla="*/ 301108 h 1590423"/>
                    <a:gd name="connsiteX630" fmla="*/ 541751 w 1300645"/>
                    <a:gd name="connsiteY630" fmla="*/ 295376 h 1590423"/>
                    <a:gd name="connsiteX631" fmla="*/ 535138 w 1300645"/>
                    <a:gd name="connsiteY631" fmla="*/ 294320 h 1590423"/>
                    <a:gd name="connsiteX632" fmla="*/ 534032 w 1300645"/>
                    <a:gd name="connsiteY632" fmla="*/ 294244 h 1590423"/>
                    <a:gd name="connsiteX633" fmla="*/ 532496 w 1300645"/>
                    <a:gd name="connsiteY633" fmla="*/ 293716 h 1590423"/>
                    <a:gd name="connsiteX634" fmla="*/ 529030 w 1300645"/>
                    <a:gd name="connsiteY634" fmla="*/ 293377 h 1590423"/>
                    <a:gd name="connsiteX635" fmla="*/ 526576 w 1300645"/>
                    <a:gd name="connsiteY635" fmla="*/ 293829 h 1590423"/>
                    <a:gd name="connsiteX636" fmla="*/ 523055 w 1300645"/>
                    <a:gd name="connsiteY636" fmla="*/ 297488 h 1590423"/>
                    <a:gd name="connsiteX637" fmla="*/ 526951 w 1300645"/>
                    <a:gd name="connsiteY637" fmla="*/ 298883 h 1590423"/>
                    <a:gd name="connsiteX638" fmla="*/ 522736 w 1300645"/>
                    <a:gd name="connsiteY638" fmla="*/ 301523 h 1590423"/>
                    <a:gd name="connsiteX639" fmla="*/ 520825 w 1300645"/>
                    <a:gd name="connsiteY639" fmla="*/ 304842 h 1590423"/>
                    <a:gd name="connsiteX640" fmla="*/ 521968 w 1300645"/>
                    <a:gd name="connsiteY640" fmla="*/ 297337 h 1590423"/>
                    <a:gd name="connsiteX641" fmla="*/ 520844 w 1300645"/>
                    <a:gd name="connsiteY641" fmla="*/ 294320 h 1590423"/>
                    <a:gd name="connsiteX642" fmla="*/ 518315 w 1300645"/>
                    <a:gd name="connsiteY642" fmla="*/ 293678 h 1590423"/>
                    <a:gd name="connsiteX643" fmla="*/ 512527 w 1300645"/>
                    <a:gd name="connsiteY643" fmla="*/ 292095 h 1590423"/>
                    <a:gd name="connsiteX644" fmla="*/ 513276 w 1300645"/>
                    <a:gd name="connsiteY644" fmla="*/ 294659 h 1590423"/>
                    <a:gd name="connsiteX645" fmla="*/ 513295 w 1300645"/>
                    <a:gd name="connsiteY645" fmla="*/ 297336 h 1590423"/>
                    <a:gd name="connsiteX646" fmla="*/ 512527 w 1300645"/>
                    <a:gd name="connsiteY646" fmla="*/ 297902 h 1590423"/>
                    <a:gd name="connsiteX647" fmla="*/ 511909 w 1300645"/>
                    <a:gd name="connsiteY647" fmla="*/ 295639 h 1590423"/>
                    <a:gd name="connsiteX648" fmla="*/ 511009 w 1300645"/>
                    <a:gd name="connsiteY648" fmla="*/ 293150 h 1590423"/>
                    <a:gd name="connsiteX649" fmla="*/ 510204 w 1300645"/>
                    <a:gd name="connsiteY649" fmla="*/ 293414 h 1590423"/>
                    <a:gd name="connsiteX650" fmla="*/ 509904 w 1300645"/>
                    <a:gd name="connsiteY650" fmla="*/ 296206 h 1590423"/>
                    <a:gd name="connsiteX651" fmla="*/ 510035 w 1300645"/>
                    <a:gd name="connsiteY651" fmla="*/ 297525 h 1590423"/>
                    <a:gd name="connsiteX652" fmla="*/ 505745 w 1300645"/>
                    <a:gd name="connsiteY652" fmla="*/ 303295 h 1590423"/>
                    <a:gd name="connsiteX653" fmla="*/ 505745 w 1300645"/>
                    <a:gd name="connsiteY653" fmla="*/ 292585 h 1590423"/>
                    <a:gd name="connsiteX654" fmla="*/ 498289 w 1300645"/>
                    <a:gd name="connsiteY654" fmla="*/ 296809 h 1590423"/>
                    <a:gd name="connsiteX655" fmla="*/ 500743 w 1300645"/>
                    <a:gd name="connsiteY655" fmla="*/ 299072 h 1590423"/>
                    <a:gd name="connsiteX656" fmla="*/ 498814 w 1300645"/>
                    <a:gd name="connsiteY656" fmla="*/ 302541 h 1590423"/>
                    <a:gd name="connsiteX657" fmla="*/ 494655 w 1300645"/>
                    <a:gd name="connsiteY657" fmla="*/ 306313 h 1590423"/>
                    <a:gd name="connsiteX658" fmla="*/ 496603 w 1300645"/>
                    <a:gd name="connsiteY658" fmla="*/ 297035 h 1590423"/>
                    <a:gd name="connsiteX659" fmla="*/ 495348 w 1300645"/>
                    <a:gd name="connsiteY659" fmla="*/ 296356 h 1590423"/>
                    <a:gd name="connsiteX660" fmla="*/ 488885 w 1300645"/>
                    <a:gd name="connsiteY660" fmla="*/ 302428 h 1590423"/>
                    <a:gd name="connsiteX661" fmla="*/ 483659 w 1300645"/>
                    <a:gd name="connsiteY661" fmla="*/ 304917 h 1590423"/>
                    <a:gd name="connsiteX662" fmla="*/ 484014 w 1300645"/>
                    <a:gd name="connsiteY662" fmla="*/ 300882 h 1590423"/>
                    <a:gd name="connsiteX663" fmla="*/ 481355 w 1300645"/>
                    <a:gd name="connsiteY663" fmla="*/ 300920 h 1590423"/>
                    <a:gd name="connsiteX664" fmla="*/ 480549 w 1300645"/>
                    <a:gd name="connsiteY664" fmla="*/ 301976 h 1590423"/>
                    <a:gd name="connsiteX665" fmla="*/ 478694 w 1300645"/>
                    <a:gd name="connsiteY665" fmla="*/ 304993 h 1590423"/>
                    <a:gd name="connsiteX666" fmla="*/ 476521 w 1300645"/>
                    <a:gd name="connsiteY666" fmla="*/ 303899 h 1590423"/>
                    <a:gd name="connsiteX667" fmla="*/ 474142 w 1300645"/>
                    <a:gd name="connsiteY667" fmla="*/ 302655 h 1590423"/>
                    <a:gd name="connsiteX668" fmla="*/ 469627 w 1300645"/>
                    <a:gd name="connsiteY668" fmla="*/ 309028 h 1590423"/>
                    <a:gd name="connsiteX669" fmla="*/ 469627 w 1300645"/>
                    <a:gd name="connsiteY669" fmla="*/ 303183 h 1590423"/>
                    <a:gd name="connsiteX670" fmla="*/ 467979 w 1300645"/>
                    <a:gd name="connsiteY670" fmla="*/ 306200 h 1590423"/>
                    <a:gd name="connsiteX671" fmla="*/ 462921 w 1300645"/>
                    <a:gd name="connsiteY671" fmla="*/ 309594 h 1590423"/>
                    <a:gd name="connsiteX672" fmla="*/ 461478 w 1300645"/>
                    <a:gd name="connsiteY672" fmla="*/ 308349 h 1590423"/>
                    <a:gd name="connsiteX673" fmla="*/ 464644 w 1300645"/>
                    <a:gd name="connsiteY673" fmla="*/ 303258 h 1590423"/>
                    <a:gd name="connsiteX674" fmla="*/ 464382 w 1300645"/>
                    <a:gd name="connsiteY674" fmla="*/ 301976 h 1590423"/>
                    <a:gd name="connsiteX675" fmla="*/ 457844 w 1300645"/>
                    <a:gd name="connsiteY675" fmla="*/ 304691 h 1590423"/>
                    <a:gd name="connsiteX676" fmla="*/ 452093 w 1300645"/>
                    <a:gd name="connsiteY676" fmla="*/ 311404 h 1590423"/>
                    <a:gd name="connsiteX677" fmla="*/ 444543 w 1300645"/>
                    <a:gd name="connsiteY677" fmla="*/ 310612 h 1590423"/>
                    <a:gd name="connsiteX678" fmla="*/ 434559 w 1300645"/>
                    <a:gd name="connsiteY678" fmla="*/ 314723 h 1590423"/>
                    <a:gd name="connsiteX679" fmla="*/ 429220 w 1300645"/>
                    <a:gd name="connsiteY679" fmla="*/ 314006 h 1590423"/>
                    <a:gd name="connsiteX680" fmla="*/ 422719 w 1300645"/>
                    <a:gd name="connsiteY680" fmla="*/ 318419 h 1590423"/>
                    <a:gd name="connsiteX681" fmla="*/ 421127 w 1300645"/>
                    <a:gd name="connsiteY681" fmla="*/ 317627 h 1590423"/>
                    <a:gd name="connsiteX682" fmla="*/ 427009 w 1300645"/>
                    <a:gd name="connsiteY682" fmla="*/ 313969 h 1590423"/>
                    <a:gd name="connsiteX683" fmla="*/ 426934 w 1300645"/>
                    <a:gd name="connsiteY683" fmla="*/ 312611 h 1590423"/>
                    <a:gd name="connsiteX684" fmla="*/ 422232 w 1300645"/>
                    <a:gd name="connsiteY684" fmla="*/ 312611 h 1590423"/>
                    <a:gd name="connsiteX685" fmla="*/ 421989 w 1300645"/>
                    <a:gd name="connsiteY685" fmla="*/ 311328 h 1590423"/>
                    <a:gd name="connsiteX686" fmla="*/ 424049 w 1300645"/>
                    <a:gd name="connsiteY686" fmla="*/ 308085 h 1590423"/>
                    <a:gd name="connsiteX687" fmla="*/ 421558 w 1300645"/>
                    <a:gd name="connsiteY687" fmla="*/ 308085 h 1590423"/>
                    <a:gd name="connsiteX688" fmla="*/ 420340 w 1300645"/>
                    <a:gd name="connsiteY688" fmla="*/ 316722 h 1590423"/>
                    <a:gd name="connsiteX689" fmla="*/ 418411 w 1300645"/>
                    <a:gd name="connsiteY689" fmla="*/ 316722 h 1590423"/>
                    <a:gd name="connsiteX690" fmla="*/ 419160 w 1300645"/>
                    <a:gd name="connsiteY690" fmla="*/ 313931 h 1590423"/>
                    <a:gd name="connsiteX691" fmla="*/ 416125 w 1300645"/>
                    <a:gd name="connsiteY691" fmla="*/ 312913 h 1590423"/>
                    <a:gd name="connsiteX692" fmla="*/ 413390 w 1300645"/>
                    <a:gd name="connsiteY692" fmla="*/ 315817 h 1590423"/>
                    <a:gd name="connsiteX693" fmla="*/ 411329 w 1300645"/>
                    <a:gd name="connsiteY693" fmla="*/ 321549 h 1590423"/>
                    <a:gd name="connsiteX694" fmla="*/ 415226 w 1300645"/>
                    <a:gd name="connsiteY694" fmla="*/ 324906 h 1590423"/>
                    <a:gd name="connsiteX695" fmla="*/ 408238 w 1300645"/>
                    <a:gd name="connsiteY695" fmla="*/ 329054 h 1590423"/>
                    <a:gd name="connsiteX696" fmla="*/ 409475 w 1300645"/>
                    <a:gd name="connsiteY696" fmla="*/ 314044 h 1590423"/>
                    <a:gd name="connsiteX697" fmla="*/ 407657 w 1300645"/>
                    <a:gd name="connsiteY697" fmla="*/ 320644 h 1590423"/>
                    <a:gd name="connsiteX698" fmla="*/ 402206 w 1300645"/>
                    <a:gd name="connsiteY698" fmla="*/ 324378 h 1590423"/>
                    <a:gd name="connsiteX699" fmla="*/ 403742 w 1300645"/>
                    <a:gd name="connsiteY699" fmla="*/ 320871 h 1590423"/>
                    <a:gd name="connsiteX700" fmla="*/ 396980 w 1300645"/>
                    <a:gd name="connsiteY700" fmla="*/ 330110 h 1590423"/>
                    <a:gd name="connsiteX701" fmla="*/ 394807 w 1300645"/>
                    <a:gd name="connsiteY701" fmla="*/ 325924 h 1590423"/>
                    <a:gd name="connsiteX702" fmla="*/ 393607 w 1300645"/>
                    <a:gd name="connsiteY702" fmla="*/ 323850 h 1590423"/>
                    <a:gd name="connsiteX703" fmla="*/ 391903 w 1300645"/>
                    <a:gd name="connsiteY703" fmla="*/ 319965 h 1590423"/>
                    <a:gd name="connsiteX704" fmla="*/ 391715 w 1300645"/>
                    <a:gd name="connsiteY704" fmla="*/ 316043 h 1590423"/>
                    <a:gd name="connsiteX705" fmla="*/ 388774 w 1300645"/>
                    <a:gd name="connsiteY705" fmla="*/ 322794 h 1590423"/>
                    <a:gd name="connsiteX706" fmla="*/ 390648 w 1300645"/>
                    <a:gd name="connsiteY706" fmla="*/ 323510 h 1590423"/>
                    <a:gd name="connsiteX707" fmla="*/ 390479 w 1300645"/>
                    <a:gd name="connsiteY707" fmla="*/ 324830 h 1590423"/>
                    <a:gd name="connsiteX708" fmla="*/ 387707 w 1300645"/>
                    <a:gd name="connsiteY708" fmla="*/ 324642 h 1590423"/>
                    <a:gd name="connsiteX709" fmla="*/ 388793 w 1300645"/>
                    <a:gd name="connsiteY709" fmla="*/ 321247 h 1590423"/>
                    <a:gd name="connsiteX710" fmla="*/ 388569 w 1300645"/>
                    <a:gd name="connsiteY710" fmla="*/ 320720 h 1590423"/>
                    <a:gd name="connsiteX711" fmla="*/ 383642 w 1300645"/>
                    <a:gd name="connsiteY711" fmla="*/ 326565 h 1590423"/>
                    <a:gd name="connsiteX712" fmla="*/ 377422 w 1300645"/>
                    <a:gd name="connsiteY712" fmla="*/ 327093 h 1590423"/>
                    <a:gd name="connsiteX713" fmla="*/ 377778 w 1300645"/>
                    <a:gd name="connsiteY713" fmla="*/ 323359 h 1590423"/>
                    <a:gd name="connsiteX714" fmla="*/ 374893 w 1300645"/>
                    <a:gd name="connsiteY714" fmla="*/ 330073 h 1590423"/>
                    <a:gd name="connsiteX715" fmla="*/ 372608 w 1300645"/>
                    <a:gd name="connsiteY715" fmla="*/ 334749 h 1590423"/>
                    <a:gd name="connsiteX716" fmla="*/ 368973 w 1300645"/>
                    <a:gd name="connsiteY716" fmla="*/ 336107 h 1590423"/>
                    <a:gd name="connsiteX717" fmla="*/ 367868 w 1300645"/>
                    <a:gd name="connsiteY717" fmla="*/ 335692 h 1590423"/>
                    <a:gd name="connsiteX718" fmla="*/ 368599 w 1300645"/>
                    <a:gd name="connsiteY718" fmla="*/ 333580 h 1590423"/>
                    <a:gd name="connsiteX719" fmla="*/ 370884 w 1300645"/>
                    <a:gd name="connsiteY719" fmla="*/ 333241 h 1590423"/>
                    <a:gd name="connsiteX720" fmla="*/ 372926 w 1300645"/>
                    <a:gd name="connsiteY720" fmla="*/ 331920 h 1590423"/>
                    <a:gd name="connsiteX721" fmla="*/ 372814 w 1300645"/>
                    <a:gd name="connsiteY721" fmla="*/ 330563 h 1590423"/>
                    <a:gd name="connsiteX722" fmla="*/ 369329 w 1300645"/>
                    <a:gd name="connsiteY722" fmla="*/ 330563 h 1590423"/>
                    <a:gd name="connsiteX723" fmla="*/ 370322 w 1300645"/>
                    <a:gd name="connsiteY723" fmla="*/ 328262 h 1590423"/>
                    <a:gd name="connsiteX724" fmla="*/ 367587 w 1300645"/>
                    <a:gd name="connsiteY724" fmla="*/ 327018 h 1590423"/>
                    <a:gd name="connsiteX725" fmla="*/ 368748 w 1300645"/>
                    <a:gd name="connsiteY725" fmla="*/ 325359 h 1590423"/>
                    <a:gd name="connsiteX726" fmla="*/ 366426 w 1300645"/>
                    <a:gd name="connsiteY726" fmla="*/ 327320 h 1590423"/>
                    <a:gd name="connsiteX727" fmla="*/ 357771 w 1300645"/>
                    <a:gd name="connsiteY727" fmla="*/ 328564 h 1590423"/>
                    <a:gd name="connsiteX728" fmla="*/ 360693 w 1300645"/>
                    <a:gd name="connsiteY728" fmla="*/ 330714 h 1590423"/>
                    <a:gd name="connsiteX729" fmla="*/ 360019 w 1300645"/>
                    <a:gd name="connsiteY729" fmla="*/ 331845 h 1590423"/>
                    <a:gd name="connsiteX730" fmla="*/ 353032 w 1300645"/>
                    <a:gd name="connsiteY730" fmla="*/ 335880 h 1590423"/>
                    <a:gd name="connsiteX731" fmla="*/ 347037 w 1300645"/>
                    <a:gd name="connsiteY731" fmla="*/ 336710 h 1590423"/>
                    <a:gd name="connsiteX732" fmla="*/ 345688 w 1300645"/>
                    <a:gd name="connsiteY732" fmla="*/ 336371 h 1590423"/>
                    <a:gd name="connsiteX733" fmla="*/ 345632 w 1300645"/>
                    <a:gd name="connsiteY733" fmla="*/ 335013 h 1590423"/>
                    <a:gd name="connsiteX734" fmla="*/ 349135 w 1300645"/>
                    <a:gd name="connsiteY734" fmla="*/ 333467 h 1590423"/>
                    <a:gd name="connsiteX735" fmla="*/ 353087 w 1300645"/>
                    <a:gd name="connsiteY735" fmla="*/ 332411 h 1590423"/>
                    <a:gd name="connsiteX736" fmla="*/ 353556 w 1300645"/>
                    <a:gd name="connsiteY736" fmla="*/ 331959 h 1590423"/>
                    <a:gd name="connsiteX737" fmla="*/ 355692 w 1300645"/>
                    <a:gd name="connsiteY737" fmla="*/ 329507 h 1590423"/>
                    <a:gd name="connsiteX738" fmla="*/ 350428 w 1300645"/>
                    <a:gd name="connsiteY738" fmla="*/ 327470 h 1590423"/>
                    <a:gd name="connsiteX739" fmla="*/ 346381 w 1300645"/>
                    <a:gd name="connsiteY739" fmla="*/ 330073 h 1590423"/>
                    <a:gd name="connsiteX740" fmla="*/ 345500 w 1300645"/>
                    <a:gd name="connsiteY740" fmla="*/ 331317 h 1590423"/>
                    <a:gd name="connsiteX741" fmla="*/ 342597 w 1300645"/>
                    <a:gd name="connsiteY741" fmla="*/ 335390 h 1590423"/>
                    <a:gd name="connsiteX742" fmla="*/ 342035 w 1300645"/>
                    <a:gd name="connsiteY742" fmla="*/ 337238 h 1590423"/>
                    <a:gd name="connsiteX743" fmla="*/ 337801 w 1300645"/>
                    <a:gd name="connsiteY743" fmla="*/ 337615 h 1590423"/>
                    <a:gd name="connsiteX744" fmla="*/ 335965 w 1300645"/>
                    <a:gd name="connsiteY744" fmla="*/ 337992 h 1590423"/>
                    <a:gd name="connsiteX745" fmla="*/ 335029 w 1300645"/>
                    <a:gd name="connsiteY745" fmla="*/ 338181 h 1590423"/>
                    <a:gd name="connsiteX746" fmla="*/ 329446 w 1300645"/>
                    <a:gd name="connsiteY746" fmla="*/ 340633 h 1590423"/>
                    <a:gd name="connsiteX747" fmla="*/ 323245 w 1300645"/>
                    <a:gd name="connsiteY747" fmla="*/ 343989 h 1590423"/>
                    <a:gd name="connsiteX748" fmla="*/ 316239 w 1300645"/>
                    <a:gd name="connsiteY748" fmla="*/ 348364 h 1590423"/>
                    <a:gd name="connsiteX749" fmla="*/ 311313 w 1300645"/>
                    <a:gd name="connsiteY749" fmla="*/ 354285 h 1590423"/>
                    <a:gd name="connsiteX750" fmla="*/ 304231 w 1300645"/>
                    <a:gd name="connsiteY750" fmla="*/ 361149 h 1590423"/>
                    <a:gd name="connsiteX751" fmla="*/ 301140 w 1300645"/>
                    <a:gd name="connsiteY751" fmla="*/ 362582 h 1590423"/>
                    <a:gd name="connsiteX752" fmla="*/ 293722 w 1300645"/>
                    <a:gd name="connsiteY752" fmla="*/ 364468 h 1590423"/>
                    <a:gd name="connsiteX753" fmla="*/ 291043 w 1300645"/>
                    <a:gd name="connsiteY753" fmla="*/ 362733 h 1590423"/>
                    <a:gd name="connsiteX754" fmla="*/ 289469 w 1300645"/>
                    <a:gd name="connsiteY754" fmla="*/ 362243 h 1590423"/>
                    <a:gd name="connsiteX755" fmla="*/ 284542 w 1300645"/>
                    <a:gd name="connsiteY755" fmla="*/ 365901 h 1590423"/>
                    <a:gd name="connsiteX756" fmla="*/ 279166 w 1300645"/>
                    <a:gd name="connsiteY756" fmla="*/ 366052 h 1590423"/>
                    <a:gd name="connsiteX757" fmla="*/ 277667 w 1300645"/>
                    <a:gd name="connsiteY757" fmla="*/ 364581 h 1590423"/>
                    <a:gd name="connsiteX758" fmla="*/ 277031 w 1300645"/>
                    <a:gd name="connsiteY758" fmla="*/ 367523 h 1590423"/>
                    <a:gd name="connsiteX759" fmla="*/ 272572 w 1300645"/>
                    <a:gd name="connsiteY759" fmla="*/ 373067 h 1590423"/>
                    <a:gd name="connsiteX760" fmla="*/ 267870 w 1300645"/>
                    <a:gd name="connsiteY760" fmla="*/ 379855 h 1590423"/>
                    <a:gd name="connsiteX761" fmla="*/ 264142 w 1300645"/>
                    <a:gd name="connsiteY761" fmla="*/ 377690 h 1590423"/>
                    <a:gd name="connsiteX762" fmla="*/ 269324 w 1300645"/>
                    <a:gd name="connsiteY762" fmla="*/ 393316 h 1590423"/>
                    <a:gd name="connsiteX763" fmla="*/ 411483 w 1300645"/>
                    <a:gd name="connsiteY763" fmla="*/ 779166 h 1590423"/>
                    <a:gd name="connsiteX764" fmla="*/ 519842 w 1300645"/>
                    <a:gd name="connsiteY764" fmla="*/ 1145489 h 1590423"/>
                    <a:gd name="connsiteX765" fmla="*/ 607203 w 1300645"/>
                    <a:gd name="connsiteY765" fmla="*/ 1471526 h 1590423"/>
                    <a:gd name="connsiteX766" fmla="*/ 649036 w 1300645"/>
                    <a:gd name="connsiteY766" fmla="*/ 1151682 h 1590423"/>
                    <a:gd name="connsiteX767" fmla="*/ 645649 w 1300645"/>
                    <a:gd name="connsiteY767" fmla="*/ 1039084 h 1590423"/>
                    <a:gd name="connsiteX768" fmla="*/ 680366 w 1300645"/>
                    <a:gd name="connsiteY768" fmla="*/ 1006826 h 1590423"/>
                    <a:gd name="connsiteX769" fmla="*/ 869940 w 1300645"/>
                    <a:gd name="connsiteY769" fmla="*/ 1138403 h 1590423"/>
                    <a:gd name="connsiteX770" fmla="*/ 924768 w 1300645"/>
                    <a:gd name="connsiteY770" fmla="*/ 1200233 h 1590423"/>
                    <a:gd name="connsiteX771" fmla="*/ 978166 w 1300645"/>
                    <a:gd name="connsiteY771" fmla="*/ 1194854 h 1590423"/>
                    <a:gd name="connsiteX772" fmla="*/ 976315 w 1300645"/>
                    <a:gd name="connsiteY772" fmla="*/ 1173667 h 1590423"/>
                    <a:gd name="connsiteX773" fmla="*/ 972996 w 1300645"/>
                    <a:gd name="connsiteY773" fmla="*/ 1118443 h 1590423"/>
                    <a:gd name="connsiteX774" fmla="*/ 1035605 w 1300645"/>
                    <a:gd name="connsiteY774" fmla="*/ 985610 h 1590423"/>
                    <a:gd name="connsiteX775" fmla="*/ 1086539 w 1300645"/>
                    <a:gd name="connsiteY775" fmla="*/ 975788 h 1590423"/>
                    <a:gd name="connsiteX776" fmla="*/ 1098458 w 1300645"/>
                    <a:gd name="connsiteY776" fmla="*/ 974256 h 1590423"/>
                    <a:gd name="connsiteX777" fmla="*/ 1107631 w 1300645"/>
                    <a:gd name="connsiteY777" fmla="*/ 982292 h 1590423"/>
                    <a:gd name="connsiteX778" fmla="*/ 1200901 w 1300645"/>
                    <a:gd name="connsiteY778" fmla="*/ 1042678 h 1590423"/>
                    <a:gd name="connsiteX779" fmla="*/ 1258460 w 1300645"/>
                    <a:gd name="connsiteY779" fmla="*/ 1123063 h 1590423"/>
                    <a:gd name="connsiteX780" fmla="*/ 1262418 w 1300645"/>
                    <a:gd name="connsiteY780" fmla="*/ 1144341 h 1590423"/>
                    <a:gd name="connsiteX781" fmla="*/ 1284605 w 1300645"/>
                    <a:gd name="connsiteY781" fmla="*/ 1165670 h 1590423"/>
                    <a:gd name="connsiteX782" fmla="*/ 1291675 w 1300645"/>
                    <a:gd name="connsiteY782" fmla="*/ 1216091 h 1590423"/>
                    <a:gd name="connsiteX783" fmla="*/ 1300524 w 1300645"/>
                    <a:gd name="connsiteY783" fmla="*/ 1248339 h 1590423"/>
                    <a:gd name="connsiteX784" fmla="*/ 1282431 w 1300645"/>
                    <a:gd name="connsiteY784" fmla="*/ 1288996 h 1590423"/>
                    <a:gd name="connsiteX785" fmla="*/ 1192317 w 1300645"/>
                    <a:gd name="connsiteY785" fmla="*/ 1342980 h 1590423"/>
                    <a:gd name="connsiteX786" fmla="*/ 1044122 w 1300645"/>
                    <a:gd name="connsiteY786" fmla="*/ 1228122 h 1590423"/>
                    <a:gd name="connsiteX787" fmla="*/ 949676 w 1300645"/>
                    <a:gd name="connsiteY787" fmla="*/ 1259878 h 1590423"/>
                    <a:gd name="connsiteX788" fmla="*/ 872987 w 1300645"/>
                    <a:gd name="connsiteY788" fmla="*/ 1230688 h 1590423"/>
                    <a:gd name="connsiteX789" fmla="*/ 823049 w 1300645"/>
                    <a:gd name="connsiteY789" fmla="*/ 1210909 h 1590423"/>
                    <a:gd name="connsiteX790" fmla="*/ 784728 w 1300645"/>
                    <a:gd name="connsiteY790" fmla="*/ 1348711 h 1590423"/>
                    <a:gd name="connsiteX791" fmla="*/ 719403 w 1300645"/>
                    <a:gd name="connsiteY791" fmla="*/ 1533287 h 1590423"/>
                    <a:gd name="connsiteX792" fmla="*/ 632500 w 1300645"/>
                    <a:gd name="connsiteY792" fmla="*/ 1589731 h 1590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</a:cxnLst>
                  <a:rect l="l" t="t" r="r" b="b"/>
                  <a:pathLst>
                    <a:path w="1300645" h="1590423">
                      <a:moveTo>
                        <a:pt x="578355" y="187515"/>
                      </a:moveTo>
                      <a:lnTo>
                        <a:pt x="578355" y="187513"/>
                      </a:lnTo>
                      <a:lnTo>
                        <a:pt x="578358" y="187513"/>
                      </a:lnTo>
                      <a:close/>
                      <a:moveTo>
                        <a:pt x="581502" y="188456"/>
                      </a:moveTo>
                      <a:lnTo>
                        <a:pt x="578358" y="187513"/>
                      </a:lnTo>
                      <a:lnTo>
                        <a:pt x="580678" y="186080"/>
                      </a:lnTo>
                      <a:cubicBezTo>
                        <a:pt x="581053" y="186344"/>
                        <a:pt x="581353" y="187098"/>
                        <a:pt x="581502" y="188456"/>
                      </a:cubicBezTo>
                      <a:close/>
                      <a:moveTo>
                        <a:pt x="589388" y="192364"/>
                      </a:moveTo>
                      <a:lnTo>
                        <a:pt x="589633" y="192114"/>
                      </a:lnTo>
                      <a:cubicBezTo>
                        <a:pt x="589989" y="191926"/>
                        <a:pt x="590326" y="191586"/>
                        <a:pt x="590850" y="191209"/>
                      </a:cubicBezTo>
                      <a:close/>
                      <a:moveTo>
                        <a:pt x="589335" y="228650"/>
                      </a:moveTo>
                      <a:cubicBezTo>
                        <a:pt x="590560" y="228575"/>
                        <a:pt x="591365" y="226906"/>
                        <a:pt x="592143" y="224586"/>
                      </a:cubicBezTo>
                      <a:cubicBezTo>
                        <a:pt x="589502" y="224134"/>
                        <a:pt x="586879" y="223681"/>
                        <a:pt x="584013" y="223153"/>
                      </a:cubicBezTo>
                      <a:cubicBezTo>
                        <a:pt x="586466" y="227207"/>
                        <a:pt x="588110" y="228725"/>
                        <a:pt x="589335" y="228650"/>
                      </a:cubicBezTo>
                      <a:close/>
                      <a:moveTo>
                        <a:pt x="599344" y="232675"/>
                      </a:moveTo>
                      <a:lnTo>
                        <a:pt x="599374" y="232657"/>
                      </a:lnTo>
                      <a:cubicBezTo>
                        <a:pt x="599486" y="231299"/>
                        <a:pt x="599580" y="229942"/>
                        <a:pt x="599693" y="228470"/>
                      </a:cubicBezTo>
                      <a:cubicBezTo>
                        <a:pt x="599112" y="228056"/>
                        <a:pt x="598606" y="227717"/>
                        <a:pt x="598119" y="227415"/>
                      </a:cubicBezTo>
                      <a:cubicBezTo>
                        <a:pt x="597969" y="227679"/>
                        <a:pt x="597819" y="227905"/>
                        <a:pt x="597669" y="228169"/>
                      </a:cubicBezTo>
                      <a:lnTo>
                        <a:pt x="598674" y="232413"/>
                      </a:lnTo>
                      <a:lnTo>
                        <a:pt x="599122" y="232559"/>
                      </a:lnTo>
                      <a:close/>
                      <a:moveTo>
                        <a:pt x="574646" y="248195"/>
                      </a:moveTo>
                      <a:cubicBezTo>
                        <a:pt x="575452" y="247252"/>
                        <a:pt x="575826" y="246913"/>
                        <a:pt x="576145" y="246422"/>
                      </a:cubicBezTo>
                      <a:cubicBezTo>
                        <a:pt x="576501" y="245857"/>
                        <a:pt x="577119" y="245103"/>
                        <a:pt x="577082" y="244537"/>
                      </a:cubicBezTo>
                      <a:cubicBezTo>
                        <a:pt x="577044" y="243443"/>
                        <a:pt x="576744" y="241784"/>
                        <a:pt x="576332" y="241444"/>
                      </a:cubicBezTo>
                      <a:cubicBezTo>
                        <a:pt x="575489" y="240727"/>
                        <a:pt x="574478" y="240690"/>
                        <a:pt x="573035" y="240237"/>
                      </a:cubicBezTo>
                      <a:cubicBezTo>
                        <a:pt x="573634" y="243217"/>
                        <a:pt x="574103" y="245517"/>
                        <a:pt x="574646" y="248195"/>
                      </a:cubicBezTo>
                      <a:close/>
                      <a:moveTo>
                        <a:pt x="618782" y="241067"/>
                      </a:moveTo>
                      <a:cubicBezTo>
                        <a:pt x="618857" y="240765"/>
                        <a:pt x="618950" y="240502"/>
                        <a:pt x="619025" y="240200"/>
                      </a:cubicBezTo>
                      <a:cubicBezTo>
                        <a:pt x="617957" y="238842"/>
                        <a:pt x="616403" y="235862"/>
                        <a:pt x="615916" y="236466"/>
                      </a:cubicBezTo>
                      <a:cubicBezTo>
                        <a:pt x="614829" y="237786"/>
                        <a:pt x="614398" y="236579"/>
                        <a:pt x="613686" y="235938"/>
                      </a:cubicBezTo>
                      <a:cubicBezTo>
                        <a:pt x="612356" y="234656"/>
                        <a:pt x="610970" y="233599"/>
                        <a:pt x="609284" y="232242"/>
                      </a:cubicBezTo>
                      <a:cubicBezTo>
                        <a:pt x="609565" y="233487"/>
                        <a:pt x="609640" y="234354"/>
                        <a:pt x="609883" y="234731"/>
                      </a:cubicBezTo>
                      <a:cubicBezTo>
                        <a:pt x="610633" y="235863"/>
                        <a:pt x="611419" y="237069"/>
                        <a:pt x="612300" y="237711"/>
                      </a:cubicBezTo>
                      <a:cubicBezTo>
                        <a:pt x="612881" y="238163"/>
                        <a:pt x="613686" y="237409"/>
                        <a:pt x="614305" y="237786"/>
                      </a:cubicBezTo>
                      <a:cubicBezTo>
                        <a:pt x="615822" y="238691"/>
                        <a:pt x="617302" y="239936"/>
                        <a:pt x="618782" y="241067"/>
                      </a:cubicBezTo>
                      <a:close/>
                      <a:moveTo>
                        <a:pt x="587459" y="256869"/>
                      </a:moveTo>
                      <a:cubicBezTo>
                        <a:pt x="587647" y="256719"/>
                        <a:pt x="587834" y="256568"/>
                        <a:pt x="588003" y="256379"/>
                      </a:cubicBezTo>
                      <a:cubicBezTo>
                        <a:pt x="587497" y="251966"/>
                        <a:pt x="588996" y="247101"/>
                        <a:pt x="587122" y="242915"/>
                      </a:cubicBezTo>
                      <a:cubicBezTo>
                        <a:pt x="586598" y="243330"/>
                        <a:pt x="586073" y="243745"/>
                        <a:pt x="585137" y="244424"/>
                      </a:cubicBezTo>
                      <a:cubicBezTo>
                        <a:pt x="586729" y="246875"/>
                        <a:pt x="587029" y="249741"/>
                        <a:pt x="586654" y="253136"/>
                      </a:cubicBezTo>
                      <a:cubicBezTo>
                        <a:pt x="586542" y="254229"/>
                        <a:pt x="587160" y="255587"/>
                        <a:pt x="587459" y="256869"/>
                      </a:cubicBezTo>
                      <a:close/>
                      <a:moveTo>
                        <a:pt x="629122" y="246159"/>
                      </a:moveTo>
                      <a:cubicBezTo>
                        <a:pt x="629029" y="245970"/>
                        <a:pt x="628935" y="245631"/>
                        <a:pt x="628860" y="245668"/>
                      </a:cubicBezTo>
                      <a:lnTo>
                        <a:pt x="628142" y="245922"/>
                      </a:lnTo>
                      <a:lnTo>
                        <a:pt x="627571" y="245785"/>
                      </a:lnTo>
                      <a:lnTo>
                        <a:pt x="627699" y="245291"/>
                      </a:lnTo>
                      <a:cubicBezTo>
                        <a:pt x="625807" y="243254"/>
                        <a:pt x="623896" y="241218"/>
                        <a:pt x="621910" y="239068"/>
                      </a:cubicBezTo>
                      <a:cubicBezTo>
                        <a:pt x="621741" y="239521"/>
                        <a:pt x="621461" y="240162"/>
                        <a:pt x="620749" y="241746"/>
                      </a:cubicBezTo>
                      <a:cubicBezTo>
                        <a:pt x="621985" y="242198"/>
                        <a:pt x="622791" y="242312"/>
                        <a:pt x="623521" y="242802"/>
                      </a:cubicBezTo>
                      <a:cubicBezTo>
                        <a:pt x="624551" y="243519"/>
                        <a:pt x="625713" y="244122"/>
                        <a:pt x="626462" y="245517"/>
                      </a:cubicBezTo>
                      <a:lnTo>
                        <a:pt x="627571" y="245785"/>
                      </a:lnTo>
                      <a:lnTo>
                        <a:pt x="627474" y="246159"/>
                      </a:lnTo>
                      <a:lnTo>
                        <a:pt x="628142" y="245922"/>
                      </a:lnTo>
                      <a:close/>
                      <a:moveTo>
                        <a:pt x="444188" y="309292"/>
                      </a:moveTo>
                      <a:cubicBezTo>
                        <a:pt x="445668" y="308500"/>
                        <a:pt x="447147" y="307670"/>
                        <a:pt x="448627" y="306840"/>
                      </a:cubicBezTo>
                      <a:cubicBezTo>
                        <a:pt x="448571" y="306275"/>
                        <a:pt x="448515" y="305672"/>
                        <a:pt x="448459" y="305106"/>
                      </a:cubicBezTo>
                      <a:cubicBezTo>
                        <a:pt x="446979" y="306238"/>
                        <a:pt x="445499" y="307406"/>
                        <a:pt x="444019" y="308538"/>
                      </a:cubicBezTo>
                      <a:cubicBezTo>
                        <a:pt x="444075" y="308802"/>
                        <a:pt x="444131" y="309066"/>
                        <a:pt x="444188" y="309292"/>
                      </a:cubicBezTo>
                      <a:close/>
                      <a:moveTo>
                        <a:pt x="625226" y="263960"/>
                      </a:moveTo>
                      <a:cubicBezTo>
                        <a:pt x="625582" y="263469"/>
                        <a:pt x="626294" y="262489"/>
                        <a:pt x="627099" y="261357"/>
                      </a:cubicBezTo>
                      <a:cubicBezTo>
                        <a:pt x="625451" y="259321"/>
                        <a:pt x="623727" y="257171"/>
                        <a:pt x="621910" y="254946"/>
                      </a:cubicBezTo>
                      <a:cubicBezTo>
                        <a:pt x="619887" y="257020"/>
                        <a:pt x="618444" y="256605"/>
                        <a:pt x="617039" y="253060"/>
                      </a:cubicBezTo>
                      <a:cubicBezTo>
                        <a:pt x="616440" y="251552"/>
                        <a:pt x="615991" y="249854"/>
                        <a:pt x="615466" y="248233"/>
                      </a:cubicBezTo>
                      <a:cubicBezTo>
                        <a:pt x="614979" y="246725"/>
                        <a:pt x="613743" y="246837"/>
                        <a:pt x="613368" y="248497"/>
                      </a:cubicBezTo>
                      <a:cubicBezTo>
                        <a:pt x="613124" y="249553"/>
                        <a:pt x="612974" y="250722"/>
                        <a:pt x="612956" y="250873"/>
                      </a:cubicBezTo>
                      <a:cubicBezTo>
                        <a:pt x="610614" y="249326"/>
                        <a:pt x="608441" y="247894"/>
                        <a:pt x="606193" y="246422"/>
                      </a:cubicBezTo>
                      <a:cubicBezTo>
                        <a:pt x="606343" y="245178"/>
                        <a:pt x="607973" y="243028"/>
                        <a:pt x="606024" y="241180"/>
                      </a:cubicBezTo>
                      <a:cubicBezTo>
                        <a:pt x="606324" y="240275"/>
                        <a:pt x="606567" y="239521"/>
                        <a:pt x="606830" y="238767"/>
                      </a:cubicBezTo>
                      <a:cubicBezTo>
                        <a:pt x="606736" y="238465"/>
                        <a:pt x="606661" y="238201"/>
                        <a:pt x="606568" y="237899"/>
                      </a:cubicBezTo>
                      <a:cubicBezTo>
                        <a:pt x="605762" y="238578"/>
                        <a:pt x="604957" y="239257"/>
                        <a:pt x="604095" y="239974"/>
                      </a:cubicBezTo>
                      <a:lnTo>
                        <a:pt x="603464" y="240520"/>
                      </a:lnTo>
                      <a:lnTo>
                        <a:pt x="603383" y="239408"/>
                      </a:lnTo>
                      <a:cubicBezTo>
                        <a:pt x="602840" y="240237"/>
                        <a:pt x="602465" y="240879"/>
                        <a:pt x="601791" y="241972"/>
                      </a:cubicBezTo>
                      <a:lnTo>
                        <a:pt x="603464" y="240520"/>
                      </a:lnTo>
                      <a:lnTo>
                        <a:pt x="603683" y="243518"/>
                      </a:lnTo>
                      <a:cubicBezTo>
                        <a:pt x="602371" y="242764"/>
                        <a:pt x="601360" y="242048"/>
                        <a:pt x="600330" y="241558"/>
                      </a:cubicBezTo>
                      <a:cubicBezTo>
                        <a:pt x="598943" y="240916"/>
                        <a:pt x="597370" y="241482"/>
                        <a:pt x="596470" y="238276"/>
                      </a:cubicBezTo>
                      <a:cubicBezTo>
                        <a:pt x="596377" y="237899"/>
                        <a:pt x="595496" y="238427"/>
                        <a:pt x="594990" y="238503"/>
                      </a:cubicBezTo>
                      <a:cubicBezTo>
                        <a:pt x="594972" y="238955"/>
                        <a:pt x="594953" y="239446"/>
                        <a:pt x="594915" y="239898"/>
                      </a:cubicBezTo>
                      <a:cubicBezTo>
                        <a:pt x="596152" y="240765"/>
                        <a:pt x="597388" y="241595"/>
                        <a:pt x="598625" y="242463"/>
                      </a:cubicBezTo>
                      <a:cubicBezTo>
                        <a:pt x="598418" y="242953"/>
                        <a:pt x="598138" y="243594"/>
                        <a:pt x="597894" y="244235"/>
                      </a:cubicBezTo>
                      <a:cubicBezTo>
                        <a:pt x="598718" y="245103"/>
                        <a:pt x="599430" y="245857"/>
                        <a:pt x="600161" y="246611"/>
                      </a:cubicBezTo>
                      <a:cubicBezTo>
                        <a:pt x="600086" y="246988"/>
                        <a:pt x="600011" y="247403"/>
                        <a:pt x="599955" y="247780"/>
                      </a:cubicBezTo>
                      <a:cubicBezTo>
                        <a:pt x="598531" y="247026"/>
                        <a:pt x="597126" y="246234"/>
                        <a:pt x="595459" y="245329"/>
                      </a:cubicBezTo>
                      <a:cubicBezTo>
                        <a:pt x="596396" y="251250"/>
                        <a:pt x="596770" y="251590"/>
                        <a:pt x="598662" y="249477"/>
                      </a:cubicBezTo>
                      <a:cubicBezTo>
                        <a:pt x="599936" y="251287"/>
                        <a:pt x="601153" y="253022"/>
                        <a:pt x="602427" y="254833"/>
                      </a:cubicBezTo>
                      <a:cubicBezTo>
                        <a:pt x="603589" y="253475"/>
                        <a:pt x="603383" y="248610"/>
                        <a:pt x="605631" y="249855"/>
                      </a:cubicBezTo>
                      <a:cubicBezTo>
                        <a:pt x="605331" y="251061"/>
                        <a:pt x="605031" y="252268"/>
                        <a:pt x="604620" y="253965"/>
                      </a:cubicBezTo>
                      <a:cubicBezTo>
                        <a:pt x="605875" y="255436"/>
                        <a:pt x="607186" y="256907"/>
                        <a:pt x="608535" y="258491"/>
                      </a:cubicBezTo>
                      <a:cubicBezTo>
                        <a:pt x="608703" y="257209"/>
                        <a:pt x="608816" y="256341"/>
                        <a:pt x="609003" y="254870"/>
                      </a:cubicBezTo>
                      <a:cubicBezTo>
                        <a:pt x="611045" y="262527"/>
                        <a:pt x="612806" y="255436"/>
                        <a:pt x="614679" y="255059"/>
                      </a:cubicBezTo>
                      <a:cubicBezTo>
                        <a:pt x="614623" y="257020"/>
                        <a:pt x="614586" y="258868"/>
                        <a:pt x="614529" y="261131"/>
                      </a:cubicBezTo>
                      <a:cubicBezTo>
                        <a:pt x="615410" y="260113"/>
                        <a:pt x="616103" y="259321"/>
                        <a:pt x="616871" y="258453"/>
                      </a:cubicBezTo>
                      <a:cubicBezTo>
                        <a:pt x="617096" y="259811"/>
                        <a:pt x="617302" y="261169"/>
                        <a:pt x="617620" y="263168"/>
                      </a:cubicBezTo>
                      <a:cubicBezTo>
                        <a:pt x="617526" y="263055"/>
                        <a:pt x="617770" y="263394"/>
                        <a:pt x="618070" y="263620"/>
                      </a:cubicBezTo>
                      <a:cubicBezTo>
                        <a:pt x="618370" y="263884"/>
                        <a:pt x="618707" y="264035"/>
                        <a:pt x="619138" y="264299"/>
                      </a:cubicBezTo>
                      <a:cubicBezTo>
                        <a:pt x="618239" y="259283"/>
                        <a:pt x="618370" y="258718"/>
                        <a:pt x="620637" y="259773"/>
                      </a:cubicBezTo>
                      <a:cubicBezTo>
                        <a:pt x="622210" y="260528"/>
                        <a:pt x="623653" y="262489"/>
                        <a:pt x="625226" y="263960"/>
                      </a:cubicBezTo>
                      <a:close/>
                      <a:moveTo>
                        <a:pt x="578355" y="277160"/>
                      </a:moveTo>
                      <a:cubicBezTo>
                        <a:pt x="578917" y="275048"/>
                        <a:pt x="579442" y="273087"/>
                        <a:pt x="579966" y="271125"/>
                      </a:cubicBezTo>
                      <a:cubicBezTo>
                        <a:pt x="579741" y="270937"/>
                        <a:pt x="579536" y="270748"/>
                        <a:pt x="579311" y="270597"/>
                      </a:cubicBezTo>
                      <a:cubicBezTo>
                        <a:pt x="579217" y="271277"/>
                        <a:pt x="579105" y="272030"/>
                        <a:pt x="578917" y="273464"/>
                      </a:cubicBezTo>
                      <a:cubicBezTo>
                        <a:pt x="576239" y="271239"/>
                        <a:pt x="573934" y="266034"/>
                        <a:pt x="570656" y="270522"/>
                      </a:cubicBezTo>
                      <a:cubicBezTo>
                        <a:pt x="573203" y="272709"/>
                        <a:pt x="575751" y="274897"/>
                        <a:pt x="578355" y="277160"/>
                      </a:cubicBezTo>
                      <a:close/>
                      <a:moveTo>
                        <a:pt x="612450" y="269390"/>
                      </a:moveTo>
                      <a:cubicBezTo>
                        <a:pt x="613593" y="268976"/>
                        <a:pt x="614810" y="268523"/>
                        <a:pt x="616103" y="268070"/>
                      </a:cubicBezTo>
                      <a:cubicBezTo>
                        <a:pt x="615897" y="266939"/>
                        <a:pt x="615710" y="265883"/>
                        <a:pt x="615503" y="264789"/>
                      </a:cubicBezTo>
                      <a:cubicBezTo>
                        <a:pt x="614024" y="264676"/>
                        <a:pt x="611682" y="261622"/>
                        <a:pt x="612450" y="269390"/>
                      </a:cubicBezTo>
                      <a:close/>
                      <a:moveTo>
                        <a:pt x="586036" y="277725"/>
                      </a:moveTo>
                      <a:cubicBezTo>
                        <a:pt x="586055" y="277348"/>
                        <a:pt x="586036" y="276933"/>
                        <a:pt x="586111" y="276632"/>
                      </a:cubicBezTo>
                      <a:cubicBezTo>
                        <a:pt x="587516" y="270296"/>
                        <a:pt x="586729" y="267580"/>
                        <a:pt x="583600" y="265242"/>
                      </a:cubicBezTo>
                      <a:cubicBezTo>
                        <a:pt x="582233" y="264224"/>
                        <a:pt x="581240" y="261093"/>
                        <a:pt x="580079" y="258906"/>
                      </a:cubicBezTo>
                      <a:cubicBezTo>
                        <a:pt x="580210" y="258567"/>
                        <a:pt x="580341" y="258265"/>
                        <a:pt x="580472" y="257925"/>
                      </a:cubicBezTo>
                      <a:cubicBezTo>
                        <a:pt x="581334" y="258227"/>
                        <a:pt x="582196" y="258529"/>
                        <a:pt x="583020" y="258793"/>
                      </a:cubicBezTo>
                      <a:cubicBezTo>
                        <a:pt x="583282" y="257209"/>
                        <a:pt x="583488" y="255964"/>
                        <a:pt x="583788" y="254192"/>
                      </a:cubicBezTo>
                      <a:cubicBezTo>
                        <a:pt x="582608" y="252457"/>
                        <a:pt x="581353" y="250646"/>
                        <a:pt x="580098" y="248799"/>
                      </a:cubicBezTo>
                      <a:cubicBezTo>
                        <a:pt x="579985" y="249063"/>
                        <a:pt x="579891" y="249327"/>
                        <a:pt x="579779" y="249591"/>
                      </a:cubicBezTo>
                      <a:cubicBezTo>
                        <a:pt x="581203" y="254305"/>
                        <a:pt x="579067" y="253550"/>
                        <a:pt x="578074" y="254041"/>
                      </a:cubicBezTo>
                      <a:lnTo>
                        <a:pt x="580289" y="263892"/>
                      </a:lnTo>
                      <a:lnTo>
                        <a:pt x="580285" y="263884"/>
                      </a:lnTo>
                      <a:lnTo>
                        <a:pt x="580284" y="263922"/>
                      </a:lnTo>
                      <a:lnTo>
                        <a:pt x="577625" y="258793"/>
                      </a:lnTo>
                      <a:cubicBezTo>
                        <a:pt x="577550" y="259019"/>
                        <a:pt x="577475" y="259245"/>
                        <a:pt x="577400" y="259434"/>
                      </a:cubicBezTo>
                      <a:cubicBezTo>
                        <a:pt x="578187" y="262225"/>
                        <a:pt x="578974" y="265016"/>
                        <a:pt x="579779" y="267806"/>
                      </a:cubicBezTo>
                      <a:cubicBezTo>
                        <a:pt x="579910" y="267731"/>
                        <a:pt x="580041" y="267694"/>
                        <a:pt x="580191" y="267618"/>
                      </a:cubicBezTo>
                      <a:lnTo>
                        <a:pt x="580284" y="263922"/>
                      </a:lnTo>
                      <a:lnTo>
                        <a:pt x="580304" y="263959"/>
                      </a:lnTo>
                      <a:lnTo>
                        <a:pt x="580289" y="263892"/>
                      </a:lnTo>
                      <a:lnTo>
                        <a:pt x="584612" y="273690"/>
                      </a:lnTo>
                      <a:cubicBezTo>
                        <a:pt x="584500" y="273954"/>
                        <a:pt x="584387" y="274218"/>
                        <a:pt x="584294" y="274520"/>
                      </a:cubicBezTo>
                      <a:cubicBezTo>
                        <a:pt x="583376" y="273426"/>
                        <a:pt x="582458" y="272332"/>
                        <a:pt x="581634" y="271352"/>
                      </a:cubicBezTo>
                      <a:cubicBezTo>
                        <a:pt x="581053" y="276217"/>
                        <a:pt x="581165" y="276406"/>
                        <a:pt x="586036" y="277725"/>
                      </a:cubicBezTo>
                      <a:close/>
                      <a:moveTo>
                        <a:pt x="260465" y="366603"/>
                      </a:moveTo>
                      <a:lnTo>
                        <a:pt x="264048" y="362733"/>
                      </a:lnTo>
                      <a:cubicBezTo>
                        <a:pt x="264891" y="361828"/>
                        <a:pt x="265791" y="361111"/>
                        <a:pt x="266896" y="360093"/>
                      </a:cubicBezTo>
                      <a:cubicBezTo>
                        <a:pt x="265678" y="358283"/>
                        <a:pt x="264779" y="356737"/>
                        <a:pt x="263767" y="355568"/>
                      </a:cubicBezTo>
                      <a:cubicBezTo>
                        <a:pt x="263449" y="355190"/>
                        <a:pt x="262737" y="355567"/>
                        <a:pt x="262400" y="356095"/>
                      </a:cubicBezTo>
                      <a:cubicBezTo>
                        <a:pt x="260920" y="358358"/>
                        <a:pt x="259515" y="358358"/>
                        <a:pt x="257604" y="357868"/>
                      </a:cubicBezTo>
                      <a:lnTo>
                        <a:pt x="257572" y="357882"/>
                      </a:lnTo>
                      <a:close/>
                      <a:moveTo>
                        <a:pt x="621835" y="271465"/>
                      </a:moveTo>
                      <a:cubicBezTo>
                        <a:pt x="621180" y="265921"/>
                        <a:pt x="620786" y="265506"/>
                        <a:pt x="617564" y="266449"/>
                      </a:cubicBezTo>
                      <a:cubicBezTo>
                        <a:pt x="618183" y="267505"/>
                        <a:pt x="618707" y="268410"/>
                        <a:pt x="619362" y="269542"/>
                      </a:cubicBezTo>
                      <a:cubicBezTo>
                        <a:pt x="618651" y="269428"/>
                        <a:pt x="618126" y="269352"/>
                        <a:pt x="617583" y="269278"/>
                      </a:cubicBezTo>
                      <a:cubicBezTo>
                        <a:pt x="617564" y="269768"/>
                        <a:pt x="617545" y="270258"/>
                        <a:pt x="617508" y="270710"/>
                      </a:cubicBezTo>
                      <a:cubicBezTo>
                        <a:pt x="618894" y="270937"/>
                        <a:pt x="620281" y="271201"/>
                        <a:pt x="621835" y="271465"/>
                      </a:cubicBezTo>
                      <a:close/>
                      <a:moveTo>
                        <a:pt x="581090" y="287267"/>
                      </a:moveTo>
                      <a:cubicBezTo>
                        <a:pt x="581147" y="287041"/>
                        <a:pt x="581203" y="286815"/>
                        <a:pt x="581259" y="286588"/>
                      </a:cubicBezTo>
                      <a:cubicBezTo>
                        <a:pt x="580098" y="285759"/>
                        <a:pt x="578955" y="284740"/>
                        <a:pt x="577756" y="284174"/>
                      </a:cubicBezTo>
                      <a:cubicBezTo>
                        <a:pt x="577400" y="284024"/>
                        <a:pt x="576913" y="285080"/>
                        <a:pt x="576332" y="285759"/>
                      </a:cubicBezTo>
                      <a:cubicBezTo>
                        <a:pt x="578149" y="286324"/>
                        <a:pt x="579610" y="286815"/>
                        <a:pt x="581090" y="287267"/>
                      </a:cubicBezTo>
                      <a:close/>
                      <a:moveTo>
                        <a:pt x="618632" y="277763"/>
                      </a:moveTo>
                      <a:cubicBezTo>
                        <a:pt x="619325" y="277650"/>
                        <a:pt x="619943" y="276179"/>
                        <a:pt x="620562" y="275387"/>
                      </a:cubicBezTo>
                      <a:cubicBezTo>
                        <a:pt x="615803" y="273614"/>
                        <a:pt x="611082" y="271880"/>
                        <a:pt x="606455" y="270182"/>
                      </a:cubicBezTo>
                      <a:cubicBezTo>
                        <a:pt x="605743" y="272031"/>
                        <a:pt x="605144" y="273577"/>
                        <a:pt x="604544" y="275161"/>
                      </a:cubicBezTo>
                      <a:cubicBezTo>
                        <a:pt x="604695" y="275463"/>
                        <a:pt x="604844" y="275802"/>
                        <a:pt x="604994" y="276103"/>
                      </a:cubicBezTo>
                      <a:cubicBezTo>
                        <a:pt x="605818" y="274821"/>
                        <a:pt x="606661" y="273539"/>
                        <a:pt x="607448" y="272332"/>
                      </a:cubicBezTo>
                      <a:cubicBezTo>
                        <a:pt x="608160" y="275161"/>
                        <a:pt x="609584" y="275915"/>
                        <a:pt x="611120" y="274293"/>
                      </a:cubicBezTo>
                      <a:cubicBezTo>
                        <a:pt x="611420" y="273992"/>
                        <a:pt x="612206" y="274142"/>
                        <a:pt x="612207" y="274256"/>
                      </a:cubicBezTo>
                      <a:cubicBezTo>
                        <a:pt x="612412" y="277688"/>
                        <a:pt x="613968" y="276330"/>
                        <a:pt x="614829" y="276971"/>
                      </a:cubicBezTo>
                      <a:cubicBezTo>
                        <a:pt x="615990" y="277838"/>
                        <a:pt x="617377" y="277989"/>
                        <a:pt x="618632" y="277763"/>
                      </a:cubicBezTo>
                      <a:close/>
                      <a:moveTo>
                        <a:pt x="631221" y="275953"/>
                      </a:moveTo>
                      <a:cubicBezTo>
                        <a:pt x="631277" y="275575"/>
                        <a:pt x="631314" y="275236"/>
                        <a:pt x="631370" y="274859"/>
                      </a:cubicBezTo>
                      <a:cubicBezTo>
                        <a:pt x="629629" y="273501"/>
                        <a:pt x="627868" y="272143"/>
                        <a:pt x="626013" y="270711"/>
                      </a:cubicBezTo>
                      <a:cubicBezTo>
                        <a:pt x="626238" y="269918"/>
                        <a:pt x="626425" y="269353"/>
                        <a:pt x="626669" y="268448"/>
                      </a:cubicBezTo>
                      <a:cubicBezTo>
                        <a:pt x="625844" y="268334"/>
                        <a:pt x="625245" y="268259"/>
                        <a:pt x="624645" y="268146"/>
                      </a:cubicBezTo>
                      <a:cubicBezTo>
                        <a:pt x="624739" y="268448"/>
                        <a:pt x="624814" y="268712"/>
                        <a:pt x="624908" y="269013"/>
                      </a:cubicBezTo>
                      <a:cubicBezTo>
                        <a:pt x="624327" y="270032"/>
                        <a:pt x="623727" y="271050"/>
                        <a:pt x="623053" y="272257"/>
                      </a:cubicBezTo>
                      <a:cubicBezTo>
                        <a:pt x="625769" y="273275"/>
                        <a:pt x="628317" y="276292"/>
                        <a:pt x="631221" y="275953"/>
                      </a:cubicBezTo>
                      <a:close/>
                      <a:moveTo>
                        <a:pt x="645420" y="278668"/>
                      </a:moveTo>
                      <a:cubicBezTo>
                        <a:pt x="645627" y="277348"/>
                        <a:pt x="645776" y="276330"/>
                        <a:pt x="646076" y="274482"/>
                      </a:cubicBezTo>
                      <a:cubicBezTo>
                        <a:pt x="645177" y="275274"/>
                        <a:pt x="644615" y="275764"/>
                        <a:pt x="644016" y="276292"/>
                      </a:cubicBezTo>
                      <a:cubicBezTo>
                        <a:pt x="643697" y="275764"/>
                        <a:pt x="643341" y="275123"/>
                        <a:pt x="642985" y="274482"/>
                      </a:cubicBezTo>
                      <a:cubicBezTo>
                        <a:pt x="642835" y="274783"/>
                        <a:pt x="642667" y="275085"/>
                        <a:pt x="642517" y="275425"/>
                      </a:cubicBezTo>
                      <a:cubicBezTo>
                        <a:pt x="642461" y="279460"/>
                        <a:pt x="644446" y="277311"/>
                        <a:pt x="645420" y="278668"/>
                      </a:cubicBezTo>
                      <a:close/>
                      <a:moveTo>
                        <a:pt x="620243" y="292698"/>
                      </a:moveTo>
                      <a:cubicBezTo>
                        <a:pt x="619887" y="292019"/>
                        <a:pt x="619624" y="291529"/>
                        <a:pt x="619306" y="290925"/>
                      </a:cubicBezTo>
                      <a:lnTo>
                        <a:pt x="619429" y="290942"/>
                      </a:lnTo>
                      <a:close/>
                      <a:moveTo>
                        <a:pt x="644297" y="289303"/>
                      </a:moveTo>
                      <a:cubicBezTo>
                        <a:pt x="644297" y="287493"/>
                        <a:pt x="644296" y="285796"/>
                        <a:pt x="644296" y="284061"/>
                      </a:cubicBezTo>
                      <a:cubicBezTo>
                        <a:pt x="645814" y="285306"/>
                        <a:pt x="647088" y="286400"/>
                        <a:pt x="648268" y="287380"/>
                      </a:cubicBezTo>
                      <a:cubicBezTo>
                        <a:pt x="648399" y="285645"/>
                        <a:pt x="648511" y="284325"/>
                        <a:pt x="648605" y="282930"/>
                      </a:cubicBezTo>
                      <a:cubicBezTo>
                        <a:pt x="647444" y="282930"/>
                        <a:pt x="646245" y="282930"/>
                        <a:pt x="644990" y="282930"/>
                      </a:cubicBezTo>
                      <a:cubicBezTo>
                        <a:pt x="643753" y="277160"/>
                        <a:pt x="640381" y="280365"/>
                        <a:pt x="638320" y="277009"/>
                      </a:cubicBezTo>
                      <a:cubicBezTo>
                        <a:pt x="638808" y="274859"/>
                        <a:pt x="639295" y="272710"/>
                        <a:pt x="639819" y="270371"/>
                      </a:cubicBezTo>
                      <a:cubicBezTo>
                        <a:pt x="638733" y="268523"/>
                        <a:pt x="637459" y="266411"/>
                        <a:pt x="636148" y="264186"/>
                      </a:cubicBezTo>
                      <a:cubicBezTo>
                        <a:pt x="636147" y="264224"/>
                        <a:pt x="636091" y="264073"/>
                        <a:pt x="636110" y="263997"/>
                      </a:cubicBezTo>
                      <a:cubicBezTo>
                        <a:pt x="636129" y="263922"/>
                        <a:pt x="636204" y="263884"/>
                        <a:pt x="636260" y="263809"/>
                      </a:cubicBezTo>
                      <a:cubicBezTo>
                        <a:pt x="636541" y="263356"/>
                        <a:pt x="636934" y="263055"/>
                        <a:pt x="637084" y="262451"/>
                      </a:cubicBezTo>
                      <a:cubicBezTo>
                        <a:pt x="637628" y="260151"/>
                        <a:pt x="636616" y="258642"/>
                        <a:pt x="635979" y="258190"/>
                      </a:cubicBezTo>
                      <a:cubicBezTo>
                        <a:pt x="635061" y="257510"/>
                        <a:pt x="633899" y="258001"/>
                        <a:pt x="632850" y="258001"/>
                      </a:cubicBezTo>
                      <a:cubicBezTo>
                        <a:pt x="632832" y="258416"/>
                        <a:pt x="632832" y="258830"/>
                        <a:pt x="632813" y="259245"/>
                      </a:cubicBezTo>
                      <a:cubicBezTo>
                        <a:pt x="633675" y="260188"/>
                        <a:pt x="634555" y="261169"/>
                        <a:pt x="635417" y="262112"/>
                      </a:cubicBezTo>
                      <a:cubicBezTo>
                        <a:pt x="635379" y="262414"/>
                        <a:pt x="635323" y="262715"/>
                        <a:pt x="635286" y="263017"/>
                      </a:cubicBezTo>
                      <a:cubicBezTo>
                        <a:pt x="633318" y="262489"/>
                        <a:pt x="631352" y="261998"/>
                        <a:pt x="629385" y="261470"/>
                      </a:cubicBezTo>
                      <a:cubicBezTo>
                        <a:pt x="629422" y="261018"/>
                        <a:pt x="629441" y="260566"/>
                        <a:pt x="629479" y="260113"/>
                      </a:cubicBezTo>
                      <a:cubicBezTo>
                        <a:pt x="629872" y="260226"/>
                        <a:pt x="630284" y="260301"/>
                        <a:pt x="630715" y="260414"/>
                      </a:cubicBezTo>
                      <a:cubicBezTo>
                        <a:pt x="630584" y="258604"/>
                        <a:pt x="630471" y="257058"/>
                        <a:pt x="630378" y="255813"/>
                      </a:cubicBezTo>
                      <a:cubicBezTo>
                        <a:pt x="629066" y="255813"/>
                        <a:pt x="627905" y="255813"/>
                        <a:pt x="626949" y="255814"/>
                      </a:cubicBezTo>
                      <a:cubicBezTo>
                        <a:pt x="627586" y="258265"/>
                        <a:pt x="628223" y="260792"/>
                        <a:pt x="628973" y="263771"/>
                      </a:cubicBezTo>
                      <a:cubicBezTo>
                        <a:pt x="629085" y="263733"/>
                        <a:pt x="629741" y="263469"/>
                        <a:pt x="629872" y="263432"/>
                      </a:cubicBezTo>
                      <a:cubicBezTo>
                        <a:pt x="630490" y="264601"/>
                        <a:pt x="630790" y="265544"/>
                        <a:pt x="631202" y="265845"/>
                      </a:cubicBezTo>
                      <a:cubicBezTo>
                        <a:pt x="631727" y="266222"/>
                        <a:pt x="632326" y="266109"/>
                        <a:pt x="633187" y="266223"/>
                      </a:cubicBezTo>
                      <a:cubicBezTo>
                        <a:pt x="632663" y="265393"/>
                        <a:pt x="632419" y="265016"/>
                        <a:pt x="632157" y="264638"/>
                      </a:cubicBezTo>
                      <a:cubicBezTo>
                        <a:pt x="632251" y="264299"/>
                        <a:pt x="632363" y="263922"/>
                        <a:pt x="632457" y="263582"/>
                      </a:cubicBezTo>
                      <a:cubicBezTo>
                        <a:pt x="633188" y="264450"/>
                        <a:pt x="634068" y="265053"/>
                        <a:pt x="634630" y="266222"/>
                      </a:cubicBezTo>
                      <a:cubicBezTo>
                        <a:pt x="635435" y="267882"/>
                        <a:pt x="636016" y="269994"/>
                        <a:pt x="636710" y="271955"/>
                      </a:cubicBezTo>
                      <a:cubicBezTo>
                        <a:pt x="635885" y="272483"/>
                        <a:pt x="635398" y="272785"/>
                        <a:pt x="634930" y="273049"/>
                      </a:cubicBezTo>
                      <a:cubicBezTo>
                        <a:pt x="634948" y="273313"/>
                        <a:pt x="634948" y="273577"/>
                        <a:pt x="634967" y="273841"/>
                      </a:cubicBezTo>
                      <a:cubicBezTo>
                        <a:pt x="635885" y="274029"/>
                        <a:pt x="636803" y="274180"/>
                        <a:pt x="638039" y="274406"/>
                      </a:cubicBezTo>
                      <a:cubicBezTo>
                        <a:pt x="636241" y="278970"/>
                        <a:pt x="634986" y="273162"/>
                        <a:pt x="633581" y="274633"/>
                      </a:cubicBezTo>
                      <a:cubicBezTo>
                        <a:pt x="634049" y="276104"/>
                        <a:pt x="634518" y="277650"/>
                        <a:pt x="635154" y="279649"/>
                      </a:cubicBezTo>
                      <a:cubicBezTo>
                        <a:pt x="633600" y="280479"/>
                        <a:pt x="632157" y="281271"/>
                        <a:pt x="630602" y="282100"/>
                      </a:cubicBezTo>
                      <a:cubicBezTo>
                        <a:pt x="630809" y="283156"/>
                        <a:pt x="630958" y="283910"/>
                        <a:pt x="631183" y="285080"/>
                      </a:cubicBezTo>
                      <a:cubicBezTo>
                        <a:pt x="632476" y="281987"/>
                        <a:pt x="633937" y="282402"/>
                        <a:pt x="635098" y="284401"/>
                      </a:cubicBezTo>
                      <a:cubicBezTo>
                        <a:pt x="636035" y="285985"/>
                        <a:pt x="636897" y="286098"/>
                        <a:pt x="637964" y="285834"/>
                      </a:cubicBezTo>
                      <a:cubicBezTo>
                        <a:pt x="639594" y="285457"/>
                        <a:pt x="641262" y="285343"/>
                        <a:pt x="643041" y="285117"/>
                      </a:cubicBezTo>
                      <a:cubicBezTo>
                        <a:pt x="642910" y="287078"/>
                        <a:pt x="642329" y="289832"/>
                        <a:pt x="644297" y="289303"/>
                      </a:cubicBezTo>
                      <a:close/>
                      <a:moveTo>
                        <a:pt x="677192" y="291453"/>
                      </a:moveTo>
                      <a:cubicBezTo>
                        <a:pt x="677173" y="291302"/>
                        <a:pt x="677174" y="291189"/>
                        <a:pt x="677155" y="291076"/>
                      </a:cubicBezTo>
                      <a:lnTo>
                        <a:pt x="677292" y="291201"/>
                      </a:lnTo>
                      <a:close/>
                      <a:moveTo>
                        <a:pt x="632500" y="1589731"/>
                      </a:moveTo>
                      <a:cubicBezTo>
                        <a:pt x="579421" y="1596302"/>
                        <a:pt x="452328" y="1555111"/>
                        <a:pt x="384029" y="1509644"/>
                      </a:cubicBezTo>
                      <a:cubicBezTo>
                        <a:pt x="332965" y="1476138"/>
                        <a:pt x="322933" y="1448219"/>
                        <a:pt x="328791" y="1370128"/>
                      </a:cubicBezTo>
                      <a:cubicBezTo>
                        <a:pt x="331296" y="1341399"/>
                        <a:pt x="329997" y="1317515"/>
                        <a:pt x="325238" y="1318790"/>
                      </a:cubicBezTo>
                      <a:cubicBezTo>
                        <a:pt x="321669" y="1319747"/>
                        <a:pt x="322134" y="1311970"/>
                        <a:pt x="327043" y="1301727"/>
                      </a:cubicBezTo>
                      <a:cubicBezTo>
                        <a:pt x="363372" y="1223124"/>
                        <a:pt x="211543" y="670770"/>
                        <a:pt x="87300" y="426035"/>
                      </a:cubicBezTo>
                      <a:cubicBezTo>
                        <a:pt x="35996" y="325002"/>
                        <a:pt x="-8960" y="157223"/>
                        <a:pt x="1533" y="105948"/>
                      </a:cubicBezTo>
                      <a:cubicBezTo>
                        <a:pt x="6589" y="86739"/>
                        <a:pt x="18060" y="58158"/>
                        <a:pt x="28833" y="41243"/>
                      </a:cubicBezTo>
                      <a:cubicBezTo>
                        <a:pt x="46892" y="13447"/>
                        <a:pt x="55222" y="11215"/>
                        <a:pt x="172174" y="284"/>
                      </a:cubicBezTo>
                      <a:cubicBezTo>
                        <a:pt x="200818" y="-2291"/>
                        <a:pt x="226148" y="11328"/>
                        <a:pt x="344087" y="94509"/>
                      </a:cubicBezTo>
                      <a:cubicBezTo>
                        <a:pt x="369183" y="112014"/>
                        <a:pt x="427939" y="140909"/>
                        <a:pt x="472159" y="158392"/>
                      </a:cubicBezTo>
                      <a:lnTo>
                        <a:pt x="505994" y="173858"/>
                      </a:lnTo>
                      <a:lnTo>
                        <a:pt x="509473" y="173559"/>
                      </a:lnTo>
                      <a:lnTo>
                        <a:pt x="506992" y="174313"/>
                      </a:lnTo>
                      <a:lnTo>
                        <a:pt x="512514" y="176838"/>
                      </a:lnTo>
                      <a:lnTo>
                        <a:pt x="520413" y="178613"/>
                      </a:lnTo>
                      <a:cubicBezTo>
                        <a:pt x="520882" y="179065"/>
                        <a:pt x="521631" y="178650"/>
                        <a:pt x="522193" y="178235"/>
                      </a:cubicBezTo>
                      <a:cubicBezTo>
                        <a:pt x="523879" y="177066"/>
                        <a:pt x="525284" y="175067"/>
                        <a:pt x="527420" y="176123"/>
                      </a:cubicBezTo>
                      <a:cubicBezTo>
                        <a:pt x="529424" y="177141"/>
                        <a:pt x="531709" y="175935"/>
                        <a:pt x="533864" y="175972"/>
                      </a:cubicBezTo>
                      <a:cubicBezTo>
                        <a:pt x="534238" y="175972"/>
                        <a:pt x="534782" y="176991"/>
                        <a:pt x="534931" y="177783"/>
                      </a:cubicBezTo>
                      <a:cubicBezTo>
                        <a:pt x="535306" y="179744"/>
                        <a:pt x="535494" y="181818"/>
                        <a:pt x="535756" y="183855"/>
                      </a:cubicBezTo>
                      <a:cubicBezTo>
                        <a:pt x="535906" y="183779"/>
                        <a:pt x="536074" y="183742"/>
                        <a:pt x="536224" y="183666"/>
                      </a:cubicBezTo>
                      <a:cubicBezTo>
                        <a:pt x="536299" y="182761"/>
                        <a:pt x="536393" y="181894"/>
                        <a:pt x="536561" y="179970"/>
                      </a:cubicBezTo>
                      <a:cubicBezTo>
                        <a:pt x="537311" y="181554"/>
                        <a:pt x="537835" y="182648"/>
                        <a:pt x="538397" y="183855"/>
                      </a:cubicBezTo>
                      <a:cubicBezTo>
                        <a:pt x="538397" y="182723"/>
                        <a:pt x="538397" y="181517"/>
                        <a:pt x="538397" y="179819"/>
                      </a:cubicBezTo>
                      <a:cubicBezTo>
                        <a:pt x="538941" y="179668"/>
                        <a:pt x="539577" y="179367"/>
                        <a:pt x="540214" y="179367"/>
                      </a:cubicBezTo>
                      <a:cubicBezTo>
                        <a:pt x="541732" y="179329"/>
                        <a:pt x="543268" y="179668"/>
                        <a:pt x="544766" y="179254"/>
                      </a:cubicBezTo>
                      <a:cubicBezTo>
                        <a:pt x="545347" y="179103"/>
                        <a:pt x="545816" y="177255"/>
                        <a:pt x="546359" y="176161"/>
                      </a:cubicBezTo>
                      <a:cubicBezTo>
                        <a:pt x="547539" y="176802"/>
                        <a:pt x="549150" y="177632"/>
                        <a:pt x="550855" y="178537"/>
                      </a:cubicBezTo>
                      <a:cubicBezTo>
                        <a:pt x="550817" y="178726"/>
                        <a:pt x="550668" y="179442"/>
                        <a:pt x="550518" y="180234"/>
                      </a:cubicBezTo>
                      <a:cubicBezTo>
                        <a:pt x="551454" y="180951"/>
                        <a:pt x="552410" y="181667"/>
                        <a:pt x="553047" y="182158"/>
                      </a:cubicBezTo>
                      <a:cubicBezTo>
                        <a:pt x="554058" y="181441"/>
                        <a:pt x="554883" y="180875"/>
                        <a:pt x="555782" y="180272"/>
                      </a:cubicBezTo>
                      <a:cubicBezTo>
                        <a:pt x="555726" y="179442"/>
                        <a:pt x="555650" y="178273"/>
                        <a:pt x="555557" y="176764"/>
                      </a:cubicBezTo>
                      <a:cubicBezTo>
                        <a:pt x="557000" y="177368"/>
                        <a:pt x="558535" y="177066"/>
                        <a:pt x="558198" y="180913"/>
                      </a:cubicBezTo>
                      <a:cubicBezTo>
                        <a:pt x="559285" y="179970"/>
                        <a:pt x="560446" y="178952"/>
                        <a:pt x="562095" y="177519"/>
                      </a:cubicBezTo>
                      <a:lnTo>
                        <a:pt x="563130" y="180110"/>
                      </a:lnTo>
                      <a:lnTo>
                        <a:pt x="562638" y="181630"/>
                      </a:lnTo>
                      <a:cubicBezTo>
                        <a:pt x="563125" y="181931"/>
                        <a:pt x="563612" y="182233"/>
                        <a:pt x="564099" y="182535"/>
                      </a:cubicBezTo>
                      <a:lnTo>
                        <a:pt x="563130" y="180110"/>
                      </a:lnTo>
                      <a:lnTo>
                        <a:pt x="563200" y="179895"/>
                      </a:lnTo>
                      <a:cubicBezTo>
                        <a:pt x="564062" y="180687"/>
                        <a:pt x="565074" y="181177"/>
                        <a:pt x="565748" y="182421"/>
                      </a:cubicBezTo>
                      <a:cubicBezTo>
                        <a:pt x="566478" y="183779"/>
                        <a:pt x="566872" y="185816"/>
                        <a:pt x="567434" y="187589"/>
                      </a:cubicBezTo>
                      <a:cubicBezTo>
                        <a:pt x="569982" y="183742"/>
                        <a:pt x="572585" y="183252"/>
                        <a:pt x="573972" y="186306"/>
                      </a:cubicBezTo>
                      <a:cubicBezTo>
                        <a:pt x="573485" y="186947"/>
                        <a:pt x="573016" y="187588"/>
                        <a:pt x="572529" y="188230"/>
                      </a:cubicBezTo>
                      <a:cubicBezTo>
                        <a:pt x="573429" y="191133"/>
                        <a:pt x="574253" y="191134"/>
                        <a:pt x="575733" y="189135"/>
                      </a:cubicBezTo>
                      <a:lnTo>
                        <a:pt x="578355" y="187515"/>
                      </a:lnTo>
                      <a:lnTo>
                        <a:pt x="577906" y="190983"/>
                      </a:lnTo>
                      <a:cubicBezTo>
                        <a:pt x="580940" y="192114"/>
                        <a:pt x="583900" y="193246"/>
                        <a:pt x="586842" y="194377"/>
                      </a:cubicBezTo>
                      <a:lnTo>
                        <a:pt x="589388" y="192364"/>
                      </a:lnTo>
                      <a:lnTo>
                        <a:pt x="588453" y="193321"/>
                      </a:lnTo>
                      <a:cubicBezTo>
                        <a:pt x="589839" y="194867"/>
                        <a:pt x="591244" y="196413"/>
                        <a:pt x="592630" y="197960"/>
                      </a:cubicBezTo>
                      <a:cubicBezTo>
                        <a:pt x="592724" y="197583"/>
                        <a:pt x="592836" y="197206"/>
                        <a:pt x="592930" y="196866"/>
                      </a:cubicBezTo>
                      <a:cubicBezTo>
                        <a:pt x="592349" y="196187"/>
                        <a:pt x="591768" y="195471"/>
                        <a:pt x="591188" y="194792"/>
                      </a:cubicBezTo>
                      <a:cubicBezTo>
                        <a:pt x="591150" y="194452"/>
                        <a:pt x="591094" y="194113"/>
                        <a:pt x="591056" y="193736"/>
                      </a:cubicBezTo>
                      <a:cubicBezTo>
                        <a:pt x="592330" y="193246"/>
                        <a:pt x="593717" y="193245"/>
                        <a:pt x="594859" y="192152"/>
                      </a:cubicBezTo>
                      <a:cubicBezTo>
                        <a:pt x="596620" y="190455"/>
                        <a:pt x="598212" y="195433"/>
                        <a:pt x="599936" y="192340"/>
                      </a:cubicBezTo>
                      <a:cubicBezTo>
                        <a:pt x="600104" y="192038"/>
                        <a:pt x="600760" y="192906"/>
                        <a:pt x="601191" y="193208"/>
                      </a:cubicBezTo>
                      <a:cubicBezTo>
                        <a:pt x="600966" y="194189"/>
                        <a:pt x="600741" y="195131"/>
                        <a:pt x="600292" y="197092"/>
                      </a:cubicBezTo>
                      <a:cubicBezTo>
                        <a:pt x="601659" y="197658"/>
                        <a:pt x="603008" y="198224"/>
                        <a:pt x="603907" y="198601"/>
                      </a:cubicBezTo>
                      <a:cubicBezTo>
                        <a:pt x="604619" y="197394"/>
                        <a:pt x="605200" y="195886"/>
                        <a:pt x="605444" y="196074"/>
                      </a:cubicBezTo>
                      <a:cubicBezTo>
                        <a:pt x="606493" y="196866"/>
                        <a:pt x="608666" y="194830"/>
                        <a:pt x="608066" y="200901"/>
                      </a:cubicBezTo>
                      <a:cubicBezTo>
                        <a:pt x="606643" y="200901"/>
                        <a:pt x="605107" y="200901"/>
                        <a:pt x="603552" y="200901"/>
                      </a:cubicBezTo>
                      <a:cubicBezTo>
                        <a:pt x="603551" y="201279"/>
                        <a:pt x="603552" y="201656"/>
                        <a:pt x="603552" y="202033"/>
                      </a:cubicBezTo>
                      <a:lnTo>
                        <a:pt x="610431" y="204106"/>
                      </a:lnTo>
                      <a:lnTo>
                        <a:pt x="610576" y="204183"/>
                      </a:lnTo>
                      <a:lnTo>
                        <a:pt x="610578" y="204151"/>
                      </a:lnTo>
                      <a:lnTo>
                        <a:pt x="612937" y="204862"/>
                      </a:lnTo>
                      <a:cubicBezTo>
                        <a:pt x="612113" y="203730"/>
                        <a:pt x="611495" y="202863"/>
                        <a:pt x="610708" y="201769"/>
                      </a:cubicBezTo>
                      <a:lnTo>
                        <a:pt x="610578" y="204151"/>
                      </a:lnTo>
                      <a:lnTo>
                        <a:pt x="610431" y="204106"/>
                      </a:lnTo>
                      <a:lnTo>
                        <a:pt x="608572" y="203127"/>
                      </a:lnTo>
                      <a:cubicBezTo>
                        <a:pt x="609115" y="201505"/>
                        <a:pt x="609471" y="200034"/>
                        <a:pt x="610033" y="198978"/>
                      </a:cubicBezTo>
                      <a:cubicBezTo>
                        <a:pt x="610783" y="197583"/>
                        <a:pt x="611588" y="197469"/>
                        <a:pt x="612525" y="198940"/>
                      </a:cubicBezTo>
                      <a:cubicBezTo>
                        <a:pt x="613387" y="200298"/>
                        <a:pt x="614510" y="200939"/>
                        <a:pt x="615504" y="201995"/>
                      </a:cubicBezTo>
                      <a:cubicBezTo>
                        <a:pt x="616028" y="202561"/>
                        <a:pt x="616496" y="203391"/>
                        <a:pt x="616983" y="204145"/>
                      </a:cubicBezTo>
                      <a:cubicBezTo>
                        <a:pt x="616627" y="204937"/>
                        <a:pt x="616253" y="205767"/>
                        <a:pt x="615878" y="206596"/>
                      </a:cubicBezTo>
                      <a:cubicBezTo>
                        <a:pt x="617021" y="206785"/>
                        <a:pt x="618220" y="206974"/>
                        <a:pt x="619437" y="207162"/>
                      </a:cubicBezTo>
                      <a:cubicBezTo>
                        <a:pt x="619100" y="208218"/>
                        <a:pt x="618782" y="209236"/>
                        <a:pt x="618463" y="210255"/>
                      </a:cubicBezTo>
                      <a:cubicBezTo>
                        <a:pt x="618557" y="210594"/>
                        <a:pt x="618651" y="210933"/>
                        <a:pt x="618744" y="211235"/>
                      </a:cubicBezTo>
                      <a:cubicBezTo>
                        <a:pt x="619644" y="208633"/>
                        <a:pt x="620374" y="207426"/>
                        <a:pt x="621236" y="210858"/>
                      </a:cubicBezTo>
                      <a:cubicBezTo>
                        <a:pt x="621479" y="211838"/>
                        <a:pt x="622641" y="212517"/>
                        <a:pt x="623334" y="212329"/>
                      </a:cubicBezTo>
                      <a:cubicBezTo>
                        <a:pt x="625844" y="211725"/>
                        <a:pt x="627923" y="214215"/>
                        <a:pt x="630153" y="215686"/>
                      </a:cubicBezTo>
                      <a:cubicBezTo>
                        <a:pt x="630902" y="216176"/>
                        <a:pt x="631651" y="216742"/>
                        <a:pt x="632439" y="216930"/>
                      </a:cubicBezTo>
                      <a:cubicBezTo>
                        <a:pt x="634349" y="217383"/>
                        <a:pt x="634555" y="218099"/>
                        <a:pt x="633581" y="221531"/>
                      </a:cubicBezTo>
                      <a:cubicBezTo>
                        <a:pt x="634424" y="221720"/>
                        <a:pt x="635230" y="221908"/>
                        <a:pt x="636035" y="222059"/>
                      </a:cubicBezTo>
                      <a:cubicBezTo>
                        <a:pt x="636054" y="222474"/>
                        <a:pt x="636073" y="222889"/>
                        <a:pt x="636110" y="223304"/>
                      </a:cubicBezTo>
                      <a:cubicBezTo>
                        <a:pt x="634874" y="223379"/>
                        <a:pt x="633506" y="224171"/>
                        <a:pt x="632420" y="223379"/>
                      </a:cubicBezTo>
                      <a:cubicBezTo>
                        <a:pt x="630902" y="222286"/>
                        <a:pt x="628504" y="223492"/>
                        <a:pt x="628036" y="218099"/>
                      </a:cubicBezTo>
                      <a:cubicBezTo>
                        <a:pt x="627905" y="218929"/>
                        <a:pt x="627774" y="219759"/>
                        <a:pt x="627605" y="220739"/>
                      </a:cubicBezTo>
                      <a:cubicBezTo>
                        <a:pt x="627081" y="220211"/>
                        <a:pt x="626612" y="219759"/>
                        <a:pt x="625900" y="219042"/>
                      </a:cubicBezTo>
                      <a:cubicBezTo>
                        <a:pt x="626031" y="220136"/>
                        <a:pt x="626088" y="220702"/>
                        <a:pt x="626238" y="221984"/>
                      </a:cubicBezTo>
                      <a:cubicBezTo>
                        <a:pt x="625638" y="221154"/>
                        <a:pt x="625207" y="220550"/>
                        <a:pt x="624777" y="219910"/>
                      </a:cubicBezTo>
                      <a:cubicBezTo>
                        <a:pt x="623952" y="218702"/>
                        <a:pt x="623297" y="216515"/>
                        <a:pt x="621967" y="218514"/>
                      </a:cubicBezTo>
                      <a:cubicBezTo>
                        <a:pt x="621648" y="218967"/>
                        <a:pt x="620374" y="218212"/>
                        <a:pt x="620224" y="217458"/>
                      </a:cubicBezTo>
                      <a:cubicBezTo>
                        <a:pt x="619512" y="213800"/>
                        <a:pt x="617995" y="215384"/>
                        <a:pt x="616796" y="215006"/>
                      </a:cubicBezTo>
                      <a:cubicBezTo>
                        <a:pt x="616627" y="213460"/>
                        <a:pt x="616459" y="211952"/>
                        <a:pt x="616290" y="210406"/>
                      </a:cubicBezTo>
                      <a:cubicBezTo>
                        <a:pt x="616159" y="210443"/>
                        <a:pt x="616009" y="210481"/>
                        <a:pt x="615878" y="210519"/>
                      </a:cubicBezTo>
                      <a:cubicBezTo>
                        <a:pt x="615859" y="211386"/>
                        <a:pt x="615841" y="212216"/>
                        <a:pt x="615822" y="212895"/>
                      </a:cubicBezTo>
                      <a:cubicBezTo>
                        <a:pt x="611981" y="214403"/>
                        <a:pt x="608310" y="211838"/>
                        <a:pt x="604863" y="209991"/>
                      </a:cubicBezTo>
                      <a:cubicBezTo>
                        <a:pt x="601154" y="207992"/>
                        <a:pt x="597276" y="207539"/>
                        <a:pt x="593660" y="204824"/>
                      </a:cubicBezTo>
                      <a:cubicBezTo>
                        <a:pt x="593154" y="204447"/>
                        <a:pt x="592443" y="205239"/>
                        <a:pt x="591843" y="206106"/>
                      </a:cubicBezTo>
                      <a:cubicBezTo>
                        <a:pt x="592761" y="207087"/>
                        <a:pt x="594466" y="204975"/>
                        <a:pt x="594166" y="209311"/>
                      </a:cubicBezTo>
                      <a:cubicBezTo>
                        <a:pt x="591993" y="208369"/>
                        <a:pt x="589895" y="207426"/>
                        <a:pt x="587272" y="206294"/>
                      </a:cubicBezTo>
                      <a:cubicBezTo>
                        <a:pt x="588134" y="205653"/>
                        <a:pt x="588434" y="205427"/>
                        <a:pt x="588902" y="205088"/>
                      </a:cubicBezTo>
                      <a:cubicBezTo>
                        <a:pt x="588490" y="204485"/>
                        <a:pt x="588096" y="203466"/>
                        <a:pt x="587834" y="203617"/>
                      </a:cubicBezTo>
                      <a:cubicBezTo>
                        <a:pt x="585436" y="204711"/>
                        <a:pt x="583282" y="201693"/>
                        <a:pt x="580978" y="202033"/>
                      </a:cubicBezTo>
                      <a:cubicBezTo>
                        <a:pt x="580266" y="202146"/>
                        <a:pt x="579629" y="203768"/>
                        <a:pt x="579067" y="204522"/>
                      </a:cubicBezTo>
                      <a:cubicBezTo>
                        <a:pt x="578449" y="203051"/>
                        <a:pt x="577943" y="201279"/>
                        <a:pt x="577194" y="200185"/>
                      </a:cubicBezTo>
                      <a:cubicBezTo>
                        <a:pt x="576744" y="199506"/>
                        <a:pt x="575526" y="199318"/>
                        <a:pt x="575302" y="199921"/>
                      </a:cubicBezTo>
                      <a:cubicBezTo>
                        <a:pt x="574234" y="202750"/>
                        <a:pt x="573354" y="201731"/>
                        <a:pt x="572417" y="199468"/>
                      </a:cubicBezTo>
                      <a:cubicBezTo>
                        <a:pt x="572286" y="199732"/>
                        <a:pt x="572173" y="199996"/>
                        <a:pt x="572042" y="200298"/>
                      </a:cubicBezTo>
                      <a:cubicBezTo>
                        <a:pt x="572286" y="201203"/>
                        <a:pt x="572435" y="202636"/>
                        <a:pt x="572810" y="202900"/>
                      </a:cubicBezTo>
                      <a:cubicBezTo>
                        <a:pt x="574234" y="203994"/>
                        <a:pt x="575714" y="204824"/>
                        <a:pt x="577175" y="205578"/>
                      </a:cubicBezTo>
                      <a:cubicBezTo>
                        <a:pt x="577494" y="205729"/>
                        <a:pt x="577887" y="205276"/>
                        <a:pt x="578243" y="205088"/>
                      </a:cubicBezTo>
                      <a:cubicBezTo>
                        <a:pt x="578562" y="209387"/>
                        <a:pt x="578074" y="210670"/>
                        <a:pt x="575995" y="210217"/>
                      </a:cubicBezTo>
                      <a:cubicBezTo>
                        <a:pt x="574609" y="209915"/>
                        <a:pt x="573260" y="208859"/>
                        <a:pt x="571874" y="208406"/>
                      </a:cubicBezTo>
                      <a:cubicBezTo>
                        <a:pt x="570787" y="208029"/>
                        <a:pt x="569663" y="208105"/>
                        <a:pt x="568576" y="207803"/>
                      </a:cubicBezTo>
                      <a:cubicBezTo>
                        <a:pt x="568296" y="207728"/>
                        <a:pt x="568033" y="207049"/>
                        <a:pt x="567902" y="205993"/>
                      </a:cubicBezTo>
                      <a:cubicBezTo>
                        <a:pt x="568689" y="206219"/>
                        <a:pt x="569494" y="206483"/>
                        <a:pt x="570281" y="206710"/>
                      </a:cubicBezTo>
                      <a:cubicBezTo>
                        <a:pt x="570094" y="206370"/>
                        <a:pt x="569888" y="206031"/>
                        <a:pt x="569701" y="205729"/>
                      </a:cubicBezTo>
                      <a:cubicBezTo>
                        <a:pt x="570356" y="204975"/>
                        <a:pt x="571012" y="204183"/>
                        <a:pt x="571480" y="203617"/>
                      </a:cubicBezTo>
                      <a:cubicBezTo>
                        <a:pt x="570731" y="202825"/>
                        <a:pt x="569700" y="201806"/>
                        <a:pt x="568726" y="200638"/>
                      </a:cubicBezTo>
                      <a:cubicBezTo>
                        <a:pt x="568426" y="200260"/>
                        <a:pt x="568164" y="199355"/>
                        <a:pt x="568089" y="198639"/>
                      </a:cubicBezTo>
                      <a:cubicBezTo>
                        <a:pt x="567752" y="195471"/>
                        <a:pt x="567453" y="195169"/>
                        <a:pt x="565992" y="196300"/>
                      </a:cubicBezTo>
                      <a:cubicBezTo>
                        <a:pt x="565635" y="196564"/>
                        <a:pt x="565073" y="196150"/>
                        <a:pt x="564661" y="195773"/>
                      </a:cubicBezTo>
                      <a:cubicBezTo>
                        <a:pt x="564156" y="195320"/>
                        <a:pt x="563706" y="194641"/>
                        <a:pt x="562975" y="193698"/>
                      </a:cubicBezTo>
                      <a:cubicBezTo>
                        <a:pt x="563088" y="195697"/>
                        <a:pt x="563163" y="196866"/>
                        <a:pt x="563219" y="198036"/>
                      </a:cubicBezTo>
                      <a:cubicBezTo>
                        <a:pt x="563013" y="198262"/>
                        <a:pt x="562825" y="198488"/>
                        <a:pt x="562619" y="198752"/>
                      </a:cubicBezTo>
                      <a:cubicBezTo>
                        <a:pt x="562432" y="197658"/>
                        <a:pt x="562244" y="196527"/>
                        <a:pt x="562057" y="195433"/>
                      </a:cubicBezTo>
                      <a:cubicBezTo>
                        <a:pt x="561852" y="195584"/>
                        <a:pt x="561645" y="195773"/>
                        <a:pt x="561439" y="195923"/>
                      </a:cubicBezTo>
                      <a:cubicBezTo>
                        <a:pt x="560915" y="197620"/>
                        <a:pt x="560315" y="199242"/>
                        <a:pt x="559922" y="201015"/>
                      </a:cubicBezTo>
                      <a:cubicBezTo>
                        <a:pt x="559716" y="201882"/>
                        <a:pt x="559903" y="203127"/>
                        <a:pt x="559903" y="204183"/>
                      </a:cubicBezTo>
                      <a:cubicBezTo>
                        <a:pt x="559472" y="203919"/>
                        <a:pt x="558779" y="203919"/>
                        <a:pt x="558648" y="203391"/>
                      </a:cubicBezTo>
                      <a:cubicBezTo>
                        <a:pt x="558367" y="202297"/>
                        <a:pt x="558142" y="200638"/>
                        <a:pt x="558367" y="199657"/>
                      </a:cubicBezTo>
                      <a:cubicBezTo>
                        <a:pt x="558779" y="197809"/>
                        <a:pt x="559547" y="196300"/>
                        <a:pt x="559959" y="193811"/>
                      </a:cubicBezTo>
                      <a:cubicBezTo>
                        <a:pt x="558910" y="194792"/>
                        <a:pt x="557899" y="196112"/>
                        <a:pt x="556774" y="196715"/>
                      </a:cubicBezTo>
                      <a:cubicBezTo>
                        <a:pt x="555950" y="197168"/>
                        <a:pt x="554864" y="197281"/>
                        <a:pt x="554133" y="196527"/>
                      </a:cubicBezTo>
                      <a:lnTo>
                        <a:pt x="550790" y="197194"/>
                      </a:lnTo>
                      <a:lnTo>
                        <a:pt x="551132" y="197546"/>
                      </a:lnTo>
                      <a:lnTo>
                        <a:pt x="553122" y="197470"/>
                      </a:lnTo>
                      <a:lnTo>
                        <a:pt x="554451" y="200962"/>
                      </a:lnTo>
                      <a:lnTo>
                        <a:pt x="554844" y="201366"/>
                      </a:lnTo>
                      <a:lnTo>
                        <a:pt x="557224" y="199582"/>
                      </a:lnTo>
                      <a:lnTo>
                        <a:pt x="556293" y="202857"/>
                      </a:lnTo>
                      <a:lnTo>
                        <a:pt x="558710" y="205345"/>
                      </a:lnTo>
                      <a:lnTo>
                        <a:pt x="563188" y="211182"/>
                      </a:lnTo>
                      <a:lnTo>
                        <a:pt x="566703" y="212404"/>
                      </a:lnTo>
                      <a:cubicBezTo>
                        <a:pt x="566703" y="212668"/>
                        <a:pt x="566722" y="212970"/>
                        <a:pt x="566722" y="213234"/>
                      </a:cubicBezTo>
                      <a:lnTo>
                        <a:pt x="565534" y="214239"/>
                      </a:lnTo>
                      <a:lnTo>
                        <a:pt x="565650" y="214391"/>
                      </a:lnTo>
                      <a:lnTo>
                        <a:pt x="569494" y="215497"/>
                      </a:lnTo>
                      <a:cubicBezTo>
                        <a:pt x="569607" y="215534"/>
                        <a:pt x="569813" y="215384"/>
                        <a:pt x="569832" y="215233"/>
                      </a:cubicBezTo>
                      <a:cubicBezTo>
                        <a:pt x="570544" y="210104"/>
                        <a:pt x="572417" y="213347"/>
                        <a:pt x="573765" y="213121"/>
                      </a:cubicBezTo>
                      <a:cubicBezTo>
                        <a:pt x="574965" y="212895"/>
                        <a:pt x="576163" y="213083"/>
                        <a:pt x="577400" y="213083"/>
                      </a:cubicBezTo>
                      <a:cubicBezTo>
                        <a:pt x="577344" y="217496"/>
                        <a:pt x="575976" y="217118"/>
                        <a:pt x="574740" y="217156"/>
                      </a:cubicBezTo>
                      <a:cubicBezTo>
                        <a:pt x="574759" y="221342"/>
                        <a:pt x="573466" y="219834"/>
                        <a:pt x="572379" y="219193"/>
                      </a:cubicBezTo>
                      <a:cubicBezTo>
                        <a:pt x="572361" y="219532"/>
                        <a:pt x="572323" y="219834"/>
                        <a:pt x="572304" y="220173"/>
                      </a:cubicBezTo>
                      <a:cubicBezTo>
                        <a:pt x="573372" y="220702"/>
                        <a:pt x="574440" y="221267"/>
                        <a:pt x="575508" y="221720"/>
                      </a:cubicBezTo>
                      <a:cubicBezTo>
                        <a:pt x="576894" y="222323"/>
                        <a:pt x="578299" y="223228"/>
                        <a:pt x="579685" y="223341"/>
                      </a:cubicBezTo>
                      <a:cubicBezTo>
                        <a:pt x="580922" y="223417"/>
                        <a:pt x="582158" y="222587"/>
                        <a:pt x="583282" y="222172"/>
                      </a:cubicBezTo>
                      <a:cubicBezTo>
                        <a:pt x="583189" y="221531"/>
                        <a:pt x="583057" y="220475"/>
                        <a:pt x="582926" y="219457"/>
                      </a:cubicBezTo>
                      <a:cubicBezTo>
                        <a:pt x="583432" y="219532"/>
                        <a:pt x="583919" y="219683"/>
                        <a:pt x="584425" y="219721"/>
                      </a:cubicBezTo>
                      <a:cubicBezTo>
                        <a:pt x="585024" y="219796"/>
                        <a:pt x="585624" y="219646"/>
                        <a:pt x="586205" y="219834"/>
                      </a:cubicBezTo>
                      <a:cubicBezTo>
                        <a:pt x="587422" y="220249"/>
                        <a:pt x="588602" y="220852"/>
                        <a:pt x="589801" y="221418"/>
                      </a:cubicBezTo>
                      <a:cubicBezTo>
                        <a:pt x="590757" y="221833"/>
                        <a:pt x="591712" y="222399"/>
                        <a:pt x="592667" y="222701"/>
                      </a:cubicBezTo>
                      <a:cubicBezTo>
                        <a:pt x="594897" y="223379"/>
                        <a:pt x="597182" y="223493"/>
                        <a:pt x="599336" y="224624"/>
                      </a:cubicBezTo>
                      <a:cubicBezTo>
                        <a:pt x="601097" y="225566"/>
                        <a:pt x="602689" y="227716"/>
                        <a:pt x="604376" y="229376"/>
                      </a:cubicBezTo>
                      <a:lnTo>
                        <a:pt x="604348" y="229385"/>
                      </a:lnTo>
                      <a:lnTo>
                        <a:pt x="604320" y="229376"/>
                      </a:lnTo>
                      <a:lnTo>
                        <a:pt x="604342" y="229387"/>
                      </a:lnTo>
                      <a:lnTo>
                        <a:pt x="600892" y="230583"/>
                      </a:lnTo>
                      <a:cubicBezTo>
                        <a:pt x="600910" y="231073"/>
                        <a:pt x="600910" y="231601"/>
                        <a:pt x="600929" y="232091"/>
                      </a:cubicBezTo>
                      <a:cubicBezTo>
                        <a:pt x="603364" y="232393"/>
                        <a:pt x="605800" y="232657"/>
                        <a:pt x="608235" y="232959"/>
                      </a:cubicBezTo>
                      <a:cubicBezTo>
                        <a:pt x="608272" y="232469"/>
                        <a:pt x="608328" y="232016"/>
                        <a:pt x="608366" y="231525"/>
                      </a:cubicBezTo>
                      <a:lnTo>
                        <a:pt x="604342" y="229387"/>
                      </a:lnTo>
                      <a:lnTo>
                        <a:pt x="604348" y="229385"/>
                      </a:lnTo>
                      <a:lnTo>
                        <a:pt x="617377" y="233600"/>
                      </a:lnTo>
                      <a:cubicBezTo>
                        <a:pt x="617714" y="233713"/>
                        <a:pt x="618313" y="233977"/>
                        <a:pt x="618332" y="234316"/>
                      </a:cubicBezTo>
                      <a:cubicBezTo>
                        <a:pt x="618632" y="238390"/>
                        <a:pt x="620430" y="237446"/>
                        <a:pt x="621554" y="237899"/>
                      </a:cubicBezTo>
                      <a:cubicBezTo>
                        <a:pt x="624832" y="239257"/>
                        <a:pt x="628186" y="239973"/>
                        <a:pt x="631502" y="241030"/>
                      </a:cubicBezTo>
                      <a:cubicBezTo>
                        <a:pt x="632026" y="241180"/>
                        <a:pt x="632738" y="241482"/>
                        <a:pt x="633019" y="242199"/>
                      </a:cubicBezTo>
                      <a:cubicBezTo>
                        <a:pt x="634087" y="245027"/>
                        <a:pt x="635454" y="245291"/>
                        <a:pt x="637028" y="244687"/>
                      </a:cubicBezTo>
                      <a:cubicBezTo>
                        <a:pt x="637159" y="244650"/>
                        <a:pt x="637347" y="244989"/>
                        <a:pt x="637496" y="245178"/>
                      </a:cubicBezTo>
                      <a:cubicBezTo>
                        <a:pt x="637272" y="246385"/>
                        <a:pt x="637047" y="247479"/>
                        <a:pt x="636785" y="248836"/>
                      </a:cubicBezTo>
                      <a:cubicBezTo>
                        <a:pt x="636298" y="248497"/>
                        <a:pt x="635791" y="248195"/>
                        <a:pt x="635155" y="247780"/>
                      </a:cubicBezTo>
                      <a:cubicBezTo>
                        <a:pt x="635211" y="251891"/>
                        <a:pt x="633787" y="248572"/>
                        <a:pt x="633132" y="249402"/>
                      </a:cubicBezTo>
                      <a:cubicBezTo>
                        <a:pt x="633487" y="251476"/>
                        <a:pt x="634668" y="252344"/>
                        <a:pt x="635604" y="251212"/>
                      </a:cubicBezTo>
                      <a:cubicBezTo>
                        <a:pt x="637253" y="249251"/>
                        <a:pt x="638658" y="250571"/>
                        <a:pt x="639182" y="254380"/>
                      </a:cubicBezTo>
                      <a:cubicBezTo>
                        <a:pt x="640063" y="254569"/>
                        <a:pt x="640905" y="254757"/>
                        <a:pt x="641861" y="254946"/>
                      </a:cubicBezTo>
                      <a:cubicBezTo>
                        <a:pt x="641393" y="253173"/>
                        <a:pt x="640381" y="251212"/>
                        <a:pt x="641599" y="248949"/>
                      </a:cubicBezTo>
                      <a:cubicBezTo>
                        <a:pt x="641674" y="248799"/>
                        <a:pt x="641355" y="247894"/>
                        <a:pt x="641299" y="247290"/>
                      </a:cubicBezTo>
                      <a:cubicBezTo>
                        <a:pt x="641224" y="246309"/>
                        <a:pt x="641206" y="245291"/>
                        <a:pt x="641168" y="244311"/>
                      </a:cubicBezTo>
                      <a:cubicBezTo>
                        <a:pt x="641561" y="244348"/>
                        <a:pt x="642123" y="244047"/>
                        <a:pt x="642329" y="244462"/>
                      </a:cubicBezTo>
                      <a:cubicBezTo>
                        <a:pt x="642723" y="245291"/>
                        <a:pt x="643042" y="246423"/>
                        <a:pt x="643135" y="247554"/>
                      </a:cubicBezTo>
                      <a:cubicBezTo>
                        <a:pt x="643229" y="248535"/>
                        <a:pt x="642948" y="249628"/>
                        <a:pt x="642948" y="249779"/>
                      </a:cubicBezTo>
                      <a:cubicBezTo>
                        <a:pt x="644653" y="251778"/>
                        <a:pt x="646132" y="253852"/>
                        <a:pt x="647743" y="255323"/>
                      </a:cubicBezTo>
                      <a:cubicBezTo>
                        <a:pt x="648867" y="256341"/>
                        <a:pt x="650197" y="256530"/>
                        <a:pt x="651434" y="256945"/>
                      </a:cubicBezTo>
                      <a:cubicBezTo>
                        <a:pt x="652802" y="257397"/>
                        <a:pt x="654169" y="257699"/>
                        <a:pt x="655536" y="258076"/>
                      </a:cubicBezTo>
                      <a:cubicBezTo>
                        <a:pt x="655611" y="258567"/>
                        <a:pt x="655667" y="259019"/>
                        <a:pt x="655742" y="259509"/>
                      </a:cubicBezTo>
                      <a:cubicBezTo>
                        <a:pt x="654937" y="260679"/>
                        <a:pt x="654113" y="261810"/>
                        <a:pt x="653307" y="262979"/>
                      </a:cubicBezTo>
                      <a:cubicBezTo>
                        <a:pt x="653401" y="263130"/>
                        <a:pt x="653832" y="263884"/>
                        <a:pt x="654244" y="264601"/>
                      </a:cubicBezTo>
                      <a:cubicBezTo>
                        <a:pt x="655312" y="263620"/>
                        <a:pt x="656342" y="262640"/>
                        <a:pt x="657372" y="261734"/>
                      </a:cubicBezTo>
                      <a:cubicBezTo>
                        <a:pt x="657485" y="261621"/>
                        <a:pt x="657635" y="261508"/>
                        <a:pt x="657728" y="261583"/>
                      </a:cubicBezTo>
                      <a:cubicBezTo>
                        <a:pt x="659470" y="262866"/>
                        <a:pt x="661194" y="264261"/>
                        <a:pt x="662955" y="265430"/>
                      </a:cubicBezTo>
                      <a:cubicBezTo>
                        <a:pt x="663929" y="266072"/>
                        <a:pt x="664959" y="266335"/>
                        <a:pt x="665952" y="266863"/>
                      </a:cubicBezTo>
                      <a:cubicBezTo>
                        <a:pt x="666833" y="267316"/>
                        <a:pt x="667713" y="267882"/>
                        <a:pt x="668687" y="268447"/>
                      </a:cubicBezTo>
                      <a:cubicBezTo>
                        <a:pt x="667900" y="272898"/>
                        <a:pt x="666271" y="268297"/>
                        <a:pt x="664959" y="271163"/>
                      </a:cubicBezTo>
                      <a:cubicBezTo>
                        <a:pt x="667057" y="271540"/>
                        <a:pt x="668781" y="271842"/>
                        <a:pt x="670354" y="272143"/>
                      </a:cubicBezTo>
                      <a:cubicBezTo>
                        <a:pt x="670336" y="272182"/>
                        <a:pt x="670036" y="272822"/>
                        <a:pt x="669886" y="273162"/>
                      </a:cubicBezTo>
                      <a:cubicBezTo>
                        <a:pt x="671216" y="274180"/>
                        <a:pt x="672471" y="275161"/>
                        <a:pt x="673933" y="276254"/>
                      </a:cubicBezTo>
                      <a:cubicBezTo>
                        <a:pt x="673595" y="277122"/>
                        <a:pt x="673389" y="277612"/>
                        <a:pt x="672958" y="278668"/>
                      </a:cubicBezTo>
                      <a:cubicBezTo>
                        <a:pt x="673614" y="278894"/>
                        <a:pt x="674551" y="279347"/>
                        <a:pt x="674570" y="279234"/>
                      </a:cubicBezTo>
                      <a:cubicBezTo>
                        <a:pt x="675019" y="276292"/>
                        <a:pt x="676162" y="277725"/>
                        <a:pt x="676705" y="278329"/>
                      </a:cubicBezTo>
                      <a:cubicBezTo>
                        <a:pt x="678447" y="280290"/>
                        <a:pt x="680714" y="280290"/>
                        <a:pt x="681951" y="284438"/>
                      </a:cubicBezTo>
                      <a:cubicBezTo>
                        <a:pt x="682287" y="285570"/>
                        <a:pt x="683917" y="285117"/>
                        <a:pt x="684967" y="285419"/>
                      </a:cubicBezTo>
                      <a:cubicBezTo>
                        <a:pt x="685060" y="285080"/>
                        <a:pt x="685135" y="284740"/>
                        <a:pt x="685229" y="284401"/>
                      </a:cubicBezTo>
                      <a:cubicBezTo>
                        <a:pt x="685304" y="285155"/>
                        <a:pt x="685397" y="285947"/>
                        <a:pt x="685510" y="287116"/>
                      </a:cubicBezTo>
                      <a:cubicBezTo>
                        <a:pt x="684124" y="286965"/>
                        <a:pt x="682869" y="286852"/>
                        <a:pt x="681613" y="286701"/>
                      </a:cubicBezTo>
                      <a:cubicBezTo>
                        <a:pt x="681314" y="286211"/>
                        <a:pt x="680920" y="285117"/>
                        <a:pt x="680396" y="284816"/>
                      </a:cubicBezTo>
                      <a:cubicBezTo>
                        <a:pt x="677885" y="283458"/>
                        <a:pt x="675357" y="282213"/>
                        <a:pt x="672827" y="281120"/>
                      </a:cubicBezTo>
                      <a:cubicBezTo>
                        <a:pt x="671759" y="280667"/>
                        <a:pt x="670654" y="280592"/>
                        <a:pt x="669437" y="280328"/>
                      </a:cubicBezTo>
                      <a:cubicBezTo>
                        <a:pt x="669680" y="281082"/>
                        <a:pt x="669924" y="282704"/>
                        <a:pt x="670411" y="283118"/>
                      </a:cubicBezTo>
                      <a:cubicBezTo>
                        <a:pt x="673164" y="285457"/>
                        <a:pt x="675993" y="287380"/>
                        <a:pt x="678747" y="289681"/>
                      </a:cubicBezTo>
                      <a:cubicBezTo>
                        <a:pt x="679309" y="290133"/>
                        <a:pt x="679665" y="291566"/>
                        <a:pt x="680115" y="292547"/>
                      </a:cubicBezTo>
                      <a:cubicBezTo>
                        <a:pt x="680002" y="292849"/>
                        <a:pt x="679871" y="293150"/>
                        <a:pt x="679759" y="293452"/>
                      </a:cubicBezTo>
                      <a:lnTo>
                        <a:pt x="677292" y="291201"/>
                      </a:lnTo>
                      <a:lnTo>
                        <a:pt x="677417" y="290888"/>
                      </a:lnTo>
                      <a:cubicBezTo>
                        <a:pt x="677211" y="290586"/>
                        <a:pt x="677042" y="290247"/>
                        <a:pt x="676817" y="290020"/>
                      </a:cubicBezTo>
                      <a:cubicBezTo>
                        <a:pt x="674719" y="288172"/>
                        <a:pt x="672621" y="286400"/>
                        <a:pt x="670542" y="284514"/>
                      </a:cubicBezTo>
                      <a:cubicBezTo>
                        <a:pt x="669624" y="283684"/>
                        <a:pt x="668762" y="282666"/>
                        <a:pt x="667544" y="281421"/>
                      </a:cubicBezTo>
                      <a:cubicBezTo>
                        <a:pt x="666589" y="281949"/>
                        <a:pt x="665034" y="283496"/>
                        <a:pt x="665016" y="278253"/>
                      </a:cubicBezTo>
                      <a:cubicBezTo>
                        <a:pt x="665015" y="277537"/>
                        <a:pt x="663891" y="276141"/>
                        <a:pt x="663404" y="276292"/>
                      </a:cubicBezTo>
                      <a:cubicBezTo>
                        <a:pt x="662336" y="276669"/>
                        <a:pt x="661288" y="276028"/>
                        <a:pt x="660407" y="276179"/>
                      </a:cubicBezTo>
                      <a:cubicBezTo>
                        <a:pt x="657747" y="276556"/>
                        <a:pt x="655986" y="273162"/>
                        <a:pt x="653794" y="271653"/>
                      </a:cubicBezTo>
                      <a:cubicBezTo>
                        <a:pt x="653438" y="273124"/>
                        <a:pt x="653064" y="274746"/>
                        <a:pt x="652651" y="276518"/>
                      </a:cubicBezTo>
                      <a:cubicBezTo>
                        <a:pt x="651734" y="275462"/>
                        <a:pt x="650441" y="274897"/>
                        <a:pt x="652052" y="271050"/>
                      </a:cubicBezTo>
                      <a:lnTo>
                        <a:pt x="649320" y="271301"/>
                      </a:lnTo>
                      <a:lnTo>
                        <a:pt x="649261" y="271125"/>
                      </a:lnTo>
                      <a:lnTo>
                        <a:pt x="649132" y="271121"/>
                      </a:lnTo>
                      <a:lnTo>
                        <a:pt x="647856" y="266524"/>
                      </a:lnTo>
                      <a:cubicBezTo>
                        <a:pt x="647819" y="266600"/>
                        <a:pt x="647968" y="266072"/>
                        <a:pt x="648043" y="266109"/>
                      </a:cubicBezTo>
                      <a:cubicBezTo>
                        <a:pt x="649579" y="267052"/>
                        <a:pt x="651097" y="268108"/>
                        <a:pt x="652745" y="269202"/>
                      </a:cubicBezTo>
                      <a:cubicBezTo>
                        <a:pt x="653007" y="268184"/>
                        <a:pt x="653270" y="267165"/>
                        <a:pt x="653738" y="265393"/>
                      </a:cubicBezTo>
                      <a:cubicBezTo>
                        <a:pt x="650385" y="265393"/>
                        <a:pt x="647369" y="265393"/>
                        <a:pt x="644390" y="265393"/>
                      </a:cubicBezTo>
                      <a:cubicBezTo>
                        <a:pt x="645008" y="267769"/>
                        <a:pt x="645458" y="269541"/>
                        <a:pt x="645945" y="271276"/>
                      </a:cubicBezTo>
                      <a:cubicBezTo>
                        <a:pt x="646563" y="273539"/>
                        <a:pt x="647500" y="273841"/>
                        <a:pt x="649036" y="273237"/>
                      </a:cubicBezTo>
                      <a:cubicBezTo>
                        <a:pt x="648362" y="272332"/>
                        <a:pt x="648062" y="271918"/>
                        <a:pt x="647725" y="271465"/>
                      </a:cubicBezTo>
                      <a:cubicBezTo>
                        <a:pt x="647893" y="271201"/>
                        <a:pt x="647931" y="271088"/>
                        <a:pt x="647987" y="271088"/>
                      </a:cubicBezTo>
                      <a:lnTo>
                        <a:pt x="649132" y="271121"/>
                      </a:lnTo>
                      <a:lnTo>
                        <a:pt x="649186" y="271314"/>
                      </a:lnTo>
                      <a:lnTo>
                        <a:pt x="649320" y="271301"/>
                      </a:lnTo>
                      <a:lnTo>
                        <a:pt x="650253" y="274105"/>
                      </a:lnTo>
                      <a:cubicBezTo>
                        <a:pt x="649148" y="274557"/>
                        <a:pt x="648156" y="274934"/>
                        <a:pt x="646713" y="275500"/>
                      </a:cubicBezTo>
                      <a:cubicBezTo>
                        <a:pt x="649186" y="278102"/>
                        <a:pt x="652202" y="277952"/>
                        <a:pt x="653307" y="284287"/>
                      </a:cubicBezTo>
                      <a:cubicBezTo>
                        <a:pt x="652183" y="283533"/>
                        <a:pt x="651228" y="282892"/>
                        <a:pt x="650272" y="282251"/>
                      </a:cubicBezTo>
                      <a:cubicBezTo>
                        <a:pt x="650141" y="282515"/>
                        <a:pt x="650010" y="282779"/>
                        <a:pt x="649860" y="283043"/>
                      </a:cubicBezTo>
                      <a:cubicBezTo>
                        <a:pt x="650497" y="286173"/>
                        <a:pt x="651153" y="289303"/>
                        <a:pt x="651902" y="292962"/>
                      </a:cubicBezTo>
                      <a:cubicBezTo>
                        <a:pt x="651865" y="293829"/>
                        <a:pt x="651808" y="295677"/>
                        <a:pt x="651734" y="298016"/>
                      </a:cubicBezTo>
                      <a:cubicBezTo>
                        <a:pt x="651284" y="297865"/>
                        <a:pt x="650478" y="297902"/>
                        <a:pt x="649860" y="297261"/>
                      </a:cubicBezTo>
                      <a:cubicBezTo>
                        <a:pt x="648474" y="295753"/>
                        <a:pt x="647219" y="294659"/>
                        <a:pt x="645477" y="294584"/>
                      </a:cubicBezTo>
                      <a:cubicBezTo>
                        <a:pt x="642929" y="294470"/>
                        <a:pt x="640081" y="293943"/>
                        <a:pt x="638995" y="287606"/>
                      </a:cubicBezTo>
                      <a:cubicBezTo>
                        <a:pt x="638302" y="289530"/>
                        <a:pt x="637796" y="290887"/>
                        <a:pt x="637309" y="292245"/>
                      </a:cubicBezTo>
                      <a:cubicBezTo>
                        <a:pt x="636691" y="291303"/>
                        <a:pt x="636054" y="290473"/>
                        <a:pt x="635492" y="289417"/>
                      </a:cubicBezTo>
                      <a:cubicBezTo>
                        <a:pt x="634855" y="288210"/>
                        <a:pt x="634630" y="285495"/>
                        <a:pt x="633281" y="288399"/>
                      </a:cubicBezTo>
                      <a:cubicBezTo>
                        <a:pt x="632850" y="289341"/>
                        <a:pt x="631127" y="288135"/>
                        <a:pt x="630059" y="287531"/>
                      </a:cubicBezTo>
                      <a:cubicBezTo>
                        <a:pt x="629123" y="287003"/>
                        <a:pt x="628167" y="286211"/>
                        <a:pt x="627362" y="285117"/>
                      </a:cubicBezTo>
                      <a:cubicBezTo>
                        <a:pt x="626706" y="284212"/>
                        <a:pt x="626237" y="282741"/>
                        <a:pt x="626069" y="281044"/>
                      </a:cubicBezTo>
                      <a:cubicBezTo>
                        <a:pt x="626949" y="281535"/>
                        <a:pt x="627849" y="281987"/>
                        <a:pt x="628729" y="282478"/>
                      </a:cubicBezTo>
                      <a:cubicBezTo>
                        <a:pt x="628804" y="281987"/>
                        <a:pt x="628879" y="281497"/>
                        <a:pt x="628954" y="281006"/>
                      </a:cubicBezTo>
                      <a:cubicBezTo>
                        <a:pt x="627587" y="279799"/>
                        <a:pt x="626200" y="278555"/>
                        <a:pt x="624739" y="277235"/>
                      </a:cubicBezTo>
                      <a:cubicBezTo>
                        <a:pt x="624870" y="276971"/>
                        <a:pt x="625095" y="276481"/>
                        <a:pt x="625638" y="275311"/>
                      </a:cubicBezTo>
                      <a:cubicBezTo>
                        <a:pt x="624477" y="275199"/>
                        <a:pt x="623596" y="275123"/>
                        <a:pt x="622716" y="275010"/>
                      </a:cubicBezTo>
                      <a:cubicBezTo>
                        <a:pt x="622678" y="275349"/>
                        <a:pt x="622622" y="275689"/>
                        <a:pt x="622585" y="275990"/>
                      </a:cubicBezTo>
                      <a:cubicBezTo>
                        <a:pt x="622941" y="276556"/>
                        <a:pt x="623296" y="277122"/>
                        <a:pt x="623652" y="277688"/>
                      </a:cubicBezTo>
                      <a:cubicBezTo>
                        <a:pt x="623428" y="278404"/>
                        <a:pt x="623222" y="279121"/>
                        <a:pt x="622959" y="279951"/>
                      </a:cubicBezTo>
                      <a:cubicBezTo>
                        <a:pt x="623465" y="280856"/>
                        <a:pt x="623952" y="281648"/>
                        <a:pt x="624420" y="282477"/>
                      </a:cubicBezTo>
                      <a:cubicBezTo>
                        <a:pt x="624364" y="282666"/>
                        <a:pt x="624327" y="282854"/>
                        <a:pt x="624271" y="283043"/>
                      </a:cubicBezTo>
                      <a:cubicBezTo>
                        <a:pt x="623840" y="282892"/>
                        <a:pt x="623390" y="282741"/>
                        <a:pt x="623090" y="282628"/>
                      </a:cubicBezTo>
                      <a:cubicBezTo>
                        <a:pt x="622791" y="284137"/>
                        <a:pt x="622510" y="285570"/>
                        <a:pt x="622154" y="287305"/>
                      </a:cubicBezTo>
                      <a:cubicBezTo>
                        <a:pt x="622397" y="288285"/>
                        <a:pt x="622753" y="289643"/>
                        <a:pt x="623222" y="291453"/>
                      </a:cubicBezTo>
                      <a:lnTo>
                        <a:pt x="619429" y="290942"/>
                      </a:lnTo>
                      <a:lnTo>
                        <a:pt x="617114" y="285947"/>
                      </a:lnTo>
                      <a:cubicBezTo>
                        <a:pt x="616140" y="286437"/>
                        <a:pt x="615110" y="286928"/>
                        <a:pt x="614380" y="287305"/>
                      </a:cubicBezTo>
                      <a:cubicBezTo>
                        <a:pt x="614361" y="288210"/>
                        <a:pt x="614361" y="289002"/>
                        <a:pt x="614305" y="289794"/>
                      </a:cubicBezTo>
                      <a:cubicBezTo>
                        <a:pt x="614155" y="292057"/>
                        <a:pt x="613649" y="294357"/>
                        <a:pt x="614661" y="296997"/>
                      </a:cubicBezTo>
                      <a:cubicBezTo>
                        <a:pt x="614117" y="296771"/>
                        <a:pt x="613293" y="296884"/>
                        <a:pt x="613087" y="296205"/>
                      </a:cubicBezTo>
                      <a:cubicBezTo>
                        <a:pt x="612787" y="295225"/>
                        <a:pt x="612881" y="293716"/>
                        <a:pt x="612862" y="292434"/>
                      </a:cubicBezTo>
                      <a:cubicBezTo>
                        <a:pt x="612843" y="291000"/>
                        <a:pt x="612918" y="289606"/>
                        <a:pt x="612956" y="287720"/>
                      </a:cubicBezTo>
                      <a:cubicBezTo>
                        <a:pt x="612281" y="288512"/>
                        <a:pt x="611982" y="288888"/>
                        <a:pt x="611607" y="289341"/>
                      </a:cubicBezTo>
                      <a:cubicBezTo>
                        <a:pt x="611251" y="287644"/>
                        <a:pt x="610820" y="286135"/>
                        <a:pt x="610651" y="284476"/>
                      </a:cubicBezTo>
                      <a:cubicBezTo>
                        <a:pt x="610577" y="283722"/>
                        <a:pt x="611045" y="282779"/>
                        <a:pt x="611401" y="281346"/>
                      </a:cubicBezTo>
                      <a:cubicBezTo>
                        <a:pt x="610895" y="281723"/>
                        <a:pt x="610370" y="282100"/>
                        <a:pt x="609471" y="282779"/>
                      </a:cubicBezTo>
                      <a:cubicBezTo>
                        <a:pt x="608272" y="282289"/>
                        <a:pt x="606587" y="281610"/>
                        <a:pt x="604882" y="280931"/>
                      </a:cubicBezTo>
                      <a:cubicBezTo>
                        <a:pt x="604900" y="280592"/>
                        <a:pt x="604938" y="280252"/>
                        <a:pt x="604957" y="279913"/>
                      </a:cubicBezTo>
                      <a:cubicBezTo>
                        <a:pt x="605519" y="279573"/>
                        <a:pt x="606081" y="279196"/>
                        <a:pt x="607205" y="278517"/>
                      </a:cubicBezTo>
                      <a:cubicBezTo>
                        <a:pt x="605725" y="277801"/>
                        <a:pt x="604788" y="277348"/>
                        <a:pt x="603870" y="276896"/>
                      </a:cubicBezTo>
                      <a:cubicBezTo>
                        <a:pt x="603439" y="273954"/>
                        <a:pt x="603570" y="271691"/>
                        <a:pt x="605687" y="271541"/>
                      </a:cubicBezTo>
                      <a:cubicBezTo>
                        <a:pt x="605125" y="269315"/>
                        <a:pt x="604676" y="267543"/>
                        <a:pt x="604113" y="265393"/>
                      </a:cubicBezTo>
                      <a:cubicBezTo>
                        <a:pt x="604882" y="265129"/>
                        <a:pt x="605556" y="264902"/>
                        <a:pt x="606755" y="264488"/>
                      </a:cubicBezTo>
                      <a:cubicBezTo>
                        <a:pt x="605294" y="261508"/>
                        <a:pt x="604189" y="258680"/>
                        <a:pt x="602802" y="256719"/>
                      </a:cubicBezTo>
                      <a:cubicBezTo>
                        <a:pt x="602072" y="255700"/>
                        <a:pt x="600817" y="256002"/>
                        <a:pt x="599786" y="256115"/>
                      </a:cubicBezTo>
                      <a:cubicBezTo>
                        <a:pt x="597632" y="256266"/>
                        <a:pt x="596508" y="253475"/>
                        <a:pt x="595478" y="250647"/>
                      </a:cubicBezTo>
                      <a:cubicBezTo>
                        <a:pt x="593941" y="251023"/>
                        <a:pt x="592462" y="251401"/>
                        <a:pt x="590757" y="251854"/>
                      </a:cubicBezTo>
                      <a:cubicBezTo>
                        <a:pt x="590888" y="252796"/>
                        <a:pt x="591075" y="254154"/>
                        <a:pt x="591356" y="256153"/>
                      </a:cubicBezTo>
                      <a:cubicBezTo>
                        <a:pt x="592199" y="255059"/>
                        <a:pt x="592930" y="254116"/>
                        <a:pt x="593585" y="253287"/>
                      </a:cubicBezTo>
                      <a:cubicBezTo>
                        <a:pt x="593848" y="253739"/>
                        <a:pt x="594241" y="254418"/>
                        <a:pt x="594990" y="255700"/>
                      </a:cubicBezTo>
                      <a:cubicBezTo>
                        <a:pt x="594878" y="256341"/>
                        <a:pt x="594466" y="257963"/>
                        <a:pt x="594391" y="259623"/>
                      </a:cubicBezTo>
                      <a:cubicBezTo>
                        <a:pt x="594353" y="260565"/>
                        <a:pt x="594878" y="262376"/>
                        <a:pt x="595159" y="262413"/>
                      </a:cubicBezTo>
                      <a:cubicBezTo>
                        <a:pt x="596152" y="262489"/>
                        <a:pt x="597164" y="261923"/>
                        <a:pt x="598381" y="261546"/>
                      </a:cubicBezTo>
                      <a:cubicBezTo>
                        <a:pt x="597463" y="259132"/>
                        <a:pt x="596770" y="257360"/>
                        <a:pt x="596021" y="255361"/>
                      </a:cubicBezTo>
                      <a:cubicBezTo>
                        <a:pt x="597239" y="256191"/>
                        <a:pt x="598157" y="256605"/>
                        <a:pt x="598962" y="257473"/>
                      </a:cubicBezTo>
                      <a:cubicBezTo>
                        <a:pt x="599486" y="258038"/>
                        <a:pt x="599824" y="259321"/>
                        <a:pt x="600292" y="260414"/>
                      </a:cubicBezTo>
                      <a:cubicBezTo>
                        <a:pt x="601622" y="257020"/>
                        <a:pt x="602709" y="261848"/>
                        <a:pt x="604151" y="261055"/>
                      </a:cubicBezTo>
                      <a:cubicBezTo>
                        <a:pt x="604151" y="261358"/>
                        <a:pt x="604151" y="261697"/>
                        <a:pt x="604151" y="261998"/>
                      </a:cubicBezTo>
                      <a:cubicBezTo>
                        <a:pt x="603008" y="262828"/>
                        <a:pt x="601884" y="263658"/>
                        <a:pt x="600667" y="264525"/>
                      </a:cubicBezTo>
                      <a:cubicBezTo>
                        <a:pt x="601247" y="265996"/>
                        <a:pt x="601753" y="267203"/>
                        <a:pt x="602596" y="269315"/>
                      </a:cubicBezTo>
                      <a:cubicBezTo>
                        <a:pt x="599749" y="268297"/>
                        <a:pt x="597388" y="267467"/>
                        <a:pt x="594803" y="266562"/>
                      </a:cubicBezTo>
                      <a:cubicBezTo>
                        <a:pt x="594916" y="267807"/>
                        <a:pt x="595084" y="269428"/>
                        <a:pt x="595290" y="271729"/>
                      </a:cubicBezTo>
                      <a:cubicBezTo>
                        <a:pt x="597707" y="265732"/>
                        <a:pt x="599318" y="274406"/>
                        <a:pt x="601378" y="271993"/>
                      </a:cubicBezTo>
                      <a:cubicBezTo>
                        <a:pt x="602390" y="274671"/>
                        <a:pt x="603327" y="277160"/>
                        <a:pt x="604207" y="279460"/>
                      </a:cubicBezTo>
                      <a:cubicBezTo>
                        <a:pt x="602933" y="281874"/>
                        <a:pt x="601847" y="283948"/>
                        <a:pt x="600667" y="286211"/>
                      </a:cubicBezTo>
                      <a:cubicBezTo>
                        <a:pt x="599393" y="281233"/>
                        <a:pt x="596883" y="282892"/>
                        <a:pt x="594859" y="283458"/>
                      </a:cubicBezTo>
                      <a:cubicBezTo>
                        <a:pt x="594073" y="281308"/>
                        <a:pt x="593473" y="279611"/>
                        <a:pt x="592649" y="277311"/>
                      </a:cubicBezTo>
                      <a:cubicBezTo>
                        <a:pt x="594241" y="277311"/>
                        <a:pt x="595758" y="277310"/>
                        <a:pt x="597257" y="277310"/>
                      </a:cubicBezTo>
                      <a:cubicBezTo>
                        <a:pt x="597313" y="277160"/>
                        <a:pt x="597351" y="277047"/>
                        <a:pt x="597407" y="276896"/>
                      </a:cubicBezTo>
                      <a:cubicBezTo>
                        <a:pt x="595721" y="275651"/>
                        <a:pt x="594016" y="274406"/>
                        <a:pt x="592124" y="273011"/>
                      </a:cubicBezTo>
                      <a:cubicBezTo>
                        <a:pt x="592761" y="271653"/>
                        <a:pt x="593211" y="270673"/>
                        <a:pt x="593867" y="269202"/>
                      </a:cubicBezTo>
                      <a:cubicBezTo>
                        <a:pt x="593192" y="268825"/>
                        <a:pt x="592649" y="268523"/>
                        <a:pt x="592031" y="268146"/>
                      </a:cubicBezTo>
                      <a:cubicBezTo>
                        <a:pt x="591843" y="267014"/>
                        <a:pt x="591600" y="265694"/>
                        <a:pt x="591356" y="264186"/>
                      </a:cubicBezTo>
                      <a:cubicBezTo>
                        <a:pt x="590607" y="264676"/>
                        <a:pt x="590045" y="265054"/>
                        <a:pt x="589295" y="265581"/>
                      </a:cubicBezTo>
                      <a:cubicBezTo>
                        <a:pt x="589652" y="267052"/>
                        <a:pt x="589989" y="268486"/>
                        <a:pt x="590344" y="269956"/>
                      </a:cubicBezTo>
                      <a:cubicBezTo>
                        <a:pt x="590214" y="269919"/>
                        <a:pt x="589914" y="269730"/>
                        <a:pt x="589614" y="269730"/>
                      </a:cubicBezTo>
                      <a:cubicBezTo>
                        <a:pt x="589221" y="269767"/>
                        <a:pt x="588827" y="269956"/>
                        <a:pt x="588453" y="270069"/>
                      </a:cubicBezTo>
                      <a:cubicBezTo>
                        <a:pt x="588528" y="270974"/>
                        <a:pt x="588490" y="272068"/>
                        <a:pt x="588715" y="272710"/>
                      </a:cubicBezTo>
                      <a:cubicBezTo>
                        <a:pt x="589764" y="275538"/>
                        <a:pt x="590850" y="278291"/>
                        <a:pt x="592012" y="280931"/>
                      </a:cubicBezTo>
                      <a:cubicBezTo>
                        <a:pt x="592424" y="281874"/>
                        <a:pt x="593155" y="282251"/>
                        <a:pt x="593529" y="283194"/>
                      </a:cubicBezTo>
                      <a:cubicBezTo>
                        <a:pt x="594204" y="284891"/>
                        <a:pt x="594747" y="286814"/>
                        <a:pt x="595290" y="288700"/>
                      </a:cubicBezTo>
                      <a:cubicBezTo>
                        <a:pt x="595815" y="290511"/>
                        <a:pt x="597519" y="291114"/>
                        <a:pt x="598456" y="290699"/>
                      </a:cubicBezTo>
                      <a:cubicBezTo>
                        <a:pt x="599899" y="290058"/>
                        <a:pt x="601434" y="290133"/>
                        <a:pt x="602933" y="290096"/>
                      </a:cubicBezTo>
                      <a:cubicBezTo>
                        <a:pt x="603645" y="290096"/>
                        <a:pt x="604376" y="290510"/>
                        <a:pt x="605163" y="290737"/>
                      </a:cubicBezTo>
                      <a:cubicBezTo>
                        <a:pt x="605369" y="289342"/>
                        <a:pt x="605519" y="288247"/>
                        <a:pt x="605687" y="287078"/>
                      </a:cubicBezTo>
                      <a:cubicBezTo>
                        <a:pt x="606268" y="289002"/>
                        <a:pt x="606774" y="290737"/>
                        <a:pt x="607336" y="292660"/>
                      </a:cubicBezTo>
                      <a:cubicBezTo>
                        <a:pt x="605088" y="292358"/>
                        <a:pt x="602915" y="292057"/>
                        <a:pt x="600573" y="291755"/>
                      </a:cubicBezTo>
                      <a:cubicBezTo>
                        <a:pt x="600517" y="292095"/>
                        <a:pt x="600404" y="292849"/>
                        <a:pt x="600386" y="292962"/>
                      </a:cubicBezTo>
                      <a:cubicBezTo>
                        <a:pt x="599749" y="293188"/>
                        <a:pt x="599224" y="293226"/>
                        <a:pt x="598812" y="293641"/>
                      </a:cubicBezTo>
                      <a:cubicBezTo>
                        <a:pt x="598662" y="293791"/>
                        <a:pt x="598719" y="294848"/>
                        <a:pt x="598662" y="295489"/>
                      </a:cubicBezTo>
                      <a:cubicBezTo>
                        <a:pt x="599430" y="295451"/>
                        <a:pt x="600198" y="295526"/>
                        <a:pt x="600967" y="295413"/>
                      </a:cubicBezTo>
                      <a:cubicBezTo>
                        <a:pt x="601491" y="295338"/>
                        <a:pt x="601997" y="295036"/>
                        <a:pt x="602521" y="294848"/>
                      </a:cubicBezTo>
                      <a:cubicBezTo>
                        <a:pt x="603271" y="297148"/>
                        <a:pt x="604001" y="299411"/>
                        <a:pt x="604751" y="301711"/>
                      </a:cubicBezTo>
                      <a:cubicBezTo>
                        <a:pt x="604938" y="301485"/>
                        <a:pt x="605125" y="301259"/>
                        <a:pt x="605313" y="301033"/>
                      </a:cubicBezTo>
                      <a:cubicBezTo>
                        <a:pt x="605144" y="299750"/>
                        <a:pt x="604975" y="298468"/>
                        <a:pt x="604900" y="297940"/>
                      </a:cubicBezTo>
                      <a:cubicBezTo>
                        <a:pt x="603926" y="296658"/>
                        <a:pt x="603233" y="295753"/>
                        <a:pt x="602521" y="294810"/>
                      </a:cubicBezTo>
                      <a:cubicBezTo>
                        <a:pt x="604675" y="295036"/>
                        <a:pt x="606699" y="295715"/>
                        <a:pt x="608685" y="298015"/>
                      </a:cubicBezTo>
                      <a:cubicBezTo>
                        <a:pt x="610127" y="299713"/>
                        <a:pt x="612131" y="300354"/>
                        <a:pt x="613818" y="300052"/>
                      </a:cubicBezTo>
                      <a:cubicBezTo>
                        <a:pt x="615241" y="299826"/>
                        <a:pt x="615016" y="301674"/>
                        <a:pt x="615447" y="302767"/>
                      </a:cubicBezTo>
                      <a:cubicBezTo>
                        <a:pt x="615766" y="303597"/>
                        <a:pt x="616028" y="304503"/>
                        <a:pt x="616309" y="305408"/>
                      </a:cubicBezTo>
                      <a:cubicBezTo>
                        <a:pt x="616496" y="305219"/>
                        <a:pt x="616684" y="305030"/>
                        <a:pt x="616871" y="304842"/>
                      </a:cubicBezTo>
                      <a:cubicBezTo>
                        <a:pt x="616721" y="303786"/>
                        <a:pt x="616590" y="302692"/>
                        <a:pt x="616290" y="300505"/>
                      </a:cubicBezTo>
                      <a:cubicBezTo>
                        <a:pt x="617115" y="301598"/>
                        <a:pt x="617602" y="302164"/>
                        <a:pt x="618014" y="302881"/>
                      </a:cubicBezTo>
                      <a:cubicBezTo>
                        <a:pt x="618070" y="302994"/>
                        <a:pt x="617789" y="303824"/>
                        <a:pt x="617564" y="304880"/>
                      </a:cubicBezTo>
                      <a:cubicBezTo>
                        <a:pt x="618613" y="305068"/>
                        <a:pt x="619550" y="305219"/>
                        <a:pt x="620805" y="305408"/>
                      </a:cubicBezTo>
                      <a:cubicBezTo>
                        <a:pt x="620692" y="303220"/>
                        <a:pt x="620618" y="301410"/>
                        <a:pt x="620524" y="299637"/>
                      </a:cubicBezTo>
                      <a:cubicBezTo>
                        <a:pt x="620412" y="299675"/>
                        <a:pt x="620280" y="299713"/>
                        <a:pt x="620168" y="299750"/>
                      </a:cubicBezTo>
                      <a:cubicBezTo>
                        <a:pt x="620561" y="298317"/>
                        <a:pt x="620955" y="296884"/>
                        <a:pt x="621367" y="295413"/>
                      </a:cubicBezTo>
                      <a:cubicBezTo>
                        <a:pt x="622884" y="296394"/>
                        <a:pt x="623221" y="299751"/>
                        <a:pt x="621873" y="303145"/>
                      </a:cubicBezTo>
                      <a:cubicBezTo>
                        <a:pt x="625151" y="305068"/>
                        <a:pt x="628354" y="306916"/>
                        <a:pt x="631933" y="309028"/>
                      </a:cubicBezTo>
                      <a:cubicBezTo>
                        <a:pt x="632869" y="313026"/>
                        <a:pt x="635436" y="313780"/>
                        <a:pt x="637646" y="315440"/>
                      </a:cubicBezTo>
                      <a:cubicBezTo>
                        <a:pt x="638770" y="316269"/>
                        <a:pt x="640119" y="315854"/>
                        <a:pt x="641318" y="316382"/>
                      </a:cubicBezTo>
                      <a:cubicBezTo>
                        <a:pt x="641917" y="316646"/>
                        <a:pt x="642442" y="317740"/>
                        <a:pt x="642929" y="318570"/>
                      </a:cubicBezTo>
                      <a:cubicBezTo>
                        <a:pt x="643322" y="319249"/>
                        <a:pt x="643622" y="320154"/>
                        <a:pt x="643790" y="320569"/>
                      </a:cubicBezTo>
                      <a:cubicBezTo>
                        <a:pt x="644989" y="319211"/>
                        <a:pt x="645982" y="318080"/>
                        <a:pt x="646994" y="316911"/>
                      </a:cubicBezTo>
                      <a:cubicBezTo>
                        <a:pt x="647144" y="317099"/>
                        <a:pt x="647294" y="317288"/>
                        <a:pt x="647462" y="317476"/>
                      </a:cubicBezTo>
                      <a:cubicBezTo>
                        <a:pt x="647181" y="319211"/>
                        <a:pt x="646882" y="320946"/>
                        <a:pt x="646601" y="322681"/>
                      </a:cubicBezTo>
                      <a:cubicBezTo>
                        <a:pt x="654993" y="329658"/>
                        <a:pt x="663648" y="335654"/>
                        <a:pt x="672509" y="341500"/>
                      </a:cubicBezTo>
                      <a:cubicBezTo>
                        <a:pt x="672434" y="342066"/>
                        <a:pt x="672303" y="343009"/>
                        <a:pt x="672153" y="344178"/>
                      </a:cubicBezTo>
                      <a:cubicBezTo>
                        <a:pt x="671460" y="343914"/>
                        <a:pt x="670673" y="343914"/>
                        <a:pt x="670036" y="343310"/>
                      </a:cubicBezTo>
                      <a:cubicBezTo>
                        <a:pt x="666439" y="339878"/>
                        <a:pt x="662449" y="339124"/>
                        <a:pt x="658740" y="336560"/>
                      </a:cubicBezTo>
                      <a:cubicBezTo>
                        <a:pt x="656586" y="335051"/>
                        <a:pt x="654544" y="332826"/>
                        <a:pt x="652371" y="331430"/>
                      </a:cubicBezTo>
                      <a:cubicBezTo>
                        <a:pt x="648099" y="328715"/>
                        <a:pt x="643772" y="326301"/>
                        <a:pt x="639444" y="323887"/>
                      </a:cubicBezTo>
                      <a:cubicBezTo>
                        <a:pt x="635548" y="321662"/>
                        <a:pt x="631670" y="319249"/>
                        <a:pt x="627736" y="317514"/>
                      </a:cubicBezTo>
                      <a:cubicBezTo>
                        <a:pt x="622154" y="315062"/>
                        <a:pt x="616515" y="313139"/>
                        <a:pt x="610914" y="310914"/>
                      </a:cubicBezTo>
                      <a:cubicBezTo>
                        <a:pt x="610277" y="310650"/>
                        <a:pt x="609546" y="310009"/>
                        <a:pt x="609134" y="309066"/>
                      </a:cubicBezTo>
                      <a:cubicBezTo>
                        <a:pt x="607879" y="306200"/>
                        <a:pt x="606436" y="307029"/>
                        <a:pt x="604807" y="307067"/>
                      </a:cubicBezTo>
                      <a:cubicBezTo>
                        <a:pt x="602765" y="307143"/>
                        <a:pt x="600666" y="305822"/>
                        <a:pt x="598662" y="304691"/>
                      </a:cubicBezTo>
                      <a:cubicBezTo>
                        <a:pt x="597220" y="303899"/>
                        <a:pt x="595833" y="301297"/>
                        <a:pt x="594503" y="301485"/>
                      </a:cubicBezTo>
                      <a:cubicBezTo>
                        <a:pt x="592686" y="301787"/>
                        <a:pt x="591206" y="300316"/>
                        <a:pt x="589558" y="299826"/>
                      </a:cubicBezTo>
                      <a:cubicBezTo>
                        <a:pt x="587216" y="299109"/>
                        <a:pt x="584837" y="298958"/>
                        <a:pt x="582514" y="298129"/>
                      </a:cubicBezTo>
                      <a:cubicBezTo>
                        <a:pt x="581708" y="297865"/>
                        <a:pt x="581072" y="295979"/>
                        <a:pt x="580247" y="295451"/>
                      </a:cubicBezTo>
                      <a:cubicBezTo>
                        <a:pt x="579367" y="294885"/>
                        <a:pt x="578374" y="295112"/>
                        <a:pt x="577437" y="294961"/>
                      </a:cubicBezTo>
                      <a:cubicBezTo>
                        <a:pt x="575976" y="294735"/>
                        <a:pt x="574496" y="294244"/>
                        <a:pt x="573035" y="294282"/>
                      </a:cubicBezTo>
                      <a:cubicBezTo>
                        <a:pt x="569251" y="294357"/>
                        <a:pt x="565467" y="294659"/>
                        <a:pt x="561683" y="294772"/>
                      </a:cubicBezTo>
                      <a:cubicBezTo>
                        <a:pt x="560240" y="294810"/>
                        <a:pt x="558798" y="294357"/>
                        <a:pt x="557374" y="294621"/>
                      </a:cubicBezTo>
                      <a:cubicBezTo>
                        <a:pt x="556737" y="294734"/>
                        <a:pt x="556138" y="296092"/>
                        <a:pt x="555538" y="296884"/>
                      </a:cubicBezTo>
                      <a:cubicBezTo>
                        <a:pt x="554901" y="297714"/>
                        <a:pt x="554283" y="298543"/>
                        <a:pt x="553665" y="299373"/>
                      </a:cubicBezTo>
                      <a:cubicBezTo>
                        <a:pt x="553421" y="298770"/>
                        <a:pt x="553159" y="298167"/>
                        <a:pt x="552916" y="297563"/>
                      </a:cubicBezTo>
                      <a:cubicBezTo>
                        <a:pt x="553290" y="296959"/>
                        <a:pt x="553684" y="296394"/>
                        <a:pt x="554377" y="295262"/>
                      </a:cubicBezTo>
                      <a:cubicBezTo>
                        <a:pt x="551698" y="295262"/>
                        <a:pt x="549150" y="295262"/>
                        <a:pt x="546434" y="295262"/>
                      </a:cubicBezTo>
                      <a:cubicBezTo>
                        <a:pt x="546696" y="296130"/>
                        <a:pt x="546902" y="296884"/>
                        <a:pt x="546958" y="297073"/>
                      </a:cubicBezTo>
                      <a:cubicBezTo>
                        <a:pt x="545965" y="298732"/>
                        <a:pt x="545066" y="300241"/>
                        <a:pt x="544036" y="301976"/>
                      </a:cubicBezTo>
                      <a:cubicBezTo>
                        <a:pt x="544879" y="303107"/>
                        <a:pt x="545497" y="303899"/>
                        <a:pt x="546528" y="305294"/>
                      </a:cubicBezTo>
                      <a:cubicBezTo>
                        <a:pt x="545647" y="306162"/>
                        <a:pt x="544972" y="307444"/>
                        <a:pt x="544429" y="307218"/>
                      </a:cubicBezTo>
                      <a:cubicBezTo>
                        <a:pt x="542668" y="306577"/>
                        <a:pt x="540945" y="306124"/>
                        <a:pt x="539165" y="307142"/>
                      </a:cubicBezTo>
                      <a:cubicBezTo>
                        <a:pt x="538809" y="307331"/>
                        <a:pt x="538322" y="306577"/>
                        <a:pt x="537985" y="305445"/>
                      </a:cubicBezTo>
                      <a:cubicBezTo>
                        <a:pt x="538491" y="305181"/>
                        <a:pt x="538997" y="304880"/>
                        <a:pt x="539671" y="304502"/>
                      </a:cubicBezTo>
                      <a:cubicBezTo>
                        <a:pt x="539315" y="303559"/>
                        <a:pt x="538996" y="302767"/>
                        <a:pt x="538678" y="301900"/>
                      </a:cubicBezTo>
                      <a:cubicBezTo>
                        <a:pt x="536898" y="305935"/>
                        <a:pt x="534276" y="304729"/>
                        <a:pt x="531635" y="298355"/>
                      </a:cubicBezTo>
                      <a:cubicBezTo>
                        <a:pt x="532271" y="298280"/>
                        <a:pt x="532702" y="298091"/>
                        <a:pt x="533096" y="298242"/>
                      </a:cubicBezTo>
                      <a:cubicBezTo>
                        <a:pt x="533433" y="298393"/>
                        <a:pt x="533770" y="299449"/>
                        <a:pt x="534033" y="299336"/>
                      </a:cubicBezTo>
                      <a:cubicBezTo>
                        <a:pt x="536767" y="298279"/>
                        <a:pt x="539334" y="301108"/>
                        <a:pt x="542443" y="301108"/>
                      </a:cubicBezTo>
                      <a:cubicBezTo>
                        <a:pt x="540720" y="299524"/>
                        <a:pt x="540495" y="297903"/>
                        <a:pt x="541751" y="295376"/>
                      </a:cubicBezTo>
                      <a:cubicBezTo>
                        <a:pt x="539447" y="294357"/>
                        <a:pt x="537461" y="291491"/>
                        <a:pt x="535138" y="294320"/>
                      </a:cubicBezTo>
                      <a:cubicBezTo>
                        <a:pt x="534875" y="294659"/>
                        <a:pt x="534388" y="294358"/>
                        <a:pt x="534032" y="294244"/>
                      </a:cubicBezTo>
                      <a:cubicBezTo>
                        <a:pt x="533526" y="294093"/>
                        <a:pt x="533002" y="293792"/>
                        <a:pt x="532496" y="293716"/>
                      </a:cubicBezTo>
                      <a:cubicBezTo>
                        <a:pt x="531335" y="293527"/>
                        <a:pt x="530192" y="293377"/>
                        <a:pt x="529030" y="293377"/>
                      </a:cubicBezTo>
                      <a:cubicBezTo>
                        <a:pt x="528206" y="293377"/>
                        <a:pt x="527326" y="293264"/>
                        <a:pt x="526576" y="293829"/>
                      </a:cubicBezTo>
                      <a:cubicBezTo>
                        <a:pt x="525415" y="294696"/>
                        <a:pt x="524329" y="296130"/>
                        <a:pt x="523055" y="297488"/>
                      </a:cubicBezTo>
                      <a:cubicBezTo>
                        <a:pt x="524553" y="298016"/>
                        <a:pt x="525733" y="298430"/>
                        <a:pt x="526951" y="298883"/>
                      </a:cubicBezTo>
                      <a:cubicBezTo>
                        <a:pt x="525265" y="303748"/>
                        <a:pt x="524478" y="304239"/>
                        <a:pt x="522736" y="301523"/>
                      </a:cubicBezTo>
                      <a:cubicBezTo>
                        <a:pt x="522211" y="302466"/>
                        <a:pt x="521668" y="303409"/>
                        <a:pt x="520825" y="304842"/>
                      </a:cubicBezTo>
                      <a:cubicBezTo>
                        <a:pt x="521275" y="301825"/>
                        <a:pt x="521556" y="299524"/>
                        <a:pt x="521968" y="297337"/>
                      </a:cubicBezTo>
                      <a:cubicBezTo>
                        <a:pt x="522399" y="294961"/>
                        <a:pt x="521818" y="294508"/>
                        <a:pt x="520844" y="294320"/>
                      </a:cubicBezTo>
                      <a:cubicBezTo>
                        <a:pt x="519982" y="294169"/>
                        <a:pt x="519009" y="293113"/>
                        <a:pt x="518315" y="293678"/>
                      </a:cubicBezTo>
                      <a:cubicBezTo>
                        <a:pt x="516423" y="295187"/>
                        <a:pt x="514718" y="294320"/>
                        <a:pt x="512527" y="292095"/>
                      </a:cubicBezTo>
                      <a:cubicBezTo>
                        <a:pt x="513013" y="293716"/>
                        <a:pt x="513238" y="294169"/>
                        <a:pt x="513276" y="294659"/>
                      </a:cubicBezTo>
                      <a:cubicBezTo>
                        <a:pt x="513351" y="295526"/>
                        <a:pt x="513407" y="296469"/>
                        <a:pt x="513295" y="297336"/>
                      </a:cubicBezTo>
                      <a:cubicBezTo>
                        <a:pt x="513257" y="297638"/>
                        <a:pt x="512583" y="298053"/>
                        <a:pt x="512527" y="297902"/>
                      </a:cubicBezTo>
                      <a:cubicBezTo>
                        <a:pt x="512264" y="297261"/>
                        <a:pt x="512133" y="296356"/>
                        <a:pt x="511909" y="295639"/>
                      </a:cubicBezTo>
                      <a:cubicBezTo>
                        <a:pt x="511646" y="294772"/>
                        <a:pt x="511384" y="293829"/>
                        <a:pt x="511009" y="293150"/>
                      </a:cubicBezTo>
                      <a:cubicBezTo>
                        <a:pt x="510878" y="292886"/>
                        <a:pt x="510260" y="293112"/>
                        <a:pt x="510204" y="293414"/>
                      </a:cubicBezTo>
                      <a:cubicBezTo>
                        <a:pt x="510016" y="294244"/>
                        <a:pt x="509941" y="295262"/>
                        <a:pt x="509904" y="296206"/>
                      </a:cubicBezTo>
                      <a:cubicBezTo>
                        <a:pt x="509885" y="296809"/>
                        <a:pt x="510035" y="297412"/>
                        <a:pt x="510035" y="297525"/>
                      </a:cubicBezTo>
                      <a:cubicBezTo>
                        <a:pt x="508649" y="299373"/>
                        <a:pt x="507375" y="301070"/>
                        <a:pt x="505745" y="303295"/>
                      </a:cubicBezTo>
                      <a:cubicBezTo>
                        <a:pt x="505745" y="299147"/>
                        <a:pt x="505745" y="295979"/>
                        <a:pt x="505745" y="292585"/>
                      </a:cubicBezTo>
                      <a:cubicBezTo>
                        <a:pt x="503197" y="294018"/>
                        <a:pt x="500893" y="295338"/>
                        <a:pt x="498289" y="296809"/>
                      </a:cubicBezTo>
                      <a:cubicBezTo>
                        <a:pt x="499451" y="297902"/>
                        <a:pt x="500107" y="298468"/>
                        <a:pt x="500743" y="299072"/>
                      </a:cubicBezTo>
                      <a:cubicBezTo>
                        <a:pt x="500106" y="300241"/>
                        <a:pt x="499544" y="301712"/>
                        <a:pt x="498814" y="302541"/>
                      </a:cubicBezTo>
                      <a:cubicBezTo>
                        <a:pt x="497577" y="303937"/>
                        <a:pt x="496229" y="304917"/>
                        <a:pt x="494655" y="306313"/>
                      </a:cubicBezTo>
                      <a:cubicBezTo>
                        <a:pt x="495311" y="303182"/>
                        <a:pt x="495910" y="300354"/>
                        <a:pt x="496603" y="297035"/>
                      </a:cubicBezTo>
                      <a:cubicBezTo>
                        <a:pt x="496266" y="296847"/>
                        <a:pt x="495704" y="296092"/>
                        <a:pt x="495348" y="296356"/>
                      </a:cubicBezTo>
                      <a:cubicBezTo>
                        <a:pt x="493138" y="298204"/>
                        <a:pt x="490777" y="299675"/>
                        <a:pt x="488885" y="302428"/>
                      </a:cubicBezTo>
                      <a:cubicBezTo>
                        <a:pt x="487180" y="304917"/>
                        <a:pt x="485420" y="303446"/>
                        <a:pt x="483659" y="304917"/>
                      </a:cubicBezTo>
                      <a:cubicBezTo>
                        <a:pt x="483809" y="303296"/>
                        <a:pt x="483921" y="302089"/>
                        <a:pt x="484014" y="300882"/>
                      </a:cubicBezTo>
                      <a:cubicBezTo>
                        <a:pt x="483115" y="300882"/>
                        <a:pt x="482235" y="300807"/>
                        <a:pt x="481355" y="300920"/>
                      </a:cubicBezTo>
                      <a:cubicBezTo>
                        <a:pt x="481073" y="300957"/>
                        <a:pt x="480811" y="301561"/>
                        <a:pt x="480549" y="301976"/>
                      </a:cubicBezTo>
                      <a:cubicBezTo>
                        <a:pt x="479931" y="302994"/>
                        <a:pt x="479388" y="304314"/>
                        <a:pt x="478694" y="304993"/>
                      </a:cubicBezTo>
                      <a:cubicBezTo>
                        <a:pt x="477702" y="305898"/>
                        <a:pt x="476521" y="306728"/>
                        <a:pt x="476521" y="303899"/>
                      </a:cubicBezTo>
                      <a:cubicBezTo>
                        <a:pt x="475547" y="303409"/>
                        <a:pt x="474816" y="303031"/>
                        <a:pt x="474142" y="302655"/>
                      </a:cubicBezTo>
                      <a:cubicBezTo>
                        <a:pt x="474067" y="306577"/>
                        <a:pt x="472006" y="309632"/>
                        <a:pt x="469627" y="309028"/>
                      </a:cubicBezTo>
                      <a:cubicBezTo>
                        <a:pt x="469627" y="307444"/>
                        <a:pt x="469627" y="305860"/>
                        <a:pt x="469627" y="303183"/>
                      </a:cubicBezTo>
                      <a:cubicBezTo>
                        <a:pt x="468784" y="304691"/>
                        <a:pt x="468185" y="305257"/>
                        <a:pt x="467979" y="306200"/>
                      </a:cubicBezTo>
                      <a:cubicBezTo>
                        <a:pt x="466630" y="312008"/>
                        <a:pt x="465824" y="312611"/>
                        <a:pt x="462921" y="309594"/>
                      </a:cubicBezTo>
                      <a:cubicBezTo>
                        <a:pt x="462546" y="309217"/>
                        <a:pt x="462153" y="308953"/>
                        <a:pt x="461478" y="308349"/>
                      </a:cubicBezTo>
                      <a:cubicBezTo>
                        <a:pt x="462565" y="306614"/>
                        <a:pt x="463595" y="304917"/>
                        <a:pt x="464644" y="303258"/>
                      </a:cubicBezTo>
                      <a:cubicBezTo>
                        <a:pt x="464551" y="302843"/>
                        <a:pt x="464476" y="302390"/>
                        <a:pt x="464382" y="301976"/>
                      </a:cubicBezTo>
                      <a:cubicBezTo>
                        <a:pt x="462209" y="302881"/>
                        <a:pt x="460017" y="303786"/>
                        <a:pt x="457844" y="304691"/>
                      </a:cubicBezTo>
                      <a:cubicBezTo>
                        <a:pt x="457207" y="311517"/>
                        <a:pt x="454734" y="310801"/>
                        <a:pt x="452093" y="311404"/>
                      </a:cubicBezTo>
                      <a:cubicBezTo>
                        <a:pt x="449452" y="311970"/>
                        <a:pt x="446960" y="309669"/>
                        <a:pt x="444543" y="310612"/>
                      </a:cubicBezTo>
                      <a:cubicBezTo>
                        <a:pt x="441190" y="311932"/>
                        <a:pt x="437387" y="308802"/>
                        <a:pt x="434559" y="314723"/>
                      </a:cubicBezTo>
                      <a:cubicBezTo>
                        <a:pt x="433060" y="311253"/>
                        <a:pt x="431674" y="311479"/>
                        <a:pt x="429220" y="314006"/>
                      </a:cubicBezTo>
                      <a:cubicBezTo>
                        <a:pt x="427196" y="316118"/>
                        <a:pt x="425173" y="318683"/>
                        <a:pt x="422719" y="318419"/>
                      </a:cubicBezTo>
                      <a:cubicBezTo>
                        <a:pt x="422326" y="318381"/>
                        <a:pt x="421951" y="318042"/>
                        <a:pt x="421127" y="317627"/>
                      </a:cubicBezTo>
                      <a:cubicBezTo>
                        <a:pt x="423394" y="316231"/>
                        <a:pt x="425211" y="315100"/>
                        <a:pt x="427009" y="313969"/>
                      </a:cubicBezTo>
                      <a:cubicBezTo>
                        <a:pt x="426990" y="313516"/>
                        <a:pt x="426972" y="313063"/>
                        <a:pt x="426934" y="312611"/>
                      </a:cubicBezTo>
                      <a:cubicBezTo>
                        <a:pt x="425361" y="312611"/>
                        <a:pt x="423806" y="312611"/>
                        <a:pt x="422232" y="312611"/>
                      </a:cubicBezTo>
                      <a:cubicBezTo>
                        <a:pt x="422157" y="312196"/>
                        <a:pt x="422082" y="311743"/>
                        <a:pt x="421989" y="311328"/>
                      </a:cubicBezTo>
                      <a:cubicBezTo>
                        <a:pt x="422513" y="310499"/>
                        <a:pt x="423038" y="309669"/>
                        <a:pt x="424049" y="308085"/>
                      </a:cubicBezTo>
                      <a:cubicBezTo>
                        <a:pt x="422944" y="308085"/>
                        <a:pt x="422251" y="308085"/>
                        <a:pt x="421558" y="308085"/>
                      </a:cubicBezTo>
                      <a:cubicBezTo>
                        <a:pt x="421146" y="310989"/>
                        <a:pt x="420771" y="313705"/>
                        <a:pt x="420340" y="316722"/>
                      </a:cubicBezTo>
                      <a:cubicBezTo>
                        <a:pt x="419871" y="316722"/>
                        <a:pt x="419216" y="316722"/>
                        <a:pt x="418411" y="316722"/>
                      </a:cubicBezTo>
                      <a:cubicBezTo>
                        <a:pt x="418729" y="315515"/>
                        <a:pt x="418954" y="314685"/>
                        <a:pt x="419160" y="313931"/>
                      </a:cubicBezTo>
                      <a:cubicBezTo>
                        <a:pt x="418092" y="313592"/>
                        <a:pt x="417099" y="313365"/>
                        <a:pt x="416125" y="312913"/>
                      </a:cubicBezTo>
                      <a:cubicBezTo>
                        <a:pt x="414757" y="312272"/>
                        <a:pt x="413990" y="313177"/>
                        <a:pt x="413390" y="315817"/>
                      </a:cubicBezTo>
                      <a:cubicBezTo>
                        <a:pt x="412903" y="317967"/>
                        <a:pt x="412004" y="319739"/>
                        <a:pt x="411329" y="321549"/>
                      </a:cubicBezTo>
                      <a:cubicBezTo>
                        <a:pt x="412360" y="322454"/>
                        <a:pt x="413746" y="323623"/>
                        <a:pt x="415226" y="324906"/>
                      </a:cubicBezTo>
                      <a:cubicBezTo>
                        <a:pt x="413203" y="331543"/>
                        <a:pt x="410336" y="327282"/>
                        <a:pt x="408238" y="329054"/>
                      </a:cubicBezTo>
                      <a:cubicBezTo>
                        <a:pt x="408650" y="324038"/>
                        <a:pt x="409044" y="319400"/>
                        <a:pt x="409475" y="314044"/>
                      </a:cubicBezTo>
                      <a:cubicBezTo>
                        <a:pt x="405766" y="318079"/>
                        <a:pt x="405765" y="318117"/>
                        <a:pt x="407657" y="320644"/>
                      </a:cubicBezTo>
                      <a:cubicBezTo>
                        <a:pt x="405840" y="326188"/>
                        <a:pt x="403761" y="327659"/>
                        <a:pt x="402206" y="324378"/>
                      </a:cubicBezTo>
                      <a:cubicBezTo>
                        <a:pt x="402712" y="323209"/>
                        <a:pt x="403218" y="322040"/>
                        <a:pt x="403742" y="320871"/>
                      </a:cubicBezTo>
                      <a:cubicBezTo>
                        <a:pt x="400801" y="321888"/>
                        <a:pt x="398179" y="323699"/>
                        <a:pt x="396980" y="330110"/>
                      </a:cubicBezTo>
                      <a:cubicBezTo>
                        <a:pt x="396905" y="326565"/>
                        <a:pt x="396136" y="325849"/>
                        <a:pt x="394807" y="325924"/>
                      </a:cubicBezTo>
                      <a:cubicBezTo>
                        <a:pt x="394394" y="325962"/>
                        <a:pt x="393552" y="324151"/>
                        <a:pt x="393607" y="323850"/>
                      </a:cubicBezTo>
                      <a:cubicBezTo>
                        <a:pt x="394526" y="320003"/>
                        <a:pt x="393458" y="319550"/>
                        <a:pt x="391903" y="319965"/>
                      </a:cubicBezTo>
                      <a:cubicBezTo>
                        <a:pt x="391847" y="318683"/>
                        <a:pt x="391791" y="317740"/>
                        <a:pt x="391715" y="316043"/>
                      </a:cubicBezTo>
                      <a:cubicBezTo>
                        <a:pt x="390648" y="318494"/>
                        <a:pt x="389768" y="320531"/>
                        <a:pt x="388774" y="322794"/>
                      </a:cubicBezTo>
                      <a:cubicBezTo>
                        <a:pt x="389711" y="323171"/>
                        <a:pt x="390179" y="323322"/>
                        <a:pt x="390648" y="323510"/>
                      </a:cubicBezTo>
                      <a:cubicBezTo>
                        <a:pt x="390591" y="323963"/>
                        <a:pt x="390535" y="324830"/>
                        <a:pt x="390479" y="324830"/>
                      </a:cubicBezTo>
                      <a:cubicBezTo>
                        <a:pt x="389636" y="324830"/>
                        <a:pt x="388812" y="324755"/>
                        <a:pt x="387707" y="324642"/>
                      </a:cubicBezTo>
                      <a:cubicBezTo>
                        <a:pt x="388194" y="323133"/>
                        <a:pt x="388494" y="322190"/>
                        <a:pt x="388793" y="321247"/>
                      </a:cubicBezTo>
                      <a:cubicBezTo>
                        <a:pt x="388718" y="321059"/>
                        <a:pt x="388643" y="320908"/>
                        <a:pt x="388569" y="320720"/>
                      </a:cubicBezTo>
                      <a:cubicBezTo>
                        <a:pt x="386957" y="322643"/>
                        <a:pt x="385328" y="324567"/>
                        <a:pt x="383642" y="326565"/>
                      </a:cubicBezTo>
                      <a:cubicBezTo>
                        <a:pt x="381581" y="320682"/>
                        <a:pt x="379707" y="327772"/>
                        <a:pt x="377422" y="327093"/>
                      </a:cubicBezTo>
                      <a:cubicBezTo>
                        <a:pt x="377535" y="325849"/>
                        <a:pt x="377665" y="324604"/>
                        <a:pt x="377778" y="323359"/>
                      </a:cubicBezTo>
                      <a:cubicBezTo>
                        <a:pt x="375961" y="323058"/>
                        <a:pt x="374519" y="326339"/>
                        <a:pt x="374893" y="330073"/>
                      </a:cubicBezTo>
                      <a:cubicBezTo>
                        <a:pt x="375062" y="331732"/>
                        <a:pt x="373469" y="334599"/>
                        <a:pt x="372608" y="334749"/>
                      </a:cubicBezTo>
                      <a:cubicBezTo>
                        <a:pt x="371390" y="334938"/>
                        <a:pt x="370191" y="335730"/>
                        <a:pt x="368973" y="336107"/>
                      </a:cubicBezTo>
                      <a:cubicBezTo>
                        <a:pt x="368618" y="336220"/>
                        <a:pt x="368243" y="335843"/>
                        <a:pt x="367868" y="335692"/>
                      </a:cubicBezTo>
                      <a:cubicBezTo>
                        <a:pt x="368111" y="334938"/>
                        <a:pt x="368280" y="333731"/>
                        <a:pt x="368599" y="333580"/>
                      </a:cubicBezTo>
                      <a:cubicBezTo>
                        <a:pt x="369329" y="333203"/>
                        <a:pt x="370135" y="333505"/>
                        <a:pt x="370884" y="333241"/>
                      </a:cubicBezTo>
                      <a:cubicBezTo>
                        <a:pt x="371577" y="332976"/>
                        <a:pt x="372252" y="332373"/>
                        <a:pt x="372926" y="331920"/>
                      </a:cubicBezTo>
                      <a:cubicBezTo>
                        <a:pt x="372889" y="331468"/>
                        <a:pt x="372851" y="331015"/>
                        <a:pt x="372814" y="330563"/>
                      </a:cubicBezTo>
                      <a:cubicBezTo>
                        <a:pt x="371671" y="330563"/>
                        <a:pt x="370528" y="330563"/>
                        <a:pt x="369329" y="330563"/>
                      </a:cubicBezTo>
                      <a:cubicBezTo>
                        <a:pt x="369591" y="329960"/>
                        <a:pt x="369929" y="329205"/>
                        <a:pt x="370322" y="328262"/>
                      </a:cubicBezTo>
                      <a:cubicBezTo>
                        <a:pt x="369498" y="327885"/>
                        <a:pt x="368692" y="327508"/>
                        <a:pt x="367587" y="327018"/>
                      </a:cubicBezTo>
                      <a:cubicBezTo>
                        <a:pt x="368093" y="326301"/>
                        <a:pt x="368430" y="325811"/>
                        <a:pt x="368748" y="325359"/>
                      </a:cubicBezTo>
                      <a:cubicBezTo>
                        <a:pt x="367512" y="322831"/>
                        <a:pt x="367044" y="323209"/>
                        <a:pt x="366426" y="327320"/>
                      </a:cubicBezTo>
                      <a:cubicBezTo>
                        <a:pt x="363766" y="324528"/>
                        <a:pt x="360075" y="325094"/>
                        <a:pt x="357771" y="328564"/>
                      </a:cubicBezTo>
                      <a:cubicBezTo>
                        <a:pt x="358708" y="329243"/>
                        <a:pt x="359663" y="329959"/>
                        <a:pt x="360693" y="330714"/>
                      </a:cubicBezTo>
                      <a:cubicBezTo>
                        <a:pt x="360450" y="331091"/>
                        <a:pt x="360131" y="331392"/>
                        <a:pt x="360019" y="331845"/>
                      </a:cubicBezTo>
                      <a:cubicBezTo>
                        <a:pt x="358520" y="339237"/>
                        <a:pt x="355654" y="336145"/>
                        <a:pt x="353032" y="335880"/>
                      </a:cubicBezTo>
                      <a:cubicBezTo>
                        <a:pt x="351046" y="335654"/>
                        <a:pt x="349041" y="336447"/>
                        <a:pt x="347037" y="336710"/>
                      </a:cubicBezTo>
                      <a:cubicBezTo>
                        <a:pt x="346587" y="336786"/>
                        <a:pt x="346137" y="336484"/>
                        <a:pt x="345688" y="336371"/>
                      </a:cubicBezTo>
                      <a:cubicBezTo>
                        <a:pt x="345669" y="335918"/>
                        <a:pt x="345650" y="335466"/>
                        <a:pt x="345632" y="335013"/>
                      </a:cubicBezTo>
                      <a:cubicBezTo>
                        <a:pt x="346793" y="334485"/>
                        <a:pt x="347955" y="333882"/>
                        <a:pt x="349135" y="333467"/>
                      </a:cubicBezTo>
                      <a:cubicBezTo>
                        <a:pt x="350446" y="333014"/>
                        <a:pt x="351776" y="332788"/>
                        <a:pt x="353087" y="332411"/>
                      </a:cubicBezTo>
                      <a:cubicBezTo>
                        <a:pt x="353256" y="332373"/>
                        <a:pt x="353556" y="332071"/>
                        <a:pt x="353556" y="331959"/>
                      </a:cubicBezTo>
                      <a:cubicBezTo>
                        <a:pt x="353387" y="328376"/>
                        <a:pt x="354736" y="329545"/>
                        <a:pt x="355692" y="329507"/>
                      </a:cubicBezTo>
                      <a:cubicBezTo>
                        <a:pt x="354792" y="326452"/>
                        <a:pt x="352188" y="325811"/>
                        <a:pt x="350428" y="327470"/>
                      </a:cubicBezTo>
                      <a:cubicBezTo>
                        <a:pt x="349154" y="328677"/>
                        <a:pt x="347730" y="329167"/>
                        <a:pt x="346381" y="330073"/>
                      </a:cubicBezTo>
                      <a:cubicBezTo>
                        <a:pt x="346044" y="330299"/>
                        <a:pt x="345557" y="330789"/>
                        <a:pt x="345500" y="331317"/>
                      </a:cubicBezTo>
                      <a:cubicBezTo>
                        <a:pt x="345126" y="334561"/>
                        <a:pt x="343815" y="334749"/>
                        <a:pt x="342597" y="335390"/>
                      </a:cubicBezTo>
                      <a:cubicBezTo>
                        <a:pt x="342372" y="335503"/>
                        <a:pt x="342260" y="336484"/>
                        <a:pt x="342035" y="337238"/>
                      </a:cubicBezTo>
                      <a:cubicBezTo>
                        <a:pt x="340480" y="334334"/>
                        <a:pt x="339187" y="336899"/>
                        <a:pt x="337801" y="337615"/>
                      </a:cubicBezTo>
                      <a:cubicBezTo>
                        <a:pt x="337220" y="337917"/>
                        <a:pt x="336584" y="337880"/>
                        <a:pt x="335965" y="337992"/>
                      </a:cubicBezTo>
                      <a:cubicBezTo>
                        <a:pt x="335647" y="338030"/>
                        <a:pt x="335216" y="337842"/>
                        <a:pt x="335029" y="338181"/>
                      </a:cubicBezTo>
                      <a:cubicBezTo>
                        <a:pt x="333361" y="340934"/>
                        <a:pt x="331357" y="340067"/>
                        <a:pt x="329446" y="340633"/>
                      </a:cubicBezTo>
                      <a:cubicBezTo>
                        <a:pt x="327348" y="341236"/>
                        <a:pt x="325325" y="343914"/>
                        <a:pt x="323245" y="343989"/>
                      </a:cubicBezTo>
                      <a:cubicBezTo>
                        <a:pt x="320585" y="344102"/>
                        <a:pt x="318656" y="347647"/>
                        <a:pt x="316239" y="348364"/>
                      </a:cubicBezTo>
                      <a:cubicBezTo>
                        <a:pt x="314160" y="349005"/>
                        <a:pt x="312848" y="351381"/>
                        <a:pt x="311313" y="354285"/>
                      </a:cubicBezTo>
                      <a:cubicBezTo>
                        <a:pt x="309495" y="357679"/>
                        <a:pt x="307528" y="362582"/>
                        <a:pt x="304231" y="361149"/>
                      </a:cubicBezTo>
                      <a:cubicBezTo>
                        <a:pt x="303294" y="360734"/>
                        <a:pt x="302189" y="362469"/>
                        <a:pt x="301140" y="362582"/>
                      </a:cubicBezTo>
                      <a:cubicBezTo>
                        <a:pt x="298630" y="362847"/>
                        <a:pt x="296195" y="364016"/>
                        <a:pt x="293722" y="364468"/>
                      </a:cubicBezTo>
                      <a:cubicBezTo>
                        <a:pt x="292860" y="364619"/>
                        <a:pt x="291942" y="363261"/>
                        <a:pt x="291043" y="362733"/>
                      </a:cubicBezTo>
                      <a:cubicBezTo>
                        <a:pt x="290518" y="362431"/>
                        <a:pt x="289525" y="361979"/>
                        <a:pt x="289469" y="362243"/>
                      </a:cubicBezTo>
                      <a:cubicBezTo>
                        <a:pt x="288439" y="366957"/>
                        <a:pt x="286303" y="365600"/>
                        <a:pt x="284542" y="365901"/>
                      </a:cubicBezTo>
                      <a:cubicBezTo>
                        <a:pt x="282763" y="366240"/>
                        <a:pt x="280964" y="366165"/>
                        <a:pt x="279166" y="366052"/>
                      </a:cubicBezTo>
                      <a:cubicBezTo>
                        <a:pt x="278717" y="366014"/>
                        <a:pt x="278267" y="365184"/>
                        <a:pt x="277667" y="364581"/>
                      </a:cubicBezTo>
                      <a:cubicBezTo>
                        <a:pt x="277480" y="365411"/>
                        <a:pt x="277255" y="366467"/>
                        <a:pt x="277031" y="367523"/>
                      </a:cubicBezTo>
                      <a:cubicBezTo>
                        <a:pt x="274220" y="365788"/>
                        <a:pt x="273097" y="367183"/>
                        <a:pt x="272572" y="373067"/>
                      </a:cubicBezTo>
                      <a:cubicBezTo>
                        <a:pt x="272235" y="376687"/>
                        <a:pt x="269930" y="380270"/>
                        <a:pt x="267870" y="379855"/>
                      </a:cubicBezTo>
                      <a:lnTo>
                        <a:pt x="264142" y="377690"/>
                      </a:lnTo>
                      <a:lnTo>
                        <a:pt x="269324" y="393316"/>
                      </a:lnTo>
                      <a:cubicBezTo>
                        <a:pt x="297030" y="474357"/>
                        <a:pt x="347403" y="611411"/>
                        <a:pt x="411483" y="779166"/>
                      </a:cubicBezTo>
                      <a:cubicBezTo>
                        <a:pt x="444278" y="863478"/>
                        <a:pt x="486427" y="1006502"/>
                        <a:pt x="519842" y="1145489"/>
                      </a:cubicBezTo>
                      <a:cubicBezTo>
                        <a:pt x="593050" y="1447260"/>
                        <a:pt x="591137" y="1440121"/>
                        <a:pt x="607203" y="1471526"/>
                      </a:cubicBezTo>
                      <a:cubicBezTo>
                        <a:pt x="662247" y="1581760"/>
                        <a:pt x="695353" y="1329298"/>
                        <a:pt x="649036" y="1151682"/>
                      </a:cubicBezTo>
                      <a:cubicBezTo>
                        <a:pt x="630225" y="1081477"/>
                        <a:pt x="629884" y="1061163"/>
                        <a:pt x="645649" y="1039084"/>
                      </a:cubicBezTo>
                      <a:cubicBezTo>
                        <a:pt x="655549" y="1023678"/>
                        <a:pt x="670847" y="1009376"/>
                        <a:pt x="680366" y="1006826"/>
                      </a:cubicBezTo>
                      <a:cubicBezTo>
                        <a:pt x="707734" y="999493"/>
                        <a:pt x="837743" y="1089640"/>
                        <a:pt x="869940" y="1138403"/>
                      </a:cubicBezTo>
                      <a:cubicBezTo>
                        <a:pt x="886793" y="1163222"/>
                        <a:pt x="910869" y="1191203"/>
                        <a:pt x="924768" y="1200233"/>
                      </a:cubicBezTo>
                      <a:cubicBezTo>
                        <a:pt x="951054" y="1217422"/>
                        <a:pt x="980886" y="1214529"/>
                        <a:pt x="978166" y="1194854"/>
                      </a:cubicBezTo>
                      <a:cubicBezTo>
                        <a:pt x="977762" y="1188585"/>
                        <a:pt x="976401" y="1178747"/>
                        <a:pt x="976315" y="1173667"/>
                      </a:cubicBezTo>
                      <a:cubicBezTo>
                        <a:pt x="975911" y="1167400"/>
                        <a:pt x="974612" y="1143516"/>
                        <a:pt x="972996" y="1118443"/>
                      </a:cubicBezTo>
                      <a:cubicBezTo>
                        <a:pt x="970166" y="1074563"/>
                        <a:pt x="1002776" y="1005884"/>
                        <a:pt x="1035605" y="985610"/>
                      </a:cubicBezTo>
                      <a:cubicBezTo>
                        <a:pt x="1044167" y="979490"/>
                        <a:pt x="1067413" y="975811"/>
                        <a:pt x="1086539" y="975788"/>
                      </a:cubicBezTo>
                      <a:lnTo>
                        <a:pt x="1098458" y="974256"/>
                      </a:lnTo>
                      <a:lnTo>
                        <a:pt x="1107631" y="982292"/>
                      </a:lnTo>
                      <a:cubicBezTo>
                        <a:pt x="1138168" y="1002235"/>
                        <a:pt x="1175763" y="1019216"/>
                        <a:pt x="1200901" y="1042678"/>
                      </a:cubicBezTo>
                      <a:cubicBezTo>
                        <a:pt x="1226040" y="1066140"/>
                        <a:pt x="1248372" y="1093541"/>
                        <a:pt x="1258460" y="1123063"/>
                      </a:cubicBezTo>
                      <a:cubicBezTo>
                        <a:pt x="1259779" y="1130156"/>
                        <a:pt x="1261099" y="1137248"/>
                        <a:pt x="1262418" y="1144341"/>
                      </a:cubicBezTo>
                      <a:cubicBezTo>
                        <a:pt x="1264091" y="1154628"/>
                        <a:pt x="1282931" y="1155384"/>
                        <a:pt x="1284605" y="1165670"/>
                      </a:cubicBezTo>
                      <a:cubicBezTo>
                        <a:pt x="1282506" y="1180731"/>
                        <a:pt x="1295005" y="1203175"/>
                        <a:pt x="1291675" y="1216091"/>
                      </a:cubicBezTo>
                      <a:cubicBezTo>
                        <a:pt x="1288345" y="1229007"/>
                        <a:pt x="1302064" y="1236188"/>
                        <a:pt x="1300524" y="1248339"/>
                      </a:cubicBezTo>
                      <a:cubicBezTo>
                        <a:pt x="1298983" y="1260489"/>
                        <a:pt x="1280664" y="1272889"/>
                        <a:pt x="1282431" y="1288996"/>
                      </a:cubicBezTo>
                      <a:cubicBezTo>
                        <a:pt x="1291147" y="1345325"/>
                        <a:pt x="1232034" y="1353126"/>
                        <a:pt x="1192317" y="1342980"/>
                      </a:cubicBezTo>
                      <a:cubicBezTo>
                        <a:pt x="1152599" y="1332834"/>
                        <a:pt x="1076475" y="1332354"/>
                        <a:pt x="1044122" y="1228122"/>
                      </a:cubicBezTo>
                      <a:cubicBezTo>
                        <a:pt x="1025123" y="1200054"/>
                        <a:pt x="978198" y="1259451"/>
                        <a:pt x="949676" y="1259878"/>
                      </a:cubicBezTo>
                      <a:cubicBezTo>
                        <a:pt x="921154" y="1260305"/>
                        <a:pt x="893237" y="1244392"/>
                        <a:pt x="872987" y="1230688"/>
                      </a:cubicBezTo>
                      <a:cubicBezTo>
                        <a:pt x="851864" y="1218493"/>
                        <a:pt x="830189" y="1208996"/>
                        <a:pt x="823049" y="1210909"/>
                      </a:cubicBezTo>
                      <a:cubicBezTo>
                        <a:pt x="816229" y="1214013"/>
                        <a:pt x="799638" y="1275848"/>
                        <a:pt x="784728" y="1348711"/>
                      </a:cubicBezTo>
                      <a:cubicBezTo>
                        <a:pt x="765018" y="1456021"/>
                        <a:pt x="751889" y="1492699"/>
                        <a:pt x="719403" y="1533287"/>
                      </a:cubicBezTo>
                      <a:cubicBezTo>
                        <a:pt x="686918" y="1573875"/>
                        <a:pt x="670662" y="1584607"/>
                        <a:pt x="632500" y="1589731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>
                    <a:solidFill>
                      <a:srgbClr val="FFFF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6A5E1AC6-AAB2-B0C6-4BFA-44BE9D72A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29655">
              <a:off x="3593422" y="1068219"/>
              <a:ext cx="1176612" cy="310235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BD665478-4C82-BC14-05CC-7C9DFFAD7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998080">
              <a:off x="5275252" y="1929846"/>
              <a:ext cx="2591285" cy="68323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FB88CBD-450C-5569-CBC8-1CFB72659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2157">
              <a:off x="7998183" y="2017840"/>
              <a:ext cx="2591285" cy="683239"/>
            </a:xfrm>
            <a:prstGeom prst="rect">
              <a:avLst/>
            </a:prstGeom>
          </p:spPr>
        </p:pic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F9640036-30DA-C943-D92B-ACC98ED4699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607" y="-358894"/>
            <a:ext cx="4004759" cy="2797294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DA7B4A95-DE71-ED6B-05F5-43C00AA7CF98}"/>
              </a:ext>
            </a:extLst>
          </p:cNvPr>
          <p:cNvGrpSpPr/>
          <p:nvPr/>
        </p:nvGrpSpPr>
        <p:grpSpPr>
          <a:xfrm>
            <a:off x="4259925" y="3057724"/>
            <a:ext cx="3633346" cy="720816"/>
            <a:chOff x="1621183" y="2262494"/>
            <a:chExt cx="3633346" cy="72081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51FB7F7-FCF8-48AF-DED2-F49B32F44A04}"/>
                </a:ext>
              </a:extLst>
            </p:cNvPr>
            <p:cNvSpPr txBox="1"/>
            <p:nvPr/>
          </p:nvSpPr>
          <p:spPr>
            <a:xfrm>
              <a:off x="2456022" y="240411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FF00"/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1633911-D6D3-853E-3402-A24F9E125ACE}"/>
                </a:ext>
              </a:extLst>
            </p:cNvPr>
            <p:cNvSpPr/>
            <p:nvPr/>
          </p:nvSpPr>
          <p:spPr>
            <a:xfrm flipV="1">
              <a:off x="1621183" y="2262494"/>
              <a:ext cx="3633346" cy="720816"/>
            </a:xfrm>
            <a:custGeom>
              <a:avLst/>
              <a:gdLst>
                <a:gd name="connsiteX0" fmla="*/ 123096 w 3633346"/>
                <a:gd name="connsiteY0" fmla="*/ 50236 h 720816"/>
                <a:gd name="connsiteX1" fmla="*/ 123096 w 3633346"/>
                <a:gd name="connsiteY1" fmla="*/ 22601 h 720816"/>
                <a:gd name="connsiteX2" fmla="*/ 151849 w 3633346"/>
                <a:gd name="connsiteY2" fmla="*/ 22601 h 720816"/>
                <a:gd name="connsiteX3" fmla="*/ 151849 w 3633346"/>
                <a:gd name="connsiteY3" fmla="*/ 50236 h 720816"/>
                <a:gd name="connsiteX4" fmla="*/ 123096 w 3633346"/>
                <a:gd name="connsiteY4" fmla="*/ 50236 h 720816"/>
                <a:gd name="connsiteX5" fmla="*/ 23518 w 3633346"/>
                <a:gd name="connsiteY5" fmla="*/ 50236 h 720816"/>
                <a:gd name="connsiteX6" fmla="*/ 23518 w 3633346"/>
                <a:gd name="connsiteY6" fmla="*/ 22601 h 720816"/>
                <a:gd name="connsiteX7" fmla="*/ 52270 w 3633346"/>
                <a:gd name="connsiteY7" fmla="*/ 22601 h 720816"/>
                <a:gd name="connsiteX8" fmla="*/ 52270 w 3633346"/>
                <a:gd name="connsiteY8" fmla="*/ 50236 h 720816"/>
                <a:gd name="connsiteX9" fmla="*/ 23518 w 3633346"/>
                <a:gd name="connsiteY9" fmla="*/ 50236 h 720816"/>
                <a:gd name="connsiteX10" fmla="*/ 3581076 w 3633346"/>
                <a:gd name="connsiteY10" fmla="*/ 50237 h 720816"/>
                <a:gd name="connsiteX11" fmla="*/ 3581076 w 3633346"/>
                <a:gd name="connsiteY11" fmla="*/ 22602 h 720816"/>
                <a:gd name="connsiteX12" fmla="*/ 3609828 w 3633346"/>
                <a:gd name="connsiteY12" fmla="*/ 22602 h 720816"/>
                <a:gd name="connsiteX13" fmla="*/ 3609828 w 3633346"/>
                <a:gd name="connsiteY13" fmla="*/ 50237 h 720816"/>
                <a:gd name="connsiteX14" fmla="*/ 3581076 w 3633346"/>
                <a:gd name="connsiteY14" fmla="*/ 50237 h 720816"/>
                <a:gd name="connsiteX15" fmla="*/ 3481497 w 3633346"/>
                <a:gd name="connsiteY15" fmla="*/ 50237 h 720816"/>
                <a:gd name="connsiteX16" fmla="*/ 3481497 w 3633346"/>
                <a:gd name="connsiteY16" fmla="*/ 22602 h 720816"/>
                <a:gd name="connsiteX17" fmla="*/ 3510250 w 3633346"/>
                <a:gd name="connsiteY17" fmla="*/ 22602 h 720816"/>
                <a:gd name="connsiteX18" fmla="*/ 3510250 w 3633346"/>
                <a:gd name="connsiteY18" fmla="*/ 50237 h 720816"/>
                <a:gd name="connsiteX19" fmla="*/ 3481497 w 3633346"/>
                <a:gd name="connsiteY19" fmla="*/ 50237 h 720816"/>
                <a:gd name="connsiteX20" fmla="*/ 75879 w 3633346"/>
                <a:gd name="connsiteY20" fmla="*/ 98000 h 720816"/>
                <a:gd name="connsiteX21" fmla="*/ 75879 w 3633346"/>
                <a:gd name="connsiteY21" fmla="*/ 97205 h 720816"/>
                <a:gd name="connsiteX22" fmla="*/ 74961 w 3633346"/>
                <a:gd name="connsiteY22" fmla="*/ 97205 h 720816"/>
                <a:gd name="connsiteX23" fmla="*/ 74961 w 3633346"/>
                <a:gd name="connsiteY23" fmla="*/ 73015 h 720816"/>
                <a:gd name="connsiteX24" fmla="*/ 100958 w 3633346"/>
                <a:gd name="connsiteY24" fmla="*/ 73015 h 720816"/>
                <a:gd name="connsiteX25" fmla="*/ 100958 w 3633346"/>
                <a:gd name="connsiteY25" fmla="*/ 98000 h 720816"/>
                <a:gd name="connsiteX26" fmla="*/ 75879 w 3633346"/>
                <a:gd name="connsiteY26" fmla="*/ 98000 h 720816"/>
                <a:gd name="connsiteX27" fmla="*/ 3532388 w 3633346"/>
                <a:gd name="connsiteY27" fmla="*/ 98001 h 720816"/>
                <a:gd name="connsiteX28" fmla="*/ 3532388 w 3633346"/>
                <a:gd name="connsiteY28" fmla="*/ 73016 h 720816"/>
                <a:gd name="connsiteX29" fmla="*/ 3558385 w 3633346"/>
                <a:gd name="connsiteY29" fmla="*/ 73016 h 720816"/>
                <a:gd name="connsiteX30" fmla="*/ 3558385 w 3633346"/>
                <a:gd name="connsiteY30" fmla="*/ 97206 h 720816"/>
                <a:gd name="connsiteX31" fmla="*/ 3557467 w 3633346"/>
                <a:gd name="connsiteY31" fmla="*/ 97206 h 720816"/>
                <a:gd name="connsiteX32" fmla="*/ 3557467 w 3633346"/>
                <a:gd name="connsiteY32" fmla="*/ 98001 h 720816"/>
                <a:gd name="connsiteX33" fmla="*/ 3532388 w 3633346"/>
                <a:gd name="connsiteY33" fmla="*/ 98001 h 720816"/>
                <a:gd name="connsiteX34" fmla="*/ 23518 w 3633346"/>
                <a:gd name="connsiteY34" fmla="*/ 147442 h 720816"/>
                <a:gd name="connsiteX35" fmla="*/ 23518 w 3633346"/>
                <a:gd name="connsiteY35" fmla="*/ 119808 h 720816"/>
                <a:gd name="connsiteX36" fmla="*/ 51352 w 3633346"/>
                <a:gd name="connsiteY36" fmla="*/ 119808 h 720816"/>
                <a:gd name="connsiteX37" fmla="*/ 51352 w 3633346"/>
                <a:gd name="connsiteY37" fmla="*/ 120602 h 720816"/>
                <a:gd name="connsiteX38" fmla="*/ 52270 w 3633346"/>
                <a:gd name="connsiteY38" fmla="*/ 120602 h 720816"/>
                <a:gd name="connsiteX39" fmla="*/ 52270 w 3633346"/>
                <a:gd name="connsiteY39" fmla="*/ 147442 h 720816"/>
                <a:gd name="connsiteX40" fmla="*/ 23518 w 3633346"/>
                <a:gd name="connsiteY40" fmla="*/ 147442 h 720816"/>
                <a:gd name="connsiteX41" fmla="*/ 3581076 w 3633346"/>
                <a:gd name="connsiteY41" fmla="*/ 147443 h 720816"/>
                <a:gd name="connsiteX42" fmla="*/ 3581076 w 3633346"/>
                <a:gd name="connsiteY42" fmla="*/ 120603 h 720816"/>
                <a:gd name="connsiteX43" fmla="*/ 3581994 w 3633346"/>
                <a:gd name="connsiteY43" fmla="*/ 120603 h 720816"/>
                <a:gd name="connsiteX44" fmla="*/ 3581994 w 3633346"/>
                <a:gd name="connsiteY44" fmla="*/ 119809 h 720816"/>
                <a:gd name="connsiteX45" fmla="*/ 3609828 w 3633346"/>
                <a:gd name="connsiteY45" fmla="*/ 119809 h 720816"/>
                <a:gd name="connsiteX46" fmla="*/ 3609828 w 3633346"/>
                <a:gd name="connsiteY46" fmla="*/ 147443 h 720816"/>
                <a:gd name="connsiteX47" fmla="*/ 3581076 w 3633346"/>
                <a:gd name="connsiteY47" fmla="*/ 147443 h 720816"/>
                <a:gd name="connsiteX48" fmla="*/ 23518 w 3633346"/>
                <a:gd name="connsiteY48" fmla="*/ 596157 h 720816"/>
                <a:gd name="connsiteX49" fmla="*/ 23518 w 3633346"/>
                <a:gd name="connsiteY49" fmla="*/ 567404 h 720816"/>
                <a:gd name="connsiteX50" fmla="*/ 52270 w 3633346"/>
                <a:gd name="connsiteY50" fmla="*/ 567404 h 720816"/>
                <a:gd name="connsiteX51" fmla="*/ 52270 w 3633346"/>
                <a:gd name="connsiteY51" fmla="*/ 595330 h 720816"/>
                <a:gd name="connsiteX52" fmla="*/ 51352 w 3633346"/>
                <a:gd name="connsiteY52" fmla="*/ 595330 h 720816"/>
                <a:gd name="connsiteX53" fmla="*/ 51352 w 3633346"/>
                <a:gd name="connsiteY53" fmla="*/ 596157 h 720816"/>
                <a:gd name="connsiteX54" fmla="*/ 23518 w 3633346"/>
                <a:gd name="connsiteY54" fmla="*/ 596157 h 720816"/>
                <a:gd name="connsiteX55" fmla="*/ 3581994 w 3633346"/>
                <a:gd name="connsiteY55" fmla="*/ 596158 h 720816"/>
                <a:gd name="connsiteX56" fmla="*/ 3581994 w 3633346"/>
                <a:gd name="connsiteY56" fmla="*/ 595331 h 720816"/>
                <a:gd name="connsiteX57" fmla="*/ 3581076 w 3633346"/>
                <a:gd name="connsiteY57" fmla="*/ 595331 h 720816"/>
                <a:gd name="connsiteX58" fmla="*/ 3581076 w 3633346"/>
                <a:gd name="connsiteY58" fmla="*/ 567405 h 720816"/>
                <a:gd name="connsiteX59" fmla="*/ 3609828 w 3633346"/>
                <a:gd name="connsiteY59" fmla="*/ 567405 h 720816"/>
                <a:gd name="connsiteX60" fmla="*/ 3609828 w 3633346"/>
                <a:gd name="connsiteY60" fmla="*/ 596158 h 720816"/>
                <a:gd name="connsiteX61" fmla="*/ 3581994 w 3633346"/>
                <a:gd name="connsiteY61" fmla="*/ 596158 h 720816"/>
                <a:gd name="connsiteX62" fmla="*/ 74961 w 3633346"/>
                <a:gd name="connsiteY62" fmla="*/ 644844 h 720816"/>
                <a:gd name="connsiteX63" fmla="*/ 74961 w 3633346"/>
                <a:gd name="connsiteY63" fmla="*/ 619675 h 720816"/>
                <a:gd name="connsiteX64" fmla="*/ 75879 w 3633346"/>
                <a:gd name="connsiteY64" fmla="*/ 619675 h 720816"/>
                <a:gd name="connsiteX65" fmla="*/ 75879 w 3633346"/>
                <a:gd name="connsiteY65" fmla="*/ 618847 h 720816"/>
                <a:gd name="connsiteX66" fmla="*/ 100958 w 3633346"/>
                <a:gd name="connsiteY66" fmla="*/ 618847 h 720816"/>
                <a:gd name="connsiteX67" fmla="*/ 100958 w 3633346"/>
                <a:gd name="connsiteY67" fmla="*/ 644844 h 720816"/>
                <a:gd name="connsiteX68" fmla="*/ 74961 w 3633346"/>
                <a:gd name="connsiteY68" fmla="*/ 644844 h 720816"/>
                <a:gd name="connsiteX69" fmla="*/ 3532388 w 3633346"/>
                <a:gd name="connsiteY69" fmla="*/ 644845 h 720816"/>
                <a:gd name="connsiteX70" fmla="*/ 3532388 w 3633346"/>
                <a:gd name="connsiteY70" fmla="*/ 618848 h 720816"/>
                <a:gd name="connsiteX71" fmla="*/ 3557467 w 3633346"/>
                <a:gd name="connsiteY71" fmla="*/ 618848 h 720816"/>
                <a:gd name="connsiteX72" fmla="*/ 3557467 w 3633346"/>
                <a:gd name="connsiteY72" fmla="*/ 619676 h 720816"/>
                <a:gd name="connsiteX73" fmla="*/ 3558385 w 3633346"/>
                <a:gd name="connsiteY73" fmla="*/ 619676 h 720816"/>
                <a:gd name="connsiteX74" fmla="*/ 3558385 w 3633346"/>
                <a:gd name="connsiteY74" fmla="*/ 644845 h 720816"/>
                <a:gd name="connsiteX75" fmla="*/ 3532388 w 3633346"/>
                <a:gd name="connsiteY75" fmla="*/ 644845 h 720816"/>
                <a:gd name="connsiteX76" fmla="*/ 123096 w 3633346"/>
                <a:gd name="connsiteY76" fmla="*/ 697299 h 720816"/>
                <a:gd name="connsiteX77" fmla="*/ 123096 w 3633346"/>
                <a:gd name="connsiteY77" fmla="*/ 668545 h 720816"/>
                <a:gd name="connsiteX78" fmla="*/ 151849 w 3633346"/>
                <a:gd name="connsiteY78" fmla="*/ 668545 h 720816"/>
                <a:gd name="connsiteX79" fmla="*/ 151849 w 3633346"/>
                <a:gd name="connsiteY79" fmla="*/ 697299 h 720816"/>
                <a:gd name="connsiteX80" fmla="*/ 123096 w 3633346"/>
                <a:gd name="connsiteY80" fmla="*/ 697299 h 720816"/>
                <a:gd name="connsiteX81" fmla="*/ 23518 w 3633346"/>
                <a:gd name="connsiteY81" fmla="*/ 697299 h 720816"/>
                <a:gd name="connsiteX82" fmla="*/ 23518 w 3633346"/>
                <a:gd name="connsiteY82" fmla="*/ 668545 h 720816"/>
                <a:gd name="connsiteX83" fmla="*/ 52270 w 3633346"/>
                <a:gd name="connsiteY83" fmla="*/ 668545 h 720816"/>
                <a:gd name="connsiteX84" fmla="*/ 52270 w 3633346"/>
                <a:gd name="connsiteY84" fmla="*/ 697299 h 720816"/>
                <a:gd name="connsiteX85" fmla="*/ 23518 w 3633346"/>
                <a:gd name="connsiteY85" fmla="*/ 697299 h 720816"/>
                <a:gd name="connsiteX86" fmla="*/ 3581076 w 3633346"/>
                <a:gd name="connsiteY86" fmla="*/ 697300 h 720816"/>
                <a:gd name="connsiteX87" fmla="*/ 3581076 w 3633346"/>
                <a:gd name="connsiteY87" fmla="*/ 668546 h 720816"/>
                <a:gd name="connsiteX88" fmla="*/ 3609828 w 3633346"/>
                <a:gd name="connsiteY88" fmla="*/ 668546 h 720816"/>
                <a:gd name="connsiteX89" fmla="*/ 3609828 w 3633346"/>
                <a:gd name="connsiteY89" fmla="*/ 697300 h 720816"/>
                <a:gd name="connsiteX90" fmla="*/ 3581076 w 3633346"/>
                <a:gd name="connsiteY90" fmla="*/ 697300 h 720816"/>
                <a:gd name="connsiteX91" fmla="*/ 3481497 w 3633346"/>
                <a:gd name="connsiteY91" fmla="*/ 697300 h 720816"/>
                <a:gd name="connsiteX92" fmla="*/ 3481497 w 3633346"/>
                <a:gd name="connsiteY92" fmla="*/ 668546 h 720816"/>
                <a:gd name="connsiteX93" fmla="*/ 3510250 w 3633346"/>
                <a:gd name="connsiteY93" fmla="*/ 668546 h 720816"/>
                <a:gd name="connsiteX94" fmla="*/ 3510250 w 3633346"/>
                <a:gd name="connsiteY94" fmla="*/ 697300 h 720816"/>
                <a:gd name="connsiteX95" fmla="*/ 3481497 w 3633346"/>
                <a:gd name="connsiteY95" fmla="*/ 697300 h 720816"/>
                <a:gd name="connsiteX96" fmla="*/ 2593866 w 3633346"/>
                <a:gd name="connsiteY96" fmla="*/ 697300 h 720816"/>
                <a:gd name="connsiteX97" fmla="*/ 2593866 w 3633346"/>
                <a:gd name="connsiteY97" fmla="*/ 697299 h 720816"/>
                <a:gd name="connsiteX98" fmla="*/ 175275 w 3633346"/>
                <a:gd name="connsiteY98" fmla="*/ 697299 h 720816"/>
                <a:gd name="connsiteX99" fmla="*/ 175275 w 3633346"/>
                <a:gd name="connsiteY99" fmla="*/ 645029 h 720816"/>
                <a:gd name="connsiteX100" fmla="*/ 124383 w 3633346"/>
                <a:gd name="connsiteY100" fmla="*/ 645029 h 720816"/>
                <a:gd name="connsiteX101" fmla="*/ 124383 w 3633346"/>
                <a:gd name="connsiteY101" fmla="*/ 595330 h 720816"/>
                <a:gd name="connsiteX102" fmla="*/ 75787 w 3633346"/>
                <a:gd name="connsiteY102" fmla="*/ 595330 h 720816"/>
                <a:gd name="connsiteX103" fmla="*/ 75787 w 3633346"/>
                <a:gd name="connsiteY103" fmla="*/ 543886 h 720816"/>
                <a:gd name="connsiteX104" fmla="*/ 23518 w 3633346"/>
                <a:gd name="connsiteY104" fmla="*/ 543886 h 720816"/>
                <a:gd name="connsiteX105" fmla="*/ 23518 w 3633346"/>
                <a:gd name="connsiteY105" fmla="*/ 497911 h 720816"/>
                <a:gd name="connsiteX106" fmla="*/ 23518 w 3633346"/>
                <a:gd name="connsiteY106" fmla="*/ 390096 h 720816"/>
                <a:gd name="connsiteX107" fmla="*/ 23518 w 3633346"/>
                <a:gd name="connsiteY107" fmla="*/ 314925 h 720816"/>
                <a:gd name="connsiteX108" fmla="*/ 23518 w 3633346"/>
                <a:gd name="connsiteY108" fmla="*/ 214231 h 720816"/>
                <a:gd name="connsiteX109" fmla="*/ 23518 w 3633346"/>
                <a:gd name="connsiteY109" fmla="*/ 170045 h 720816"/>
                <a:gd name="connsiteX110" fmla="*/ 75787 w 3633346"/>
                <a:gd name="connsiteY110" fmla="*/ 170045 h 720816"/>
                <a:gd name="connsiteX111" fmla="*/ 75787 w 3633346"/>
                <a:gd name="connsiteY111" fmla="*/ 120602 h 720816"/>
                <a:gd name="connsiteX112" fmla="*/ 124383 w 3633346"/>
                <a:gd name="connsiteY112" fmla="*/ 120602 h 720816"/>
                <a:gd name="connsiteX113" fmla="*/ 124383 w 3633346"/>
                <a:gd name="connsiteY113" fmla="*/ 72837 h 720816"/>
                <a:gd name="connsiteX114" fmla="*/ 175275 w 3633346"/>
                <a:gd name="connsiteY114" fmla="*/ 72837 h 720816"/>
                <a:gd name="connsiteX115" fmla="*/ 175275 w 3633346"/>
                <a:gd name="connsiteY115" fmla="*/ 22601 h 720816"/>
                <a:gd name="connsiteX116" fmla="*/ 1039480 w 3633346"/>
                <a:gd name="connsiteY116" fmla="*/ 22601 h 720816"/>
                <a:gd name="connsiteX117" fmla="*/ 1039480 w 3633346"/>
                <a:gd name="connsiteY117" fmla="*/ 22602 h 720816"/>
                <a:gd name="connsiteX118" fmla="*/ 3458071 w 3633346"/>
                <a:gd name="connsiteY118" fmla="*/ 22602 h 720816"/>
                <a:gd name="connsiteX119" fmla="*/ 3458071 w 3633346"/>
                <a:gd name="connsiteY119" fmla="*/ 72838 h 720816"/>
                <a:gd name="connsiteX120" fmla="*/ 3508963 w 3633346"/>
                <a:gd name="connsiteY120" fmla="*/ 72838 h 720816"/>
                <a:gd name="connsiteX121" fmla="*/ 3508963 w 3633346"/>
                <a:gd name="connsiteY121" fmla="*/ 120603 h 720816"/>
                <a:gd name="connsiteX122" fmla="*/ 3557559 w 3633346"/>
                <a:gd name="connsiteY122" fmla="*/ 120603 h 720816"/>
                <a:gd name="connsiteX123" fmla="*/ 3557559 w 3633346"/>
                <a:gd name="connsiteY123" fmla="*/ 170046 h 720816"/>
                <a:gd name="connsiteX124" fmla="*/ 3609828 w 3633346"/>
                <a:gd name="connsiteY124" fmla="*/ 170046 h 720816"/>
                <a:gd name="connsiteX125" fmla="*/ 3609828 w 3633346"/>
                <a:gd name="connsiteY125" fmla="*/ 214232 h 720816"/>
                <a:gd name="connsiteX126" fmla="*/ 3609828 w 3633346"/>
                <a:gd name="connsiteY126" fmla="*/ 314926 h 720816"/>
                <a:gd name="connsiteX127" fmla="*/ 3609828 w 3633346"/>
                <a:gd name="connsiteY127" fmla="*/ 390097 h 720816"/>
                <a:gd name="connsiteX128" fmla="*/ 3609828 w 3633346"/>
                <a:gd name="connsiteY128" fmla="*/ 497912 h 720816"/>
                <a:gd name="connsiteX129" fmla="*/ 3609828 w 3633346"/>
                <a:gd name="connsiteY129" fmla="*/ 543887 h 720816"/>
                <a:gd name="connsiteX130" fmla="*/ 3557559 w 3633346"/>
                <a:gd name="connsiteY130" fmla="*/ 543887 h 720816"/>
                <a:gd name="connsiteX131" fmla="*/ 3557559 w 3633346"/>
                <a:gd name="connsiteY131" fmla="*/ 595331 h 720816"/>
                <a:gd name="connsiteX132" fmla="*/ 3508963 w 3633346"/>
                <a:gd name="connsiteY132" fmla="*/ 595331 h 720816"/>
                <a:gd name="connsiteX133" fmla="*/ 3508963 w 3633346"/>
                <a:gd name="connsiteY133" fmla="*/ 645030 h 720816"/>
                <a:gd name="connsiteX134" fmla="*/ 3458071 w 3633346"/>
                <a:gd name="connsiteY134" fmla="*/ 645030 h 720816"/>
                <a:gd name="connsiteX135" fmla="*/ 3458071 w 3633346"/>
                <a:gd name="connsiteY135" fmla="*/ 697300 h 720816"/>
                <a:gd name="connsiteX136" fmla="*/ 1039480 w 3633346"/>
                <a:gd name="connsiteY136" fmla="*/ 720816 h 720816"/>
                <a:gd name="connsiteX137" fmla="*/ 3533858 w 3633346"/>
                <a:gd name="connsiteY137" fmla="*/ 720816 h 720816"/>
                <a:gd name="connsiteX138" fmla="*/ 3533858 w 3633346"/>
                <a:gd name="connsiteY138" fmla="*/ 668362 h 720816"/>
                <a:gd name="connsiteX139" fmla="*/ 3557559 w 3633346"/>
                <a:gd name="connsiteY139" fmla="*/ 668362 h 720816"/>
                <a:gd name="connsiteX140" fmla="*/ 3557559 w 3633346"/>
                <a:gd name="connsiteY140" fmla="*/ 720816 h 720816"/>
                <a:gd name="connsiteX141" fmla="*/ 3633346 w 3633346"/>
                <a:gd name="connsiteY141" fmla="*/ 720816 h 720816"/>
                <a:gd name="connsiteX142" fmla="*/ 3633346 w 3633346"/>
                <a:gd name="connsiteY142" fmla="*/ 645030 h 720816"/>
                <a:gd name="connsiteX143" fmla="*/ 3581994 w 3633346"/>
                <a:gd name="connsiteY143" fmla="*/ 645030 h 720816"/>
                <a:gd name="connsiteX144" fmla="*/ 3581994 w 3633346"/>
                <a:gd name="connsiteY144" fmla="*/ 619766 h 720816"/>
                <a:gd name="connsiteX145" fmla="*/ 3633346 w 3633346"/>
                <a:gd name="connsiteY145" fmla="*/ 619766 h 720816"/>
                <a:gd name="connsiteX146" fmla="*/ 3633346 w 3633346"/>
                <a:gd name="connsiteY146" fmla="*/ 497912 h 720816"/>
                <a:gd name="connsiteX147" fmla="*/ 3633346 w 3633346"/>
                <a:gd name="connsiteY147" fmla="*/ 390097 h 720816"/>
                <a:gd name="connsiteX148" fmla="*/ 3633346 w 3633346"/>
                <a:gd name="connsiteY148" fmla="*/ 314926 h 720816"/>
                <a:gd name="connsiteX149" fmla="*/ 3633346 w 3633346"/>
                <a:gd name="connsiteY149" fmla="*/ 214232 h 720816"/>
                <a:gd name="connsiteX150" fmla="*/ 3633346 w 3633346"/>
                <a:gd name="connsiteY150" fmla="*/ 97119 h 720816"/>
                <a:gd name="connsiteX151" fmla="*/ 3581994 w 3633346"/>
                <a:gd name="connsiteY151" fmla="*/ 97119 h 720816"/>
                <a:gd name="connsiteX152" fmla="*/ 3581994 w 3633346"/>
                <a:gd name="connsiteY152" fmla="*/ 72838 h 720816"/>
                <a:gd name="connsiteX153" fmla="*/ 3633346 w 3633346"/>
                <a:gd name="connsiteY153" fmla="*/ 72838 h 720816"/>
                <a:gd name="connsiteX154" fmla="*/ 3633346 w 3633346"/>
                <a:gd name="connsiteY154" fmla="*/ 1 h 720816"/>
                <a:gd name="connsiteX155" fmla="*/ 3557559 w 3633346"/>
                <a:gd name="connsiteY155" fmla="*/ 1 h 720816"/>
                <a:gd name="connsiteX156" fmla="*/ 3557559 w 3633346"/>
                <a:gd name="connsiteY156" fmla="*/ 50414 h 720816"/>
                <a:gd name="connsiteX157" fmla="*/ 3533858 w 3633346"/>
                <a:gd name="connsiteY157" fmla="*/ 50414 h 720816"/>
                <a:gd name="connsiteX158" fmla="*/ 3533858 w 3633346"/>
                <a:gd name="connsiteY158" fmla="*/ 1 h 720816"/>
                <a:gd name="connsiteX159" fmla="*/ 2593866 w 3633346"/>
                <a:gd name="connsiteY159" fmla="*/ 1 h 720816"/>
                <a:gd name="connsiteX160" fmla="*/ 2593866 w 3633346"/>
                <a:gd name="connsiteY160" fmla="*/ 0 h 720816"/>
                <a:gd name="connsiteX161" fmla="*/ 99488 w 3633346"/>
                <a:gd name="connsiteY161" fmla="*/ 0 h 720816"/>
                <a:gd name="connsiteX162" fmla="*/ 99488 w 3633346"/>
                <a:gd name="connsiteY162" fmla="*/ 50413 h 720816"/>
                <a:gd name="connsiteX163" fmla="*/ 75787 w 3633346"/>
                <a:gd name="connsiteY163" fmla="*/ 50413 h 720816"/>
                <a:gd name="connsiteX164" fmla="*/ 75787 w 3633346"/>
                <a:gd name="connsiteY164" fmla="*/ 0 h 720816"/>
                <a:gd name="connsiteX165" fmla="*/ 0 w 3633346"/>
                <a:gd name="connsiteY165" fmla="*/ 0 h 720816"/>
                <a:gd name="connsiteX166" fmla="*/ 0 w 3633346"/>
                <a:gd name="connsiteY166" fmla="*/ 72837 h 720816"/>
                <a:gd name="connsiteX167" fmla="*/ 51352 w 3633346"/>
                <a:gd name="connsiteY167" fmla="*/ 72837 h 720816"/>
                <a:gd name="connsiteX168" fmla="*/ 51352 w 3633346"/>
                <a:gd name="connsiteY168" fmla="*/ 97118 h 720816"/>
                <a:gd name="connsiteX169" fmla="*/ 0 w 3633346"/>
                <a:gd name="connsiteY169" fmla="*/ 97118 h 720816"/>
                <a:gd name="connsiteX170" fmla="*/ 0 w 3633346"/>
                <a:gd name="connsiteY170" fmla="*/ 214231 h 720816"/>
                <a:gd name="connsiteX171" fmla="*/ 0 w 3633346"/>
                <a:gd name="connsiteY171" fmla="*/ 314925 h 720816"/>
                <a:gd name="connsiteX172" fmla="*/ 0 w 3633346"/>
                <a:gd name="connsiteY172" fmla="*/ 390096 h 720816"/>
                <a:gd name="connsiteX173" fmla="*/ 0 w 3633346"/>
                <a:gd name="connsiteY173" fmla="*/ 497911 h 720816"/>
                <a:gd name="connsiteX174" fmla="*/ 0 w 3633346"/>
                <a:gd name="connsiteY174" fmla="*/ 619765 h 720816"/>
                <a:gd name="connsiteX175" fmla="*/ 51352 w 3633346"/>
                <a:gd name="connsiteY175" fmla="*/ 619765 h 720816"/>
                <a:gd name="connsiteX176" fmla="*/ 51352 w 3633346"/>
                <a:gd name="connsiteY176" fmla="*/ 645029 h 720816"/>
                <a:gd name="connsiteX177" fmla="*/ 0 w 3633346"/>
                <a:gd name="connsiteY177" fmla="*/ 645029 h 720816"/>
                <a:gd name="connsiteX178" fmla="*/ 0 w 3633346"/>
                <a:gd name="connsiteY178" fmla="*/ 720815 h 720816"/>
                <a:gd name="connsiteX179" fmla="*/ 75787 w 3633346"/>
                <a:gd name="connsiteY179" fmla="*/ 720815 h 720816"/>
                <a:gd name="connsiteX180" fmla="*/ 75787 w 3633346"/>
                <a:gd name="connsiteY180" fmla="*/ 668361 h 720816"/>
                <a:gd name="connsiteX181" fmla="*/ 99488 w 3633346"/>
                <a:gd name="connsiteY181" fmla="*/ 668361 h 720816"/>
                <a:gd name="connsiteX182" fmla="*/ 99488 w 3633346"/>
                <a:gd name="connsiteY182" fmla="*/ 720815 h 720816"/>
                <a:gd name="connsiteX183" fmla="*/ 1039480 w 3633346"/>
                <a:gd name="connsiteY183" fmla="*/ 720815 h 72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3633346" h="720816">
                  <a:moveTo>
                    <a:pt x="123096" y="50236"/>
                  </a:moveTo>
                  <a:cubicBezTo>
                    <a:pt x="123096" y="40614"/>
                    <a:pt x="123096" y="32226"/>
                    <a:pt x="123096" y="22601"/>
                  </a:cubicBezTo>
                  <a:cubicBezTo>
                    <a:pt x="133109" y="22601"/>
                    <a:pt x="141836" y="22601"/>
                    <a:pt x="151849" y="22601"/>
                  </a:cubicBezTo>
                  <a:cubicBezTo>
                    <a:pt x="151849" y="32226"/>
                    <a:pt x="151849" y="40614"/>
                    <a:pt x="151849" y="50236"/>
                  </a:cubicBezTo>
                  <a:cubicBezTo>
                    <a:pt x="141836" y="50236"/>
                    <a:pt x="133109" y="50236"/>
                    <a:pt x="123096" y="50236"/>
                  </a:cubicBezTo>
                  <a:close/>
                  <a:moveTo>
                    <a:pt x="23518" y="50236"/>
                  </a:moveTo>
                  <a:cubicBezTo>
                    <a:pt x="23518" y="40614"/>
                    <a:pt x="23518" y="32226"/>
                    <a:pt x="23518" y="22601"/>
                  </a:cubicBezTo>
                  <a:cubicBezTo>
                    <a:pt x="33530" y="22601"/>
                    <a:pt x="42258" y="22601"/>
                    <a:pt x="52270" y="22601"/>
                  </a:cubicBezTo>
                  <a:cubicBezTo>
                    <a:pt x="52270" y="32226"/>
                    <a:pt x="52270" y="40614"/>
                    <a:pt x="52270" y="50236"/>
                  </a:cubicBezTo>
                  <a:cubicBezTo>
                    <a:pt x="42258" y="50236"/>
                    <a:pt x="33530" y="50236"/>
                    <a:pt x="23518" y="50236"/>
                  </a:cubicBezTo>
                  <a:close/>
                  <a:moveTo>
                    <a:pt x="3581076" y="50237"/>
                  </a:moveTo>
                  <a:cubicBezTo>
                    <a:pt x="3581076" y="40615"/>
                    <a:pt x="3581076" y="32227"/>
                    <a:pt x="3581076" y="22602"/>
                  </a:cubicBezTo>
                  <a:cubicBezTo>
                    <a:pt x="3591088" y="22602"/>
                    <a:pt x="3599816" y="22602"/>
                    <a:pt x="3609828" y="22602"/>
                  </a:cubicBezTo>
                  <a:cubicBezTo>
                    <a:pt x="3609828" y="32227"/>
                    <a:pt x="3609828" y="40615"/>
                    <a:pt x="3609828" y="50237"/>
                  </a:cubicBezTo>
                  <a:cubicBezTo>
                    <a:pt x="3599816" y="50237"/>
                    <a:pt x="3591088" y="50237"/>
                    <a:pt x="3581076" y="50237"/>
                  </a:cubicBezTo>
                  <a:close/>
                  <a:moveTo>
                    <a:pt x="3481497" y="50237"/>
                  </a:moveTo>
                  <a:cubicBezTo>
                    <a:pt x="3481497" y="40615"/>
                    <a:pt x="3481497" y="32227"/>
                    <a:pt x="3481497" y="22602"/>
                  </a:cubicBezTo>
                  <a:cubicBezTo>
                    <a:pt x="3491510" y="22602"/>
                    <a:pt x="3500237" y="22602"/>
                    <a:pt x="3510250" y="22602"/>
                  </a:cubicBezTo>
                  <a:cubicBezTo>
                    <a:pt x="3510250" y="32227"/>
                    <a:pt x="3510250" y="40615"/>
                    <a:pt x="3510250" y="50237"/>
                  </a:cubicBezTo>
                  <a:cubicBezTo>
                    <a:pt x="3500237" y="50237"/>
                    <a:pt x="3491510" y="50237"/>
                    <a:pt x="3481497" y="50237"/>
                  </a:cubicBezTo>
                  <a:close/>
                  <a:moveTo>
                    <a:pt x="75879" y="98000"/>
                  </a:moveTo>
                  <a:lnTo>
                    <a:pt x="75879" y="97205"/>
                  </a:lnTo>
                  <a:lnTo>
                    <a:pt x="74961" y="97205"/>
                  </a:lnTo>
                  <a:cubicBezTo>
                    <a:pt x="74961" y="88553"/>
                    <a:pt x="74961" y="81845"/>
                    <a:pt x="74961" y="73015"/>
                  </a:cubicBezTo>
                  <a:cubicBezTo>
                    <a:pt x="84331" y="73015"/>
                    <a:pt x="91495" y="73015"/>
                    <a:pt x="100958" y="73015"/>
                  </a:cubicBezTo>
                  <a:cubicBezTo>
                    <a:pt x="100958" y="82109"/>
                    <a:pt x="100958" y="88994"/>
                    <a:pt x="100958" y="98000"/>
                  </a:cubicBezTo>
                  <a:cubicBezTo>
                    <a:pt x="91863" y="98000"/>
                    <a:pt x="84882" y="98000"/>
                    <a:pt x="75879" y="98000"/>
                  </a:cubicBezTo>
                  <a:close/>
                  <a:moveTo>
                    <a:pt x="3532388" y="98001"/>
                  </a:moveTo>
                  <a:cubicBezTo>
                    <a:pt x="3532388" y="88995"/>
                    <a:pt x="3532388" y="82110"/>
                    <a:pt x="3532388" y="73016"/>
                  </a:cubicBezTo>
                  <a:cubicBezTo>
                    <a:pt x="3541851" y="73016"/>
                    <a:pt x="3549015" y="73016"/>
                    <a:pt x="3558385" y="73016"/>
                  </a:cubicBezTo>
                  <a:cubicBezTo>
                    <a:pt x="3558385" y="81846"/>
                    <a:pt x="3558385" y="88554"/>
                    <a:pt x="3558385" y="97206"/>
                  </a:cubicBezTo>
                  <a:lnTo>
                    <a:pt x="3557467" y="97206"/>
                  </a:lnTo>
                  <a:lnTo>
                    <a:pt x="3557467" y="98001"/>
                  </a:lnTo>
                  <a:cubicBezTo>
                    <a:pt x="3548464" y="98001"/>
                    <a:pt x="3541483" y="98001"/>
                    <a:pt x="3532388" y="98001"/>
                  </a:cubicBezTo>
                  <a:close/>
                  <a:moveTo>
                    <a:pt x="23518" y="147442"/>
                  </a:moveTo>
                  <a:cubicBezTo>
                    <a:pt x="23518" y="137818"/>
                    <a:pt x="23518" y="129431"/>
                    <a:pt x="23518" y="119808"/>
                  </a:cubicBezTo>
                  <a:cubicBezTo>
                    <a:pt x="33255" y="119808"/>
                    <a:pt x="41707" y="119808"/>
                    <a:pt x="51352" y="119808"/>
                  </a:cubicBezTo>
                  <a:lnTo>
                    <a:pt x="51352" y="120602"/>
                  </a:lnTo>
                  <a:lnTo>
                    <a:pt x="52270" y="120602"/>
                  </a:lnTo>
                  <a:cubicBezTo>
                    <a:pt x="52270" y="129960"/>
                    <a:pt x="52270" y="138084"/>
                    <a:pt x="52270" y="147442"/>
                  </a:cubicBezTo>
                  <a:cubicBezTo>
                    <a:pt x="42258" y="147442"/>
                    <a:pt x="33530" y="147442"/>
                    <a:pt x="23518" y="147442"/>
                  </a:cubicBezTo>
                  <a:close/>
                  <a:moveTo>
                    <a:pt x="3581076" y="147443"/>
                  </a:moveTo>
                  <a:cubicBezTo>
                    <a:pt x="3581076" y="138085"/>
                    <a:pt x="3581076" y="129961"/>
                    <a:pt x="3581076" y="120603"/>
                  </a:cubicBezTo>
                  <a:lnTo>
                    <a:pt x="3581994" y="120603"/>
                  </a:lnTo>
                  <a:lnTo>
                    <a:pt x="3581994" y="119809"/>
                  </a:lnTo>
                  <a:cubicBezTo>
                    <a:pt x="3591639" y="119809"/>
                    <a:pt x="3600091" y="119809"/>
                    <a:pt x="3609828" y="119809"/>
                  </a:cubicBezTo>
                  <a:cubicBezTo>
                    <a:pt x="3609828" y="129432"/>
                    <a:pt x="3609828" y="137819"/>
                    <a:pt x="3609828" y="147443"/>
                  </a:cubicBezTo>
                  <a:cubicBezTo>
                    <a:pt x="3599816" y="147443"/>
                    <a:pt x="3591088" y="147443"/>
                    <a:pt x="3581076" y="147443"/>
                  </a:cubicBezTo>
                  <a:close/>
                  <a:moveTo>
                    <a:pt x="23518" y="596157"/>
                  </a:moveTo>
                  <a:cubicBezTo>
                    <a:pt x="23518" y="586144"/>
                    <a:pt x="23518" y="577417"/>
                    <a:pt x="23518" y="567404"/>
                  </a:cubicBezTo>
                  <a:cubicBezTo>
                    <a:pt x="33530" y="567404"/>
                    <a:pt x="42258" y="567404"/>
                    <a:pt x="52270" y="567404"/>
                  </a:cubicBezTo>
                  <a:cubicBezTo>
                    <a:pt x="52270" y="577141"/>
                    <a:pt x="52270" y="585593"/>
                    <a:pt x="52270" y="595330"/>
                  </a:cubicBezTo>
                  <a:lnTo>
                    <a:pt x="51352" y="595330"/>
                  </a:lnTo>
                  <a:lnTo>
                    <a:pt x="51352" y="596157"/>
                  </a:lnTo>
                  <a:cubicBezTo>
                    <a:pt x="41707" y="596157"/>
                    <a:pt x="33255" y="596157"/>
                    <a:pt x="23518" y="596157"/>
                  </a:cubicBezTo>
                  <a:close/>
                  <a:moveTo>
                    <a:pt x="3581994" y="596158"/>
                  </a:moveTo>
                  <a:lnTo>
                    <a:pt x="3581994" y="595331"/>
                  </a:lnTo>
                  <a:lnTo>
                    <a:pt x="3581076" y="595331"/>
                  </a:lnTo>
                  <a:cubicBezTo>
                    <a:pt x="3581076" y="585594"/>
                    <a:pt x="3581076" y="577142"/>
                    <a:pt x="3581076" y="567405"/>
                  </a:cubicBezTo>
                  <a:cubicBezTo>
                    <a:pt x="3591088" y="567405"/>
                    <a:pt x="3599816" y="567405"/>
                    <a:pt x="3609828" y="567405"/>
                  </a:cubicBezTo>
                  <a:cubicBezTo>
                    <a:pt x="3609828" y="577418"/>
                    <a:pt x="3609828" y="586145"/>
                    <a:pt x="3609828" y="596158"/>
                  </a:cubicBezTo>
                  <a:cubicBezTo>
                    <a:pt x="3600091" y="596158"/>
                    <a:pt x="3591639" y="596158"/>
                    <a:pt x="3581994" y="596158"/>
                  </a:cubicBezTo>
                  <a:close/>
                  <a:moveTo>
                    <a:pt x="74961" y="644844"/>
                  </a:moveTo>
                  <a:cubicBezTo>
                    <a:pt x="74961" y="635657"/>
                    <a:pt x="74961" y="628677"/>
                    <a:pt x="74961" y="619675"/>
                  </a:cubicBezTo>
                  <a:lnTo>
                    <a:pt x="75879" y="619675"/>
                  </a:lnTo>
                  <a:lnTo>
                    <a:pt x="75879" y="618847"/>
                  </a:lnTo>
                  <a:cubicBezTo>
                    <a:pt x="84882" y="618847"/>
                    <a:pt x="91863" y="618847"/>
                    <a:pt x="100958" y="618847"/>
                  </a:cubicBezTo>
                  <a:cubicBezTo>
                    <a:pt x="100958" y="628218"/>
                    <a:pt x="100958" y="635382"/>
                    <a:pt x="100958" y="644844"/>
                  </a:cubicBezTo>
                  <a:cubicBezTo>
                    <a:pt x="91495" y="644844"/>
                    <a:pt x="84331" y="644844"/>
                    <a:pt x="74961" y="644844"/>
                  </a:cubicBezTo>
                  <a:close/>
                  <a:moveTo>
                    <a:pt x="3532388" y="644845"/>
                  </a:moveTo>
                  <a:cubicBezTo>
                    <a:pt x="3532388" y="635383"/>
                    <a:pt x="3532388" y="628219"/>
                    <a:pt x="3532388" y="618848"/>
                  </a:cubicBezTo>
                  <a:cubicBezTo>
                    <a:pt x="3541483" y="618848"/>
                    <a:pt x="3548464" y="618848"/>
                    <a:pt x="3557467" y="618848"/>
                  </a:cubicBezTo>
                  <a:lnTo>
                    <a:pt x="3557467" y="619676"/>
                  </a:lnTo>
                  <a:lnTo>
                    <a:pt x="3558385" y="619676"/>
                  </a:lnTo>
                  <a:cubicBezTo>
                    <a:pt x="3558385" y="628678"/>
                    <a:pt x="3558385" y="635658"/>
                    <a:pt x="3558385" y="644845"/>
                  </a:cubicBezTo>
                  <a:cubicBezTo>
                    <a:pt x="3549015" y="644845"/>
                    <a:pt x="3541851" y="644845"/>
                    <a:pt x="3532388" y="644845"/>
                  </a:cubicBezTo>
                  <a:close/>
                  <a:moveTo>
                    <a:pt x="123096" y="697299"/>
                  </a:moveTo>
                  <a:cubicBezTo>
                    <a:pt x="123096" y="687285"/>
                    <a:pt x="123096" y="678557"/>
                    <a:pt x="123096" y="668545"/>
                  </a:cubicBezTo>
                  <a:cubicBezTo>
                    <a:pt x="133109" y="668545"/>
                    <a:pt x="141836" y="668545"/>
                    <a:pt x="151849" y="668545"/>
                  </a:cubicBezTo>
                  <a:cubicBezTo>
                    <a:pt x="151849" y="678557"/>
                    <a:pt x="151849" y="687285"/>
                    <a:pt x="151849" y="697299"/>
                  </a:cubicBezTo>
                  <a:cubicBezTo>
                    <a:pt x="141836" y="697299"/>
                    <a:pt x="133109" y="697299"/>
                    <a:pt x="123096" y="697299"/>
                  </a:cubicBezTo>
                  <a:close/>
                  <a:moveTo>
                    <a:pt x="23518" y="697299"/>
                  </a:moveTo>
                  <a:cubicBezTo>
                    <a:pt x="23518" y="687285"/>
                    <a:pt x="23518" y="678557"/>
                    <a:pt x="23518" y="668545"/>
                  </a:cubicBezTo>
                  <a:cubicBezTo>
                    <a:pt x="33530" y="668545"/>
                    <a:pt x="42258" y="668545"/>
                    <a:pt x="52270" y="668545"/>
                  </a:cubicBezTo>
                  <a:cubicBezTo>
                    <a:pt x="52270" y="678557"/>
                    <a:pt x="52270" y="687285"/>
                    <a:pt x="52270" y="697299"/>
                  </a:cubicBezTo>
                  <a:cubicBezTo>
                    <a:pt x="42258" y="697299"/>
                    <a:pt x="33530" y="697299"/>
                    <a:pt x="23518" y="697299"/>
                  </a:cubicBezTo>
                  <a:close/>
                  <a:moveTo>
                    <a:pt x="3581076" y="697300"/>
                  </a:moveTo>
                  <a:cubicBezTo>
                    <a:pt x="3581076" y="687286"/>
                    <a:pt x="3581076" y="678558"/>
                    <a:pt x="3581076" y="668546"/>
                  </a:cubicBezTo>
                  <a:cubicBezTo>
                    <a:pt x="3591088" y="668546"/>
                    <a:pt x="3599816" y="668546"/>
                    <a:pt x="3609828" y="668546"/>
                  </a:cubicBezTo>
                  <a:cubicBezTo>
                    <a:pt x="3609828" y="678558"/>
                    <a:pt x="3609828" y="687286"/>
                    <a:pt x="3609828" y="697300"/>
                  </a:cubicBezTo>
                  <a:cubicBezTo>
                    <a:pt x="3599816" y="697300"/>
                    <a:pt x="3591088" y="697300"/>
                    <a:pt x="3581076" y="697300"/>
                  </a:cubicBezTo>
                  <a:close/>
                  <a:moveTo>
                    <a:pt x="3481497" y="697300"/>
                  </a:moveTo>
                  <a:cubicBezTo>
                    <a:pt x="3481497" y="687286"/>
                    <a:pt x="3481497" y="678558"/>
                    <a:pt x="3481497" y="668546"/>
                  </a:cubicBezTo>
                  <a:cubicBezTo>
                    <a:pt x="3491510" y="668546"/>
                    <a:pt x="3500237" y="668546"/>
                    <a:pt x="3510250" y="668546"/>
                  </a:cubicBezTo>
                  <a:cubicBezTo>
                    <a:pt x="3510250" y="678558"/>
                    <a:pt x="3510250" y="687286"/>
                    <a:pt x="3510250" y="697300"/>
                  </a:cubicBezTo>
                  <a:cubicBezTo>
                    <a:pt x="3500237" y="697300"/>
                    <a:pt x="3491510" y="697300"/>
                    <a:pt x="3481497" y="697300"/>
                  </a:cubicBezTo>
                  <a:close/>
                  <a:moveTo>
                    <a:pt x="2593866" y="697300"/>
                  </a:moveTo>
                  <a:lnTo>
                    <a:pt x="2593866" y="697299"/>
                  </a:lnTo>
                  <a:lnTo>
                    <a:pt x="175275" y="697299"/>
                  </a:lnTo>
                  <a:lnTo>
                    <a:pt x="175275" y="645029"/>
                  </a:lnTo>
                  <a:lnTo>
                    <a:pt x="124383" y="645029"/>
                  </a:lnTo>
                  <a:lnTo>
                    <a:pt x="124383" y="595330"/>
                  </a:lnTo>
                  <a:lnTo>
                    <a:pt x="75787" y="595330"/>
                  </a:lnTo>
                  <a:lnTo>
                    <a:pt x="75787" y="543886"/>
                  </a:lnTo>
                  <a:lnTo>
                    <a:pt x="23518" y="543886"/>
                  </a:lnTo>
                  <a:lnTo>
                    <a:pt x="23518" y="497911"/>
                  </a:lnTo>
                  <a:lnTo>
                    <a:pt x="23518" y="390096"/>
                  </a:lnTo>
                  <a:lnTo>
                    <a:pt x="23518" y="314925"/>
                  </a:lnTo>
                  <a:lnTo>
                    <a:pt x="23518" y="214231"/>
                  </a:lnTo>
                  <a:lnTo>
                    <a:pt x="23518" y="170045"/>
                  </a:lnTo>
                  <a:lnTo>
                    <a:pt x="75787" y="170045"/>
                  </a:lnTo>
                  <a:lnTo>
                    <a:pt x="75787" y="120602"/>
                  </a:lnTo>
                  <a:lnTo>
                    <a:pt x="124383" y="120602"/>
                  </a:lnTo>
                  <a:lnTo>
                    <a:pt x="124383" y="72837"/>
                  </a:lnTo>
                  <a:lnTo>
                    <a:pt x="175275" y="72837"/>
                  </a:lnTo>
                  <a:lnTo>
                    <a:pt x="175275" y="22601"/>
                  </a:lnTo>
                  <a:lnTo>
                    <a:pt x="1039480" y="22601"/>
                  </a:lnTo>
                  <a:lnTo>
                    <a:pt x="1039480" y="22602"/>
                  </a:lnTo>
                  <a:lnTo>
                    <a:pt x="3458071" y="22602"/>
                  </a:lnTo>
                  <a:lnTo>
                    <a:pt x="3458071" y="72838"/>
                  </a:lnTo>
                  <a:lnTo>
                    <a:pt x="3508963" y="72838"/>
                  </a:lnTo>
                  <a:lnTo>
                    <a:pt x="3508963" y="120603"/>
                  </a:lnTo>
                  <a:lnTo>
                    <a:pt x="3557559" y="120603"/>
                  </a:lnTo>
                  <a:lnTo>
                    <a:pt x="3557559" y="170046"/>
                  </a:lnTo>
                  <a:lnTo>
                    <a:pt x="3609828" y="170046"/>
                  </a:lnTo>
                  <a:lnTo>
                    <a:pt x="3609828" y="214232"/>
                  </a:lnTo>
                  <a:lnTo>
                    <a:pt x="3609828" y="314926"/>
                  </a:lnTo>
                  <a:lnTo>
                    <a:pt x="3609828" y="390097"/>
                  </a:lnTo>
                  <a:lnTo>
                    <a:pt x="3609828" y="497912"/>
                  </a:lnTo>
                  <a:lnTo>
                    <a:pt x="3609828" y="543887"/>
                  </a:lnTo>
                  <a:lnTo>
                    <a:pt x="3557559" y="543887"/>
                  </a:lnTo>
                  <a:lnTo>
                    <a:pt x="3557559" y="595331"/>
                  </a:lnTo>
                  <a:lnTo>
                    <a:pt x="3508963" y="595331"/>
                  </a:lnTo>
                  <a:lnTo>
                    <a:pt x="3508963" y="645030"/>
                  </a:lnTo>
                  <a:lnTo>
                    <a:pt x="3458071" y="645030"/>
                  </a:lnTo>
                  <a:lnTo>
                    <a:pt x="3458071" y="697300"/>
                  </a:lnTo>
                  <a:close/>
                  <a:moveTo>
                    <a:pt x="1039480" y="720816"/>
                  </a:moveTo>
                  <a:lnTo>
                    <a:pt x="3533858" y="720816"/>
                  </a:lnTo>
                  <a:lnTo>
                    <a:pt x="3533858" y="668362"/>
                  </a:lnTo>
                  <a:lnTo>
                    <a:pt x="3557559" y="668362"/>
                  </a:lnTo>
                  <a:lnTo>
                    <a:pt x="3557559" y="720816"/>
                  </a:lnTo>
                  <a:lnTo>
                    <a:pt x="3633346" y="720816"/>
                  </a:lnTo>
                  <a:lnTo>
                    <a:pt x="3633346" y="645030"/>
                  </a:lnTo>
                  <a:lnTo>
                    <a:pt x="3581994" y="645030"/>
                  </a:lnTo>
                  <a:lnTo>
                    <a:pt x="3581994" y="619766"/>
                  </a:lnTo>
                  <a:lnTo>
                    <a:pt x="3633346" y="619766"/>
                  </a:lnTo>
                  <a:lnTo>
                    <a:pt x="3633346" y="497912"/>
                  </a:lnTo>
                  <a:lnTo>
                    <a:pt x="3633346" y="390097"/>
                  </a:lnTo>
                  <a:lnTo>
                    <a:pt x="3633346" y="314926"/>
                  </a:lnTo>
                  <a:lnTo>
                    <a:pt x="3633346" y="214232"/>
                  </a:lnTo>
                  <a:lnTo>
                    <a:pt x="3633346" y="97119"/>
                  </a:lnTo>
                  <a:lnTo>
                    <a:pt x="3581994" y="97119"/>
                  </a:lnTo>
                  <a:lnTo>
                    <a:pt x="3581994" y="72838"/>
                  </a:lnTo>
                  <a:lnTo>
                    <a:pt x="3633346" y="72838"/>
                  </a:lnTo>
                  <a:lnTo>
                    <a:pt x="3633346" y="1"/>
                  </a:lnTo>
                  <a:lnTo>
                    <a:pt x="3557559" y="1"/>
                  </a:lnTo>
                  <a:lnTo>
                    <a:pt x="3557559" y="50414"/>
                  </a:lnTo>
                  <a:lnTo>
                    <a:pt x="3533858" y="50414"/>
                  </a:lnTo>
                  <a:lnTo>
                    <a:pt x="3533858" y="1"/>
                  </a:lnTo>
                  <a:lnTo>
                    <a:pt x="2593866" y="1"/>
                  </a:lnTo>
                  <a:lnTo>
                    <a:pt x="2593866" y="0"/>
                  </a:lnTo>
                  <a:lnTo>
                    <a:pt x="99488" y="0"/>
                  </a:lnTo>
                  <a:lnTo>
                    <a:pt x="99488" y="50413"/>
                  </a:lnTo>
                  <a:lnTo>
                    <a:pt x="75787" y="50413"/>
                  </a:lnTo>
                  <a:lnTo>
                    <a:pt x="75787" y="0"/>
                  </a:lnTo>
                  <a:lnTo>
                    <a:pt x="0" y="0"/>
                  </a:lnTo>
                  <a:lnTo>
                    <a:pt x="0" y="72837"/>
                  </a:lnTo>
                  <a:lnTo>
                    <a:pt x="51352" y="72837"/>
                  </a:lnTo>
                  <a:lnTo>
                    <a:pt x="51352" y="97118"/>
                  </a:lnTo>
                  <a:lnTo>
                    <a:pt x="0" y="97118"/>
                  </a:lnTo>
                  <a:lnTo>
                    <a:pt x="0" y="214231"/>
                  </a:lnTo>
                  <a:lnTo>
                    <a:pt x="0" y="314925"/>
                  </a:lnTo>
                  <a:lnTo>
                    <a:pt x="0" y="390096"/>
                  </a:lnTo>
                  <a:lnTo>
                    <a:pt x="0" y="497911"/>
                  </a:lnTo>
                  <a:lnTo>
                    <a:pt x="0" y="619765"/>
                  </a:lnTo>
                  <a:lnTo>
                    <a:pt x="51352" y="619765"/>
                  </a:lnTo>
                  <a:lnTo>
                    <a:pt x="51352" y="645029"/>
                  </a:lnTo>
                  <a:lnTo>
                    <a:pt x="0" y="645029"/>
                  </a:lnTo>
                  <a:lnTo>
                    <a:pt x="0" y="720815"/>
                  </a:lnTo>
                  <a:lnTo>
                    <a:pt x="75787" y="720815"/>
                  </a:lnTo>
                  <a:lnTo>
                    <a:pt x="75787" y="668361"/>
                  </a:lnTo>
                  <a:lnTo>
                    <a:pt x="99488" y="668361"/>
                  </a:lnTo>
                  <a:lnTo>
                    <a:pt x="99488" y="720815"/>
                  </a:lnTo>
                  <a:lnTo>
                    <a:pt x="1039480" y="72081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9AD8EDF1-BFE2-6D9C-253F-977DF113368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8310" y="2774017"/>
            <a:ext cx="3480528" cy="58088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9A0DDDA-7CD4-6CA6-4F8D-61D6C8FE3973}"/>
              </a:ext>
            </a:extLst>
          </p:cNvPr>
          <p:cNvSpPr txBox="1"/>
          <p:nvPr/>
        </p:nvSpPr>
        <p:spPr>
          <a:xfrm>
            <a:off x="2770538" y="3950999"/>
            <a:ext cx="66675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FDF1C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92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093D74E9-3F66-A3D7-2489-ADA56AAACCAC}"/>
              </a:ext>
            </a:extLst>
          </p:cNvPr>
          <p:cNvSpPr txBox="1"/>
          <p:nvPr/>
        </p:nvSpPr>
        <p:spPr>
          <a:xfrm>
            <a:off x="4048315" y="0"/>
            <a:ext cx="12367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27000">
                      <a:schemeClr val="accent4">
                        <a:lumMod val="20000"/>
                        <a:lumOff val="80000"/>
                      </a:schemeClr>
                    </a:gs>
                    <a:gs pos="78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5400" dirty="0">
              <a:gradFill>
                <a:gsLst>
                  <a:gs pos="27000">
                    <a:schemeClr val="accent4">
                      <a:lumMod val="20000"/>
                      <a:lumOff val="80000"/>
                    </a:schemeClr>
                  </a:gs>
                  <a:gs pos="78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ECD6515-A4B2-82A9-940F-A5A76274E155}"/>
              </a:ext>
            </a:extLst>
          </p:cNvPr>
          <p:cNvSpPr txBox="1"/>
          <p:nvPr/>
        </p:nvSpPr>
        <p:spPr>
          <a:xfrm>
            <a:off x="5282788" y="188911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Freeform: Shape 3"/>
          <p:cNvSpPr/>
          <p:nvPr/>
        </p:nvSpPr>
        <p:spPr>
          <a:xfrm>
            <a:off x="4983345" y="2403194"/>
            <a:ext cx="2228892" cy="2529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sz="2400" dirty="0">
              <a:solidFill>
                <a:schemeClr val="lt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63860" y="3268936"/>
            <a:ext cx="780930" cy="780955"/>
            <a:chOff x="7047449" y="3150167"/>
            <a:chExt cx="780930" cy="780955"/>
          </a:xfrm>
        </p:grpSpPr>
        <p:sp>
          <p:nvSpPr>
            <p:cNvPr id="23" name="Freeform: Shape 8"/>
            <p:cNvSpPr/>
            <p:nvPr/>
          </p:nvSpPr>
          <p:spPr>
            <a:xfrm>
              <a:off x="7047449" y="3150167"/>
              <a:ext cx="780930" cy="78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: Shape 8" descr="D:\51PPT模板网\51pptmoban.com\图片.jpg"/>
            <p:cNvSpPr/>
            <p:nvPr/>
          </p:nvSpPr>
          <p:spPr>
            <a:xfrm>
              <a:off x="7266198" y="3369209"/>
              <a:ext cx="343432" cy="342872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rgbClr val="D71E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sz="2400" dirty="0">
                <a:solidFill>
                  <a:schemeClr val="lt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85779" y="4415921"/>
            <a:ext cx="780959" cy="780950"/>
            <a:chOff x="6380163" y="4297152"/>
            <a:chExt cx="780959" cy="780950"/>
          </a:xfrm>
        </p:grpSpPr>
        <p:sp>
          <p:nvSpPr>
            <p:cNvPr id="27" name="Freeform: Shape 11"/>
            <p:cNvSpPr/>
            <p:nvPr/>
          </p:nvSpPr>
          <p:spPr>
            <a:xfrm>
              <a:off x="6380163" y="4297152"/>
              <a:ext cx="780959" cy="780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: Shape 11"/>
            <p:cNvSpPr/>
            <p:nvPr/>
          </p:nvSpPr>
          <p:spPr>
            <a:xfrm>
              <a:off x="6614037" y="4515909"/>
              <a:ext cx="313212" cy="343436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rgbClr val="D71E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sz="2400" dirty="0">
                <a:solidFill>
                  <a:schemeClr val="lt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72606" y="3268941"/>
            <a:ext cx="780959" cy="780944"/>
            <a:chOff x="4366990" y="3150172"/>
            <a:chExt cx="780959" cy="780944"/>
          </a:xfrm>
        </p:grpSpPr>
        <p:sp>
          <p:nvSpPr>
            <p:cNvPr id="30" name="Freeform: Shape 20"/>
            <p:cNvSpPr/>
            <p:nvPr/>
          </p:nvSpPr>
          <p:spPr>
            <a:xfrm>
              <a:off x="4366990" y="3150172"/>
              <a:ext cx="780959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: Shape 20"/>
            <p:cNvSpPr/>
            <p:nvPr/>
          </p:nvSpPr>
          <p:spPr>
            <a:xfrm>
              <a:off x="4591312" y="3368926"/>
              <a:ext cx="332315" cy="343436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rgbClr val="D71E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sz="2400" dirty="0">
                <a:solidFill>
                  <a:schemeClr val="lt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74467" y="2141695"/>
            <a:ext cx="780937" cy="780944"/>
            <a:chOff x="6368851" y="2022926"/>
            <a:chExt cx="780937" cy="780944"/>
          </a:xfrm>
        </p:grpSpPr>
        <p:sp>
          <p:nvSpPr>
            <p:cNvPr id="33" name="Freeform: Shape 5"/>
            <p:cNvSpPr/>
            <p:nvPr/>
          </p:nvSpPr>
          <p:spPr>
            <a:xfrm>
              <a:off x="6368851" y="2022926"/>
              <a:ext cx="780937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: Shape 5"/>
            <p:cNvSpPr/>
            <p:nvPr/>
          </p:nvSpPr>
          <p:spPr>
            <a:xfrm>
              <a:off x="6602717" y="2241683"/>
              <a:ext cx="313206" cy="343430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rgbClr val="D71E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sz="2400" dirty="0">
                <a:solidFill>
                  <a:schemeClr val="lt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051203" y="4415924"/>
            <a:ext cx="780930" cy="780944"/>
            <a:chOff x="5045587" y="4297155"/>
            <a:chExt cx="780930" cy="780944"/>
          </a:xfrm>
        </p:grpSpPr>
        <p:sp>
          <p:nvSpPr>
            <p:cNvPr id="2" name="Freeform: Shape 14"/>
            <p:cNvSpPr/>
            <p:nvPr/>
          </p:nvSpPr>
          <p:spPr>
            <a:xfrm>
              <a:off x="5045587" y="4297155"/>
              <a:ext cx="780930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: Shape 14"/>
            <p:cNvSpPr/>
            <p:nvPr/>
          </p:nvSpPr>
          <p:spPr>
            <a:xfrm>
              <a:off x="5293130" y="4515913"/>
              <a:ext cx="285844" cy="343428"/>
            </a:xfrm>
            <a:custGeom>
              <a:avLst/>
              <a:gdLst>
                <a:gd name="connsiteX0" fmla="*/ 166861 w 505460"/>
                <a:gd name="connsiteY0" fmla="*/ 355015 h 607286"/>
                <a:gd name="connsiteX1" fmla="*/ 421301 w 505460"/>
                <a:gd name="connsiteY1" fmla="*/ 355015 h 607286"/>
                <a:gd name="connsiteX2" fmla="*/ 438634 w 505460"/>
                <a:gd name="connsiteY2" fmla="*/ 372303 h 607286"/>
                <a:gd name="connsiteX3" fmla="*/ 421301 w 505460"/>
                <a:gd name="connsiteY3" fmla="*/ 389592 h 607286"/>
                <a:gd name="connsiteX4" fmla="*/ 166861 w 505460"/>
                <a:gd name="connsiteY4" fmla="*/ 389592 h 607286"/>
                <a:gd name="connsiteX5" fmla="*/ 149528 w 505460"/>
                <a:gd name="connsiteY5" fmla="*/ 372303 h 607286"/>
                <a:gd name="connsiteX6" fmla="*/ 166861 w 505460"/>
                <a:gd name="connsiteY6" fmla="*/ 355015 h 607286"/>
                <a:gd name="connsiteX7" fmla="*/ 166861 w 505460"/>
                <a:gd name="connsiteY7" fmla="*/ 272524 h 607286"/>
                <a:gd name="connsiteX8" fmla="*/ 421301 w 505460"/>
                <a:gd name="connsiteY8" fmla="*/ 272524 h 607286"/>
                <a:gd name="connsiteX9" fmla="*/ 438634 w 505460"/>
                <a:gd name="connsiteY9" fmla="*/ 289813 h 607286"/>
                <a:gd name="connsiteX10" fmla="*/ 421301 w 505460"/>
                <a:gd name="connsiteY10" fmla="*/ 307101 h 607286"/>
                <a:gd name="connsiteX11" fmla="*/ 166861 w 505460"/>
                <a:gd name="connsiteY11" fmla="*/ 307101 h 607286"/>
                <a:gd name="connsiteX12" fmla="*/ 149528 w 505460"/>
                <a:gd name="connsiteY12" fmla="*/ 289813 h 607286"/>
                <a:gd name="connsiteX13" fmla="*/ 166861 w 505460"/>
                <a:gd name="connsiteY13" fmla="*/ 272524 h 607286"/>
                <a:gd name="connsiteX14" fmla="*/ 166861 w 505460"/>
                <a:gd name="connsiteY14" fmla="*/ 190033 h 607286"/>
                <a:gd name="connsiteX15" fmla="*/ 421301 w 505460"/>
                <a:gd name="connsiteY15" fmla="*/ 190033 h 607286"/>
                <a:gd name="connsiteX16" fmla="*/ 438634 w 505460"/>
                <a:gd name="connsiteY16" fmla="*/ 207439 h 607286"/>
                <a:gd name="connsiteX17" fmla="*/ 421301 w 505460"/>
                <a:gd name="connsiteY17" fmla="*/ 224751 h 607286"/>
                <a:gd name="connsiteX18" fmla="*/ 166861 w 505460"/>
                <a:gd name="connsiteY18" fmla="*/ 224751 h 607286"/>
                <a:gd name="connsiteX19" fmla="*/ 149528 w 505460"/>
                <a:gd name="connsiteY19" fmla="*/ 207439 h 607286"/>
                <a:gd name="connsiteX20" fmla="*/ 166861 w 505460"/>
                <a:gd name="connsiteY20" fmla="*/ 190033 h 607286"/>
                <a:gd name="connsiteX21" fmla="*/ 166861 w 505460"/>
                <a:gd name="connsiteY21" fmla="*/ 107612 h 607286"/>
                <a:gd name="connsiteX22" fmla="*/ 421301 w 505460"/>
                <a:gd name="connsiteY22" fmla="*/ 107612 h 607286"/>
                <a:gd name="connsiteX23" fmla="*/ 438634 w 505460"/>
                <a:gd name="connsiteY23" fmla="*/ 124901 h 607286"/>
                <a:gd name="connsiteX24" fmla="*/ 421301 w 505460"/>
                <a:gd name="connsiteY24" fmla="*/ 142189 h 607286"/>
                <a:gd name="connsiteX25" fmla="*/ 166861 w 505460"/>
                <a:gd name="connsiteY25" fmla="*/ 142189 h 607286"/>
                <a:gd name="connsiteX26" fmla="*/ 149528 w 505460"/>
                <a:gd name="connsiteY26" fmla="*/ 124901 h 607286"/>
                <a:gd name="connsiteX27" fmla="*/ 166861 w 505460"/>
                <a:gd name="connsiteY27" fmla="*/ 107612 h 607286"/>
                <a:gd name="connsiteX28" fmla="*/ 43330 w 505460"/>
                <a:gd name="connsiteY28" fmla="*/ 105635 h 607286"/>
                <a:gd name="connsiteX29" fmla="*/ 34664 w 505460"/>
                <a:gd name="connsiteY29" fmla="*/ 114289 h 607286"/>
                <a:gd name="connsiteX30" fmla="*/ 34664 w 505460"/>
                <a:gd name="connsiteY30" fmla="*/ 563922 h 607286"/>
                <a:gd name="connsiteX31" fmla="*/ 43330 w 505460"/>
                <a:gd name="connsiteY31" fmla="*/ 572576 h 607286"/>
                <a:gd name="connsiteX32" fmla="*/ 379237 w 505460"/>
                <a:gd name="connsiteY32" fmla="*/ 572576 h 607286"/>
                <a:gd name="connsiteX33" fmla="*/ 387903 w 505460"/>
                <a:gd name="connsiteY33" fmla="*/ 563922 h 607286"/>
                <a:gd name="connsiteX34" fmla="*/ 387903 w 505460"/>
                <a:gd name="connsiteY34" fmla="*/ 536267 h 607286"/>
                <a:gd name="connsiteX35" fmla="*/ 126223 w 505460"/>
                <a:gd name="connsiteY35" fmla="*/ 536267 h 607286"/>
                <a:gd name="connsiteX36" fmla="*/ 82799 w 505460"/>
                <a:gd name="connsiteY36" fmla="*/ 492997 h 607286"/>
                <a:gd name="connsiteX37" fmla="*/ 82799 w 505460"/>
                <a:gd name="connsiteY37" fmla="*/ 105635 h 607286"/>
                <a:gd name="connsiteX38" fmla="*/ 126223 w 505460"/>
                <a:gd name="connsiteY38" fmla="*/ 34616 h 607286"/>
                <a:gd name="connsiteX39" fmla="*/ 117557 w 505460"/>
                <a:gd name="connsiteY39" fmla="*/ 43270 h 607286"/>
                <a:gd name="connsiteX40" fmla="*/ 117557 w 505460"/>
                <a:gd name="connsiteY40" fmla="*/ 492997 h 607286"/>
                <a:gd name="connsiteX41" fmla="*/ 126223 w 505460"/>
                <a:gd name="connsiteY41" fmla="*/ 501651 h 607286"/>
                <a:gd name="connsiteX42" fmla="*/ 462130 w 505460"/>
                <a:gd name="connsiteY42" fmla="*/ 501651 h 607286"/>
                <a:gd name="connsiteX43" fmla="*/ 470796 w 505460"/>
                <a:gd name="connsiteY43" fmla="*/ 492997 h 607286"/>
                <a:gd name="connsiteX44" fmla="*/ 470796 w 505460"/>
                <a:gd name="connsiteY44" fmla="*/ 43270 h 607286"/>
                <a:gd name="connsiteX45" fmla="*/ 462130 w 505460"/>
                <a:gd name="connsiteY45" fmla="*/ 34616 h 607286"/>
                <a:gd name="connsiteX46" fmla="*/ 126223 w 505460"/>
                <a:gd name="connsiteY46" fmla="*/ 0 h 607286"/>
                <a:gd name="connsiteX47" fmla="*/ 462130 w 505460"/>
                <a:gd name="connsiteY47" fmla="*/ 0 h 607286"/>
                <a:gd name="connsiteX48" fmla="*/ 505460 w 505460"/>
                <a:gd name="connsiteY48" fmla="*/ 43270 h 607286"/>
                <a:gd name="connsiteX49" fmla="*/ 505460 w 505460"/>
                <a:gd name="connsiteY49" fmla="*/ 492997 h 607286"/>
                <a:gd name="connsiteX50" fmla="*/ 462130 w 505460"/>
                <a:gd name="connsiteY50" fmla="*/ 536267 h 607286"/>
                <a:gd name="connsiteX51" fmla="*/ 422661 w 505460"/>
                <a:gd name="connsiteY51" fmla="*/ 536267 h 607286"/>
                <a:gd name="connsiteX52" fmla="*/ 422661 w 505460"/>
                <a:gd name="connsiteY52" fmla="*/ 563922 h 607286"/>
                <a:gd name="connsiteX53" fmla="*/ 379237 w 505460"/>
                <a:gd name="connsiteY53" fmla="*/ 607286 h 607286"/>
                <a:gd name="connsiteX54" fmla="*/ 43330 w 505460"/>
                <a:gd name="connsiteY54" fmla="*/ 607286 h 607286"/>
                <a:gd name="connsiteX55" fmla="*/ 0 w 505460"/>
                <a:gd name="connsiteY55" fmla="*/ 563922 h 607286"/>
                <a:gd name="connsiteX56" fmla="*/ 0 w 505460"/>
                <a:gd name="connsiteY56" fmla="*/ 114289 h 607286"/>
                <a:gd name="connsiteX57" fmla="*/ 43330 w 505460"/>
                <a:gd name="connsiteY57" fmla="*/ 70925 h 607286"/>
                <a:gd name="connsiteX58" fmla="*/ 82799 w 505460"/>
                <a:gd name="connsiteY58" fmla="*/ 70925 h 607286"/>
                <a:gd name="connsiteX59" fmla="*/ 82799 w 505460"/>
                <a:gd name="connsiteY59" fmla="*/ 43270 h 607286"/>
                <a:gd name="connsiteX60" fmla="*/ 126223 w 505460"/>
                <a:gd name="connsiteY60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5460" h="607286">
                  <a:moveTo>
                    <a:pt x="166861" y="355015"/>
                  </a:moveTo>
                  <a:lnTo>
                    <a:pt x="421301" y="355015"/>
                  </a:lnTo>
                  <a:cubicBezTo>
                    <a:pt x="430910" y="355015"/>
                    <a:pt x="438634" y="362720"/>
                    <a:pt x="438634" y="372303"/>
                  </a:cubicBezTo>
                  <a:cubicBezTo>
                    <a:pt x="438634" y="381793"/>
                    <a:pt x="430910" y="389592"/>
                    <a:pt x="421301" y="389592"/>
                  </a:cubicBezTo>
                  <a:lnTo>
                    <a:pt x="166861" y="389592"/>
                  </a:lnTo>
                  <a:cubicBezTo>
                    <a:pt x="157253" y="389592"/>
                    <a:pt x="149528" y="381887"/>
                    <a:pt x="149528" y="372303"/>
                  </a:cubicBezTo>
                  <a:cubicBezTo>
                    <a:pt x="149528" y="362720"/>
                    <a:pt x="157253" y="355015"/>
                    <a:pt x="166861" y="355015"/>
                  </a:cubicBezTo>
                  <a:close/>
                  <a:moveTo>
                    <a:pt x="166861" y="272524"/>
                  </a:moveTo>
                  <a:lnTo>
                    <a:pt x="421301" y="272524"/>
                  </a:lnTo>
                  <a:cubicBezTo>
                    <a:pt x="430910" y="272524"/>
                    <a:pt x="438634" y="280229"/>
                    <a:pt x="438634" y="289813"/>
                  </a:cubicBezTo>
                  <a:cubicBezTo>
                    <a:pt x="438634" y="299396"/>
                    <a:pt x="430910" y="307101"/>
                    <a:pt x="421301" y="307101"/>
                  </a:cubicBezTo>
                  <a:lnTo>
                    <a:pt x="166861" y="307101"/>
                  </a:lnTo>
                  <a:cubicBezTo>
                    <a:pt x="157253" y="307101"/>
                    <a:pt x="149528" y="299396"/>
                    <a:pt x="149528" y="289813"/>
                  </a:cubicBezTo>
                  <a:cubicBezTo>
                    <a:pt x="149528" y="280229"/>
                    <a:pt x="157253" y="272524"/>
                    <a:pt x="166861" y="272524"/>
                  </a:cubicBezTo>
                  <a:close/>
                  <a:moveTo>
                    <a:pt x="166861" y="190033"/>
                  </a:moveTo>
                  <a:lnTo>
                    <a:pt x="421301" y="190033"/>
                  </a:lnTo>
                  <a:cubicBezTo>
                    <a:pt x="430910" y="190033"/>
                    <a:pt x="438634" y="197842"/>
                    <a:pt x="438634" y="207439"/>
                  </a:cubicBezTo>
                  <a:cubicBezTo>
                    <a:pt x="438634" y="216942"/>
                    <a:pt x="430910" y="224751"/>
                    <a:pt x="421301" y="224751"/>
                  </a:cubicBezTo>
                  <a:lnTo>
                    <a:pt x="166861" y="224751"/>
                  </a:lnTo>
                  <a:cubicBezTo>
                    <a:pt x="157253" y="224751"/>
                    <a:pt x="149528" y="216942"/>
                    <a:pt x="149528" y="207439"/>
                  </a:cubicBezTo>
                  <a:cubicBezTo>
                    <a:pt x="149528" y="197842"/>
                    <a:pt x="157253" y="190033"/>
                    <a:pt x="166861" y="190033"/>
                  </a:cubicBezTo>
                  <a:close/>
                  <a:moveTo>
                    <a:pt x="166861" y="107612"/>
                  </a:moveTo>
                  <a:lnTo>
                    <a:pt x="421301" y="107612"/>
                  </a:lnTo>
                  <a:cubicBezTo>
                    <a:pt x="430910" y="107612"/>
                    <a:pt x="438634" y="115317"/>
                    <a:pt x="438634" y="124901"/>
                  </a:cubicBezTo>
                  <a:cubicBezTo>
                    <a:pt x="438634" y="134484"/>
                    <a:pt x="430910" y="142189"/>
                    <a:pt x="421301" y="142189"/>
                  </a:cubicBezTo>
                  <a:lnTo>
                    <a:pt x="166861" y="142189"/>
                  </a:lnTo>
                  <a:cubicBezTo>
                    <a:pt x="157253" y="142189"/>
                    <a:pt x="149528" y="134484"/>
                    <a:pt x="149528" y="124901"/>
                  </a:cubicBezTo>
                  <a:cubicBezTo>
                    <a:pt x="149528" y="115317"/>
                    <a:pt x="157253" y="107612"/>
                    <a:pt x="166861" y="107612"/>
                  </a:cubicBezTo>
                  <a:close/>
                  <a:moveTo>
                    <a:pt x="43330" y="105635"/>
                  </a:moveTo>
                  <a:cubicBezTo>
                    <a:pt x="38526" y="105635"/>
                    <a:pt x="34664" y="109492"/>
                    <a:pt x="34664" y="114289"/>
                  </a:cubicBezTo>
                  <a:lnTo>
                    <a:pt x="34664" y="563922"/>
                  </a:lnTo>
                  <a:cubicBezTo>
                    <a:pt x="34664" y="568719"/>
                    <a:pt x="38526" y="572576"/>
                    <a:pt x="43330" y="572576"/>
                  </a:cubicBezTo>
                  <a:lnTo>
                    <a:pt x="379237" y="572576"/>
                  </a:lnTo>
                  <a:cubicBezTo>
                    <a:pt x="384041" y="572576"/>
                    <a:pt x="387903" y="568719"/>
                    <a:pt x="387903" y="563922"/>
                  </a:cubicBezTo>
                  <a:lnTo>
                    <a:pt x="387903" y="536267"/>
                  </a:lnTo>
                  <a:lnTo>
                    <a:pt x="126223" y="536267"/>
                  </a:lnTo>
                  <a:cubicBezTo>
                    <a:pt x="102297" y="536267"/>
                    <a:pt x="82799" y="516889"/>
                    <a:pt x="82799" y="492997"/>
                  </a:cubicBezTo>
                  <a:lnTo>
                    <a:pt x="82799" y="105635"/>
                  </a:lnTo>
                  <a:close/>
                  <a:moveTo>
                    <a:pt x="126223" y="34616"/>
                  </a:moveTo>
                  <a:cubicBezTo>
                    <a:pt x="121419" y="34616"/>
                    <a:pt x="117557" y="38567"/>
                    <a:pt x="117557" y="43270"/>
                  </a:cubicBezTo>
                  <a:lnTo>
                    <a:pt x="117557" y="492997"/>
                  </a:lnTo>
                  <a:cubicBezTo>
                    <a:pt x="117557" y="497794"/>
                    <a:pt x="121419" y="501651"/>
                    <a:pt x="126223" y="501651"/>
                  </a:cubicBezTo>
                  <a:lnTo>
                    <a:pt x="462130" y="501651"/>
                  </a:lnTo>
                  <a:cubicBezTo>
                    <a:pt x="466840" y="501651"/>
                    <a:pt x="470796" y="497794"/>
                    <a:pt x="470796" y="492997"/>
                  </a:cubicBezTo>
                  <a:lnTo>
                    <a:pt x="470796" y="43270"/>
                  </a:lnTo>
                  <a:cubicBezTo>
                    <a:pt x="470796" y="38567"/>
                    <a:pt x="466840" y="34616"/>
                    <a:pt x="462130" y="34616"/>
                  </a:cubicBezTo>
                  <a:close/>
                  <a:moveTo>
                    <a:pt x="126223" y="0"/>
                  </a:moveTo>
                  <a:lnTo>
                    <a:pt x="462130" y="0"/>
                  </a:lnTo>
                  <a:cubicBezTo>
                    <a:pt x="485961" y="0"/>
                    <a:pt x="505460" y="19472"/>
                    <a:pt x="505460" y="43270"/>
                  </a:cubicBezTo>
                  <a:lnTo>
                    <a:pt x="505460" y="492997"/>
                  </a:lnTo>
                  <a:cubicBezTo>
                    <a:pt x="505460" y="516889"/>
                    <a:pt x="485961" y="536267"/>
                    <a:pt x="462130" y="536267"/>
                  </a:cubicBezTo>
                  <a:lnTo>
                    <a:pt x="422661" y="536267"/>
                  </a:lnTo>
                  <a:lnTo>
                    <a:pt x="422661" y="563922"/>
                  </a:lnTo>
                  <a:cubicBezTo>
                    <a:pt x="422661" y="587815"/>
                    <a:pt x="403163" y="607286"/>
                    <a:pt x="379237" y="607286"/>
                  </a:cubicBezTo>
                  <a:lnTo>
                    <a:pt x="43330" y="607286"/>
                  </a:lnTo>
                  <a:cubicBezTo>
                    <a:pt x="19404" y="607286"/>
                    <a:pt x="0" y="587815"/>
                    <a:pt x="0" y="563922"/>
                  </a:cubicBezTo>
                  <a:lnTo>
                    <a:pt x="0" y="114289"/>
                  </a:lnTo>
                  <a:cubicBezTo>
                    <a:pt x="0" y="90397"/>
                    <a:pt x="19404" y="70925"/>
                    <a:pt x="43330" y="70925"/>
                  </a:cubicBezTo>
                  <a:lnTo>
                    <a:pt x="82799" y="70925"/>
                  </a:lnTo>
                  <a:lnTo>
                    <a:pt x="82799" y="43270"/>
                  </a:lnTo>
                  <a:cubicBezTo>
                    <a:pt x="82799" y="19472"/>
                    <a:pt x="102297" y="0"/>
                    <a:pt x="126223" y="0"/>
                  </a:cubicBezTo>
                  <a:close/>
                </a:path>
              </a:pathLst>
            </a:custGeom>
            <a:solidFill>
              <a:srgbClr val="D71E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sz="2400" dirty="0">
                <a:solidFill>
                  <a:schemeClr val="lt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39895" y="2141685"/>
            <a:ext cx="780942" cy="780965"/>
            <a:chOff x="5034279" y="2022916"/>
            <a:chExt cx="780942" cy="780965"/>
          </a:xfrm>
        </p:grpSpPr>
        <p:sp>
          <p:nvSpPr>
            <p:cNvPr id="52" name="Freeform: Shape 17"/>
            <p:cNvSpPr/>
            <p:nvPr/>
          </p:nvSpPr>
          <p:spPr>
            <a:xfrm>
              <a:off x="5034279" y="2022916"/>
              <a:ext cx="780942" cy="780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gradFill flip="none" rotWithShape="1">
              <a:gsLst>
                <a:gs pos="80700">
                  <a:srgbClr val="FFF5D6">
                    <a:alpha val="0"/>
                  </a:srgbClr>
                </a:gs>
                <a:gs pos="0">
                  <a:schemeClr val="bg1"/>
                </a:gs>
                <a:gs pos="100000">
                  <a:srgbClr val="D71E1D">
                    <a:alpha val="15000"/>
                  </a:srgbClr>
                </a:gs>
              </a:gsLst>
              <a:lin ang="5400000" scaled="1"/>
              <a:tileRect/>
            </a:gradFill>
            <a:ln w="19050">
              <a:solidFill>
                <a:srgbClr val="D71E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: Shape 17"/>
            <p:cNvSpPr/>
            <p:nvPr/>
          </p:nvSpPr>
          <p:spPr>
            <a:xfrm>
              <a:off x="5281451" y="2241680"/>
              <a:ext cx="286597" cy="343438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rgbClr val="D71E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sz="2400" dirty="0">
                <a:solidFill>
                  <a:schemeClr val="lt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3" name="zoom-tool_72585" descr="D:\51PPT模板网\51pptmoban.com\图片.jpg"/>
          <p:cNvSpPr>
            <a:spLocks noChangeAspect="1"/>
          </p:cNvSpPr>
          <p:nvPr/>
        </p:nvSpPr>
        <p:spPr bwMode="auto">
          <a:xfrm>
            <a:off x="5772840" y="3358316"/>
            <a:ext cx="609685" cy="588572"/>
          </a:xfrm>
          <a:custGeom>
            <a:avLst/>
            <a:gdLst>
              <a:gd name="T0" fmla="*/ 8270 w 8441"/>
              <a:gd name="T1" fmla="*/ 6791 h 8160"/>
              <a:gd name="T2" fmla="*/ 5734 w 8441"/>
              <a:gd name="T3" fmla="*/ 4255 h 8160"/>
              <a:gd name="T4" fmla="*/ 5225 w 8441"/>
              <a:gd name="T5" fmla="*/ 848 h 8160"/>
              <a:gd name="T6" fmla="*/ 3177 w 8441"/>
              <a:gd name="T7" fmla="*/ 0 h 8160"/>
              <a:gd name="T8" fmla="*/ 1130 w 8441"/>
              <a:gd name="T9" fmla="*/ 848 h 8160"/>
              <a:gd name="T10" fmla="*/ 1130 w 8441"/>
              <a:gd name="T11" fmla="*/ 4944 h 8160"/>
              <a:gd name="T12" fmla="*/ 3177 w 8441"/>
              <a:gd name="T13" fmla="*/ 5792 h 8160"/>
              <a:gd name="T14" fmla="*/ 4538 w 8441"/>
              <a:gd name="T15" fmla="*/ 5454 h 8160"/>
              <a:gd name="T16" fmla="*/ 7072 w 8441"/>
              <a:gd name="T17" fmla="*/ 7988 h 8160"/>
              <a:gd name="T18" fmla="*/ 7486 w 8441"/>
              <a:gd name="T19" fmla="*/ 8160 h 8160"/>
              <a:gd name="T20" fmla="*/ 7901 w 8441"/>
              <a:gd name="T21" fmla="*/ 7988 h 8160"/>
              <a:gd name="T22" fmla="*/ 8270 w 8441"/>
              <a:gd name="T23" fmla="*/ 7620 h 8160"/>
              <a:gd name="T24" fmla="*/ 8441 w 8441"/>
              <a:gd name="T25" fmla="*/ 7205 h 8160"/>
              <a:gd name="T26" fmla="*/ 8270 w 8441"/>
              <a:gd name="T27" fmla="*/ 6791 h 8160"/>
              <a:gd name="T28" fmla="*/ 1793 w 8441"/>
              <a:gd name="T29" fmla="*/ 4281 h 8160"/>
              <a:gd name="T30" fmla="*/ 1793 w 8441"/>
              <a:gd name="T31" fmla="*/ 1511 h 8160"/>
              <a:gd name="T32" fmla="*/ 3177 w 8441"/>
              <a:gd name="T33" fmla="*/ 938 h 8160"/>
              <a:gd name="T34" fmla="*/ 4562 w 8441"/>
              <a:gd name="T35" fmla="*/ 1511 h 8160"/>
              <a:gd name="T36" fmla="*/ 4562 w 8441"/>
              <a:gd name="T37" fmla="*/ 4281 h 8160"/>
              <a:gd name="T38" fmla="*/ 3177 w 8441"/>
              <a:gd name="T39" fmla="*/ 4854 h 8160"/>
              <a:gd name="T40" fmla="*/ 1793 w 8441"/>
              <a:gd name="T41" fmla="*/ 428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41" h="8160">
                <a:moveTo>
                  <a:pt x="8270" y="6791"/>
                </a:moveTo>
                <a:lnTo>
                  <a:pt x="5734" y="4255"/>
                </a:lnTo>
                <a:cubicBezTo>
                  <a:pt x="6316" y="3161"/>
                  <a:pt x="6146" y="1769"/>
                  <a:pt x="5225" y="848"/>
                </a:cubicBezTo>
                <a:cubicBezTo>
                  <a:pt x="4678" y="301"/>
                  <a:pt x="3951" y="0"/>
                  <a:pt x="3177" y="0"/>
                </a:cubicBezTo>
                <a:cubicBezTo>
                  <a:pt x="2404" y="0"/>
                  <a:pt x="1676" y="301"/>
                  <a:pt x="1130" y="848"/>
                </a:cubicBezTo>
                <a:cubicBezTo>
                  <a:pt x="0" y="1977"/>
                  <a:pt x="0" y="3815"/>
                  <a:pt x="1130" y="4944"/>
                </a:cubicBezTo>
                <a:cubicBezTo>
                  <a:pt x="1677" y="5491"/>
                  <a:pt x="2404" y="5792"/>
                  <a:pt x="3177" y="5792"/>
                </a:cubicBezTo>
                <a:cubicBezTo>
                  <a:pt x="3660" y="5792"/>
                  <a:pt x="4124" y="5675"/>
                  <a:pt x="4538" y="5454"/>
                </a:cubicBezTo>
                <a:lnTo>
                  <a:pt x="7072" y="7988"/>
                </a:lnTo>
                <a:cubicBezTo>
                  <a:pt x="7183" y="8099"/>
                  <a:pt x="7330" y="8160"/>
                  <a:pt x="7486" y="8160"/>
                </a:cubicBezTo>
                <a:cubicBezTo>
                  <a:pt x="7643" y="8160"/>
                  <a:pt x="7790" y="8099"/>
                  <a:pt x="7901" y="7988"/>
                </a:cubicBezTo>
                <a:lnTo>
                  <a:pt x="8270" y="7620"/>
                </a:lnTo>
                <a:cubicBezTo>
                  <a:pt x="8380" y="7509"/>
                  <a:pt x="8441" y="7362"/>
                  <a:pt x="8441" y="7205"/>
                </a:cubicBezTo>
                <a:cubicBezTo>
                  <a:pt x="8441" y="7049"/>
                  <a:pt x="8380" y="6901"/>
                  <a:pt x="8270" y="6791"/>
                </a:cubicBezTo>
                <a:close/>
                <a:moveTo>
                  <a:pt x="1793" y="4281"/>
                </a:moveTo>
                <a:cubicBezTo>
                  <a:pt x="1029" y="3517"/>
                  <a:pt x="1029" y="2275"/>
                  <a:pt x="1793" y="1511"/>
                </a:cubicBezTo>
                <a:cubicBezTo>
                  <a:pt x="2163" y="1142"/>
                  <a:pt x="2654" y="938"/>
                  <a:pt x="3177" y="938"/>
                </a:cubicBezTo>
                <a:cubicBezTo>
                  <a:pt x="3700" y="938"/>
                  <a:pt x="4192" y="1142"/>
                  <a:pt x="4562" y="1511"/>
                </a:cubicBezTo>
                <a:cubicBezTo>
                  <a:pt x="5325" y="2275"/>
                  <a:pt x="5325" y="3517"/>
                  <a:pt x="4562" y="4281"/>
                </a:cubicBezTo>
                <a:cubicBezTo>
                  <a:pt x="4192" y="4650"/>
                  <a:pt x="3700" y="4854"/>
                  <a:pt x="3177" y="4854"/>
                </a:cubicBezTo>
                <a:cubicBezTo>
                  <a:pt x="2654" y="4854"/>
                  <a:pt x="2163" y="4650"/>
                  <a:pt x="1793" y="4281"/>
                </a:cubicBezTo>
                <a:close/>
              </a:path>
            </a:pathLst>
          </a:custGeom>
          <a:solidFill>
            <a:srgbClr val="D71E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lt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5D0C0E4-79B1-7340-4FB0-AEA2422351A2}"/>
              </a:ext>
            </a:extLst>
          </p:cNvPr>
          <p:cNvGrpSpPr/>
          <p:nvPr/>
        </p:nvGrpSpPr>
        <p:grpSpPr>
          <a:xfrm>
            <a:off x="7915162" y="3233363"/>
            <a:ext cx="2797817" cy="816522"/>
            <a:chOff x="283598" y="1906534"/>
            <a:chExt cx="2797817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177D24F-4986-C9A7-EF7B-57FB6DA7A432}"/>
                </a:ext>
              </a:extLst>
            </p:cNvPr>
            <p:cNvSpPr txBox="1"/>
            <p:nvPr/>
          </p:nvSpPr>
          <p:spPr>
            <a:xfrm>
              <a:off x="283598" y="2190603"/>
              <a:ext cx="27978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504EC67-A95E-E538-7625-1234AD2A5A38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18DFEA3-9D29-BCE7-6295-A8EA68E6A12C}"/>
              </a:ext>
            </a:extLst>
          </p:cNvPr>
          <p:cNvGrpSpPr/>
          <p:nvPr/>
        </p:nvGrpSpPr>
        <p:grpSpPr>
          <a:xfrm>
            <a:off x="1482600" y="3233363"/>
            <a:ext cx="2797818" cy="816522"/>
            <a:chOff x="-878309" y="1906534"/>
            <a:chExt cx="2797818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9FB4B7E-B2F4-679D-FD9F-1A6FFC5BF913}"/>
                </a:ext>
              </a:extLst>
            </p:cNvPr>
            <p:cNvSpPr txBox="1"/>
            <p:nvPr/>
          </p:nvSpPr>
          <p:spPr>
            <a:xfrm>
              <a:off x="-878309" y="2190603"/>
              <a:ext cx="2797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2AA96E9-4E92-7987-A768-03979AE67334}"/>
                </a:ext>
              </a:extLst>
            </p:cNvPr>
            <p:cNvSpPr txBox="1"/>
            <p:nvPr/>
          </p:nvSpPr>
          <p:spPr>
            <a:xfrm>
              <a:off x="482336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DBD4E33-7FEE-B363-9582-6C6353A094E0}"/>
              </a:ext>
            </a:extLst>
          </p:cNvPr>
          <p:cNvGrpSpPr/>
          <p:nvPr/>
        </p:nvGrpSpPr>
        <p:grpSpPr>
          <a:xfrm>
            <a:off x="7280095" y="4455447"/>
            <a:ext cx="2797817" cy="816522"/>
            <a:chOff x="283598" y="1906534"/>
            <a:chExt cx="2797817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E023D34-BD3B-3EE8-A17D-78421CD89911}"/>
                </a:ext>
              </a:extLst>
            </p:cNvPr>
            <p:cNvSpPr txBox="1"/>
            <p:nvPr/>
          </p:nvSpPr>
          <p:spPr>
            <a:xfrm>
              <a:off x="283598" y="2190603"/>
              <a:ext cx="27978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FE1AE8A-730E-DA6C-1621-3B1E09E82BF8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0D4F4CA-1C2F-2E7B-E2D3-1B9FB744773C}"/>
              </a:ext>
            </a:extLst>
          </p:cNvPr>
          <p:cNvGrpSpPr/>
          <p:nvPr/>
        </p:nvGrpSpPr>
        <p:grpSpPr>
          <a:xfrm>
            <a:off x="2185526" y="4455447"/>
            <a:ext cx="2797818" cy="816522"/>
            <a:chOff x="-878309" y="1906534"/>
            <a:chExt cx="2797818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4CB58F6-F780-1CAE-B59F-12E8177DEEE2}"/>
                </a:ext>
              </a:extLst>
            </p:cNvPr>
            <p:cNvSpPr txBox="1"/>
            <p:nvPr/>
          </p:nvSpPr>
          <p:spPr>
            <a:xfrm>
              <a:off x="-878309" y="2190603"/>
              <a:ext cx="2797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F918B8F-83E9-B75C-8B9E-9E6EC2DB7596}"/>
                </a:ext>
              </a:extLst>
            </p:cNvPr>
            <p:cNvSpPr txBox="1"/>
            <p:nvPr/>
          </p:nvSpPr>
          <p:spPr>
            <a:xfrm>
              <a:off x="482336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8F68615-153D-953E-5B13-77B02EFCAB41}"/>
              </a:ext>
            </a:extLst>
          </p:cNvPr>
          <p:cNvGrpSpPr/>
          <p:nvPr/>
        </p:nvGrpSpPr>
        <p:grpSpPr>
          <a:xfrm>
            <a:off x="7280095" y="2106117"/>
            <a:ext cx="2797817" cy="816522"/>
            <a:chOff x="283598" y="1906534"/>
            <a:chExt cx="2797817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123205B-5A63-8AEF-6B20-D9024A933222}"/>
                </a:ext>
              </a:extLst>
            </p:cNvPr>
            <p:cNvSpPr txBox="1"/>
            <p:nvPr/>
          </p:nvSpPr>
          <p:spPr>
            <a:xfrm>
              <a:off x="283598" y="2190603"/>
              <a:ext cx="27978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1058B7C-897F-C16E-6E59-158FE85AEBEB}"/>
                </a:ext>
              </a:extLst>
            </p:cNvPr>
            <p:cNvSpPr txBox="1"/>
            <p:nvPr/>
          </p:nvSpPr>
          <p:spPr>
            <a:xfrm>
              <a:off x="283600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6129CA2-0FCB-3393-ADBE-DFA1B50BF507}"/>
              </a:ext>
            </a:extLst>
          </p:cNvPr>
          <p:cNvGrpSpPr/>
          <p:nvPr/>
        </p:nvGrpSpPr>
        <p:grpSpPr>
          <a:xfrm>
            <a:off x="2185526" y="2106117"/>
            <a:ext cx="2797818" cy="816522"/>
            <a:chOff x="-878309" y="1906534"/>
            <a:chExt cx="2797818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62325B0-FD0C-1D41-720E-A7633A75806C}"/>
                </a:ext>
              </a:extLst>
            </p:cNvPr>
            <p:cNvSpPr txBox="1"/>
            <p:nvPr/>
          </p:nvSpPr>
          <p:spPr>
            <a:xfrm>
              <a:off x="-878309" y="2190603"/>
              <a:ext cx="2797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F64D76A-BDD3-2A54-F614-1DEE8AA15851}"/>
                </a:ext>
              </a:extLst>
            </p:cNvPr>
            <p:cNvSpPr txBox="1"/>
            <p:nvPr/>
          </p:nvSpPr>
          <p:spPr>
            <a:xfrm>
              <a:off x="482336" y="1906534"/>
              <a:ext cx="1432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D71E1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189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293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m4trvs4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71E1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2222</Words>
  <Application>Microsoft Office PowerPoint</Application>
  <PresentationFormat>宽屏</PresentationFormat>
  <Paragraphs>255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Semibold</vt:lpstr>
      <vt:lpstr>阿里巴巴普惠体 2.0 115 Black</vt:lpstr>
      <vt:lpstr>阿里巴巴普惠体 2.0 55 Regular</vt:lpstr>
      <vt:lpstr>阿里巴巴普惠体 2.0 65 Medium</vt:lpstr>
      <vt:lpstr>等线</vt:lpstr>
      <vt:lpstr>微软雅黑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开门红——喜庆大气新年工作计划ppt模板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103</cp:revision>
  <dcterms:created xsi:type="dcterms:W3CDTF">2024-01-15T02:58:18Z</dcterms:created>
  <dcterms:modified xsi:type="dcterms:W3CDTF">2024-01-15T15:38:36Z</dcterms:modified>
  <cp:contentStatus>开门红——喜庆大气新年工作计划ppt模板，www.51pptmoban.com</cp:contentStatus>
  <cp:version>51pptmoban.com（V51-011502版）</cp:version>
</cp:coreProperties>
</file>