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7" r:id="rId2"/>
    <p:sldId id="286" r:id="rId3"/>
    <p:sldId id="285" r:id="rId4"/>
    <p:sldId id="287" r:id="rId5"/>
    <p:sldId id="296" r:id="rId6"/>
    <p:sldId id="307" r:id="rId7"/>
    <p:sldId id="288" r:id="rId8"/>
    <p:sldId id="313" r:id="rId9"/>
    <p:sldId id="309" r:id="rId10"/>
    <p:sldId id="289" r:id="rId11"/>
    <p:sldId id="292" r:id="rId12"/>
    <p:sldId id="291" r:id="rId13"/>
    <p:sldId id="314" r:id="rId14"/>
    <p:sldId id="298" r:id="rId15"/>
    <p:sldId id="295" r:id="rId16"/>
    <p:sldId id="293" r:id="rId17"/>
    <p:sldId id="297" r:id="rId18"/>
    <p:sldId id="315" r:id="rId19"/>
    <p:sldId id="294" r:id="rId20"/>
    <p:sldId id="299" r:id="rId21"/>
    <p:sldId id="290" r:id="rId22"/>
    <p:sldId id="301" r:id="rId23"/>
    <p:sldId id="312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1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837B"/>
    <a:srgbClr val="FFC000"/>
    <a:srgbClr val="44546A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22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84" y="666"/>
      </p:cViewPr>
      <p:guideLst>
        <p:guide orient="horz" pos="2160"/>
        <p:guide pos="3840"/>
        <p:guide pos="597"/>
        <p:guide pos="710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1F837B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FF9-4571-B6CF-C11E9BD627F8}"/>
              </c:ext>
            </c:extLst>
          </c:dPt>
          <c:dPt>
            <c:idx val="1"/>
            <c:bubble3D val="0"/>
            <c:spPr>
              <a:solidFill>
                <a:schemeClr val="tx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FF9-4571-B6CF-C11E9BD627F8}"/>
              </c:ext>
            </c:extLst>
          </c:dPt>
          <c:dPt>
            <c:idx val="2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FF9-4571-B6CF-C11E9BD627F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FF9-4571-B6CF-C11E9BD627F8}"/>
              </c:ext>
            </c:extLst>
          </c:dPt>
          <c:dLbls>
            <c:dLbl>
              <c:idx val="0"/>
              <c:layout>
                <c:manualLayout>
                  <c:x val="-0.19522428288441426"/>
                  <c:y val="-5.120245678415446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FF9-4571-B6CF-C11E9BD627F8}"/>
                </c:ext>
              </c:extLst>
            </c:dLbl>
            <c:dLbl>
              <c:idx val="1"/>
              <c:layout>
                <c:manualLayout>
                  <c:x val="0.15852805909055234"/>
                  <c:y val="-8.276075283288364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FF9-4571-B6CF-C11E9BD627F8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FF9-4571-B6CF-C11E9BD627F8}"/>
                </c:ext>
              </c:extLst>
            </c:dLbl>
            <c:dLbl>
              <c:idx val="3"/>
              <c:layout>
                <c:manualLayout>
                  <c:x val="5.7390377459618752E-2"/>
                  <c:y val="0.16452937379473839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FF9-4571-B6CF-C11E9BD627F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FF9-4571-B6CF-C11E9BD627F8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702DB5-2515-43A0-9A62-4CB5717EC30B}" type="datetimeFigureOut">
              <a:rPr lang="zh-CN" altLang="en-US" smtClean="0"/>
              <a:t>2024/1/16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D3B659-936D-43D6-91B6-84F3E6671A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44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925BC-1108-4F64-938B-5C9116BAD24E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925BC-1108-4F64-938B-5C9116BAD24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9645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925BC-1108-4F64-938B-5C9116BAD24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7719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925BC-1108-4F64-938B-5C9116BAD24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7238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925BC-1108-4F64-938B-5C9116BAD24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653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925BC-1108-4F64-938B-5C9116BAD24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7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925BC-1108-4F64-938B-5C9116BAD24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7335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925BC-1108-4F64-938B-5C9116BAD24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5763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925BC-1108-4F64-938B-5C9116BAD24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4940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925BC-1108-4F64-938B-5C9116BAD24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2264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925BC-1108-4F64-938B-5C9116BAD24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5179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925BC-1108-4F64-938B-5C9116BAD24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6911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925BC-1108-4F64-938B-5C9116BAD24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446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925BC-1108-4F64-938B-5C9116BAD24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0725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925BC-1108-4F64-938B-5C9116BAD24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8018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925BC-1108-4F64-938B-5C9116BAD24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2987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925BC-1108-4F64-938B-5C9116BAD24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9542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925BC-1108-4F64-938B-5C9116BAD24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705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925BC-1108-4F64-938B-5C9116BAD24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915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925BC-1108-4F64-938B-5C9116BAD24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4590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925BC-1108-4F64-938B-5C9116BAD24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7428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925BC-1108-4F64-938B-5C9116BAD24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4084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925BC-1108-4F64-938B-5C9116BAD24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260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4CB682BC-1E65-0D4F-F5DF-87C258C6B0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34839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4CB682BC-1E65-0D4F-F5DF-87C258C6B0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43AEEAC5-C7AD-FD79-966F-00267299CA82}"/>
              </a:ext>
            </a:extLst>
          </p:cNvPr>
          <p:cNvGrpSpPr/>
          <p:nvPr userDrawn="1"/>
        </p:nvGrpSpPr>
        <p:grpSpPr>
          <a:xfrm>
            <a:off x="0" y="0"/>
            <a:ext cx="12192001" cy="6858000"/>
            <a:chOff x="0" y="0"/>
            <a:chExt cx="12192001" cy="6858000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6FB4B35E-84B1-6A12-C346-49E48025F7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t="43305"/>
            <a:stretch>
              <a:fillRect/>
            </a:stretch>
          </p:blipFill>
          <p:spPr>
            <a:xfrm>
              <a:off x="1203871" y="0"/>
              <a:ext cx="2475191" cy="1064572"/>
            </a:xfrm>
            <a:custGeom>
              <a:avLst/>
              <a:gdLst>
                <a:gd name="connsiteX0" fmla="*/ 0 w 2475191"/>
                <a:gd name="connsiteY0" fmla="*/ 0 h 1064572"/>
                <a:gd name="connsiteX1" fmla="*/ 2475191 w 2475191"/>
                <a:gd name="connsiteY1" fmla="*/ 0 h 1064572"/>
                <a:gd name="connsiteX2" fmla="*/ 2475191 w 2475191"/>
                <a:gd name="connsiteY2" fmla="*/ 1064572 h 1064572"/>
                <a:gd name="connsiteX3" fmla="*/ 0 w 2475191"/>
                <a:gd name="connsiteY3" fmla="*/ 1064572 h 1064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5191" h="1064572">
                  <a:moveTo>
                    <a:pt x="0" y="0"/>
                  </a:moveTo>
                  <a:lnTo>
                    <a:pt x="2475191" y="0"/>
                  </a:lnTo>
                  <a:lnTo>
                    <a:pt x="2475191" y="1064572"/>
                  </a:lnTo>
                  <a:lnTo>
                    <a:pt x="0" y="1064572"/>
                  </a:lnTo>
                  <a:close/>
                </a:path>
              </a:pathLst>
            </a:cu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7ADB4393-8C66-3E63-6D94-19737E0199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48243" t="2090"/>
            <a:stretch>
              <a:fillRect/>
            </a:stretch>
          </p:blipFill>
          <p:spPr>
            <a:xfrm>
              <a:off x="1" y="0"/>
              <a:ext cx="1375743" cy="1551968"/>
            </a:xfrm>
            <a:custGeom>
              <a:avLst/>
              <a:gdLst>
                <a:gd name="connsiteX0" fmla="*/ 0 w 1375743"/>
                <a:gd name="connsiteY0" fmla="*/ 0 h 1551968"/>
                <a:gd name="connsiteX1" fmla="*/ 1375743 w 1375743"/>
                <a:gd name="connsiteY1" fmla="*/ 0 h 1551968"/>
                <a:gd name="connsiteX2" fmla="*/ 1375743 w 1375743"/>
                <a:gd name="connsiteY2" fmla="*/ 1551968 h 1551968"/>
                <a:gd name="connsiteX3" fmla="*/ 0 w 1375743"/>
                <a:gd name="connsiteY3" fmla="*/ 1551968 h 1551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5743" h="1551968">
                  <a:moveTo>
                    <a:pt x="0" y="0"/>
                  </a:moveTo>
                  <a:lnTo>
                    <a:pt x="1375743" y="0"/>
                  </a:lnTo>
                  <a:lnTo>
                    <a:pt x="1375743" y="1551968"/>
                  </a:lnTo>
                  <a:lnTo>
                    <a:pt x="0" y="1551968"/>
                  </a:lnTo>
                  <a:close/>
                </a:path>
              </a:pathLst>
            </a:cu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C2C8EE7B-4D4F-5900-C746-0BCBC5371F4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65321"/>
            <a:stretch>
              <a:fillRect/>
            </a:stretch>
          </p:blipFill>
          <p:spPr>
            <a:xfrm>
              <a:off x="1" y="1645490"/>
              <a:ext cx="1118419" cy="1670449"/>
            </a:xfrm>
            <a:custGeom>
              <a:avLst/>
              <a:gdLst>
                <a:gd name="connsiteX0" fmla="*/ 0 w 1118419"/>
                <a:gd name="connsiteY0" fmla="*/ 0 h 1670449"/>
                <a:gd name="connsiteX1" fmla="*/ 1118419 w 1118419"/>
                <a:gd name="connsiteY1" fmla="*/ 0 h 1670449"/>
                <a:gd name="connsiteX2" fmla="*/ 1118419 w 1118419"/>
                <a:gd name="connsiteY2" fmla="*/ 1670449 h 1670449"/>
                <a:gd name="connsiteX3" fmla="*/ 0 w 1118419"/>
                <a:gd name="connsiteY3" fmla="*/ 1670449 h 1670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8419" h="1670449">
                  <a:moveTo>
                    <a:pt x="0" y="0"/>
                  </a:moveTo>
                  <a:lnTo>
                    <a:pt x="1118419" y="0"/>
                  </a:lnTo>
                  <a:lnTo>
                    <a:pt x="1118419" y="1670449"/>
                  </a:lnTo>
                  <a:lnTo>
                    <a:pt x="0" y="1670449"/>
                  </a:lnTo>
                  <a:close/>
                </a:path>
              </a:pathLst>
            </a:cu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8F17A530-F1B1-F316-E175-F431A8658D0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72442"/>
            <a:stretch>
              <a:fillRect/>
            </a:stretch>
          </p:blipFill>
          <p:spPr>
            <a:xfrm>
              <a:off x="0" y="3580235"/>
              <a:ext cx="697224" cy="1975275"/>
            </a:xfrm>
            <a:custGeom>
              <a:avLst/>
              <a:gdLst>
                <a:gd name="connsiteX0" fmla="*/ 0 w 697224"/>
                <a:gd name="connsiteY0" fmla="*/ 0 h 1975275"/>
                <a:gd name="connsiteX1" fmla="*/ 697224 w 697224"/>
                <a:gd name="connsiteY1" fmla="*/ 0 h 1975275"/>
                <a:gd name="connsiteX2" fmla="*/ 697224 w 697224"/>
                <a:gd name="connsiteY2" fmla="*/ 1975275 h 1975275"/>
                <a:gd name="connsiteX3" fmla="*/ 0 w 697224"/>
                <a:gd name="connsiteY3" fmla="*/ 1975275 h 197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7224" h="1975275">
                  <a:moveTo>
                    <a:pt x="0" y="0"/>
                  </a:moveTo>
                  <a:lnTo>
                    <a:pt x="697224" y="0"/>
                  </a:lnTo>
                  <a:lnTo>
                    <a:pt x="697224" y="1975275"/>
                  </a:lnTo>
                  <a:lnTo>
                    <a:pt x="0" y="1975275"/>
                  </a:lnTo>
                  <a:close/>
                </a:path>
              </a:pathLst>
            </a:cu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C35FD304-CB65-8542-C9FB-F2C42BB2495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12255" b="22341"/>
            <a:stretch>
              <a:fillRect/>
            </a:stretch>
          </p:blipFill>
          <p:spPr>
            <a:xfrm>
              <a:off x="0" y="4661188"/>
              <a:ext cx="2316293" cy="2196812"/>
            </a:xfrm>
            <a:custGeom>
              <a:avLst/>
              <a:gdLst>
                <a:gd name="connsiteX0" fmla="*/ 0 w 2316293"/>
                <a:gd name="connsiteY0" fmla="*/ 0 h 2196812"/>
                <a:gd name="connsiteX1" fmla="*/ 2316293 w 2316293"/>
                <a:gd name="connsiteY1" fmla="*/ 0 h 2196812"/>
                <a:gd name="connsiteX2" fmla="*/ 2316293 w 2316293"/>
                <a:gd name="connsiteY2" fmla="*/ 2196812 h 2196812"/>
                <a:gd name="connsiteX3" fmla="*/ 0 w 2316293"/>
                <a:gd name="connsiteY3" fmla="*/ 2196812 h 2196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6293" h="2196812">
                  <a:moveTo>
                    <a:pt x="0" y="0"/>
                  </a:moveTo>
                  <a:lnTo>
                    <a:pt x="2316293" y="0"/>
                  </a:lnTo>
                  <a:lnTo>
                    <a:pt x="2316293" y="2196812"/>
                  </a:lnTo>
                  <a:lnTo>
                    <a:pt x="0" y="2196812"/>
                  </a:lnTo>
                  <a:close/>
                </a:path>
              </a:pathLst>
            </a:custGeom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E8872ED0-F7FB-7309-6465-830213E40C6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r="30587" b="45216"/>
            <a:stretch>
              <a:fillRect/>
            </a:stretch>
          </p:blipFill>
          <p:spPr>
            <a:xfrm>
              <a:off x="9504830" y="5478616"/>
              <a:ext cx="2687171" cy="1379384"/>
            </a:xfrm>
            <a:custGeom>
              <a:avLst/>
              <a:gdLst>
                <a:gd name="connsiteX0" fmla="*/ 0 w 2687171"/>
                <a:gd name="connsiteY0" fmla="*/ 0 h 1379384"/>
                <a:gd name="connsiteX1" fmla="*/ 2687171 w 2687171"/>
                <a:gd name="connsiteY1" fmla="*/ 0 h 1379384"/>
                <a:gd name="connsiteX2" fmla="*/ 2687171 w 2687171"/>
                <a:gd name="connsiteY2" fmla="*/ 1379384 h 1379384"/>
                <a:gd name="connsiteX3" fmla="*/ 0 w 2687171"/>
                <a:gd name="connsiteY3" fmla="*/ 1379384 h 1379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87171" h="1379384">
                  <a:moveTo>
                    <a:pt x="0" y="0"/>
                  </a:moveTo>
                  <a:lnTo>
                    <a:pt x="2687171" y="0"/>
                  </a:lnTo>
                  <a:lnTo>
                    <a:pt x="2687171" y="1379384"/>
                  </a:lnTo>
                  <a:lnTo>
                    <a:pt x="0" y="1379384"/>
                  </a:lnTo>
                  <a:close/>
                </a:path>
              </a:pathLst>
            </a:custGeom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E260746D-9790-A3AC-88CF-D60E41F75AA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r="53244"/>
            <a:stretch>
              <a:fillRect/>
            </a:stretch>
          </p:blipFill>
          <p:spPr>
            <a:xfrm>
              <a:off x="11143014" y="3322872"/>
              <a:ext cx="1048987" cy="2609314"/>
            </a:xfrm>
            <a:custGeom>
              <a:avLst/>
              <a:gdLst>
                <a:gd name="connsiteX0" fmla="*/ 0 w 1048987"/>
                <a:gd name="connsiteY0" fmla="*/ 0 h 2609314"/>
                <a:gd name="connsiteX1" fmla="*/ 1048987 w 1048987"/>
                <a:gd name="connsiteY1" fmla="*/ 0 h 2609314"/>
                <a:gd name="connsiteX2" fmla="*/ 1048987 w 1048987"/>
                <a:gd name="connsiteY2" fmla="*/ 2609314 h 2609314"/>
                <a:gd name="connsiteX3" fmla="*/ 0 w 1048987"/>
                <a:gd name="connsiteY3" fmla="*/ 2609314 h 2609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8987" h="2609314">
                  <a:moveTo>
                    <a:pt x="0" y="0"/>
                  </a:moveTo>
                  <a:lnTo>
                    <a:pt x="1048987" y="0"/>
                  </a:lnTo>
                  <a:lnTo>
                    <a:pt x="1048987" y="2609314"/>
                  </a:lnTo>
                  <a:lnTo>
                    <a:pt x="0" y="2609314"/>
                  </a:lnTo>
                  <a:close/>
                </a:path>
              </a:pathLst>
            </a:custGeom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0095A777-996C-BC22-33DD-FA8BC400837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 r="62224"/>
            <a:stretch>
              <a:fillRect/>
            </a:stretch>
          </p:blipFill>
          <p:spPr>
            <a:xfrm>
              <a:off x="11088850" y="1006954"/>
              <a:ext cx="1103150" cy="2164268"/>
            </a:xfrm>
            <a:custGeom>
              <a:avLst/>
              <a:gdLst>
                <a:gd name="connsiteX0" fmla="*/ 0 w 1103150"/>
                <a:gd name="connsiteY0" fmla="*/ 0 h 2164268"/>
                <a:gd name="connsiteX1" fmla="*/ 1103150 w 1103150"/>
                <a:gd name="connsiteY1" fmla="*/ 0 h 2164268"/>
                <a:gd name="connsiteX2" fmla="*/ 1103150 w 1103150"/>
                <a:gd name="connsiteY2" fmla="*/ 2164268 h 2164268"/>
                <a:gd name="connsiteX3" fmla="*/ 0 w 1103150"/>
                <a:gd name="connsiteY3" fmla="*/ 2164268 h 2164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3150" h="2164268">
                  <a:moveTo>
                    <a:pt x="0" y="0"/>
                  </a:moveTo>
                  <a:lnTo>
                    <a:pt x="1103150" y="0"/>
                  </a:lnTo>
                  <a:lnTo>
                    <a:pt x="1103150" y="2164268"/>
                  </a:lnTo>
                  <a:lnTo>
                    <a:pt x="0" y="2164268"/>
                  </a:lnTo>
                  <a:close/>
                </a:path>
              </a:pathLst>
            </a:custGeom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4D1BD974-AAB9-A847-D423-0547109374D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 t="50000" r="14173"/>
            <a:stretch>
              <a:fillRect/>
            </a:stretch>
          </p:blipFill>
          <p:spPr>
            <a:xfrm>
              <a:off x="9298436" y="0"/>
              <a:ext cx="2893564" cy="1112617"/>
            </a:xfrm>
            <a:custGeom>
              <a:avLst/>
              <a:gdLst>
                <a:gd name="connsiteX0" fmla="*/ 0 w 2893564"/>
                <a:gd name="connsiteY0" fmla="*/ 0 h 1112617"/>
                <a:gd name="connsiteX1" fmla="*/ 2893564 w 2893564"/>
                <a:gd name="connsiteY1" fmla="*/ 0 h 1112617"/>
                <a:gd name="connsiteX2" fmla="*/ 2893564 w 2893564"/>
                <a:gd name="connsiteY2" fmla="*/ 1112617 h 1112617"/>
                <a:gd name="connsiteX3" fmla="*/ 0 w 2893564"/>
                <a:gd name="connsiteY3" fmla="*/ 1112617 h 1112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3564" h="1112617">
                  <a:moveTo>
                    <a:pt x="0" y="0"/>
                  </a:moveTo>
                  <a:lnTo>
                    <a:pt x="2893564" y="0"/>
                  </a:lnTo>
                  <a:lnTo>
                    <a:pt x="2893564" y="1112617"/>
                  </a:lnTo>
                  <a:lnTo>
                    <a:pt x="0" y="1112617"/>
                  </a:lnTo>
                  <a:close/>
                </a:path>
              </a:pathLst>
            </a:custGeom>
          </p:spPr>
        </p:pic>
      </p:grp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341265AF-10D9-945D-A426-B8D49503438B}"/>
              </a:ext>
            </a:extLst>
          </p:cNvPr>
          <p:cNvSpPr/>
          <p:nvPr userDrawn="1"/>
        </p:nvSpPr>
        <p:spPr>
          <a:xfrm>
            <a:off x="483987" y="683287"/>
            <a:ext cx="11224025" cy="5768209"/>
          </a:xfrm>
          <a:custGeom>
            <a:avLst/>
            <a:gdLst>
              <a:gd name="connsiteX0" fmla="*/ 384223 w 11224025"/>
              <a:gd name="connsiteY0" fmla="*/ 0 h 5768209"/>
              <a:gd name="connsiteX1" fmla="*/ 653920 w 11224025"/>
              <a:gd name="connsiteY1" fmla="*/ 0 h 5768209"/>
              <a:gd name="connsiteX2" fmla="*/ 991551 w 11224025"/>
              <a:gd name="connsiteY2" fmla="*/ 0 h 5768209"/>
              <a:gd name="connsiteX3" fmla="*/ 1261248 w 11224025"/>
              <a:gd name="connsiteY3" fmla="*/ 0 h 5768209"/>
              <a:gd name="connsiteX4" fmla="*/ 2203797 w 11224025"/>
              <a:gd name="connsiteY4" fmla="*/ 0 h 5768209"/>
              <a:gd name="connsiteX5" fmla="*/ 2473495 w 11224025"/>
              <a:gd name="connsiteY5" fmla="*/ 0 h 5768209"/>
              <a:gd name="connsiteX6" fmla="*/ 2811125 w 11224025"/>
              <a:gd name="connsiteY6" fmla="*/ 0 h 5768209"/>
              <a:gd name="connsiteX7" fmla="*/ 3080823 w 11224025"/>
              <a:gd name="connsiteY7" fmla="*/ 0 h 5768209"/>
              <a:gd name="connsiteX8" fmla="*/ 3755593 w 11224025"/>
              <a:gd name="connsiteY8" fmla="*/ 0 h 5768209"/>
              <a:gd name="connsiteX9" fmla="*/ 4025291 w 11224025"/>
              <a:gd name="connsiteY9" fmla="*/ 0 h 5768209"/>
              <a:gd name="connsiteX10" fmla="*/ 4362921 w 11224025"/>
              <a:gd name="connsiteY10" fmla="*/ 0 h 5768209"/>
              <a:gd name="connsiteX11" fmla="*/ 4632619 w 11224025"/>
              <a:gd name="connsiteY11" fmla="*/ 0 h 5768209"/>
              <a:gd name="connsiteX12" fmla="*/ 5307389 w 11224025"/>
              <a:gd name="connsiteY12" fmla="*/ 0 h 5768209"/>
              <a:gd name="connsiteX13" fmla="*/ 5577087 w 11224025"/>
              <a:gd name="connsiteY13" fmla="*/ 0 h 5768209"/>
              <a:gd name="connsiteX14" fmla="*/ 5914717 w 11224025"/>
              <a:gd name="connsiteY14" fmla="*/ 0 h 5768209"/>
              <a:gd name="connsiteX15" fmla="*/ 6184415 w 11224025"/>
              <a:gd name="connsiteY15" fmla="*/ 0 h 5768209"/>
              <a:gd name="connsiteX16" fmla="*/ 6859185 w 11224025"/>
              <a:gd name="connsiteY16" fmla="*/ 0 h 5768209"/>
              <a:gd name="connsiteX17" fmla="*/ 7128883 w 11224025"/>
              <a:gd name="connsiteY17" fmla="*/ 0 h 5768209"/>
              <a:gd name="connsiteX18" fmla="*/ 7466513 w 11224025"/>
              <a:gd name="connsiteY18" fmla="*/ 0 h 5768209"/>
              <a:gd name="connsiteX19" fmla="*/ 7736211 w 11224025"/>
              <a:gd name="connsiteY19" fmla="*/ 0 h 5768209"/>
              <a:gd name="connsiteX20" fmla="*/ 8143203 w 11224025"/>
              <a:gd name="connsiteY20" fmla="*/ 0 h 5768209"/>
              <a:gd name="connsiteX21" fmla="*/ 8410981 w 11224025"/>
              <a:gd name="connsiteY21" fmla="*/ 0 h 5768209"/>
              <a:gd name="connsiteX22" fmla="*/ 8412900 w 11224025"/>
              <a:gd name="connsiteY22" fmla="*/ 0 h 5768209"/>
              <a:gd name="connsiteX23" fmla="*/ 8680679 w 11224025"/>
              <a:gd name="connsiteY23" fmla="*/ 0 h 5768209"/>
              <a:gd name="connsiteX24" fmla="*/ 8750531 w 11224025"/>
              <a:gd name="connsiteY24" fmla="*/ 0 h 5768209"/>
              <a:gd name="connsiteX25" fmla="*/ 9018309 w 11224025"/>
              <a:gd name="connsiteY25" fmla="*/ 0 h 5768209"/>
              <a:gd name="connsiteX26" fmla="*/ 9020228 w 11224025"/>
              <a:gd name="connsiteY26" fmla="*/ 0 h 5768209"/>
              <a:gd name="connsiteX27" fmla="*/ 9288007 w 11224025"/>
              <a:gd name="connsiteY27" fmla="*/ 0 h 5768209"/>
              <a:gd name="connsiteX28" fmla="*/ 9962777 w 11224025"/>
              <a:gd name="connsiteY28" fmla="*/ 0 h 5768209"/>
              <a:gd name="connsiteX29" fmla="*/ 10232475 w 11224025"/>
              <a:gd name="connsiteY29" fmla="*/ 0 h 5768209"/>
              <a:gd name="connsiteX30" fmla="*/ 10570105 w 11224025"/>
              <a:gd name="connsiteY30" fmla="*/ 0 h 5768209"/>
              <a:gd name="connsiteX31" fmla="*/ 10839803 w 11224025"/>
              <a:gd name="connsiteY31" fmla="*/ 0 h 5768209"/>
              <a:gd name="connsiteX32" fmla="*/ 11224025 w 11224025"/>
              <a:gd name="connsiteY32" fmla="*/ 384222 h 5768209"/>
              <a:gd name="connsiteX33" fmla="*/ 11224025 w 11224025"/>
              <a:gd name="connsiteY33" fmla="*/ 1570887 h 5768209"/>
              <a:gd name="connsiteX34" fmla="*/ 11224025 w 11224025"/>
              <a:gd name="connsiteY34" fmla="*/ 1849778 h 5768209"/>
              <a:gd name="connsiteX35" fmla="*/ 11224025 w 11224025"/>
              <a:gd name="connsiteY35" fmla="*/ 2757552 h 5768209"/>
              <a:gd name="connsiteX36" fmla="*/ 11224025 w 11224025"/>
              <a:gd name="connsiteY36" fmla="*/ 3036443 h 5768209"/>
              <a:gd name="connsiteX37" fmla="*/ 11224025 w 11224025"/>
              <a:gd name="connsiteY37" fmla="*/ 3944217 h 5768209"/>
              <a:gd name="connsiteX38" fmla="*/ 11224025 w 11224025"/>
              <a:gd name="connsiteY38" fmla="*/ 4223108 h 5768209"/>
              <a:gd name="connsiteX39" fmla="*/ 11224025 w 11224025"/>
              <a:gd name="connsiteY39" fmla="*/ 5409773 h 5768209"/>
              <a:gd name="connsiteX40" fmla="*/ 10847609 w 11224025"/>
              <a:gd name="connsiteY40" fmla="*/ 5716562 h 5768209"/>
              <a:gd name="connsiteX41" fmla="*/ 10842402 w 11224025"/>
              <a:gd name="connsiteY41" fmla="*/ 5768209 h 5768209"/>
              <a:gd name="connsiteX42" fmla="*/ 10567506 w 11224025"/>
              <a:gd name="connsiteY42" fmla="*/ 5768209 h 5768209"/>
              <a:gd name="connsiteX43" fmla="*/ 10235074 w 11224025"/>
              <a:gd name="connsiteY43" fmla="*/ 5768209 h 5768209"/>
              <a:gd name="connsiteX44" fmla="*/ 9960178 w 11224025"/>
              <a:gd name="connsiteY44" fmla="*/ 5768209 h 5768209"/>
              <a:gd name="connsiteX45" fmla="*/ 9290606 w 11224025"/>
              <a:gd name="connsiteY45" fmla="*/ 5768209 h 5768209"/>
              <a:gd name="connsiteX46" fmla="*/ 9022827 w 11224025"/>
              <a:gd name="connsiteY46" fmla="*/ 5768209 h 5768209"/>
              <a:gd name="connsiteX47" fmla="*/ 9015710 w 11224025"/>
              <a:gd name="connsiteY47" fmla="*/ 5768209 h 5768209"/>
              <a:gd name="connsiteX48" fmla="*/ 8747931 w 11224025"/>
              <a:gd name="connsiteY48" fmla="*/ 5768209 h 5768209"/>
              <a:gd name="connsiteX49" fmla="*/ 8683278 w 11224025"/>
              <a:gd name="connsiteY49" fmla="*/ 5768209 h 5768209"/>
              <a:gd name="connsiteX50" fmla="*/ 8415499 w 11224025"/>
              <a:gd name="connsiteY50" fmla="*/ 5768209 h 5768209"/>
              <a:gd name="connsiteX51" fmla="*/ 8408382 w 11224025"/>
              <a:gd name="connsiteY51" fmla="*/ 5768209 h 5768209"/>
              <a:gd name="connsiteX52" fmla="*/ 8140603 w 11224025"/>
              <a:gd name="connsiteY52" fmla="*/ 5768209 h 5768209"/>
              <a:gd name="connsiteX53" fmla="*/ 7738810 w 11224025"/>
              <a:gd name="connsiteY53" fmla="*/ 5768209 h 5768209"/>
              <a:gd name="connsiteX54" fmla="*/ 7471031 w 11224025"/>
              <a:gd name="connsiteY54" fmla="*/ 5768209 h 5768209"/>
              <a:gd name="connsiteX55" fmla="*/ 7463914 w 11224025"/>
              <a:gd name="connsiteY55" fmla="*/ 5768209 h 5768209"/>
              <a:gd name="connsiteX56" fmla="*/ 7196135 w 11224025"/>
              <a:gd name="connsiteY56" fmla="*/ 5768209 h 5768209"/>
              <a:gd name="connsiteX57" fmla="*/ 7131482 w 11224025"/>
              <a:gd name="connsiteY57" fmla="*/ 5768209 h 5768209"/>
              <a:gd name="connsiteX58" fmla="*/ 6863703 w 11224025"/>
              <a:gd name="connsiteY58" fmla="*/ 5768209 h 5768209"/>
              <a:gd name="connsiteX59" fmla="*/ 6856586 w 11224025"/>
              <a:gd name="connsiteY59" fmla="*/ 5768209 h 5768209"/>
              <a:gd name="connsiteX60" fmla="*/ 6588807 w 11224025"/>
              <a:gd name="connsiteY60" fmla="*/ 5768209 h 5768209"/>
              <a:gd name="connsiteX61" fmla="*/ 6187014 w 11224025"/>
              <a:gd name="connsiteY61" fmla="*/ 5768209 h 5768209"/>
              <a:gd name="connsiteX62" fmla="*/ 5919235 w 11224025"/>
              <a:gd name="connsiteY62" fmla="*/ 5768209 h 5768209"/>
              <a:gd name="connsiteX63" fmla="*/ 5912118 w 11224025"/>
              <a:gd name="connsiteY63" fmla="*/ 5768209 h 5768209"/>
              <a:gd name="connsiteX64" fmla="*/ 5644339 w 11224025"/>
              <a:gd name="connsiteY64" fmla="*/ 5768209 h 5768209"/>
              <a:gd name="connsiteX65" fmla="*/ 5579686 w 11224025"/>
              <a:gd name="connsiteY65" fmla="*/ 5768209 h 5768209"/>
              <a:gd name="connsiteX66" fmla="*/ 5311907 w 11224025"/>
              <a:gd name="connsiteY66" fmla="*/ 5768209 h 5768209"/>
              <a:gd name="connsiteX67" fmla="*/ 5304790 w 11224025"/>
              <a:gd name="connsiteY67" fmla="*/ 5768209 h 5768209"/>
              <a:gd name="connsiteX68" fmla="*/ 5037011 w 11224025"/>
              <a:gd name="connsiteY68" fmla="*/ 5768209 h 5768209"/>
              <a:gd name="connsiteX69" fmla="*/ 4635218 w 11224025"/>
              <a:gd name="connsiteY69" fmla="*/ 5768209 h 5768209"/>
              <a:gd name="connsiteX70" fmla="*/ 4367439 w 11224025"/>
              <a:gd name="connsiteY70" fmla="*/ 5768209 h 5768209"/>
              <a:gd name="connsiteX71" fmla="*/ 4360322 w 11224025"/>
              <a:gd name="connsiteY71" fmla="*/ 5768209 h 5768209"/>
              <a:gd name="connsiteX72" fmla="*/ 4092543 w 11224025"/>
              <a:gd name="connsiteY72" fmla="*/ 5768209 h 5768209"/>
              <a:gd name="connsiteX73" fmla="*/ 4027890 w 11224025"/>
              <a:gd name="connsiteY73" fmla="*/ 5768209 h 5768209"/>
              <a:gd name="connsiteX74" fmla="*/ 3760111 w 11224025"/>
              <a:gd name="connsiteY74" fmla="*/ 5768209 h 5768209"/>
              <a:gd name="connsiteX75" fmla="*/ 3752994 w 11224025"/>
              <a:gd name="connsiteY75" fmla="*/ 5768209 h 5768209"/>
              <a:gd name="connsiteX76" fmla="*/ 3485215 w 11224025"/>
              <a:gd name="connsiteY76" fmla="*/ 5768209 h 5768209"/>
              <a:gd name="connsiteX77" fmla="*/ 3083422 w 11224025"/>
              <a:gd name="connsiteY77" fmla="*/ 5768209 h 5768209"/>
              <a:gd name="connsiteX78" fmla="*/ 2815643 w 11224025"/>
              <a:gd name="connsiteY78" fmla="*/ 5768209 h 5768209"/>
              <a:gd name="connsiteX79" fmla="*/ 2808526 w 11224025"/>
              <a:gd name="connsiteY79" fmla="*/ 5768209 h 5768209"/>
              <a:gd name="connsiteX80" fmla="*/ 2540747 w 11224025"/>
              <a:gd name="connsiteY80" fmla="*/ 5768209 h 5768209"/>
              <a:gd name="connsiteX81" fmla="*/ 2476095 w 11224025"/>
              <a:gd name="connsiteY81" fmla="*/ 5768209 h 5768209"/>
              <a:gd name="connsiteX82" fmla="*/ 2208316 w 11224025"/>
              <a:gd name="connsiteY82" fmla="*/ 5768209 h 5768209"/>
              <a:gd name="connsiteX83" fmla="*/ 2201199 w 11224025"/>
              <a:gd name="connsiteY83" fmla="*/ 5768209 h 5768209"/>
              <a:gd name="connsiteX84" fmla="*/ 1933420 w 11224025"/>
              <a:gd name="connsiteY84" fmla="*/ 5768209 h 5768209"/>
              <a:gd name="connsiteX85" fmla="*/ 1263847 w 11224025"/>
              <a:gd name="connsiteY85" fmla="*/ 5768209 h 5768209"/>
              <a:gd name="connsiteX86" fmla="*/ 988951 w 11224025"/>
              <a:gd name="connsiteY86" fmla="*/ 5768209 h 5768209"/>
              <a:gd name="connsiteX87" fmla="*/ 656519 w 11224025"/>
              <a:gd name="connsiteY87" fmla="*/ 5768209 h 5768209"/>
              <a:gd name="connsiteX88" fmla="*/ 381623 w 11224025"/>
              <a:gd name="connsiteY88" fmla="*/ 5768209 h 5768209"/>
              <a:gd name="connsiteX89" fmla="*/ 376417 w 11224025"/>
              <a:gd name="connsiteY89" fmla="*/ 5716562 h 5768209"/>
              <a:gd name="connsiteX90" fmla="*/ 0 w 11224025"/>
              <a:gd name="connsiteY90" fmla="*/ 5409773 h 5768209"/>
              <a:gd name="connsiteX91" fmla="*/ 0 w 11224025"/>
              <a:gd name="connsiteY91" fmla="*/ 4223108 h 5768209"/>
              <a:gd name="connsiteX92" fmla="*/ 0 w 11224025"/>
              <a:gd name="connsiteY92" fmla="*/ 3944217 h 5768209"/>
              <a:gd name="connsiteX93" fmla="*/ 0 w 11224025"/>
              <a:gd name="connsiteY93" fmla="*/ 3036443 h 5768209"/>
              <a:gd name="connsiteX94" fmla="*/ 0 w 11224025"/>
              <a:gd name="connsiteY94" fmla="*/ 2757552 h 5768209"/>
              <a:gd name="connsiteX95" fmla="*/ 0 w 11224025"/>
              <a:gd name="connsiteY95" fmla="*/ 1849778 h 5768209"/>
              <a:gd name="connsiteX96" fmla="*/ 0 w 11224025"/>
              <a:gd name="connsiteY96" fmla="*/ 384222 h 5768209"/>
              <a:gd name="connsiteX97" fmla="*/ 384223 w 11224025"/>
              <a:gd name="connsiteY97" fmla="*/ 0 h 5768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11224025" h="5768209">
                <a:moveTo>
                  <a:pt x="384223" y="0"/>
                </a:moveTo>
                <a:lnTo>
                  <a:pt x="653920" y="0"/>
                </a:lnTo>
                <a:lnTo>
                  <a:pt x="991551" y="0"/>
                </a:lnTo>
                <a:lnTo>
                  <a:pt x="1261248" y="0"/>
                </a:lnTo>
                <a:lnTo>
                  <a:pt x="2203797" y="0"/>
                </a:lnTo>
                <a:lnTo>
                  <a:pt x="2473495" y="0"/>
                </a:lnTo>
                <a:lnTo>
                  <a:pt x="2811125" y="0"/>
                </a:lnTo>
                <a:lnTo>
                  <a:pt x="3080823" y="0"/>
                </a:lnTo>
                <a:lnTo>
                  <a:pt x="3755593" y="0"/>
                </a:lnTo>
                <a:lnTo>
                  <a:pt x="4025291" y="0"/>
                </a:lnTo>
                <a:lnTo>
                  <a:pt x="4362921" y="0"/>
                </a:lnTo>
                <a:lnTo>
                  <a:pt x="4632619" y="0"/>
                </a:lnTo>
                <a:lnTo>
                  <a:pt x="5307389" y="0"/>
                </a:lnTo>
                <a:lnTo>
                  <a:pt x="5577087" y="0"/>
                </a:lnTo>
                <a:lnTo>
                  <a:pt x="5914717" y="0"/>
                </a:lnTo>
                <a:lnTo>
                  <a:pt x="6184415" y="0"/>
                </a:lnTo>
                <a:lnTo>
                  <a:pt x="6859185" y="0"/>
                </a:lnTo>
                <a:lnTo>
                  <a:pt x="7128883" y="0"/>
                </a:lnTo>
                <a:lnTo>
                  <a:pt x="7466513" y="0"/>
                </a:lnTo>
                <a:lnTo>
                  <a:pt x="7736211" y="0"/>
                </a:lnTo>
                <a:lnTo>
                  <a:pt x="8143203" y="0"/>
                </a:lnTo>
                <a:lnTo>
                  <a:pt x="8410981" y="0"/>
                </a:lnTo>
                <a:lnTo>
                  <a:pt x="8412900" y="0"/>
                </a:lnTo>
                <a:lnTo>
                  <a:pt x="8680679" y="0"/>
                </a:lnTo>
                <a:lnTo>
                  <a:pt x="8750531" y="0"/>
                </a:lnTo>
                <a:lnTo>
                  <a:pt x="9018309" y="0"/>
                </a:lnTo>
                <a:lnTo>
                  <a:pt x="9020228" y="0"/>
                </a:lnTo>
                <a:lnTo>
                  <a:pt x="9288007" y="0"/>
                </a:lnTo>
                <a:lnTo>
                  <a:pt x="9962777" y="0"/>
                </a:lnTo>
                <a:lnTo>
                  <a:pt x="10232475" y="0"/>
                </a:lnTo>
                <a:lnTo>
                  <a:pt x="10570105" y="0"/>
                </a:lnTo>
                <a:lnTo>
                  <a:pt x="10839803" y="0"/>
                </a:lnTo>
                <a:cubicBezTo>
                  <a:pt x="10839803" y="212201"/>
                  <a:pt x="11011825" y="384222"/>
                  <a:pt x="11224025" y="384222"/>
                </a:cubicBezTo>
                <a:lnTo>
                  <a:pt x="11224025" y="1570887"/>
                </a:lnTo>
                <a:lnTo>
                  <a:pt x="11224025" y="1849778"/>
                </a:lnTo>
                <a:lnTo>
                  <a:pt x="11224025" y="2757552"/>
                </a:lnTo>
                <a:lnTo>
                  <a:pt x="11224025" y="3036443"/>
                </a:lnTo>
                <a:lnTo>
                  <a:pt x="11224025" y="3944217"/>
                </a:lnTo>
                <a:lnTo>
                  <a:pt x="11224025" y="4223108"/>
                </a:lnTo>
                <a:lnTo>
                  <a:pt x="11224025" y="5409773"/>
                </a:lnTo>
                <a:cubicBezTo>
                  <a:pt x="11038351" y="5409773"/>
                  <a:pt x="10883436" y="5541478"/>
                  <a:pt x="10847609" y="5716562"/>
                </a:cubicBezTo>
                <a:lnTo>
                  <a:pt x="10842402" y="5768209"/>
                </a:lnTo>
                <a:lnTo>
                  <a:pt x="10567506" y="5768209"/>
                </a:lnTo>
                <a:lnTo>
                  <a:pt x="10235074" y="5768209"/>
                </a:lnTo>
                <a:lnTo>
                  <a:pt x="9960178" y="5768209"/>
                </a:lnTo>
                <a:lnTo>
                  <a:pt x="9290606" y="5768209"/>
                </a:lnTo>
                <a:lnTo>
                  <a:pt x="9022827" y="5768209"/>
                </a:lnTo>
                <a:lnTo>
                  <a:pt x="9015710" y="5768209"/>
                </a:lnTo>
                <a:lnTo>
                  <a:pt x="8747931" y="5768209"/>
                </a:lnTo>
                <a:lnTo>
                  <a:pt x="8683278" y="5768209"/>
                </a:lnTo>
                <a:lnTo>
                  <a:pt x="8415499" y="5768209"/>
                </a:lnTo>
                <a:lnTo>
                  <a:pt x="8408382" y="5768209"/>
                </a:lnTo>
                <a:lnTo>
                  <a:pt x="8140603" y="5768209"/>
                </a:lnTo>
                <a:lnTo>
                  <a:pt x="7738810" y="5768209"/>
                </a:lnTo>
                <a:lnTo>
                  <a:pt x="7471031" y="5768209"/>
                </a:lnTo>
                <a:lnTo>
                  <a:pt x="7463914" y="5768209"/>
                </a:lnTo>
                <a:lnTo>
                  <a:pt x="7196135" y="5768209"/>
                </a:lnTo>
                <a:lnTo>
                  <a:pt x="7131482" y="5768209"/>
                </a:lnTo>
                <a:lnTo>
                  <a:pt x="6863703" y="5768209"/>
                </a:lnTo>
                <a:lnTo>
                  <a:pt x="6856586" y="5768209"/>
                </a:lnTo>
                <a:lnTo>
                  <a:pt x="6588807" y="5768209"/>
                </a:lnTo>
                <a:lnTo>
                  <a:pt x="6187014" y="5768209"/>
                </a:lnTo>
                <a:lnTo>
                  <a:pt x="5919235" y="5768209"/>
                </a:lnTo>
                <a:lnTo>
                  <a:pt x="5912118" y="5768209"/>
                </a:lnTo>
                <a:lnTo>
                  <a:pt x="5644339" y="5768209"/>
                </a:lnTo>
                <a:lnTo>
                  <a:pt x="5579686" y="5768209"/>
                </a:lnTo>
                <a:lnTo>
                  <a:pt x="5311907" y="5768209"/>
                </a:lnTo>
                <a:lnTo>
                  <a:pt x="5304790" y="5768209"/>
                </a:lnTo>
                <a:lnTo>
                  <a:pt x="5037011" y="5768209"/>
                </a:lnTo>
                <a:lnTo>
                  <a:pt x="4635218" y="5768209"/>
                </a:lnTo>
                <a:lnTo>
                  <a:pt x="4367439" y="5768209"/>
                </a:lnTo>
                <a:lnTo>
                  <a:pt x="4360322" y="5768209"/>
                </a:lnTo>
                <a:lnTo>
                  <a:pt x="4092543" y="5768209"/>
                </a:lnTo>
                <a:lnTo>
                  <a:pt x="4027890" y="5768209"/>
                </a:lnTo>
                <a:lnTo>
                  <a:pt x="3760111" y="5768209"/>
                </a:lnTo>
                <a:lnTo>
                  <a:pt x="3752994" y="5768209"/>
                </a:lnTo>
                <a:lnTo>
                  <a:pt x="3485215" y="5768209"/>
                </a:lnTo>
                <a:lnTo>
                  <a:pt x="3083422" y="5768209"/>
                </a:lnTo>
                <a:lnTo>
                  <a:pt x="2815643" y="5768209"/>
                </a:lnTo>
                <a:lnTo>
                  <a:pt x="2808526" y="5768209"/>
                </a:lnTo>
                <a:lnTo>
                  <a:pt x="2540747" y="5768209"/>
                </a:lnTo>
                <a:lnTo>
                  <a:pt x="2476095" y="5768209"/>
                </a:lnTo>
                <a:lnTo>
                  <a:pt x="2208316" y="5768209"/>
                </a:lnTo>
                <a:lnTo>
                  <a:pt x="2201199" y="5768209"/>
                </a:lnTo>
                <a:lnTo>
                  <a:pt x="1933420" y="5768209"/>
                </a:lnTo>
                <a:lnTo>
                  <a:pt x="1263847" y="5768209"/>
                </a:lnTo>
                <a:lnTo>
                  <a:pt x="988951" y="5768209"/>
                </a:lnTo>
                <a:lnTo>
                  <a:pt x="656519" y="5768209"/>
                </a:lnTo>
                <a:lnTo>
                  <a:pt x="381623" y="5768209"/>
                </a:lnTo>
                <a:lnTo>
                  <a:pt x="376417" y="5716562"/>
                </a:lnTo>
                <a:cubicBezTo>
                  <a:pt x="340590" y="5541478"/>
                  <a:pt x="185676" y="5409773"/>
                  <a:pt x="0" y="5409773"/>
                </a:cubicBezTo>
                <a:lnTo>
                  <a:pt x="0" y="4223108"/>
                </a:lnTo>
                <a:lnTo>
                  <a:pt x="0" y="3944217"/>
                </a:lnTo>
                <a:lnTo>
                  <a:pt x="0" y="3036443"/>
                </a:lnTo>
                <a:lnTo>
                  <a:pt x="0" y="2757552"/>
                </a:lnTo>
                <a:lnTo>
                  <a:pt x="0" y="1849778"/>
                </a:lnTo>
                <a:lnTo>
                  <a:pt x="0" y="384222"/>
                </a:lnTo>
                <a:cubicBezTo>
                  <a:pt x="212201" y="384222"/>
                  <a:pt x="384223" y="212201"/>
                  <a:pt x="384223" y="0"/>
                </a:cubicBezTo>
                <a:close/>
              </a:path>
            </a:pathLst>
          </a:custGeom>
          <a:solidFill>
            <a:schemeClr val="bg1">
              <a:alpha val="77000"/>
            </a:schemeClr>
          </a:solidFill>
          <a:ln w="25400">
            <a:solidFill>
              <a:srgbClr val="1F837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398523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826603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25673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046E6AA-377C-56FD-64A4-AE18C951D5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0EAFEFC-24F5-2A18-C9DB-0E53B8834F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16148F-12AA-F0A5-1928-7D00D57720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9F0FAC-1962-4DE7-8680-C8D4CE7610CB}" type="datetimeFigureOut">
              <a:rPr lang="zh-CN" altLang="en-US" smtClean="0"/>
              <a:t>2024/1/16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597C811-CBA5-492E-31FF-05DBA335C8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1FE8204-720A-D314-3353-F9A50B55E1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78F9D2-58CA-4F3F-9F54-E52BE3F557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3801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" name="任意多边形: 形状 1678">
            <a:extLst>
              <a:ext uri="{FF2B5EF4-FFF2-40B4-BE49-F238E27FC236}">
                <a16:creationId xmlns:a16="http://schemas.microsoft.com/office/drawing/2014/main" id="{EA0E6955-420E-2766-F243-43A527A1D9E1}"/>
              </a:ext>
            </a:extLst>
          </p:cNvPr>
          <p:cNvSpPr/>
          <p:nvPr/>
        </p:nvSpPr>
        <p:spPr>
          <a:xfrm>
            <a:off x="1713485" y="1737989"/>
            <a:ext cx="8765031" cy="2593543"/>
          </a:xfrm>
          <a:custGeom>
            <a:avLst/>
            <a:gdLst>
              <a:gd name="connsiteX0" fmla="*/ 350199 w 6801949"/>
              <a:gd name="connsiteY0" fmla="*/ 0 h 2012674"/>
              <a:gd name="connsiteX1" fmla="*/ 2008648 w 6801949"/>
              <a:gd name="connsiteY1" fmla="*/ 0 h 2012674"/>
              <a:gd name="connsiteX2" fmla="*/ 4793301 w 6801949"/>
              <a:gd name="connsiteY2" fmla="*/ 0 h 2012674"/>
              <a:gd name="connsiteX3" fmla="*/ 6451750 w 6801949"/>
              <a:gd name="connsiteY3" fmla="*/ 0 h 2012674"/>
              <a:gd name="connsiteX4" fmla="*/ 6801949 w 6801949"/>
              <a:gd name="connsiteY4" fmla="*/ 350199 h 2012674"/>
              <a:gd name="connsiteX5" fmla="*/ 6801949 w 6801949"/>
              <a:gd name="connsiteY5" fmla="*/ 1685978 h 2012674"/>
              <a:gd name="connsiteX6" fmla="*/ 6458865 w 6801949"/>
              <a:gd name="connsiteY6" fmla="*/ 1965600 h 2012674"/>
              <a:gd name="connsiteX7" fmla="*/ 6454119 w 6801949"/>
              <a:gd name="connsiteY7" fmla="*/ 2012674 h 2012674"/>
              <a:gd name="connsiteX8" fmla="*/ 4795670 w 6801949"/>
              <a:gd name="connsiteY8" fmla="*/ 2012674 h 2012674"/>
              <a:gd name="connsiteX9" fmla="*/ 2006279 w 6801949"/>
              <a:gd name="connsiteY9" fmla="*/ 2012674 h 2012674"/>
              <a:gd name="connsiteX10" fmla="*/ 347830 w 6801949"/>
              <a:gd name="connsiteY10" fmla="*/ 2012674 h 2012674"/>
              <a:gd name="connsiteX11" fmla="*/ 343085 w 6801949"/>
              <a:gd name="connsiteY11" fmla="*/ 1965600 h 2012674"/>
              <a:gd name="connsiteX12" fmla="*/ 0 w 6801949"/>
              <a:gd name="connsiteY12" fmla="*/ 1685978 h 2012674"/>
              <a:gd name="connsiteX13" fmla="*/ 0 w 6801949"/>
              <a:gd name="connsiteY13" fmla="*/ 350199 h 2012674"/>
              <a:gd name="connsiteX14" fmla="*/ 350199 w 6801949"/>
              <a:gd name="connsiteY14" fmla="*/ 0 h 2012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801949" h="2012674">
                <a:moveTo>
                  <a:pt x="350199" y="0"/>
                </a:moveTo>
                <a:lnTo>
                  <a:pt x="2008648" y="0"/>
                </a:lnTo>
                <a:lnTo>
                  <a:pt x="4793301" y="0"/>
                </a:lnTo>
                <a:lnTo>
                  <a:pt x="6451750" y="0"/>
                </a:lnTo>
                <a:cubicBezTo>
                  <a:pt x="6451750" y="193410"/>
                  <a:pt x="6608539" y="350199"/>
                  <a:pt x="6801949" y="350199"/>
                </a:cubicBezTo>
                <a:lnTo>
                  <a:pt x="6801949" y="1685978"/>
                </a:lnTo>
                <a:cubicBezTo>
                  <a:pt x="6632716" y="1685978"/>
                  <a:pt x="6491519" y="1806020"/>
                  <a:pt x="6458865" y="1965600"/>
                </a:cubicBezTo>
                <a:lnTo>
                  <a:pt x="6454119" y="2012674"/>
                </a:lnTo>
                <a:lnTo>
                  <a:pt x="4795670" y="2012674"/>
                </a:lnTo>
                <a:lnTo>
                  <a:pt x="2006279" y="2012674"/>
                </a:lnTo>
                <a:lnTo>
                  <a:pt x="347830" y="2012674"/>
                </a:lnTo>
                <a:lnTo>
                  <a:pt x="343085" y="1965600"/>
                </a:lnTo>
                <a:cubicBezTo>
                  <a:pt x="310430" y="1806020"/>
                  <a:pt x="169234" y="1685978"/>
                  <a:pt x="0" y="1685978"/>
                </a:cubicBezTo>
                <a:lnTo>
                  <a:pt x="0" y="350199"/>
                </a:lnTo>
                <a:cubicBezTo>
                  <a:pt x="193410" y="350199"/>
                  <a:pt x="350199" y="193410"/>
                  <a:pt x="350199" y="0"/>
                </a:cubicBezTo>
                <a:close/>
              </a:path>
            </a:pathLst>
          </a:custGeom>
          <a:noFill/>
          <a:ln w="254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98" name="文本框 1897">
            <a:extLst>
              <a:ext uri="{FF2B5EF4-FFF2-40B4-BE49-F238E27FC236}">
                <a16:creationId xmlns:a16="http://schemas.microsoft.com/office/drawing/2014/main" id="{F2DA0834-D18E-1C1A-56CE-A355843F67BA}"/>
              </a:ext>
            </a:extLst>
          </p:cNvPr>
          <p:cNvSpPr txBox="1"/>
          <p:nvPr/>
        </p:nvSpPr>
        <p:spPr>
          <a:xfrm>
            <a:off x="2255846" y="2036458"/>
            <a:ext cx="768030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rgbClr val="1F837B"/>
                </a:solidFill>
                <a:latin typeface="猫啃网风雅宋" panose="02020700000000000000" pitchFamily="18" charset="-122"/>
                <a:ea typeface="猫啃网风雅宋" panose="02020700000000000000" pitchFamily="18" charset="-122"/>
                <a:cs typeface="+mn-ea"/>
                <a:sym typeface="+mn-lt"/>
              </a:rPr>
              <a:t>文艺风工作总结报告</a:t>
            </a: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E44E7296-FDB4-B8B6-4855-6CE8D8D7A779}"/>
              </a:ext>
            </a:extLst>
          </p:cNvPr>
          <p:cNvSpPr/>
          <p:nvPr/>
        </p:nvSpPr>
        <p:spPr>
          <a:xfrm>
            <a:off x="1713485" y="1520457"/>
            <a:ext cx="8765031" cy="2593543"/>
          </a:xfrm>
          <a:custGeom>
            <a:avLst/>
            <a:gdLst>
              <a:gd name="connsiteX0" fmla="*/ 350199 w 6801949"/>
              <a:gd name="connsiteY0" fmla="*/ 0 h 2012674"/>
              <a:gd name="connsiteX1" fmla="*/ 2008648 w 6801949"/>
              <a:gd name="connsiteY1" fmla="*/ 0 h 2012674"/>
              <a:gd name="connsiteX2" fmla="*/ 4793301 w 6801949"/>
              <a:gd name="connsiteY2" fmla="*/ 0 h 2012674"/>
              <a:gd name="connsiteX3" fmla="*/ 6451750 w 6801949"/>
              <a:gd name="connsiteY3" fmla="*/ 0 h 2012674"/>
              <a:gd name="connsiteX4" fmla="*/ 6801949 w 6801949"/>
              <a:gd name="connsiteY4" fmla="*/ 350199 h 2012674"/>
              <a:gd name="connsiteX5" fmla="*/ 6801949 w 6801949"/>
              <a:gd name="connsiteY5" fmla="*/ 1685978 h 2012674"/>
              <a:gd name="connsiteX6" fmla="*/ 6458865 w 6801949"/>
              <a:gd name="connsiteY6" fmla="*/ 1965600 h 2012674"/>
              <a:gd name="connsiteX7" fmla="*/ 6454119 w 6801949"/>
              <a:gd name="connsiteY7" fmla="*/ 2012674 h 2012674"/>
              <a:gd name="connsiteX8" fmla="*/ 4795670 w 6801949"/>
              <a:gd name="connsiteY8" fmla="*/ 2012674 h 2012674"/>
              <a:gd name="connsiteX9" fmla="*/ 2006279 w 6801949"/>
              <a:gd name="connsiteY9" fmla="*/ 2012674 h 2012674"/>
              <a:gd name="connsiteX10" fmla="*/ 347830 w 6801949"/>
              <a:gd name="connsiteY10" fmla="*/ 2012674 h 2012674"/>
              <a:gd name="connsiteX11" fmla="*/ 343085 w 6801949"/>
              <a:gd name="connsiteY11" fmla="*/ 1965600 h 2012674"/>
              <a:gd name="connsiteX12" fmla="*/ 0 w 6801949"/>
              <a:gd name="connsiteY12" fmla="*/ 1685978 h 2012674"/>
              <a:gd name="connsiteX13" fmla="*/ 0 w 6801949"/>
              <a:gd name="connsiteY13" fmla="*/ 350199 h 2012674"/>
              <a:gd name="connsiteX14" fmla="*/ 350199 w 6801949"/>
              <a:gd name="connsiteY14" fmla="*/ 0 h 2012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801949" h="2012674">
                <a:moveTo>
                  <a:pt x="350199" y="0"/>
                </a:moveTo>
                <a:lnTo>
                  <a:pt x="2008648" y="0"/>
                </a:lnTo>
                <a:lnTo>
                  <a:pt x="4793301" y="0"/>
                </a:lnTo>
                <a:lnTo>
                  <a:pt x="6451750" y="0"/>
                </a:lnTo>
                <a:cubicBezTo>
                  <a:pt x="6451750" y="193410"/>
                  <a:pt x="6608539" y="350199"/>
                  <a:pt x="6801949" y="350199"/>
                </a:cubicBezTo>
                <a:lnTo>
                  <a:pt x="6801949" y="1685978"/>
                </a:lnTo>
                <a:cubicBezTo>
                  <a:pt x="6632716" y="1685978"/>
                  <a:pt x="6491519" y="1806020"/>
                  <a:pt x="6458865" y="1965600"/>
                </a:cubicBezTo>
                <a:lnTo>
                  <a:pt x="6454119" y="2012674"/>
                </a:lnTo>
                <a:lnTo>
                  <a:pt x="4795670" y="2012674"/>
                </a:lnTo>
                <a:lnTo>
                  <a:pt x="2006279" y="2012674"/>
                </a:lnTo>
                <a:lnTo>
                  <a:pt x="347830" y="2012674"/>
                </a:lnTo>
                <a:lnTo>
                  <a:pt x="343085" y="1965600"/>
                </a:lnTo>
                <a:cubicBezTo>
                  <a:pt x="310430" y="1806020"/>
                  <a:pt x="169234" y="1685978"/>
                  <a:pt x="0" y="1685978"/>
                </a:cubicBezTo>
                <a:lnTo>
                  <a:pt x="0" y="350199"/>
                </a:lnTo>
                <a:cubicBezTo>
                  <a:pt x="193410" y="350199"/>
                  <a:pt x="350199" y="193410"/>
                  <a:pt x="350199" y="0"/>
                </a:cubicBezTo>
                <a:close/>
              </a:path>
            </a:pathLst>
          </a:custGeom>
          <a:noFill/>
          <a:ln w="12700">
            <a:solidFill>
              <a:srgbClr val="1F837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B3A00DB0-9C0E-DDB9-C7C2-681264C837C3}"/>
              </a:ext>
            </a:extLst>
          </p:cNvPr>
          <p:cNvSpPr txBox="1"/>
          <p:nvPr/>
        </p:nvSpPr>
        <p:spPr>
          <a:xfrm>
            <a:off x="1924836" y="4578979"/>
            <a:ext cx="835079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CE132E4-77FC-667F-01AB-BDF6D97AFC58}"/>
              </a:ext>
            </a:extLst>
          </p:cNvPr>
          <p:cNvGrpSpPr/>
          <p:nvPr/>
        </p:nvGrpSpPr>
        <p:grpSpPr>
          <a:xfrm>
            <a:off x="3594313" y="5295436"/>
            <a:ext cx="5019087" cy="421776"/>
            <a:chOff x="3483450" y="5345450"/>
            <a:chExt cx="5019087" cy="421776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C3022B42-8F6E-3545-C2E9-EE49B607E042}"/>
                </a:ext>
              </a:extLst>
            </p:cNvPr>
            <p:cNvSpPr/>
            <p:nvPr/>
          </p:nvSpPr>
          <p:spPr>
            <a:xfrm>
              <a:off x="6090906" y="5345450"/>
              <a:ext cx="2411631" cy="421776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rgbClr val="1F837B"/>
            </a:solidFill>
            <a:ln w="25400">
              <a:solidFill>
                <a:srgbClr val="1F837B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3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578557E-99C5-5646-CF51-F41DF296E88D}"/>
                </a:ext>
              </a:extLst>
            </p:cNvPr>
            <p:cNvSpPr/>
            <p:nvPr/>
          </p:nvSpPr>
          <p:spPr>
            <a:xfrm>
              <a:off x="3483450" y="5345450"/>
              <a:ext cx="2411631" cy="421776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rgbClr val="1F837B"/>
            </a:solidFill>
            <a:ln w="25400">
              <a:solidFill>
                <a:srgbClr val="1F837B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3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16029BB6-66D5-FE04-885F-76E2CBA1CFF3}"/>
                </a:ext>
              </a:extLst>
            </p:cNvPr>
            <p:cNvGrpSpPr/>
            <p:nvPr/>
          </p:nvGrpSpPr>
          <p:grpSpPr>
            <a:xfrm>
              <a:off x="3730343" y="5402449"/>
              <a:ext cx="4454809" cy="307778"/>
              <a:chOff x="4265781" y="5868700"/>
              <a:chExt cx="2404847" cy="307778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F88B1970-FA16-C029-3309-05B362CB4E68}"/>
                  </a:ext>
                </a:extLst>
              </p:cNvPr>
              <p:cNvSpPr txBox="1"/>
              <p:nvPr/>
            </p:nvSpPr>
            <p:spPr>
              <a:xfrm>
                <a:off x="4265781" y="5868701"/>
                <a:ext cx="110659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4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汇报人：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模板网</a:t>
                </a: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F4EA4B6E-7C9A-05D9-6F31-F731A60B443D}"/>
                  </a:ext>
                </a:extLst>
              </p:cNvPr>
              <p:cNvSpPr txBox="1"/>
              <p:nvPr/>
            </p:nvSpPr>
            <p:spPr>
              <a:xfrm>
                <a:off x="5707801" y="5868700"/>
                <a:ext cx="96282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4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时间：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2024.01.17</a:t>
                </a:r>
                <a:endPara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DD7D6065-E22D-2822-DF03-0208258400AF}"/>
              </a:ext>
            </a:extLst>
          </p:cNvPr>
          <p:cNvSpPr txBox="1"/>
          <p:nvPr/>
        </p:nvSpPr>
        <p:spPr>
          <a:xfrm>
            <a:off x="2921092" y="3530354"/>
            <a:ext cx="6349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工作总结   </a:t>
            </a:r>
            <a:r>
              <a:rPr lang="en-US" altLang="zh-CN" b="1" dirty="0"/>
              <a:t>/   </a:t>
            </a:r>
            <a:r>
              <a:rPr lang="zh-CN" altLang="en-US" b="1" dirty="0"/>
              <a:t>工作汇报   </a:t>
            </a:r>
            <a:r>
              <a:rPr lang="en-US" altLang="zh-CN" b="1" dirty="0"/>
              <a:t>/   </a:t>
            </a:r>
            <a:r>
              <a:rPr lang="zh-CN" altLang="en-US" b="1" dirty="0"/>
              <a:t>个人汇报   </a:t>
            </a:r>
            <a:r>
              <a:rPr lang="en-US" altLang="zh-CN" b="1" dirty="0"/>
              <a:t>/   </a:t>
            </a:r>
            <a:r>
              <a:rPr lang="zh-CN" altLang="en-US" b="1" dirty="0"/>
              <a:t>工作复盘   </a:t>
            </a:r>
            <a:r>
              <a:rPr lang="en-US" altLang="zh-CN" b="1" dirty="0"/>
              <a:t>/   </a:t>
            </a:r>
            <a:r>
              <a:rPr lang="zh-CN" altLang="en-US" b="1" dirty="0"/>
              <a:t>文艺风</a:t>
            </a: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3D6D6063-8292-C11B-7C46-691096B877FA}"/>
              </a:ext>
            </a:extLst>
          </p:cNvPr>
          <p:cNvGrpSpPr/>
          <p:nvPr/>
        </p:nvGrpSpPr>
        <p:grpSpPr>
          <a:xfrm>
            <a:off x="5065548" y="590232"/>
            <a:ext cx="2060907" cy="176122"/>
            <a:chOff x="5421027" y="620611"/>
            <a:chExt cx="1349942" cy="115364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0821B9D9-BECE-09ED-B2B0-93DCF75B230E}"/>
                </a:ext>
              </a:extLst>
            </p:cNvPr>
            <p:cNvSpPr/>
            <p:nvPr/>
          </p:nvSpPr>
          <p:spPr>
            <a:xfrm rot="5400000">
              <a:off x="5518334" y="554425"/>
              <a:ext cx="53118" cy="247732"/>
            </a:xfrm>
            <a:custGeom>
              <a:avLst/>
              <a:gdLst>
                <a:gd name="connsiteX0" fmla="*/ 0 w 53118"/>
                <a:gd name="connsiteY0" fmla="*/ 227627 h 247732"/>
                <a:gd name="connsiteX1" fmla="*/ 0 w 53118"/>
                <a:gd name="connsiteY1" fmla="*/ 165694 h 247732"/>
                <a:gd name="connsiteX2" fmla="*/ 0 w 53118"/>
                <a:gd name="connsiteY2" fmla="*/ 145419 h 247732"/>
                <a:gd name="connsiteX3" fmla="*/ 0 w 53118"/>
                <a:gd name="connsiteY3" fmla="*/ 103760 h 247732"/>
                <a:gd name="connsiteX4" fmla="*/ 0 w 53118"/>
                <a:gd name="connsiteY4" fmla="*/ 83485 h 247732"/>
                <a:gd name="connsiteX5" fmla="*/ 0 w 53118"/>
                <a:gd name="connsiteY5" fmla="*/ 21552 h 247732"/>
                <a:gd name="connsiteX6" fmla="*/ 21552 w 53118"/>
                <a:gd name="connsiteY6" fmla="*/ 0 h 247732"/>
                <a:gd name="connsiteX7" fmla="*/ 31566 w 53118"/>
                <a:gd name="connsiteY7" fmla="*/ 0 h 247732"/>
                <a:gd name="connsiteX8" fmla="*/ 53118 w 53118"/>
                <a:gd name="connsiteY8" fmla="*/ 21552 h 247732"/>
                <a:gd name="connsiteX9" fmla="*/ 53118 w 53118"/>
                <a:gd name="connsiteY9" fmla="*/ 83485 h 247732"/>
                <a:gd name="connsiteX10" fmla="*/ 53118 w 53118"/>
                <a:gd name="connsiteY10" fmla="*/ 103760 h 247732"/>
                <a:gd name="connsiteX11" fmla="*/ 53118 w 53118"/>
                <a:gd name="connsiteY11" fmla="*/ 145419 h 247732"/>
                <a:gd name="connsiteX12" fmla="*/ 53118 w 53118"/>
                <a:gd name="connsiteY12" fmla="*/ 165694 h 247732"/>
                <a:gd name="connsiteX13" fmla="*/ 53118 w 53118"/>
                <a:gd name="connsiteY13" fmla="*/ 227627 h 247732"/>
                <a:gd name="connsiteX14" fmla="*/ 32004 w 53118"/>
                <a:gd name="connsiteY14" fmla="*/ 244835 h 247732"/>
                <a:gd name="connsiteX15" fmla="*/ 31712 w 53118"/>
                <a:gd name="connsiteY15" fmla="*/ 247732 h 247732"/>
                <a:gd name="connsiteX16" fmla="*/ 21406 w 53118"/>
                <a:gd name="connsiteY16" fmla="*/ 247732 h 247732"/>
                <a:gd name="connsiteX17" fmla="*/ 21115 w 53118"/>
                <a:gd name="connsiteY17" fmla="*/ 244835 h 247732"/>
                <a:gd name="connsiteX18" fmla="*/ 0 w 53118"/>
                <a:gd name="connsiteY18" fmla="*/ 227627 h 247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118" h="247732">
                  <a:moveTo>
                    <a:pt x="0" y="227627"/>
                  </a:moveTo>
                  <a:lnTo>
                    <a:pt x="0" y="165694"/>
                  </a:lnTo>
                  <a:lnTo>
                    <a:pt x="0" y="145419"/>
                  </a:lnTo>
                  <a:lnTo>
                    <a:pt x="0" y="103760"/>
                  </a:lnTo>
                  <a:lnTo>
                    <a:pt x="0" y="83485"/>
                  </a:lnTo>
                  <a:lnTo>
                    <a:pt x="0" y="21552"/>
                  </a:lnTo>
                  <a:cubicBezTo>
                    <a:pt x="11903" y="21552"/>
                    <a:pt x="21552" y="11903"/>
                    <a:pt x="21552" y="0"/>
                  </a:cubicBezTo>
                  <a:lnTo>
                    <a:pt x="31566" y="0"/>
                  </a:lnTo>
                  <a:cubicBezTo>
                    <a:pt x="31566" y="11903"/>
                    <a:pt x="41215" y="21552"/>
                    <a:pt x="53118" y="21552"/>
                  </a:cubicBezTo>
                  <a:lnTo>
                    <a:pt x="53118" y="83485"/>
                  </a:lnTo>
                  <a:lnTo>
                    <a:pt x="53118" y="103760"/>
                  </a:lnTo>
                  <a:lnTo>
                    <a:pt x="53118" y="145419"/>
                  </a:lnTo>
                  <a:lnTo>
                    <a:pt x="53118" y="165694"/>
                  </a:lnTo>
                  <a:lnTo>
                    <a:pt x="53118" y="227627"/>
                  </a:lnTo>
                  <a:cubicBezTo>
                    <a:pt x="42703" y="227627"/>
                    <a:pt x="34013" y="235014"/>
                    <a:pt x="32004" y="244835"/>
                  </a:cubicBezTo>
                  <a:lnTo>
                    <a:pt x="31712" y="247732"/>
                  </a:lnTo>
                  <a:lnTo>
                    <a:pt x="21406" y="247732"/>
                  </a:lnTo>
                  <a:lnTo>
                    <a:pt x="21115" y="244835"/>
                  </a:lnTo>
                  <a:cubicBezTo>
                    <a:pt x="19105" y="235014"/>
                    <a:pt x="10415" y="227627"/>
                    <a:pt x="0" y="227627"/>
                  </a:cubicBezTo>
                  <a:close/>
                </a:path>
              </a:pathLst>
            </a:custGeom>
            <a:solidFill>
              <a:srgbClr val="1F837B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3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627DAE80-709F-E09A-5D3E-77813D392480}"/>
                </a:ext>
              </a:extLst>
            </p:cNvPr>
            <p:cNvSpPr/>
            <p:nvPr/>
          </p:nvSpPr>
          <p:spPr>
            <a:xfrm rot="5400000">
              <a:off x="6038316" y="481713"/>
              <a:ext cx="115364" cy="393159"/>
            </a:xfrm>
            <a:custGeom>
              <a:avLst/>
              <a:gdLst>
                <a:gd name="connsiteX0" fmla="*/ 0 w 115364"/>
                <a:gd name="connsiteY0" fmla="*/ 349493 h 393159"/>
                <a:gd name="connsiteX1" fmla="*/ 0 w 115364"/>
                <a:gd name="connsiteY1" fmla="*/ 225352 h 393159"/>
                <a:gd name="connsiteX2" fmla="*/ 0 w 115364"/>
                <a:gd name="connsiteY2" fmla="*/ 170950 h 393159"/>
                <a:gd name="connsiteX3" fmla="*/ 0 w 115364"/>
                <a:gd name="connsiteY3" fmla="*/ 46809 h 393159"/>
                <a:gd name="connsiteX4" fmla="*/ 46808 w 115364"/>
                <a:gd name="connsiteY4" fmla="*/ 0 h 393159"/>
                <a:gd name="connsiteX5" fmla="*/ 68556 w 115364"/>
                <a:gd name="connsiteY5" fmla="*/ 0 h 393159"/>
                <a:gd name="connsiteX6" fmla="*/ 115364 w 115364"/>
                <a:gd name="connsiteY6" fmla="*/ 46809 h 393159"/>
                <a:gd name="connsiteX7" fmla="*/ 115364 w 115364"/>
                <a:gd name="connsiteY7" fmla="*/ 170950 h 393159"/>
                <a:gd name="connsiteX8" fmla="*/ 115364 w 115364"/>
                <a:gd name="connsiteY8" fmla="*/ 225352 h 393159"/>
                <a:gd name="connsiteX9" fmla="*/ 115364 w 115364"/>
                <a:gd name="connsiteY9" fmla="*/ 349493 h 393159"/>
                <a:gd name="connsiteX10" fmla="*/ 69507 w 115364"/>
                <a:gd name="connsiteY10" fmla="*/ 386867 h 393159"/>
                <a:gd name="connsiteX11" fmla="*/ 68873 w 115364"/>
                <a:gd name="connsiteY11" fmla="*/ 393159 h 393159"/>
                <a:gd name="connsiteX12" fmla="*/ 46491 w 115364"/>
                <a:gd name="connsiteY12" fmla="*/ 393159 h 393159"/>
                <a:gd name="connsiteX13" fmla="*/ 45857 w 115364"/>
                <a:gd name="connsiteY13" fmla="*/ 386867 h 393159"/>
                <a:gd name="connsiteX14" fmla="*/ 0 w 115364"/>
                <a:gd name="connsiteY14" fmla="*/ 349493 h 393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5364" h="393159">
                  <a:moveTo>
                    <a:pt x="0" y="349493"/>
                  </a:moveTo>
                  <a:lnTo>
                    <a:pt x="0" y="225352"/>
                  </a:lnTo>
                  <a:lnTo>
                    <a:pt x="0" y="170950"/>
                  </a:lnTo>
                  <a:lnTo>
                    <a:pt x="0" y="46809"/>
                  </a:lnTo>
                  <a:cubicBezTo>
                    <a:pt x="25852" y="46809"/>
                    <a:pt x="46808" y="25852"/>
                    <a:pt x="46808" y="0"/>
                  </a:cubicBezTo>
                  <a:lnTo>
                    <a:pt x="68556" y="0"/>
                  </a:lnTo>
                  <a:cubicBezTo>
                    <a:pt x="68556" y="25852"/>
                    <a:pt x="89513" y="46809"/>
                    <a:pt x="115364" y="46809"/>
                  </a:cubicBezTo>
                  <a:lnTo>
                    <a:pt x="115364" y="170950"/>
                  </a:lnTo>
                  <a:lnTo>
                    <a:pt x="115364" y="225352"/>
                  </a:lnTo>
                  <a:lnTo>
                    <a:pt x="115364" y="349493"/>
                  </a:lnTo>
                  <a:cubicBezTo>
                    <a:pt x="92744" y="349493"/>
                    <a:pt x="73871" y="365538"/>
                    <a:pt x="69507" y="386867"/>
                  </a:cubicBezTo>
                  <a:lnTo>
                    <a:pt x="68873" y="393159"/>
                  </a:lnTo>
                  <a:lnTo>
                    <a:pt x="46491" y="393159"/>
                  </a:lnTo>
                  <a:lnTo>
                    <a:pt x="45857" y="386867"/>
                  </a:lnTo>
                  <a:cubicBezTo>
                    <a:pt x="41493" y="365538"/>
                    <a:pt x="22620" y="349493"/>
                    <a:pt x="0" y="349493"/>
                  </a:cubicBezTo>
                  <a:close/>
                </a:path>
              </a:pathLst>
            </a:custGeom>
            <a:noFill/>
            <a:ln w="12700">
              <a:solidFill>
                <a:srgbClr val="1F837B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3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839A0BAB-B960-9D5E-F370-19DC8F10E14A}"/>
                </a:ext>
              </a:extLst>
            </p:cNvPr>
            <p:cNvSpPr/>
            <p:nvPr/>
          </p:nvSpPr>
          <p:spPr>
            <a:xfrm rot="5400000">
              <a:off x="6620544" y="554425"/>
              <a:ext cx="53118" cy="247732"/>
            </a:xfrm>
            <a:custGeom>
              <a:avLst/>
              <a:gdLst>
                <a:gd name="connsiteX0" fmla="*/ 0 w 53118"/>
                <a:gd name="connsiteY0" fmla="*/ 227627 h 247732"/>
                <a:gd name="connsiteX1" fmla="*/ 0 w 53118"/>
                <a:gd name="connsiteY1" fmla="*/ 165694 h 247732"/>
                <a:gd name="connsiteX2" fmla="*/ 0 w 53118"/>
                <a:gd name="connsiteY2" fmla="*/ 145419 h 247732"/>
                <a:gd name="connsiteX3" fmla="*/ 0 w 53118"/>
                <a:gd name="connsiteY3" fmla="*/ 103760 h 247732"/>
                <a:gd name="connsiteX4" fmla="*/ 0 w 53118"/>
                <a:gd name="connsiteY4" fmla="*/ 83485 h 247732"/>
                <a:gd name="connsiteX5" fmla="*/ 0 w 53118"/>
                <a:gd name="connsiteY5" fmla="*/ 21552 h 247732"/>
                <a:gd name="connsiteX6" fmla="*/ 21552 w 53118"/>
                <a:gd name="connsiteY6" fmla="*/ 0 h 247732"/>
                <a:gd name="connsiteX7" fmla="*/ 31566 w 53118"/>
                <a:gd name="connsiteY7" fmla="*/ 0 h 247732"/>
                <a:gd name="connsiteX8" fmla="*/ 53118 w 53118"/>
                <a:gd name="connsiteY8" fmla="*/ 21552 h 247732"/>
                <a:gd name="connsiteX9" fmla="*/ 53118 w 53118"/>
                <a:gd name="connsiteY9" fmla="*/ 83485 h 247732"/>
                <a:gd name="connsiteX10" fmla="*/ 53118 w 53118"/>
                <a:gd name="connsiteY10" fmla="*/ 103760 h 247732"/>
                <a:gd name="connsiteX11" fmla="*/ 53118 w 53118"/>
                <a:gd name="connsiteY11" fmla="*/ 145419 h 247732"/>
                <a:gd name="connsiteX12" fmla="*/ 53118 w 53118"/>
                <a:gd name="connsiteY12" fmla="*/ 165694 h 247732"/>
                <a:gd name="connsiteX13" fmla="*/ 53118 w 53118"/>
                <a:gd name="connsiteY13" fmla="*/ 227627 h 247732"/>
                <a:gd name="connsiteX14" fmla="*/ 32004 w 53118"/>
                <a:gd name="connsiteY14" fmla="*/ 244835 h 247732"/>
                <a:gd name="connsiteX15" fmla="*/ 31712 w 53118"/>
                <a:gd name="connsiteY15" fmla="*/ 247732 h 247732"/>
                <a:gd name="connsiteX16" fmla="*/ 21406 w 53118"/>
                <a:gd name="connsiteY16" fmla="*/ 247732 h 247732"/>
                <a:gd name="connsiteX17" fmla="*/ 21115 w 53118"/>
                <a:gd name="connsiteY17" fmla="*/ 244835 h 247732"/>
                <a:gd name="connsiteX18" fmla="*/ 0 w 53118"/>
                <a:gd name="connsiteY18" fmla="*/ 227627 h 247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118" h="247732">
                  <a:moveTo>
                    <a:pt x="0" y="227627"/>
                  </a:moveTo>
                  <a:lnTo>
                    <a:pt x="0" y="165694"/>
                  </a:lnTo>
                  <a:lnTo>
                    <a:pt x="0" y="145419"/>
                  </a:lnTo>
                  <a:lnTo>
                    <a:pt x="0" y="103760"/>
                  </a:lnTo>
                  <a:lnTo>
                    <a:pt x="0" y="83485"/>
                  </a:lnTo>
                  <a:lnTo>
                    <a:pt x="0" y="21552"/>
                  </a:lnTo>
                  <a:cubicBezTo>
                    <a:pt x="11903" y="21552"/>
                    <a:pt x="21552" y="11903"/>
                    <a:pt x="21552" y="0"/>
                  </a:cubicBezTo>
                  <a:lnTo>
                    <a:pt x="31566" y="0"/>
                  </a:lnTo>
                  <a:cubicBezTo>
                    <a:pt x="31566" y="11903"/>
                    <a:pt x="41215" y="21552"/>
                    <a:pt x="53118" y="21552"/>
                  </a:cubicBezTo>
                  <a:lnTo>
                    <a:pt x="53118" y="83485"/>
                  </a:lnTo>
                  <a:lnTo>
                    <a:pt x="53118" y="103760"/>
                  </a:lnTo>
                  <a:lnTo>
                    <a:pt x="53118" y="145419"/>
                  </a:lnTo>
                  <a:lnTo>
                    <a:pt x="53118" y="165694"/>
                  </a:lnTo>
                  <a:lnTo>
                    <a:pt x="53118" y="227627"/>
                  </a:lnTo>
                  <a:cubicBezTo>
                    <a:pt x="42703" y="227627"/>
                    <a:pt x="34013" y="235014"/>
                    <a:pt x="32004" y="244835"/>
                  </a:cubicBezTo>
                  <a:lnTo>
                    <a:pt x="31712" y="247732"/>
                  </a:lnTo>
                  <a:lnTo>
                    <a:pt x="21406" y="247732"/>
                  </a:lnTo>
                  <a:lnTo>
                    <a:pt x="21115" y="244835"/>
                  </a:lnTo>
                  <a:cubicBezTo>
                    <a:pt x="19105" y="235014"/>
                    <a:pt x="10415" y="227627"/>
                    <a:pt x="0" y="227627"/>
                  </a:cubicBezTo>
                  <a:close/>
                </a:path>
              </a:pathLst>
            </a:custGeom>
            <a:solidFill>
              <a:srgbClr val="1F837B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3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C0D36B8E-088F-B742-C208-00F3AFDE6094}"/>
              </a:ext>
            </a:extLst>
          </p:cNvPr>
          <p:cNvGrpSpPr/>
          <p:nvPr/>
        </p:nvGrpSpPr>
        <p:grpSpPr>
          <a:xfrm>
            <a:off x="0" y="0"/>
            <a:ext cx="12192001" cy="6858000"/>
            <a:chOff x="0" y="0"/>
            <a:chExt cx="12192001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AD11B7AF-D017-27CF-B17C-DCC2D5966E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t="43305"/>
            <a:stretch>
              <a:fillRect/>
            </a:stretch>
          </p:blipFill>
          <p:spPr>
            <a:xfrm>
              <a:off x="1203871" y="0"/>
              <a:ext cx="2475191" cy="1064572"/>
            </a:xfrm>
            <a:custGeom>
              <a:avLst/>
              <a:gdLst>
                <a:gd name="connsiteX0" fmla="*/ 0 w 2475191"/>
                <a:gd name="connsiteY0" fmla="*/ 0 h 1064572"/>
                <a:gd name="connsiteX1" fmla="*/ 2475191 w 2475191"/>
                <a:gd name="connsiteY1" fmla="*/ 0 h 1064572"/>
                <a:gd name="connsiteX2" fmla="*/ 2475191 w 2475191"/>
                <a:gd name="connsiteY2" fmla="*/ 1064572 h 1064572"/>
                <a:gd name="connsiteX3" fmla="*/ 0 w 2475191"/>
                <a:gd name="connsiteY3" fmla="*/ 1064572 h 1064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5191" h="1064572">
                  <a:moveTo>
                    <a:pt x="0" y="0"/>
                  </a:moveTo>
                  <a:lnTo>
                    <a:pt x="2475191" y="0"/>
                  </a:lnTo>
                  <a:lnTo>
                    <a:pt x="2475191" y="1064572"/>
                  </a:lnTo>
                  <a:lnTo>
                    <a:pt x="0" y="1064572"/>
                  </a:lnTo>
                  <a:close/>
                </a:path>
              </a:pathLst>
            </a:cu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1E0936D7-48D9-AF0F-F1F7-E0E4E56A04F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48243" t="2090"/>
            <a:stretch>
              <a:fillRect/>
            </a:stretch>
          </p:blipFill>
          <p:spPr>
            <a:xfrm>
              <a:off x="1" y="0"/>
              <a:ext cx="1375743" cy="1551968"/>
            </a:xfrm>
            <a:custGeom>
              <a:avLst/>
              <a:gdLst>
                <a:gd name="connsiteX0" fmla="*/ 0 w 1375743"/>
                <a:gd name="connsiteY0" fmla="*/ 0 h 1551968"/>
                <a:gd name="connsiteX1" fmla="*/ 1375743 w 1375743"/>
                <a:gd name="connsiteY1" fmla="*/ 0 h 1551968"/>
                <a:gd name="connsiteX2" fmla="*/ 1375743 w 1375743"/>
                <a:gd name="connsiteY2" fmla="*/ 1551968 h 1551968"/>
                <a:gd name="connsiteX3" fmla="*/ 0 w 1375743"/>
                <a:gd name="connsiteY3" fmla="*/ 1551968 h 1551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5743" h="1551968">
                  <a:moveTo>
                    <a:pt x="0" y="0"/>
                  </a:moveTo>
                  <a:lnTo>
                    <a:pt x="1375743" y="0"/>
                  </a:lnTo>
                  <a:lnTo>
                    <a:pt x="1375743" y="1551968"/>
                  </a:lnTo>
                  <a:lnTo>
                    <a:pt x="0" y="1551968"/>
                  </a:lnTo>
                  <a:close/>
                </a:path>
              </a:pathLst>
            </a:cu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1447BD76-2284-6C99-E003-CD9A0908335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65321"/>
            <a:stretch>
              <a:fillRect/>
            </a:stretch>
          </p:blipFill>
          <p:spPr>
            <a:xfrm>
              <a:off x="1" y="1645490"/>
              <a:ext cx="1118419" cy="1670449"/>
            </a:xfrm>
            <a:custGeom>
              <a:avLst/>
              <a:gdLst>
                <a:gd name="connsiteX0" fmla="*/ 0 w 1118419"/>
                <a:gd name="connsiteY0" fmla="*/ 0 h 1670449"/>
                <a:gd name="connsiteX1" fmla="*/ 1118419 w 1118419"/>
                <a:gd name="connsiteY1" fmla="*/ 0 h 1670449"/>
                <a:gd name="connsiteX2" fmla="*/ 1118419 w 1118419"/>
                <a:gd name="connsiteY2" fmla="*/ 1670449 h 1670449"/>
                <a:gd name="connsiteX3" fmla="*/ 0 w 1118419"/>
                <a:gd name="connsiteY3" fmla="*/ 1670449 h 1670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8419" h="1670449">
                  <a:moveTo>
                    <a:pt x="0" y="0"/>
                  </a:moveTo>
                  <a:lnTo>
                    <a:pt x="1118419" y="0"/>
                  </a:lnTo>
                  <a:lnTo>
                    <a:pt x="1118419" y="1670449"/>
                  </a:lnTo>
                  <a:lnTo>
                    <a:pt x="0" y="1670449"/>
                  </a:lnTo>
                  <a:close/>
                </a:path>
              </a:pathLst>
            </a:cu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C9CD0AA5-D87B-F3AB-3922-277597BBB74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72442"/>
            <a:stretch>
              <a:fillRect/>
            </a:stretch>
          </p:blipFill>
          <p:spPr>
            <a:xfrm>
              <a:off x="0" y="3580235"/>
              <a:ext cx="697224" cy="1975275"/>
            </a:xfrm>
            <a:custGeom>
              <a:avLst/>
              <a:gdLst>
                <a:gd name="connsiteX0" fmla="*/ 0 w 697224"/>
                <a:gd name="connsiteY0" fmla="*/ 0 h 1975275"/>
                <a:gd name="connsiteX1" fmla="*/ 697224 w 697224"/>
                <a:gd name="connsiteY1" fmla="*/ 0 h 1975275"/>
                <a:gd name="connsiteX2" fmla="*/ 697224 w 697224"/>
                <a:gd name="connsiteY2" fmla="*/ 1975275 h 1975275"/>
                <a:gd name="connsiteX3" fmla="*/ 0 w 697224"/>
                <a:gd name="connsiteY3" fmla="*/ 1975275 h 197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7224" h="1975275">
                  <a:moveTo>
                    <a:pt x="0" y="0"/>
                  </a:moveTo>
                  <a:lnTo>
                    <a:pt x="697224" y="0"/>
                  </a:lnTo>
                  <a:lnTo>
                    <a:pt x="697224" y="1975275"/>
                  </a:lnTo>
                  <a:lnTo>
                    <a:pt x="0" y="1975275"/>
                  </a:lnTo>
                  <a:close/>
                </a:path>
              </a:pathLst>
            </a:custGeom>
          </p:spPr>
        </p:pic>
        <p:pic>
          <p:nvPicPr>
            <p:cNvPr id="7" name="图片 6" descr="D:\51PPT模板网\51pptmoban.com\图片.jpg">
              <a:extLst>
                <a:ext uri="{FF2B5EF4-FFF2-40B4-BE49-F238E27FC236}">
                  <a16:creationId xmlns:a16="http://schemas.microsoft.com/office/drawing/2014/main" id="{19D75597-C38A-3434-97A6-DB2A298874F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12255" b="22341"/>
            <a:stretch>
              <a:fillRect/>
            </a:stretch>
          </p:blipFill>
          <p:spPr>
            <a:xfrm>
              <a:off x="0" y="4661188"/>
              <a:ext cx="2316293" cy="2196812"/>
            </a:xfrm>
            <a:custGeom>
              <a:avLst/>
              <a:gdLst>
                <a:gd name="connsiteX0" fmla="*/ 0 w 2316293"/>
                <a:gd name="connsiteY0" fmla="*/ 0 h 2196812"/>
                <a:gd name="connsiteX1" fmla="*/ 2316293 w 2316293"/>
                <a:gd name="connsiteY1" fmla="*/ 0 h 2196812"/>
                <a:gd name="connsiteX2" fmla="*/ 2316293 w 2316293"/>
                <a:gd name="connsiteY2" fmla="*/ 2196812 h 2196812"/>
                <a:gd name="connsiteX3" fmla="*/ 0 w 2316293"/>
                <a:gd name="connsiteY3" fmla="*/ 2196812 h 2196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6293" h="2196812">
                  <a:moveTo>
                    <a:pt x="0" y="0"/>
                  </a:moveTo>
                  <a:lnTo>
                    <a:pt x="2316293" y="0"/>
                  </a:lnTo>
                  <a:lnTo>
                    <a:pt x="2316293" y="2196812"/>
                  </a:lnTo>
                  <a:lnTo>
                    <a:pt x="0" y="2196812"/>
                  </a:lnTo>
                  <a:close/>
                </a:path>
              </a:pathLst>
            </a:cu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AE01780F-B842-FFB0-69CD-6C966B3079B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r="30587" b="45216"/>
            <a:stretch>
              <a:fillRect/>
            </a:stretch>
          </p:blipFill>
          <p:spPr>
            <a:xfrm>
              <a:off x="9504830" y="5478616"/>
              <a:ext cx="2687171" cy="1379384"/>
            </a:xfrm>
            <a:custGeom>
              <a:avLst/>
              <a:gdLst>
                <a:gd name="connsiteX0" fmla="*/ 0 w 2687171"/>
                <a:gd name="connsiteY0" fmla="*/ 0 h 1379384"/>
                <a:gd name="connsiteX1" fmla="*/ 2687171 w 2687171"/>
                <a:gd name="connsiteY1" fmla="*/ 0 h 1379384"/>
                <a:gd name="connsiteX2" fmla="*/ 2687171 w 2687171"/>
                <a:gd name="connsiteY2" fmla="*/ 1379384 h 1379384"/>
                <a:gd name="connsiteX3" fmla="*/ 0 w 2687171"/>
                <a:gd name="connsiteY3" fmla="*/ 1379384 h 1379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87171" h="1379384">
                  <a:moveTo>
                    <a:pt x="0" y="0"/>
                  </a:moveTo>
                  <a:lnTo>
                    <a:pt x="2687171" y="0"/>
                  </a:lnTo>
                  <a:lnTo>
                    <a:pt x="2687171" y="1379384"/>
                  </a:lnTo>
                  <a:lnTo>
                    <a:pt x="0" y="1379384"/>
                  </a:lnTo>
                  <a:close/>
                </a:path>
              </a:pathLst>
            </a:cu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C41F71C9-E3B6-01CF-E5E5-1211F6E7AF9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r="53244"/>
            <a:stretch>
              <a:fillRect/>
            </a:stretch>
          </p:blipFill>
          <p:spPr>
            <a:xfrm>
              <a:off x="11143014" y="3322872"/>
              <a:ext cx="1048987" cy="2609314"/>
            </a:xfrm>
            <a:custGeom>
              <a:avLst/>
              <a:gdLst>
                <a:gd name="connsiteX0" fmla="*/ 0 w 1048987"/>
                <a:gd name="connsiteY0" fmla="*/ 0 h 2609314"/>
                <a:gd name="connsiteX1" fmla="*/ 1048987 w 1048987"/>
                <a:gd name="connsiteY1" fmla="*/ 0 h 2609314"/>
                <a:gd name="connsiteX2" fmla="*/ 1048987 w 1048987"/>
                <a:gd name="connsiteY2" fmla="*/ 2609314 h 2609314"/>
                <a:gd name="connsiteX3" fmla="*/ 0 w 1048987"/>
                <a:gd name="connsiteY3" fmla="*/ 2609314 h 2609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8987" h="2609314">
                  <a:moveTo>
                    <a:pt x="0" y="0"/>
                  </a:moveTo>
                  <a:lnTo>
                    <a:pt x="1048987" y="0"/>
                  </a:lnTo>
                  <a:lnTo>
                    <a:pt x="1048987" y="2609314"/>
                  </a:lnTo>
                  <a:lnTo>
                    <a:pt x="0" y="2609314"/>
                  </a:lnTo>
                  <a:close/>
                </a:path>
              </a:pathLst>
            </a:cu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16E6D5E2-8EEE-8866-308C-5A52C9318EF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 r="62224"/>
            <a:stretch>
              <a:fillRect/>
            </a:stretch>
          </p:blipFill>
          <p:spPr>
            <a:xfrm>
              <a:off x="11088850" y="1006954"/>
              <a:ext cx="1103150" cy="2164268"/>
            </a:xfrm>
            <a:custGeom>
              <a:avLst/>
              <a:gdLst>
                <a:gd name="connsiteX0" fmla="*/ 0 w 1103150"/>
                <a:gd name="connsiteY0" fmla="*/ 0 h 2164268"/>
                <a:gd name="connsiteX1" fmla="*/ 1103150 w 1103150"/>
                <a:gd name="connsiteY1" fmla="*/ 0 h 2164268"/>
                <a:gd name="connsiteX2" fmla="*/ 1103150 w 1103150"/>
                <a:gd name="connsiteY2" fmla="*/ 2164268 h 2164268"/>
                <a:gd name="connsiteX3" fmla="*/ 0 w 1103150"/>
                <a:gd name="connsiteY3" fmla="*/ 2164268 h 2164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3150" h="2164268">
                  <a:moveTo>
                    <a:pt x="0" y="0"/>
                  </a:moveTo>
                  <a:lnTo>
                    <a:pt x="1103150" y="0"/>
                  </a:lnTo>
                  <a:lnTo>
                    <a:pt x="1103150" y="2164268"/>
                  </a:lnTo>
                  <a:lnTo>
                    <a:pt x="0" y="2164268"/>
                  </a:lnTo>
                  <a:close/>
                </a:path>
              </a:pathLst>
            </a:cu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96A5AEDE-6A8A-E1E0-E981-EFA9178FD1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 t="50000" r="14173"/>
            <a:stretch>
              <a:fillRect/>
            </a:stretch>
          </p:blipFill>
          <p:spPr>
            <a:xfrm>
              <a:off x="9298436" y="0"/>
              <a:ext cx="2893564" cy="1112617"/>
            </a:xfrm>
            <a:custGeom>
              <a:avLst/>
              <a:gdLst>
                <a:gd name="connsiteX0" fmla="*/ 0 w 2893564"/>
                <a:gd name="connsiteY0" fmla="*/ 0 h 1112617"/>
                <a:gd name="connsiteX1" fmla="*/ 2893564 w 2893564"/>
                <a:gd name="connsiteY1" fmla="*/ 0 h 1112617"/>
                <a:gd name="connsiteX2" fmla="*/ 2893564 w 2893564"/>
                <a:gd name="connsiteY2" fmla="*/ 1112617 h 1112617"/>
                <a:gd name="connsiteX3" fmla="*/ 0 w 2893564"/>
                <a:gd name="connsiteY3" fmla="*/ 1112617 h 1112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3564" h="1112617">
                  <a:moveTo>
                    <a:pt x="0" y="0"/>
                  </a:moveTo>
                  <a:lnTo>
                    <a:pt x="2893564" y="0"/>
                  </a:lnTo>
                  <a:lnTo>
                    <a:pt x="2893564" y="1112617"/>
                  </a:lnTo>
                  <a:lnTo>
                    <a:pt x="0" y="1112617"/>
                  </a:lnTo>
                  <a:close/>
                </a:path>
              </a:pathLst>
            </a:cu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75B39001-6F6E-FC30-D983-A826F869AE5A}"/>
              </a:ext>
            </a:extLst>
          </p:cNvPr>
          <p:cNvSpPr/>
          <p:nvPr/>
        </p:nvSpPr>
        <p:spPr>
          <a:xfrm>
            <a:off x="6136295" y="1693854"/>
            <a:ext cx="5144480" cy="1849446"/>
          </a:xfrm>
          <a:custGeom>
            <a:avLst/>
            <a:gdLst>
              <a:gd name="connsiteX0" fmla="*/ 321798 w 5144480"/>
              <a:gd name="connsiteY0" fmla="*/ 0 h 1849446"/>
              <a:gd name="connsiteX1" fmla="*/ 1248898 w 5144480"/>
              <a:gd name="connsiteY1" fmla="*/ 0 h 1849446"/>
              <a:gd name="connsiteX2" fmla="*/ 2041382 w 5144480"/>
              <a:gd name="connsiteY2" fmla="*/ 0 h 1849446"/>
              <a:gd name="connsiteX3" fmla="*/ 2175998 w 5144480"/>
              <a:gd name="connsiteY3" fmla="*/ 0 h 1849446"/>
              <a:gd name="connsiteX4" fmla="*/ 2968482 w 5144480"/>
              <a:gd name="connsiteY4" fmla="*/ 0 h 1849446"/>
              <a:gd name="connsiteX5" fmla="*/ 3103098 w 5144480"/>
              <a:gd name="connsiteY5" fmla="*/ 0 h 1849446"/>
              <a:gd name="connsiteX6" fmla="*/ 3895582 w 5144480"/>
              <a:gd name="connsiteY6" fmla="*/ 0 h 1849446"/>
              <a:gd name="connsiteX7" fmla="*/ 4822682 w 5144480"/>
              <a:gd name="connsiteY7" fmla="*/ 0 h 1849446"/>
              <a:gd name="connsiteX8" fmla="*/ 5144480 w 5144480"/>
              <a:gd name="connsiteY8" fmla="*/ 321798 h 1849446"/>
              <a:gd name="connsiteX9" fmla="*/ 5144480 w 5144480"/>
              <a:gd name="connsiteY9" fmla="*/ 1549245 h 1849446"/>
              <a:gd name="connsiteX10" fmla="*/ 4829221 w 5144480"/>
              <a:gd name="connsiteY10" fmla="*/ 1806190 h 1849446"/>
              <a:gd name="connsiteX11" fmla="*/ 4824859 w 5144480"/>
              <a:gd name="connsiteY11" fmla="*/ 1849446 h 1849446"/>
              <a:gd name="connsiteX12" fmla="*/ 3897759 w 5144480"/>
              <a:gd name="connsiteY12" fmla="*/ 1849446 h 1849446"/>
              <a:gd name="connsiteX13" fmla="*/ 3100921 w 5144480"/>
              <a:gd name="connsiteY13" fmla="*/ 1849446 h 1849446"/>
              <a:gd name="connsiteX14" fmla="*/ 2970659 w 5144480"/>
              <a:gd name="connsiteY14" fmla="*/ 1849446 h 1849446"/>
              <a:gd name="connsiteX15" fmla="*/ 2173821 w 5144480"/>
              <a:gd name="connsiteY15" fmla="*/ 1849446 h 1849446"/>
              <a:gd name="connsiteX16" fmla="*/ 2043559 w 5144480"/>
              <a:gd name="connsiteY16" fmla="*/ 1849446 h 1849446"/>
              <a:gd name="connsiteX17" fmla="*/ 1246721 w 5144480"/>
              <a:gd name="connsiteY17" fmla="*/ 1849446 h 1849446"/>
              <a:gd name="connsiteX18" fmla="*/ 319621 w 5144480"/>
              <a:gd name="connsiteY18" fmla="*/ 1849446 h 1849446"/>
              <a:gd name="connsiteX19" fmla="*/ 315261 w 5144480"/>
              <a:gd name="connsiteY19" fmla="*/ 1806190 h 1849446"/>
              <a:gd name="connsiteX20" fmla="*/ 0 w 5144480"/>
              <a:gd name="connsiteY20" fmla="*/ 1549245 h 1849446"/>
              <a:gd name="connsiteX21" fmla="*/ 0 w 5144480"/>
              <a:gd name="connsiteY21" fmla="*/ 321798 h 1849446"/>
              <a:gd name="connsiteX22" fmla="*/ 321798 w 5144480"/>
              <a:gd name="connsiteY22" fmla="*/ 0 h 1849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144480" h="1849446">
                <a:moveTo>
                  <a:pt x="321798" y="0"/>
                </a:moveTo>
                <a:lnTo>
                  <a:pt x="1248898" y="0"/>
                </a:lnTo>
                <a:lnTo>
                  <a:pt x="2041382" y="0"/>
                </a:lnTo>
                <a:lnTo>
                  <a:pt x="2175998" y="0"/>
                </a:lnTo>
                <a:lnTo>
                  <a:pt x="2968482" y="0"/>
                </a:lnTo>
                <a:lnTo>
                  <a:pt x="3103098" y="0"/>
                </a:lnTo>
                <a:lnTo>
                  <a:pt x="3895582" y="0"/>
                </a:lnTo>
                <a:lnTo>
                  <a:pt x="4822682" y="0"/>
                </a:lnTo>
                <a:cubicBezTo>
                  <a:pt x="4822682" y="177724"/>
                  <a:pt x="4966756" y="321798"/>
                  <a:pt x="5144480" y="321798"/>
                </a:cubicBezTo>
                <a:lnTo>
                  <a:pt x="5144480" y="1549245"/>
                </a:lnTo>
                <a:cubicBezTo>
                  <a:pt x="4988971" y="1549245"/>
                  <a:pt x="4859227" y="1659552"/>
                  <a:pt x="4829221" y="1806190"/>
                </a:cubicBezTo>
                <a:lnTo>
                  <a:pt x="4824859" y="1849446"/>
                </a:lnTo>
                <a:lnTo>
                  <a:pt x="3897759" y="1849446"/>
                </a:lnTo>
                <a:lnTo>
                  <a:pt x="3100921" y="1849446"/>
                </a:lnTo>
                <a:lnTo>
                  <a:pt x="2970659" y="1849446"/>
                </a:lnTo>
                <a:lnTo>
                  <a:pt x="2173821" y="1849446"/>
                </a:lnTo>
                <a:lnTo>
                  <a:pt x="2043559" y="1849446"/>
                </a:lnTo>
                <a:lnTo>
                  <a:pt x="1246721" y="1849446"/>
                </a:lnTo>
                <a:lnTo>
                  <a:pt x="319621" y="1849446"/>
                </a:lnTo>
                <a:lnTo>
                  <a:pt x="315261" y="1806190"/>
                </a:lnTo>
                <a:cubicBezTo>
                  <a:pt x="285254" y="1659552"/>
                  <a:pt x="155509" y="1549245"/>
                  <a:pt x="0" y="1549245"/>
                </a:cubicBezTo>
                <a:lnTo>
                  <a:pt x="0" y="321798"/>
                </a:lnTo>
                <a:cubicBezTo>
                  <a:pt x="177725" y="321798"/>
                  <a:pt x="321798" y="177724"/>
                  <a:pt x="321798" y="0"/>
                </a:cubicBezTo>
                <a:close/>
              </a:path>
            </a:pathLst>
          </a:custGeom>
          <a:noFill/>
          <a:ln w="127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353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0AE7EF06-006E-1494-01CA-8D7CE21BAB92}"/>
              </a:ext>
            </a:extLst>
          </p:cNvPr>
          <p:cNvSpPr/>
          <p:nvPr/>
        </p:nvSpPr>
        <p:spPr>
          <a:xfrm>
            <a:off x="3660755" y="363502"/>
            <a:ext cx="4870489" cy="562410"/>
          </a:xfrm>
          <a:custGeom>
            <a:avLst/>
            <a:gdLst>
              <a:gd name="connsiteX0" fmla="*/ 97858 w 4870489"/>
              <a:gd name="connsiteY0" fmla="*/ 0 h 562410"/>
              <a:gd name="connsiteX1" fmla="*/ 561285 w 4870489"/>
              <a:gd name="connsiteY1" fmla="*/ 0 h 562410"/>
              <a:gd name="connsiteX2" fmla="*/ 1339413 w 4870489"/>
              <a:gd name="connsiteY2" fmla="*/ 0 h 562410"/>
              <a:gd name="connsiteX3" fmla="*/ 1412908 w 4870489"/>
              <a:gd name="connsiteY3" fmla="*/ 0 h 562410"/>
              <a:gd name="connsiteX4" fmla="*/ 1752599 w 4870489"/>
              <a:gd name="connsiteY4" fmla="*/ 0 h 562410"/>
              <a:gd name="connsiteX5" fmla="*/ 1802840 w 4870489"/>
              <a:gd name="connsiteY5" fmla="*/ 0 h 562410"/>
              <a:gd name="connsiteX6" fmla="*/ 1876336 w 4870489"/>
              <a:gd name="connsiteY6" fmla="*/ 0 h 562410"/>
              <a:gd name="connsiteX7" fmla="*/ 2216026 w 4870489"/>
              <a:gd name="connsiteY7" fmla="*/ 0 h 562410"/>
              <a:gd name="connsiteX8" fmla="*/ 2654464 w 4870489"/>
              <a:gd name="connsiteY8" fmla="*/ 0 h 562410"/>
              <a:gd name="connsiteX9" fmla="*/ 2994154 w 4870489"/>
              <a:gd name="connsiteY9" fmla="*/ 0 h 562410"/>
              <a:gd name="connsiteX10" fmla="*/ 3067649 w 4870489"/>
              <a:gd name="connsiteY10" fmla="*/ 0 h 562410"/>
              <a:gd name="connsiteX11" fmla="*/ 3117890 w 4870489"/>
              <a:gd name="connsiteY11" fmla="*/ 0 h 562410"/>
              <a:gd name="connsiteX12" fmla="*/ 3457581 w 4870489"/>
              <a:gd name="connsiteY12" fmla="*/ 0 h 562410"/>
              <a:gd name="connsiteX13" fmla="*/ 3531077 w 4870489"/>
              <a:gd name="connsiteY13" fmla="*/ 0 h 562410"/>
              <a:gd name="connsiteX14" fmla="*/ 4309205 w 4870489"/>
              <a:gd name="connsiteY14" fmla="*/ 0 h 562410"/>
              <a:gd name="connsiteX15" fmla="*/ 4772631 w 4870489"/>
              <a:gd name="connsiteY15" fmla="*/ 0 h 562410"/>
              <a:gd name="connsiteX16" fmla="*/ 4870489 w 4870489"/>
              <a:gd name="connsiteY16" fmla="*/ 97858 h 562410"/>
              <a:gd name="connsiteX17" fmla="*/ 4870489 w 4870489"/>
              <a:gd name="connsiteY17" fmla="*/ 471121 h 562410"/>
              <a:gd name="connsiteX18" fmla="*/ 4774619 w 4870489"/>
              <a:gd name="connsiteY18" fmla="*/ 549256 h 562410"/>
              <a:gd name="connsiteX19" fmla="*/ 4773294 w 4870489"/>
              <a:gd name="connsiteY19" fmla="*/ 562410 h 562410"/>
              <a:gd name="connsiteX20" fmla="*/ 4309866 w 4870489"/>
              <a:gd name="connsiteY20" fmla="*/ 562410 h 562410"/>
              <a:gd name="connsiteX21" fmla="*/ 3530415 w 4870489"/>
              <a:gd name="connsiteY21" fmla="*/ 562410 h 562410"/>
              <a:gd name="connsiteX22" fmla="*/ 3458244 w 4870489"/>
              <a:gd name="connsiteY22" fmla="*/ 562410 h 562410"/>
              <a:gd name="connsiteX23" fmla="*/ 3118553 w 4870489"/>
              <a:gd name="connsiteY23" fmla="*/ 562410 h 562410"/>
              <a:gd name="connsiteX24" fmla="*/ 3066988 w 4870489"/>
              <a:gd name="connsiteY24" fmla="*/ 562410 h 562410"/>
              <a:gd name="connsiteX25" fmla="*/ 2994816 w 4870489"/>
              <a:gd name="connsiteY25" fmla="*/ 562410 h 562410"/>
              <a:gd name="connsiteX26" fmla="*/ 2655125 w 4870489"/>
              <a:gd name="connsiteY26" fmla="*/ 562410 h 562410"/>
              <a:gd name="connsiteX27" fmla="*/ 2215364 w 4870489"/>
              <a:gd name="connsiteY27" fmla="*/ 562410 h 562410"/>
              <a:gd name="connsiteX28" fmla="*/ 1875674 w 4870489"/>
              <a:gd name="connsiteY28" fmla="*/ 562410 h 562410"/>
              <a:gd name="connsiteX29" fmla="*/ 1803503 w 4870489"/>
              <a:gd name="connsiteY29" fmla="*/ 562410 h 562410"/>
              <a:gd name="connsiteX30" fmla="*/ 1751937 w 4870489"/>
              <a:gd name="connsiteY30" fmla="*/ 562410 h 562410"/>
              <a:gd name="connsiteX31" fmla="*/ 1412247 w 4870489"/>
              <a:gd name="connsiteY31" fmla="*/ 562410 h 562410"/>
              <a:gd name="connsiteX32" fmla="*/ 1340075 w 4870489"/>
              <a:gd name="connsiteY32" fmla="*/ 562410 h 562410"/>
              <a:gd name="connsiteX33" fmla="*/ 560623 w 4870489"/>
              <a:gd name="connsiteY33" fmla="*/ 562410 h 562410"/>
              <a:gd name="connsiteX34" fmla="*/ 97195 w 4870489"/>
              <a:gd name="connsiteY34" fmla="*/ 562410 h 562410"/>
              <a:gd name="connsiteX35" fmla="*/ 95870 w 4870489"/>
              <a:gd name="connsiteY35" fmla="*/ 549256 h 562410"/>
              <a:gd name="connsiteX36" fmla="*/ 0 w 4870489"/>
              <a:gd name="connsiteY36" fmla="*/ 471121 h 562410"/>
              <a:gd name="connsiteX37" fmla="*/ 0 w 4870489"/>
              <a:gd name="connsiteY37" fmla="*/ 97858 h 562410"/>
              <a:gd name="connsiteX38" fmla="*/ 97858 w 4870489"/>
              <a:gd name="connsiteY38" fmla="*/ 0 h 562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870489" h="562410">
                <a:moveTo>
                  <a:pt x="97858" y="0"/>
                </a:moveTo>
                <a:lnTo>
                  <a:pt x="561285" y="0"/>
                </a:lnTo>
                <a:lnTo>
                  <a:pt x="1339413" y="0"/>
                </a:lnTo>
                <a:lnTo>
                  <a:pt x="1412908" y="0"/>
                </a:lnTo>
                <a:lnTo>
                  <a:pt x="1752599" y="0"/>
                </a:lnTo>
                <a:lnTo>
                  <a:pt x="1802840" y="0"/>
                </a:lnTo>
                <a:lnTo>
                  <a:pt x="1876336" y="0"/>
                </a:lnTo>
                <a:lnTo>
                  <a:pt x="2216026" y="0"/>
                </a:lnTo>
                <a:lnTo>
                  <a:pt x="2654464" y="0"/>
                </a:lnTo>
                <a:lnTo>
                  <a:pt x="2994154" y="0"/>
                </a:lnTo>
                <a:lnTo>
                  <a:pt x="3067649" y="0"/>
                </a:lnTo>
                <a:lnTo>
                  <a:pt x="3117890" y="0"/>
                </a:lnTo>
                <a:lnTo>
                  <a:pt x="3457581" y="0"/>
                </a:lnTo>
                <a:lnTo>
                  <a:pt x="3531077" y="0"/>
                </a:lnTo>
                <a:lnTo>
                  <a:pt x="4309205" y="0"/>
                </a:lnTo>
                <a:lnTo>
                  <a:pt x="4772631" y="0"/>
                </a:lnTo>
                <a:cubicBezTo>
                  <a:pt x="4772631" y="54045"/>
                  <a:pt x="4816444" y="97858"/>
                  <a:pt x="4870489" y="97858"/>
                </a:cubicBezTo>
                <a:lnTo>
                  <a:pt x="4870489" y="471121"/>
                </a:lnTo>
                <a:cubicBezTo>
                  <a:pt x="4823200" y="471121"/>
                  <a:pt x="4783744" y="504664"/>
                  <a:pt x="4774619" y="549256"/>
                </a:cubicBezTo>
                <a:lnTo>
                  <a:pt x="4773294" y="562410"/>
                </a:lnTo>
                <a:lnTo>
                  <a:pt x="4309866" y="562410"/>
                </a:lnTo>
                <a:lnTo>
                  <a:pt x="3530415" y="562410"/>
                </a:lnTo>
                <a:lnTo>
                  <a:pt x="3458244" y="562410"/>
                </a:lnTo>
                <a:lnTo>
                  <a:pt x="3118553" y="562410"/>
                </a:lnTo>
                <a:lnTo>
                  <a:pt x="3066988" y="562410"/>
                </a:lnTo>
                <a:lnTo>
                  <a:pt x="2994816" y="562410"/>
                </a:lnTo>
                <a:lnTo>
                  <a:pt x="2655125" y="562410"/>
                </a:lnTo>
                <a:lnTo>
                  <a:pt x="2215364" y="562410"/>
                </a:lnTo>
                <a:lnTo>
                  <a:pt x="1875674" y="562410"/>
                </a:lnTo>
                <a:lnTo>
                  <a:pt x="1803503" y="562410"/>
                </a:lnTo>
                <a:lnTo>
                  <a:pt x="1751937" y="562410"/>
                </a:lnTo>
                <a:lnTo>
                  <a:pt x="1412247" y="562410"/>
                </a:lnTo>
                <a:lnTo>
                  <a:pt x="1340075" y="562410"/>
                </a:lnTo>
                <a:lnTo>
                  <a:pt x="560623" y="562410"/>
                </a:lnTo>
                <a:lnTo>
                  <a:pt x="97195" y="562410"/>
                </a:lnTo>
                <a:lnTo>
                  <a:pt x="95870" y="549256"/>
                </a:lnTo>
                <a:cubicBezTo>
                  <a:pt x="86745" y="504664"/>
                  <a:pt x="47290" y="471121"/>
                  <a:pt x="0" y="471121"/>
                </a:cubicBezTo>
                <a:lnTo>
                  <a:pt x="0" y="97858"/>
                </a:lnTo>
                <a:cubicBezTo>
                  <a:pt x="54045" y="97858"/>
                  <a:pt x="97858" y="54045"/>
                  <a:pt x="97858" y="0"/>
                </a:cubicBezTo>
                <a:close/>
              </a:path>
            </a:pathLst>
          </a:custGeom>
          <a:solidFill>
            <a:srgbClr val="1F837B"/>
          </a:solidFill>
          <a:ln w="254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BD004B9-3329-01F2-9C34-35E5A3A6F04D}"/>
              </a:ext>
            </a:extLst>
          </p:cNvPr>
          <p:cNvSpPr txBox="1"/>
          <p:nvPr/>
        </p:nvSpPr>
        <p:spPr>
          <a:xfrm>
            <a:off x="4300815" y="403788"/>
            <a:ext cx="35903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8" name="任意多边形: 形状 27" descr="D:\51PPT模板网\51pptmoban.com\图片.jpg">
            <a:extLst>
              <a:ext uri="{FF2B5EF4-FFF2-40B4-BE49-F238E27FC236}">
                <a16:creationId xmlns:a16="http://schemas.microsoft.com/office/drawing/2014/main" id="{68FB5AB5-D18D-8A6A-5186-3CF9DCB66FFB}"/>
              </a:ext>
            </a:extLst>
          </p:cNvPr>
          <p:cNvSpPr/>
          <p:nvPr/>
        </p:nvSpPr>
        <p:spPr>
          <a:xfrm>
            <a:off x="951520" y="1693854"/>
            <a:ext cx="5144480" cy="1849446"/>
          </a:xfrm>
          <a:custGeom>
            <a:avLst/>
            <a:gdLst>
              <a:gd name="connsiteX0" fmla="*/ 321798 w 5144480"/>
              <a:gd name="connsiteY0" fmla="*/ 0 h 1849446"/>
              <a:gd name="connsiteX1" fmla="*/ 1248898 w 5144480"/>
              <a:gd name="connsiteY1" fmla="*/ 0 h 1849446"/>
              <a:gd name="connsiteX2" fmla="*/ 2041382 w 5144480"/>
              <a:gd name="connsiteY2" fmla="*/ 0 h 1849446"/>
              <a:gd name="connsiteX3" fmla="*/ 2175998 w 5144480"/>
              <a:gd name="connsiteY3" fmla="*/ 0 h 1849446"/>
              <a:gd name="connsiteX4" fmla="*/ 2968482 w 5144480"/>
              <a:gd name="connsiteY4" fmla="*/ 0 h 1849446"/>
              <a:gd name="connsiteX5" fmla="*/ 3103098 w 5144480"/>
              <a:gd name="connsiteY5" fmla="*/ 0 h 1849446"/>
              <a:gd name="connsiteX6" fmla="*/ 3895582 w 5144480"/>
              <a:gd name="connsiteY6" fmla="*/ 0 h 1849446"/>
              <a:gd name="connsiteX7" fmla="*/ 4822682 w 5144480"/>
              <a:gd name="connsiteY7" fmla="*/ 0 h 1849446"/>
              <a:gd name="connsiteX8" fmla="*/ 5144480 w 5144480"/>
              <a:gd name="connsiteY8" fmla="*/ 321798 h 1849446"/>
              <a:gd name="connsiteX9" fmla="*/ 5144480 w 5144480"/>
              <a:gd name="connsiteY9" fmla="*/ 1549245 h 1849446"/>
              <a:gd name="connsiteX10" fmla="*/ 4829221 w 5144480"/>
              <a:gd name="connsiteY10" fmla="*/ 1806190 h 1849446"/>
              <a:gd name="connsiteX11" fmla="*/ 4824859 w 5144480"/>
              <a:gd name="connsiteY11" fmla="*/ 1849446 h 1849446"/>
              <a:gd name="connsiteX12" fmla="*/ 3897759 w 5144480"/>
              <a:gd name="connsiteY12" fmla="*/ 1849446 h 1849446"/>
              <a:gd name="connsiteX13" fmla="*/ 3100921 w 5144480"/>
              <a:gd name="connsiteY13" fmla="*/ 1849446 h 1849446"/>
              <a:gd name="connsiteX14" fmla="*/ 2970659 w 5144480"/>
              <a:gd name="connsiteY14" fmla="*/ 1849446 h 1849446"/>
              <a:gd name="connsiteX15" fmla="*/ 2173821 w 5144480"/>
              <a:gd name="connsiteY15" fmla="*/ 1849446 h 1849446"/>
              <a:gd name="connsiteX16" fmla="*/ 2043559 w 5144480"/>
              <a:gd name="connsiteY16" fmla="*/ 1849446 h 1849446"/>
              <a:gd name="connsiteX17" fmla="*/ 1246721 w 5144480"/>
              <a:gd name="connsiteY17" fmla="*/ 1849446 h 1849446"/>
              <a:gd name="connsiteX18" fmla="*/ 319621 w 5144480"/>
              <a:gd name="connsiteY18" fmla="*/ 1849446 h 1849446"/>
              <a:gd name="connsiteX19" fmla="*/ 315261 w 5144480"/>
              <a:gd name="connsiteY19" fmla="*/ 1806190 h 1849446"/>
              <a:gd name="connsiteX20" fmla="*/ 0 w 5144480"/>
              <a:gd name="connsiteY20" fmla="*/ 1549245 h 1849446"/>
              <a:gd name="connsiteX21" fmla="*/ 0 w 5144480"/>
              <a:gd name="connsiteY21" fmla="*/ 321798 h 1849446"/>
              <a:gd name="connsiteX22" fmla="*/ 321798 w 5144480"/>
              <a:gd name="connsiteY22" fmla="*/ 0 h 1849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144480" h="1849446">
                <a:moveTo>
                  <a:pt x="321798" y="0"/>
                </a:moveTo>
                <a:lnTo>
                  <a:pt x="1248898" y="0"/>
                </a:lnTo>
                <a:lnTo>
                  <a:pt x="2041382" y="0"/>
                </a:lnTo>
                <a:lnTo>
                  <a:pt x="2175998" y="0"/>
                </a:lnTo>
                <a:lnTo>
                  <a:pt x="2968482" y="0"/>
                </a:lnTo>
                <a:lnTo>
                  <a:pt x="3103098" y="0"/>
                </a:lnTo>
                <a:lnTo>
                  <a:pt x="3895582" y="0"/>
                </a:lnTo>
                <a:lnTo>
                  <a:pt x="4822682" y="0"/>
                </a:lnTo>
                <a:cubicBezTo>
                  <a:pt x="4822682" y="177724"/>
                  <a:pt x="4966756" y="321798"/>
                  <a:pt x="5144480" y="321798"/>
                </a:cubicBezTo>
                <a:lnTo>
                  <a:pt x="5144480" y="1549245"/>
                </a:lnTo>
                <a:cubicBezTo>
                  <a:pt x="4988971" y="1549245"/>
                  <a:pt x="4859227" y="1659552"/>
                  <a:pt x="4829221" y="1806190"/>
                </a:cubicBezTo>
                <a:lnTo>
                  <a:pt x="4824859" y="1849446"/>
                </a:lnTo>
                <a:lnTo>
                  <a:pt x="3897759" y="1849446"/>
                </a:lnTo>
                <a:lnTo>
                  <a:pt x="3100921" y="1849446"/>
                </a:lnTo>
                <a:lnTo>
                  <a:pt x="2970659" y="1849446"/>
                </a:lnTo>
                <a:lnTo>
                  <a:pt x="2173821" y="1849446"/>
                </a:lnTo>
                <a:lnTo>
                  <a:pt x="2043559" y="1849446"/>
                </a:lnTo>
                <a:lnTo>
                  <a:pt x="1246721" y="1849446"/>
                </a:lnTo>
                <a:lnTo>
                  <a:pt x="319621" y="1849446"/>
                </a:lnTo>
                <a:lnTo>
                  <a:pt x="315261" y="1806190"/>
                </a:lnTo>
                <a:cubicBezTo>
                  <a:pt x="285254" y="1659552"/>
                  <a:pt x="155509" y="1549245"/>
                  <a:pt x="0" y="1549245"/>
                </a:cubicBezTo>
                <a:lnTo>
                  <a:pt x="0" y="321798"/>
                </a:lnTo>
                <a:cubicBezTo>
                  <a:pt x="177725" y="321798"/>
                  <a:pt x="321798" y="177724"/>
                  <a:pt x="321798" y="0"/>
                </a:cubicBez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8F5D411-8C76-1AEE-A1F2-5D14D18A02F9}"/>
              </a:ext>
            </a:extLst>
          </p:cNvPr>
          <p:cNvGrpSpPr/>
          <p:nvPr/>
        </p:nvGrpSpPr>
        <p:grpSpPr>
          <a:xfrm>
            <a:off x="6573070" y="2210316"/>
            <a:ext cx="2966425" cy="816522"/>
            <a:chOff x="283598" y="1906534"/>
            <a:chExt cx="2966425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23F4914-5DE7-9B78-B8F2-5EB64028D93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3E39B5C-34B0-AF4E-0AA7-D3FD091A7A5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598EDEF9-EE62-5EE7-AC40-0EC67A5DBBBE}"/>
              </a:ext>
            </a:extLst>
          </p:cNvPr>
          <p:cNvSpPr/>
          <p:nvPr/>
        </p:nvSpPr>
        <p:spPr>
          <a:xfrm>
            <a:off x="6136295" y="3636869"/>
            <a:ext cx="5144480" cy="1849446"/>
          </a:xfrm>
          <a:custGeom>
            <a:avLst/>
            <a:gdLst>
              <a:gd name="connsiteX0" fmla="*/ 321798 w 5144480"/>
              <a:gd name="connsiteY0" fmla="*/ 0 h 1849446"/>
              <a:gd name="connsiteX1" fmla="*/ 1248898 w 5144480"/>
              <a:gd name="connsiteY1" fmla="*/ 0 h 1849446"/>
              <a:gd name="connsiteX2" fmla="*/ 2041382 w 5144480"/>
              <a:gd name="connsiteY2" fmla="*/ 0 h 1849446"/>
              <a:gd name="connsiteX3" fmla="*/ 2175998 w 5144480"/>
              <a:gd name="connsiteY3" fmla="*/ 0 h 1849446"/>
              <a:gd name="connsiteX4" fmla="*/ 2968482 w 5144480"/>
              <a:gd name="connsiteY4" fmla="*/ 0 h 1849446"/>
              <a:gd name="connsiteX5" fmla="*/ 3103098 w 5144480"/>
              <a:gd name="connsiteY5" fmla="*/ 0 h 1849446"/>
              <a:gd name="connsiteX6" fmla="*/ 3895582 w 5144480"/>
              <a:gd name="connsiteY6" fmla="*/ 0 h 1849446"/>
              <a:gd name="connsiteX7" fmla="*/ 4822682 w 5144480"/>
              <a:gd name="connsiteY7" fmla="*/ 0 h 1849446"/>
              <a:gd name="connsiteX8" fmla="*/ 5144480 w 5144480"/>
              <a:gd name="connsiteY8" fmla="*/ 321798 h 1849446"/>
              <a:gd name="connsiteX9" fmla="*/ 5144480 w 5144480"/>
              <a:gd name="connsiteY9" fmla="*/ 1549245 h 1849446"/>
              <a:gd name="connsiteX10" fmla="*/ 4829221 w 5144480"/>
              <a:gd name="connsiteY10" fmla="*/ 1806190 h 1849446"/>
              <a:gd name="connsiteX11" fmla="*/ 4824859 w 5144480"/>
              <a:gd name="connsiteY11" fmla="*/ 1849446 h 1849446"/>
              <a:gd name="connsiteX12" fmla="*/ 3897759 w 5144480"/>
              <a:gd name="connsiteY12" fmla="*/ 1849446 h 1849446"/>
              <a:gd name="connsiteX13" fmla="*/ 3100921 w 5144480"/>
              <a:gd name="connsiteY13" fmla="*/ 1849446 h 1849446"/>
              <a:gd name="connsiteX14" fmla="*/ 2970659 w 5144480"/>
              <a:gd name="connsiteY14" fmla="*/ 1849446 h 1849446"/>
              <a:gd name="connsiteX15" fmla="*/ 2173821 w 5144480"/>
              <a:gd name="connsiteY15" fmla="*/ 1849446 h 1849446"/>
              <a:gd name="connsiteX16" fmla="*/ 2043559 w 5144480"/>
              <a:gd name="connsiteY16" fmla="*/ 1849446 h 1849446"/>
              <a:gd name="connsiteX17" fmla="*/ 1246721 w 5144480"/>
              <a:gd name="connsiteY17" fmla="*/ 1849446 h 1849446"/>
              <a:gd name="connsiteX18" fmla="*/ 319621 w 5144480"/>
              <a:gd name="connsiteY18" fmla="*/ 1849446 h 1849446"/>
              <a:gd name="connsiteX19" fmla="*/ 315261 w 5144480"/>
              <a:gd name="connsiteY19" fmla="*/ 1806190 h 1849446"/>
              <a:gd name="connsiteX20" fmla="*/ 0 w 5144480"/>
              <a:gd name="connsiteY20" fmla="*/ 1549245 h 1849446"/>
              <a:gd name="connsiteX21" fmla="*/ 0 w 5144480"/>
              <a:gd name="connsiteY21" fmla="*/ 321798 h 1849446"/>
              <a:gd name="connsiteX22" fmla="*/ 321798 w 5144480"/>
              <a:gd name="connsiteY22" fmla="*/ 0 h 1849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144480" h="1849446">
                <a:moveTo>
                  <a:pt x="321798" y="0"/>
                </a:moveTo>
                <a:lnTo>
                  <a:pt x="1248898" y="0"/>
                </a:lnTo>
                <a:lnTo>
                  <a:pt x="2041382" y="0"/>
                </a:lnTo>
                <a:lnTo>
                  <a:pt x="2175998" y="0"/>
                </a:lnTo>
                <a:lnTo>
                  <a:pt x="2968482" y="0"/>
                </a:lnTo>
                <a:lnTo>
                  <a:pt x="3103098" y="0"/>
                </a:lnTo>
                <a:lnTo>
                  <a:pt x="3895582" y="0"/>
                </a:lnTo>
                <a:lnTo>
                  <a:pt x="4822682" y="0"/>
                </a:lnTo>
                <a:cubicBezTo>
                  <a:pt x="4822682" y="177724"/>
                  <a:pt x="4966756" y="321798"/>
                  <a:pt x="5144480" y="321798"/>
                </a:cubicBezTo>
                <a:lnTo>
                  <a:pt x="5144480" y="1549245"/>
                </a:lnTo>
                <a:cubicBezTo>
                  <a:pt x="4988971" y="1549245"/>
                  <a:pt x="4859227" y="1659552"/>
                  <a:pt x="4829221" y="1806190"/>
                </a:cubicBezTo>
                <a:lnTo>
                  <a:pt x="4824859" y="1849446"/>
                </a:lnTo>
                <a:lnTo>
                  <a:pt x="3897759" y="1849446"/>
                </a:lnTo>
                <a:lnTo>
                  <a:pt x="3100921" y="1849446"/>
                </a:lnTo>
                <a:lnTo>
                  <a:pt x="2970659" y="1849446"/>
                </a:lnTo>
                <a:lnTo>
                  <a:pt x="2173821" y="1849446"/>
                </a:lnTo>
                <a:lnTo>
                  <a:pt x="2043559" y="1849446"/>
                </a:lnTo>
                <a:lnTo>
                  <a:pt x="1246721" y="1849446"/>
                </a:lnTo>
                <a:lnTo>
                  <a:pt x="319621" y="1849446"/>
                </a:lnTo>
                <a:lnTo>
                  <a:pt x="315261" y="1806190"/>
                </a:lnTo>
                <a:cubicBezTo>
                  <a:pt x="285254" y="1659552"/>
                  <a:pt x="155509" y="1549245"/>
                  <a:pt x="0" y="1549245"/>
                </a:cubicBezTo>
                <a:lnTo>
                  <a:pt x="0" y="321798"/>
                </a:lnTo>
                <a:cubicBezTo>
                  <a:pt x="177725" y="321798"/>
                  <a:pt x="321798" y="177724"/>
                  <a:pt x="321798" y="0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10770EA3-9D47-F974-B0E4-C7EB335119DE}"/>
              </a:ext>
            </a:extLst>
          </p:cNvPr>
          <p:cNvSpPr/>
          <p:nvPr/>
        </p:nvSpPr>
        <p:spPr>
          <a:xfrm>
            <a:off x="951520" y="3636869"/>
            <a:ext cx="5144480" cy="1849446"/>
          </a:xfrm>
          <a:custGeom>
            <a:avLst/>
            <a:gdLst>
              <a:gd name="connsiteX0" fmla="*/ 321798 w 5144480"/>
              <a:gd name="connsiteY0" fmla="*/ 0 h 1849446"/>
              <a:gd name="connsiteX1" fmla="*/ 1248898 w 5144480"/>
              <a:gd name="connsiteY1" fmla="*/ 0 h 1849446"/>
              <a:gd name="connsiteX2" fmla="*/ 2041382 w 5144480"/>
              <a:gd name="connsiteY2" fmla="*/ 0 h 1849446"/>
              <a:gd name="connsiteX3" fmla="*/ 2175998 w 5144480"/>
              <a:gd name="connsiteY3" fmla="*/ 0 h 1849446"/>
              <a:gd name="connsiteX4" fmla="*/ 2968482 w 5144480"/>
              <a:gd name="connsiteY4" fmla="*/ 0 h 1849446"/>
              <a:gd name="connsiteX5" fmla="*/ 3103098 w 5144480"/>
              <a:gd name="connsiteY5" fmla="*/ 0 h 1849446"/>
              <a:gd name="connsiteX6" fmla="*/ 3895582 w 5144480"/>
              <a:gd name="connsiteY6" fmla="*/ 0 h 1849446"/>
              <a:gd name="connsiteX7" fmla="*/ 4822682 w 5144480"/>
              <a:gd name="connsiteY7" fmla="*/ 0 h 1849446"/>
              <a:gd name="connsiteX8" fmla="*/ 5144480 w 5144480"/>
              <a:gd name="connsiteY8" fmla="*/ 321798 h 1849446"/>
              <a:gd name="connsiteX9" fmla="*/ 5144480 w 5144480"/>
              <a:gd name="connsiteY9" fmla="*/ 1549245 h 1849446"/>
              <a:gd name="connsiteX10" fmla="*/ 4829221 w 5144480"/>
              <a:gd name="connsiteY10" fmla="*/ 1806190 h 1849446"/>
              <a:gd name="connsiteX11" fmla="*/ 4824859 w 5144480"/>
              <a:gd name="connsiteY11" fmla="*/ 1849446 h 1849446"/>
              <a:gd name="connsiteX12" fmla="*/ 3897759 w 5144480"/>
              <a:gd name="connsiteY12" fmla="*/ 1849446 h 1849446"/>
              <a:gd name="connsiteX13" fmla="*/ 3100921 w 5144480"/>
              <a:gd name="connsiteY13" fmla="*/ 1849446 h 1849446"/>
              <a:gd name="connsiteX14" fmla="*/ 2970659 w 5144480"/>
              <a:gd name="connsiteY14" fmla="*/ 1849446 h 1849446"/>
              <a:gd name="connsiteX15" fmla="*/ 2173821 w 5144480"/>
              <a:gd name="connsiteY15" fmla="*/ 1849446 h 1849446"/>
              <a:gd name="connsiteX16" fmla="*/ 2043559 w 5144480"/>
              <a:gd name="connsiteY16" fmla="*/ 1849446 h 1849446"/>
              <a:gd name="connsiteX17" fmla="*/ 1246721 w 5144480"/>
              <a:gd name="connsiteY17" fmla="*/ 1849446 h 1849446"/>
              <a:gd name="connsiteX18" fmla="*/ 319621 w 5144480"/>
              <a:gd name="connsiteY18" fmla="*/ 1849446 h 1849446"/>
              <a:gd name="connsiteX19" fmla="*/ 315261 w 5144480"/>
              <a:gd name="connsiteY19" fmla="*/ 1806190 h 1849446"/>
              <a:gd name="connsiteX20" fmla="*/ 0 w 5144480"/>
              <a:gd name="connsiteY20" fmla="*/ 1549245 h 1849446"/>
              <a:gd name="connsiteX21" fmla="*/ 0 w 5144480"/>
              <a:gd name="connsiteY21" fmla="*/ 321798 h 1849446"/>
              <a:gd name="connsiteX22" fmla="*/ 321798 w 5144480"/>
              <a:gd name="connsiteY22" fmla="*/ 0 h 1849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144480" h="1849446">
                <a:moveTo>
                  <a:pt x="321798" y="0"/>
                </a:moveTo>
                <a:lnTo>
                  <a:pt x="1248898" y="0"/>
                </a:lnTo>
                <a:lnTo>
                  <a:pt x="2041382" y="0"/>
                </a:lnTo>
                <a:lnTo>
                  <a:pt x="2175998" y="0"/>
                </a:lnTo>
                <a:lnTo>
                  <a:pt x="2968482" y="0"/>
                </a:lnTo>
                <a:lnTo>
                  <a:pt x="3103098" y="0"/>
                </a:lnTo>
                <a:lnTo>
                  <a:pt x="3895582" y="0"/>
                </a:lnTo>
                <a:lnTo>
                  <a:pt x="4822682" y="0"/>
                </a:lnTo>
                <a:cubicBezTo>
                  <a:pt x="4822682" y="177724"/>
                  <a:pt x="4966756" y="321798"/>
                  <a:pt x="5144480" y="321798"/>
                </a:cubicBezTo>
                <a:lnTo>
                  <a:pt x="5144480" y="1549245"/>
                </a:lnTo>
                <a:cubicBezTo>
                  <a:pt x="4988971" y="1549245"/>
                  <a:pt x="4859227" y="1659552"/>
                  <a:pt x="4829221" y="1806190"/>
                </a:cubicBezTo>
                <a:lnTo>
                  <a:pt x="4824859" y="1849446"/>
                </a:lnTo>
                <a:lnTo>
                  <a:pt x="3897759" y="1849446"/>
                </a:lnTo>
                <a:lnTo>
                  <a:pt x="3100921" y="1849446"/>
                </a:lnTo>
                <a:lnTo>
                  <a:pt x="2970659" y="1849446"/>
                </a:lnTo>
                <a:lnTo>
                  <a:pt x="2173821" y="1849446"/>
                </a:lnTo>
                <a:lnTo>
                  <a:pt x="2043559" y="1849446"/>
                </a:lnTo>
                <a:lnTo>
                  <a:pt x="1246721" y="1849446"/>
                </a:lnTo>
                <a:lnTo>
                  <a:pt x="319621" y="1849446"/>
                </a:lnTo>
                <a:lnTo>
                  <a:pt x="315261" y="1806190"/>
                </a:lnTo>
                <a:cubicBezTo>
                  <a:pt x="285254" y="1659552"/>
                  <a:pt x="155509" y="1549245"/>
                  <a:pt x="0" y="1549245"/>
                </a:cubicBezTo>
                <a:lnTo>
                  <a:pt x="0" y="321798"/>
                </a:lnTo>
                <a:cubicBezTo>
                  <a:pt x="177725" y="321798"/>
                  <a:pt x="321798" y="177724"/>
                  <a:pt x="321798" y="0"/>
                </a:cubicBezTo>
                <a:close/>
              </a:path>
            </a:pathLst>
          </a:custGeom>
          <a:noFill/>
          <a:ln w="127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353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D795EC6-29FB-5B13-C567-0E7B37B3E55F}"/>
              </a:ext>
            </a:extLst>
          </p:cNvPr>
          <p:cNvGrpSpPr/>
          <p:nvPr/>
        </p:nvGrpSpPr>
        <p:grpSpPr>
          <a:xfrm>
            <a:off x="2716002" y="4153331"/>
            <a:ext cx="2966425" cy="816522"/>
            <a:chOff x="283598" y="1906534"/>
            <a:chExt cx="2966425" cy="8165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0F5196C-EE27-8377-E4FE-03E89B6C236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826CA9A-1083-520F-48BE-A62A7F06E6E5}"/>
                </a:ext>
              </a:extLst>
            </p:cNvPr>
            <p:cNvSpPr txBox="1"/>
            <p:nvPr/>
          </p:nvSpPr>
          <p:spPr>
            <a:xfrm>
              <a:off x="1007097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3" name="Freeform 133">
            <a:extLst>
              <a:ext uri="{FF2B5EF4-FFF2-40B4-BE49-F238E27FC236}">
                <a16:creationId xmlns:a16="http://schemas.microsoft.com/office/drawing/2014/main" id="{ABBE9F2B-81E0-C185-9FFC-7A7C4A544FAD}"/>
              </a:ext>
            </a:extLst>
          </p:cNvPr>
          <p:cNvSpPr>
            <a:spLocks noEditPoints="1"/>
          </p:cNvSpPr>
          <p:nvPr/>
        </p:nvSpPr>
        <p:spPr bwMode="auto">
          <a:xfrm>
            <a:off x="1576499" y="4194068"/>
            <a:ext cx="707043" cy="775785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rgbClr val="1F837B"/>
          </a:solidFill>
          <a:ln w="12700">
            <a:noFill/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</a:endParaRPr>
          </a:p>
        </p:txBody>
      </p:sp>
      <p:sp>
        <p:nvSpPr>
          <p:cNvPr id="44" name="Freeform 174" descr="D:\51PPT模板网\51pptmoban.com\图片.jpg">
            <a:extLst>
              <a:ext uri="{FF2B5EF4-FFF2-40B4-BE49-F238E27FC236}">
                <a16:creationId xmlns:a16="http://schemas.microsoft.com/office/drawing/2014/main" id="{BCE6311F-3F61-1DE7-5690-9AE704F473C7}"/>
              </a:ext>
            </a:extLst>
          </p:cNvPr>
          <p:cNvSpPr>
            <a:spLocks noEditPoints="1"/>
          </p:cNvSpPr>
          <p:nvPr/>
        </p:nvSpPr>
        <p:spPr bwMode="auto">
          <a:xfrm>
            <a:off x="9976270" y="2307609"/>
            <a:ext cx="654669" cy="621935"/>
          </a:xfrm>
          <a:custGeom>
            <a:avLst/>
            <a:gdLst>
              <a:gd name="T0" fmla="*/ 89 w 93"/>
              <a:gd name="T1" fmla="*/ 0 h 88"/>
              <a:gd name="T2" fmla="*/ 93 w 93"/>
              <a:gd name="T3" fmla="*/ 5 h 88"/>
              <a:gd name="T4" fmla="*/ 93 w 93"/>
              <a:gd name="T5" fmla="*/ 74 h 88"/>
              <a:gd name="T6" fmla="*/ 81 w 93"/>
              <a:gd name="T7" fmla="*/ 74 h 88"/>
              <a:gd name="T8" fmla="*/ 82 w 93"/>
              <a:gd name="T9" fmla="*/ 65 h 88"/>
              <a:gd name="T10" fmla="*/ 84 w 93"/>
              <a:gd name="T11" fmla="*/ 10 h 88"/>
              <a:gd name="T12" fmla="*/ 10 w 93"/>
              <a:gd name="T13" fmla="*/ 65 h 88"/>
              <a:gd name="T14" fmla="*/ 48 w 93"/>
              <a:gd name="T15" fmla="*/ 72 h 88"/>
              <a:gd name="T16" fmla="*/ 5 w 93"/>
              <a:gd name="T17" fmla="*/ 74 h 88"/>
              <a:gd name="T18" fmla="*/ 0 w 93"/>
              <a:gd name="T19" fmla="*/ 69 h 88"/>
              <a:gd name="T20" fmla="*/ 0 w 93"/>
              <a:gd name="T21" fmla="*/ 0 h 88"/>
              <a:gd name="T22" fmla="*/ 64 w 93"/>
              <a:gd name="T23" fmla="*/ 51 h 88"/>
              <a:gd name="T24" fmla="*/ 55 w 93"/>
              <a:gd name="T25" fmla="*/ 71 h 88"/>
              <a:gd name="T26" fmla="*/ 57 w 93"/>
              <a:gd name="T27" fmla="*/ 82 h 88"/>
              <a:gd name="T28" fmla="*/ 64 w 93"/>
              <a:gd name="T29" fmla="*/ 78 h 88"/>
              <a:gd name="T30" fmla="*/ 72 w 93"/>
              <a:gd name="T31" fmla="*/ 84 h 88"/>
              <a:gd name="T32" fmla="*/ 74 w 93"/>
              <a:gd name="T33" fmla="*/ 71 h 88"/>
              <a:gd name="T34" fmla="*/ 64 w 93"/>
              <a:gd name="T35" fmla="*/ 51 h 88"/>
              <a:gd name="T36" fmla="*/ 64 w 93"/>
              <a:gd name="T37" fmla="*/ 69 h 88"/>
              <a:gd name="T38" fmla="*/ 64 w 93"/>
              <a:gd name="T39" fmla="*/ 72 h 88"/>
              <a:gd name="T40" fmla="*/ 62 w 93"/>
              <a:gd name="T41" fmla="*/ 55 h 88"/>
              <a:gd name="T42" fmla="*/ 71 w 93"/>
              <a:gd name="T43" fmla="*/ 64 h 88"/>
              <a:gd name="T44" fmla="*/ 62 w 93"/>
              <a:gd name="T45" fmla="*/ 55 h 88"/>
              <a:gd name="T46" fmla="*/ 18 w 93"/>
              <a:gd name="T47" fmla="*/ 46 h 88"/>
              <a:gd name="T48" fmla="*/ 77 w 93"/>
              <a:gd name="T49" fmla="*/ 41 h 88"/>
              <a:gd name="T50" fmla="*/ 47 w 93"/>
              <a:gd name="T51" fmla="*/ 29 h 88"/>
              <a:gd name="T52" fmla="*/ 77 w 93"/>
              <a:gd name="T53" fmla="*/ 34 h 88"/>
              <a:gd name="T54" fmla="*/ 47 w 93"/>
              <a:gd name="T55" fmla="*/ 29 h 88"/>
              <a:gd name="T56" fmla="*/ 47 w 93"/>
              <a:gd name="T57" fmla="*/ 22 h 88"/>
              <a:gd name="T58" fmla="*/ 77 w 93"/>
              <a:gd name="T59" fmla="*/ 17 h 88"/>
              <a:gd name="T60" fmla="*/ 18 w 93"/>
              <a:gd name="T61" fmla="*/ 17 h 88"/>
              <a:gd name="T62" fmla="*/ 40 w 93"/>
              <a:gd name="T63" fmla="*/ 35 h 88"/>
              <a:gd name="T64" fmla="*/ 18 w 93"/>
              <a:gd name="T65" fmla="*/ 1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3" h="88">
                <a:moveTo>
                  <a:pt x="5" y="0"/>
                </a:moveTo>
                <a:cubicBezTo>
                  <a:pt x="89" y="0"/>
                  <a:pt x="89" y="0"/>
                  <a:pt x="89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5"/>
                  <a:pt x="93" y="5"/>
                  <a:pt x="93" y="5"/>
                </a:cubicBezTo>
                <a:cubicBezTo>
                  <a:pt x="93" y="69"/>
                  <a:pt x="93" y="69"/>
                  <a:pt x="93" y="69"/>
                </a:cubicBezTo>
                <a:cubicBezTo>
                  <a:pt x="93" y="74"/>
                  <a:pt x="93" y="74"/>
                  <a:pt x="93" y="74"/>
                </a:cubicBezTo>
                <a:cubicBezTo>
                  <a:pt x="89" y="74"/>
                  <a:pt x="89" y="74"/>
                  <a:pt x="89" y="74"/>
                </a:cubicBezTo>
                <a:cubicBezTo>
                  <a:pt x="81" y="74"/>
                  <a:pt x="81" y="74"/>
                  <a:pt x="81" y="74"/>
                </a:cubicBezTo>
                <a:cubicBezTo>
                  <a:pt x="80" y="72"/>
                  <a:pt x="80" y="72"/>
                  <a:pt x="80" y="72"/>
                </a:cubicBezTo>
                <a:cubicBezTo>
                  <a:pt x="81" y="69"/>
                  <a:pt x="82" y="67"/>
                  <a:pt x="82" y="65"/>
                </a:cubicBezTo>
                <a:cubicBezTo>
                  <a:pt x="84" y="65"/>
                  <a:pt x="84" y="65"/>
                  <a:pt x="84" y="65"/>
                </a:cubicBezTo>
                <a:cubicBezTo>
                  <a:pt x="84" y="10"/>
                  <a:pt x="84" y="10"/>
                  <a:pt x="84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65"/>
                  <a:pt x="10" y="65"/>
                  <a:pt x="10" y="65"/>
                </a:cubicBezTo>
                <a:cubicBezTo>
                  <a:pt x="46" y="65"/>
                  <a:pt x="46" y="65"/>
                  <a:pt x="46" y="65"/>
                </a:cubicBezTo>
                <a:cubicBezTo>
                  <a:pt x="46" y="67"/>
                  <a:pt x="47" y="69"/>
                  <a:pt x="48" y="72"/>
                </a:cubicBezTo>
                <a:cubicBezTo>
                  <a:pt x="47" y="74"/>
                  <a:pt x="47" y="74"/>
                  <a:pt x="47" y="74"/>
                </a:cubicBezTo>
                <a:cubicBezTo>
                  <a:pt x="5" y="74"/>
                  <a:pt x="5" y="74"/>
                  <a:pt x="5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5"/>
                  <a:pt x="0" y="5"/>
                  <a:pt x="0" y="5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lose/>
                <a:moveTo>
                  <a:pt x="64" y="51"/>
                </a:moveTo>
                <a:cubicBezTo>
                  <a:pt x="57" y="51"/>
                  <a:pt x="52" y="56"/>
                  <a:pt x="52" y="63"/>
                </a:cubicBezTo>
                <a:cubicBezTo>
                  <a:pt x="52" y="66"/>
                  <a:pt x="53" y="69"/>
                  <a:pt x="55" y="71"/>
                </a:cubicBezTo>
                <a:cubicBezTo>
                  <a:pt x="50" y="82"/>
                  <a:pt x="50" y="82"/>
                  <a:pt x="50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61" y="86"/>
                  <a:pt x="61" y="86"/>
                  <a:pt x="61" y="86"/>
                </a:cubicBezTo>
                <a:cubicBezTo>
                  <a:pt x="64" y="78"/>
                  <a:pt x="64" y="78"/>
                  <a:pt x="64" y="78"/>
                </a:cubicBezTo>
                <a:cubicBezTo>
                  <a:pt x="68" y="88"/>
                  <a:pt x="68" y="88"/>
                  <a:pt x="68" y="88"/>
                </a:cubicBezTo>
                <a:cubicBezTo>
                  <a:pt x="72" y="84"/>
                  <a:pt x="72" y="84"/>
                  <a:pt x="72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4" y="71"/>
                  <a:pt x="74" y="71"/>
                  <a:pt x="74" y="71"/>
                </a:cubicBezTo>
                <a:cubicBezTo>
                  <a:pt x="75" y="69"/>
                  <a:pt x="76" y="66"/>
                  <a:pt x="76" y="63"/>
                </a:cubicBezTo>
                <a:cubicBezTo>
                  <a:pt x="76" y="56"/>
                  <a:pt x="71" y="51"/>
                  <a:pt x="64" y="51"/>
                </a:cubicBezTo>
                <a:close/>
                <a:moveTo>
                  <a:pt x="71" y="67"/>
                </a:moveTo>
                <a:cubicBezTo>
                  <a:pt x="69" y="68"/>
                  <a:pt x="67" y="69"/>
                  <a:pt x="64" y="69"/>
                </a:cubicBezTo>
                <a:cubicBezTo>
                  <a:pt x="62" y="69"/>
                  <a:pt x="59" y="68"/>
                  <a:pt x="57" y="67"/>
                </a:cubicBezTo>
                <a:cubicBezTo>
                  <a:pt x="58" y="69"/>
                  <a:pt x="61" y="72"/>
                  <a:pt x="64" y="72"/>
                </a:cubicBezTo>
                <a:cubicBezTo>
                  <a:pt x="67" y="72"/>
                  <a:pt x="70" y="70"/>
                  <a:pt x="71" y="67"/>
                </a:cubicBezTo>
                <a:close/>
                <a:moveTo>
                  <a:pt x="62" y="55"/>
                </a:moveTo>
                <a:cubicBezTo>
                  <a:pt x="64" y="55"/>
                  <a:pt x="66" y="56"/>
                  <a:pt x="68" y="58"/>
                </a:cubicBezTo>
                <a:cubicBezTo>
                  <a:pt x="70" y="60"/>
                  <a:pt x="71" y="62"/>
                  <a:pt x="71" y="64"/>
                </a:cubicBezTo>
                <a:cubicBezTo>
                  <a:pt x="73" y="62"/>
                  <a:pt x="72" y="58"/>
                  <a:pt x="70" y="56"/>
                </a:cubicBezTo>
                <a:cubicBezTo>
                  <a:pt x="68" y="54"/>
                  <a:pt x="65" y="54"/>
                  <a:pt x="62" y="55"/>
                </a:cubicBezTo>
                <a:close/>
                <a:moveTo>
                  <a:pt x="18" y="41"/>
                </a:moveTo>
                <a:cubicBezTo>
                  <a:pt x="18" y="46"/>
                  <a:pt x="18" y="46"/>
                  <a:pt x="18" y="46"/>
                </a:cubicBezTo>
                <a:cubicBezTo>
                  <a:pt x="77" y="46"/>
                  <a:pt x="77" y="46"/>
                  <a:pt x="77" y="46"/>
                </a:cubicBezTo>
                <a:cubicBezTo>
                  <a:pt x="77" y="41"/>
                  <a:pt x="77" y="41"/>
                  <a:pt x="77" y="41"/>
                </a:cubicBezTo>
                <a:cubicBezTo>
                  <a:pt x="18" y="41"/>
                  <a:pt x="18" y="41"/>
                  <a:pt x="18" y="41"/>
                </a:cubicBezTo>
                <a:close/>
                <a:moveTo>
                  <a:pt x="47" y="29"/>
                </a:moveTo>
                <a:cubicBezTo>
                  <a:pt x="47" y="34"/>
                  <a:pt x="47" y="34"/>
                  <a:pt x="4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29"/>
                  <a:pt x="77" y="29"/>
                  <a:pt x="77" y="29"/>
                </a:cubicBezTo>
                <a:cubicBezTo>
                  <a:pt x="47" y="29"/>
                  <a:pt x="47" y="29"/>
                  <a:pt x="47" y="29"/>
                </a:cubicBezTo>
                <a:close/>
                <a:moveTo>
                  <a:pt x="47" y="17"/>
                </a:moveTo>
                <a:cubicBezTo>
                  <a:pt x="47" y="22"/>
                  <a:pt x="47" y="22"/>
                  <a:pt x="47" y="22"/>
                </a:cubicBezTo>
                <a:cubicBezTo>
                  <a:pt x="77" y="22"/>
                  <a:pt x="77" y="22"/>
                  <a:pt x="77" y="22"/>
                </a:cubicBezTo>
                <a:cubicBezTo>
                  <a:pt x="77" y="17"/>
                  <a:pt x="77" y="17"/>
                  <a:pt x="77" y="17"/>
                </a:cubicBezTo>
                <a:cubicBezTo>
                  <a:pt x="47" y="17"/>
                  <a:pt x="47" y="17"/>
                  <a:pt x="47" y="17"/>
                </a:cubicBezTo>
                <a:close/>
                <a:moveTo>
                  <a:pt x="18" y="17"/>
                </a:moveTo>
                <a:cubicBezTo>
                  <a:pt x="18" y="35"/>
                  <a:pt x="18" y="35"/>
                  <a:pt x="18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17"/>
                  <a:pt x="40" y="17"/>
                  <a:pt x="40" y="17"/>
                </a:cubicBezTo>
                <a:lnTo>
                  <a:pt x="18" y="17"/>
                </a:lnTo>
                <a:close/>
              </a:path>
            </a:pathLst>
          </a:custGeom>
          <a:solidFill>
            <a:srgbClr val="1F837B"/>
          </a:solidFill>
          <a:ln w="12700">
            <a:noFill/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17203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0AE7EF06-006E-1494-01CA-8D7CE21BAB92}"/>
              </a:ext>
            </a:extLst>
          </p:cNvPr>
          <p:cNvSpPr/>
          <p:nvPr/>
        </p:nvSpPr>
        <p:spPr>
          <a:xfrm>
            <a:off x="3660755" y="363502"/>
            <a:ext cx="4870489" cy="562410"/>
          </a:xfrm>
          <a:custGeom>
            <a:avLst/>
            <a:gdLst>
              <a:gd name="connsiteX0" fmla="*/ 97858 w 4870489"/>
              <a:gd name="connsiteY0" fmla="*/ 0 h 562410"/>
              <a:gd name="connsiteX1" fmla="*/ 561285 w 4870489"/>
              <a:gd name="connsiteY1" fmla="*/ 0 h 562410"/>
              <a:gd name="connsiteX2" fmla="*/ 1339413 w 4870489"/>
              <a:gd name="connsiteY2" fmla="*/ 0 h 562410"/>
              <a:gd name="connsiteX3" fmla="*/ 1412908 w 4870489"/>
              <a:gd name="connsiteY3" fmla="*/ 0 h 562410"/>
              <a:gd name="connsiteX4" fmla="*/ 1752599 w 4870489"/>
              <a:gd name="connsiteY4" fmla="*/ 0 h 562410"/>
              <a:gd name="connsiteX5" fmla="*/ 1802840 w 4870489"/>
              <a:gd name="connsiteY5" fmla="*/ 0 h 562410"/>
              <a:gd name="connsiteX6" fmla="*/ 1876336 w 4870489"/>
              <a:gd name="connsiteY6" fmla="*/ 0 h 562410"/>
              <a:gd name="connsiteX7" fmla="*/ 2216026 w 4870489"/>
              <a:gd name="connsiteY7" fmla="*/ 0 h 562410"/>
              <a:gd name="connsiteX8" fmla="*/ 2654464 w 4870489"/>
              <a:gd name="connsiteY8" fmla="*/ 0 h 562410"/>
              <a:gd name="connsiteX9" fmla="*/ 2994154 w 4870489"/>
              <a:gd name="connsiteY9" fmla="*/ 0 h 562410"/>
              <a:gd name="connsiteX10" fmla="*/ 3067649 w 4870489"/>
              <a:gd name="connsiteY10" fmla="*/ 0 h 562410"/>
              <a:gd name="connsiteX11" fmla="*/ 3117890 w 4870489"/>
              <a:gd name="connsiteY11" fmla="*/ 0 h 562410"/>
              <a:gd name="connsiteX12" fmla="*/ 3457581 w 4870489"/>
              <a:gd name="connsiteY12" fmla="*/ 0 h 562410"/>
              <a:gd name="connsiteX13" fmla="*/ 3531077 w 4870489"/>
              <a:gd name="connsiteY13" fmla="*/ 0 h 562410"/>
              <a:gd name="connsiteX14" fmla="*/ 4309205 w 4870489"/>
              <a:gd name="connsiteY14" fmla="*/ 0 h 562410"/>
              <a:gd name="connsiteX15" fmla="*/ 4772631 w 4870489"/>
              <a:gd name="connsiteY15" fmla="*/ 0 h 562410"/>
              <a:gd name="connsiteX16" fmla="*/ 4870489 w 4870489"/>
              <a:gd name="connsiteY16" fmla="*/ 97858 h 562410"/>
              <a:gd name="connsiteX17" fmla="*/ 4870489 w 4870489"/>
              <a:gd name="connsiteY17" fmla="*/ 471121 h 562410"/>
              <a:gd name="connsiteX18" fmla="*/ 4774619 w 4870489"/>
              <a:gd name="connsiteY18" fmla="*/ 549256 h 562410"/>
              <a:gd name="connsiteX19" fmla="*/ 4773294 w 4870489"/>
              <a:gd name="connsiteY19" fmla="*/ 562410 h 562410"/>
              <a:gd name="connsiteX20" fmla="*/ 4309866 w 4870489"/>
              <a:gd name="connsiteY20" fmla="*/ 562410 h 562410"/>
              <a:gd name="connsiteX21" fmla="*/ 3530415 w 4870489"/>
              <a:gd name="connsiteY21" fmla="*/ 562410 h 562410"/>
              <a:gd name="connsiteX22" fmla="*/ 3458244 w 4870489"/>
              <a:gd name="connsiteY22" fmla="*/ 562410 h 562410"/>
              <a:gd name="connsiteX23" fmla="*/ 3118553 w 4870489"/>
              <a:gd name="connsiteY23" fmla="*/ 562410 h 562410"/>
              <a:gd name="connsiteX24" fmla="*/ 3066988 w 4870489"/>
              <a:gd name="connsiteY24" fmla="*/ 562410 h 562410"/>
              <a:gd name="connsiteX25" fmla="*/ 2994816 w 4870489"/>
              <a:gd name="connsiteY25" fmla="*/ 562410 h 562410"/>
              <a:gd name="connsiteX26" fmla="*/ 2655125 w 4870489"/>
              <a:gd name="connsiteY26" fmla="*/ 562410 h 562410"/>
              <a:gd name="connsiteX27" fmla="*/ 2215364 w 4870489"/>
              <a:gd name="connsiteY27" fmla="*/ 562410 h 562410"/>
              <a:gd name="connsiteX28" fmla="*/ 1875674 w 4870489"/>
              <a:gd name="connsiteY28" fmla="*/ 562410 h 562410"/>
              <a:gd name="connsiteX29" fmla="*/ 1803503 w 4870489"/>
              <a:gd name="connsiteY29" fmla="*/ 562410 h 562410"/>
              <a:gd name="connsiteX30" fmla="*/ 1751937 w 4870489"/>
              <a:gd name="connsiteY30" fmla="*/ 562410 h 562410"/>
              <a:gd name="connsiteX31" fmla="*/ 1412247 w 4870489"/>
              <a:gd name="connsiteY31" fmla="*/ 562410 h 562410"/>
              <a:gd name="connsiteX32" fmla="*/ 1340075 w 4870489"/>
              <a:gd name="connsiteY32" fmla="*/ 562410 h 562410"/>
              <a:gd name="connsiteX33" fmla="*/ 560623 w 4870489"/>
              <a:gd name="connsiteY33" fmla="*/ 562410 h 562410"/>
              <a:gd name="connsiteX34" fmla="*/ 97195 w 4870489"/>
              <a:gd name="connsiteY34" fmla="*/ 562410 h 562410"/>
              <a:gd name="connsiteX35" fmla="*/ 95870 w 4870489"/>
              <a:gd name="connsiteY35" fmla="*/ 549256 h 562410"/>
              <a:gd name="connsiteX36" fmla="*/ 0 w 4870489"/>
              <a:gd name="connsiteY36" fmla="*/ 471121 h 562410"/>
              <a:gd name="connsiteX37" fmla="*/ 0 w 4870489"/>
              <a:gd name="connsiteY37" fmla="*/ 97858 h 562410"/>
              <a:gd name="connsiteX38" fmla="*/ 97858 w 4870489"/>
              <a:gd name="connsiteY38" fmla="*/ 0 h 562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870489" h="562410">
                <a:moveTo>
                  <a:pt x="97858" y="0"/>
                </a:moveTo>
                <a:lnTo>
                  <a:pt x="561285" y="0"/>
                </a:lnTo>
                <a:lnTo>
                  <a:pt x="1339413" y="0"/>
                </a:lnTo>
                <a:lnTo>
                  <a:pt x="1412908" y="0"/>
                </a:lnTo>
                <a:lnTo>
                  <a:pt x="1752599" y="0"/>
                </a:lnTo>
                <a:lnTo>
                  <a:pt x="1802840" y="0"/>
                </a:lnTo>
                <a:lnTo>
                  <a:pt x="1876336" y="0"/>
                </a:lnTo>
                <a:lnTo>
                  <a:pt x="2216026" y="0"/>
                </a:lnTo>
                <a:lnTo>
                  <a:pt x="2654464" y="0"/>
                </a:lnTo>
                <a:lnTo>
                  <a:pt x="2994154" y="0"/>
                </a:lnTo>
                <a:lnTo>
                  <a:pt x="3067649" y="0"/>
                </a:lnTo>
                <a:lnTo>
                  <a:pt x="3117890" y="0"/>
                </a:lnTo>
                <a:lnTo>
                  <a:pt x="3457581" y="0"/>
                </a:lnTo>
                <a:lnTo>
                  <a:pt x="3531077" y="0"/>
                </a:lnTo>
                <a:lnTo>
                  <a:pt x="4309205" y="0"/>
                </a:lnTo>
                <a:lnTo>
                  <a:pt x="4772631" y="0"/>
                </a:lnTo>
                <a:cubicBezTo>
                  <a:pt x="4772631" y="54045"/>
                  <a:pt x="4816444" y="97858"/>
                  <a:pt x="4870489" y="97858"/>
                </a:cubicBezTo>
                <a:lnTo>
                  <a:pt x="4870489" y="471121"/>
                </a:lnTo>
                <a:cubicBezTo>
                  <a:pt x="4823200" y="471121"/>
                  <a:pt x="4783744" y="504664"/>
                  <a:pt x="4774619" y="549256"/>
                </a:cubicBezTo>
                <a:lnTo>
                  <a:pt x="4773294" y="562410"/>
                </a:lnTo>
                <a:lnTo>
                  <a:pt x="4309866" y="562410"/>
                </a:lnTo>
                <a:lnTo>
                  <a:pt x="3530415" y="562410"/>
                </a:lnTo>
                <a:lnTo>
                  <a:pt x="3458244" y="562410"/>
                </a:lnTo>
                <a:lnTo>
                  <a:pt x="3118553" y="562410"/>
                </a:lnTo>
                <a:lnTo>
                  <a:pt x="3066988" y="562410"/>
                </a:lnTo>
                <a:lnTo>
                  <a:pt x="2994816" y="562410"/>
                </a:lnTo>
                <a:lnTo>
                  <a:pt x="2655125" y="562410"/>
                </a:lnTo>
                <a:lnTo>
                  <a:pt x="2215364" y="562410"/>
                </a:lnTo>
                <a:lnTo>
                  <a:pt x="1875674" y="562410"/>
                </a:lnTo>
                <a:lnTo>
                  <a:pt x="1803503" y="562410"/>
                </a:lnTo>
                <a:lnTo>
                  <a:pt x="1751937" y="562410"/>
                </a:lnTo>
                <a:lnTo>
                  <a:pt x="1412247" y="562410"/>
                </a:lnTo>
                <a:lnTo>
                  <a:pt x="1340075" y="562410"/>
                </a:lnTo>
                <a:lnTo>
                  <a:pt x="560623" y="562410"/>
                </a:lnTo>
                <a:lnTo>
                  <a:pt x="97195" y="562410"/>
                </a:lnTo>
                <a:lnTo>
                  <a:pt x="95870" y="549256"/>
                </a:lnTo>
                <a:cubicBezTo>
                  <a:pt x="86745" y="504664"/>
                  <a:pt x="47290" y="471121"/>
                  <a:pt x="0" y="471121"/>
                </a:cubicBezTo>
                <a:lnTo>
                  <a:pt x="0" y="97858"/>
                </a:lnTo>
                <a:cubicBezTo>
                  <a:pt x="54045" y="97858"/>
                  <a:pt x="97858" y="54045"/>
                  <a:pt x="97858" y="0"/>
                </a:cubicBezTo>
                <a:close/>
              </a:path>
            </a:pathLst>
          </a:custGeom>
          <a:solidFill>
            <a:srgbClr val="1F837B"/>
          </a:solidFill>
          <a:ln w="254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BD004B9-3329-01F2-9C34-35E5A3A6F04D}"/>
              </a:ext>
            </a:extLst>
          </p:cNvPr>
          <p:cNvSpPr txBox="1"/>
          <p:nvPr/>
        </p:nvSpPr>
        <p:spPr>
          <a:xfrm>
            <a:off x="4300815" y="403788"/>
            <a:ext cx="35903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3" name="圆角矩形 8">
            <a:extLst>
              <a:ext uri="{FF2B5EF4-FFF2-40B4-BE49-F238E27FC236}">
                <a16:creationId xmlns:a16="http://schemas.microsoft.com/office/drawing/2014/main" id="{9FDC9E4B-9D12-59D1-ED60-BACA8BBFEEA8}"/>
              </a:ext>
            </a:extLst>
          </p:cNvPr>
          <p:cNvSpPr/>
          <p:nvPr/>
        </p:nvSpPr>
        <p:spPr>
          <a:xfrm>
            <a:off x="6291261" y="1673131"/>
            <a:ext cx="4799371" cy="1034105"/>
          </a:xfrm>
          <a:prstGeom prst="roundRect">
            <a:avLst>
              <a:gd name="adj" fmla="val 0"/>
            </a:avLst>
          </a:prstGeom>
          <a:noFill/>
          <a:ln w="127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385B2749-EB31-A638-FFB8-39CED4A1FF06}"/>
              </a:ext>
            </a:extLst>
          </p:cNvPr>
          <p:cNvSpPr/>
          <p:nvPr/>
        </p:nvSpPr>
        <p:spPr>
          <a:xfrm>
            <a:off x="6512011" y="1879450"/>
            <a:ext cx="631349" cy="631348"/>
          </a:xfrm>
          <a:prstGeom prst="ellipse">
            <a:avLst/>
          </a:prstGeom>
          <a:solidFill>
            <a:srgbClr val="1F837B"/>
          </a:solidFill>
          <a:ln w="127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1353" dirty="0">
                <a:solidFill>
                  <a:prstClr val="white"/>
                </a:solidFill>
                <a:cs typeface="+mn-ea"/>
              </a:rPr>
              <a:t>01</a:t>
            </a:r>
            <a:endParaRPr lang="zh-CN" altLang="en-US" sz="1353" dirty="0">
              <a:solidFill>
                <a:prstClr val="white"/>
              </a:solidFill>
              <a:cs typeface="+mn-ea"/>
            </a:endParaRPr>
          </a:p>
        </p:txBody>
      </p:sp>
      <p:sp>
        <p:nvSpPr>
          <p:cNvPr id="8" name="圆角矩形 2">
            <a:extLst>
              <a:ext uri="{FF2B5EF4-FFF2-40B4-BE49-F238E27FC236}">
                <a16:creationId xmlns:a16="http://schemas.microsoft.com/office/drawing/2014/main" id="{01AD047E-7071-F5D4-B006-CE4DD6EC31AD}"/>
              </a:ext>
            </a:extLst>
          </p:cNvPr>
          <p:cNvSpPr/>
          <p:nvPr/>
        </p:nvSpPr>
        <p:spPr>
          <a:xfrm>
            <a:off x="6291261" y="2902914"/>
            <a:ext cx="4799371" cy="1034105"/>
          </a:xfrm>
          <a:prstGeom prst="roundRect">
            <a:avLst>
              <a:gd name="adj" fmla="val 0"/>
            </a:avLst>
          </a:prstGeom>
          <a:solidFill>
            <a:srgbClr val="1F837B"/>
          </a:solidFill>
          <a:ln w="127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3BF9F68C-65D5-6233-DA6F-33276552A67B}"/>
              </a:ext>
            </a:extLst>
          </p:cNvPr>
          <p:cNvSpPr/>
          <p:nvPr/>
        </p:nvSpPr>
        <p:spPr>
          <a:xfrm>
            <a:off x="6512011" y="3109233"/>
            <a:ext cx="631349" cy="6313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 dirty="0">
                <a:solidFill>
                  <a:srgbClr val="1F837B"/>
                </a:solidFill>
                <a:ea typeface="微软雅黑" panose="020B0503020204020204" pitchFamily="34" charset="-122"/>
              </a:rPr>
              <a:t>02</a:t>
            </a:r>
            <a:endParaRPr lang="zh-CN" altLang="en-US" sz="1600" dirty="0">
              <a:solidFill>
                <a:srgbClr val="1F837B"/>
              </a:solidFill>
              <a:ea typeface="微软雅黑" panose="020B0503020204020204" pitchFamily="34" charset="-122"/>
            </a:endParaRPr>
          </a:p>
        </p:txBody>
      </p:sp>
      <p:sp>
        <p:nvSpPr>
          <p:cNvPr id="13" name="圆角矩形 2">
            <a:extLst>
              <a:ext uri="{FF2B5EF4-FFF2-40B4-BE49-F238E27FC236}">
                <a16:creationId xmlns:a16="http://schemas.microsoft.com/office/drawing/2014/main" id="{FE3B627B-4CE7-587C-9AAD-BE1DDB2794B8}"/>
              </a:ext>
            </a:extLst>
          </p:cNvPr>
          <p:cNvSpPr/>
          <p:nvPr/>
        </p:nvSpPr>
        <p:spPr>
          <a:xfrm>
            <a:off x="6291261" y="4132697"/>
            <a:ext cx="4799371" cy="1034105"/>
          </a:xfrm>
          <a:prstGeom prst="roundRect">
            <a:avLst>
              <a:gd name="adj" fmla="val 0"/>
            </a:avLst>
          </a:prstGeom>
          <a:noFill/>
          <a:ln w="127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A4D6A65F-019F-40BC-6F16-512F82F23ED0}"/>
              </a:ext>
            </a:extLst>
          </p:cNvPr>
          <p:cNvSpPr/>
          <p:nvPr/>
        </p:nvSpPr>
        <p:spPr>
          <a:xfrm>
            <a:off x="6512011" y="4339016"/>
            <a:ext cx="631349" cy="631348"/>
          </a:xfrm>
          <a:prstGeom prst="ellipse">
            <a:avLst/>
          </a:prstGeom>
          <a:solidFill>
            <a:srgbClr val="1F837B"/>
          </a:solidFill>
          <a:ln w="127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1353" dirty="0">
                <a:solidFill>
                  <a:prstClr val="white"/>
                </a:solidFill>
                <a:cs typeface="+mn-ea"/>
              </a:rPr>
              <a:t>03</a:t>
            </a:r>
            <a:endParaRPr lang="zh-CN" altLang="en-US" sz="1353" dirty="0">
              <a:solidFill>
                <a:prstClr val="white"/>
              </a:solidFill>
              <a:cs typeface="+mn-ea"/>
            </a:endParaRPr>
          </a:p>
        </p:txBody>
      </p:sp>
      <p:sp>
        <p:nvSpPr>
          <p:cNvPr id="18" name="矩形 17" descr="D:\51PPT模板网\51pptmoban.com\图片.jpg">
            <a:extLst>
              <a:ext uri="{FF2B5EF4-FFF2-40B4-BE49-F238E27FC236}">
                <a16:creationId xmlns:a16="http://schemas.microsoft.com/office/drawing/2014/main" id="{BD0334DC-6533-BA58-7F28-4C1F381AF3C6}"/>
              </a:ext>
            </a:extLst>
          </p:cNvPr>
          <p:cNvSpPr/>
          <p:nvPr/>
        </p:nvSpPr>
        <p:spPr>
          <a:xfrm>
            <a:off x="947196" y="1673131"/>
            <a:ext cx="5097462" cy="3493671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3">
              <a:solidFill>
                <a:prstClr val="white"/>
              </a:solidFill>
              <a:cs typeface="+mn-ea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E3CD86B-7A7E-BFB2-BB2D-6242166B66BC}"/>
              </a:ext>
            </a:extLst>
          </p:cNvPr>
          <p:cNvGrpSpPr/>
          <p:nvPr/>
        </p:nvGrpSpPr>
        <p:grpSpPr>
          <a:xfrm>
            <a:off x="7364110" y="1781922"/>
            <a:ext cx="2966425" cy="816522"/>
            <a:chOff x="283598" y="1906534"/>
            <a:chExt cx="2966425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83FE62F-1E88-F68B-1B63-E93A26BC78C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1AA12B1-66B0-8A72-3F4F-684D7FD9986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A05C049-83E9-1800-EE8E-34E2FD53C2CA}"/>
              </a:ext>
            </a:extLst>
          </p:cNvPr>
          <p:cNvGrpSpPr/>
          <p:nvPr/>
        </p:nvGrpSpPr>
        <p:grpSpPr>
          <a:xfrm>
            <a:off x="7364110" y="3011705"/>
            <a:ext cx="2966425" cy="816522"/>
            <a:chOff x="283598" y="1906534"/>
            <a:chExt cx="2966425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E16BFDE-BCDF-30F6-1FC2-B5161F83ECF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8C5BED3-043F-A732-8E48-F74BAB7047A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CCAE905-D688-3E8C-1E02-0426D5FEC6B3}"/>
              </a:ext>
            </a:extLst>
          </p:cNvPr>
          <p:cNvGrpSpPr/>
          <p:nvPr/>
        </p:nvGrpSpPr>
        <p:grpSpPr>
          <a:xfrm>
            <a:off x="7364110" y="4228788"/>
            <a:ext cx="2966425" cy="816522"/>
            <a:chOff x="283598" y="1906534"/>
            <a:chExt cx="2966425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5525349-0C21-04CB-A95E-27D4B155FCA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2BB34E5-1BD0-94CB-E889-EBD8A98494B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074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0AE7EF06-006E-1494-01CA-8D7CE21BAB92}"/>
              </a:ext>
            </a:extLst>
          </p:cNvPr>
          <p:cNvSpPr/>
          <p:nvPr/>
        </p:nvSpPr>
        <p:spPr>
          <a:xfrm>
            <a:off x="3660755" y="363502"/>
            <a:ext cx="4870489" cy="562410"/>
          </a:xfrm>
          <a:custGeom>
            <a:avLst/>
            <a:gdLst>
              <a:gd name="connsiteX0" fmla="*/ 97858 w 4870489"/>
              <a:gd name="connsiteY0" fmla="*/ 0 h 562410"/>
              <a:gd name="connsiteX1" fmla="*/ 561285 w 4870489"/>
              <a:gd name="connsiteY1" fmla="*/ 0 h 562410"/>
              <a:gd name="connsiteX2" fmla="*/ 1339413 w 4870489"/>
              <a:gd name="connsiteY2" fmla="*/ 0 h 562410"/>
              <a:gd name="connsiteX3" fmla="*/ 1412908 w 4870489"/>
              <a:gd name="connsiteY3" fmla="*/ 0 h 562410"/>
              <a:gd name="connsiteX4" fmla="*/ 1752599 w 4870489"/>
              <a:gd name="connsiteY4" fmla="*/ 0 h 562410"/>
              <a:gd name="connsiteX5" fmla="*/ 1802840 w 4870489"/>
              <a:gd name="connsiteY5" fmla="*/ 0 h 562410"/>
              <a:gd name="connsiteX6" fmla="*/ 1876336 w 4870489"/>
              <a:gd name="connsiteY6" fmla="*/ 0 h 562410"/>
              <a:gd name="connsiteX7" fmla="*/ 2216026 w 4870489"/>
              <a:gd name="connsiteY7" fmla="*/ 0 h 562410"/>
              <a:gd name="connsiteX8" fmla="*/ 2654464 w 4870489"/>
              <a:gd name="connsiteY8" fmla="*/ 0 h 562410"/>
              <a:gd name="connsiteX9" fmla="*/ 2994154 w 4870489"/>
              <a:gd name="connsiteY9" fmla="*/ 0 h 562410"/>
              <a:gd name="connsiteX10" fmla="*/ 3067649 w 4870489"/>
              <a:gd name="connsiteY10" fmla="*/ 0 h 562410"/>
              <a:gd name="connsiteX11" fmla="*/ 3117890 w 4870489"/>
              <a:gd name="connsiteY11" fmla="*/ 0 h 562410"/>
              <a:gd name="connsiteX12" fmla="*/ 3457581 w 4870489"/>
              <a:gd name="connsiteY12" fmla="*/ 0 h 562410"/>
              <a:gd name="connsiteX13" fmla="*/ 3531077 w 4870489"/>
              <a:gd name="connsiteY13" fmla="*/ 0 h 562410"/>
              <a:gd name="connsiteX14" fmla="*/ 4309205 w 4870489"/>
              <a:gd name="connsiteY14" fmla="*/ 0 h 562410"/>
              <a:gd name="connsiteX15" fmla="*/ 4772631 w 4870489"/>
              <a:gd name="connsiteY15" fmla="*/ 0 h 562410"/>
              <a:gd name="connsiteX16" fmla="*/ 4870489 w 4870489"/>
              <a:gd name="connsiteY16" fmla="*/ 97858 h 562410"/>
              <a:gd name="connsiteX17" fmla="*/ 4870489 w 4870489"/>
              <a:gd name="connsiteY17" fmla="*/ 471121 h 562410"/>
              <a:gd name="connsiteX18" fmla="*/ 4774619 w 4870489"/>
              <a:gd name="connsiteY18" fmla="*/ 549256 h 562410"/>
              <a:gd name="connsiteX19" fmla="*/ 4773294 w 4870489"/>
              <a:gd name="connsiteY19" fmla="*/ 562410 h 562410"/>
              <a:gd name="connsiteX20" fmla="*/ 4309866 w 4870489"/>
              <a:gd name="connsiteY20" fmla="*/ 562410 h 562410"/>
              <a:gd name="connsiteX21" fmla="*/ 3530415 w 4870489"/>
              <a:gd name="connsiteY21" fmla="*/ 562410 h 562410"/>
              <a:gd name="connsiteX22" fmla="*/ 3458244 w 4870489"/>
              <a:gd name="connsiteY22" fmla="*/ 562410 h 562410"/>
              <a:gd name="connsiteX23" fmla="*/ 3118553 w 4870489"/>
              <a:gd name="connsiteY23" fmla="*/ 562410 h 562410"/>
              <a:gd name="connsiteX24" fmla="*/ 3066988 w 4870489"/>
              <a:gd name="connsiteY24" fmla="*/ 562410 h 562410"/>
              <a:gd name="connsiteX25" fmla="*/ 2994816 w 4870489"/>
              <a:gd name="connsiteY25" fmla="*/ 562410 h 562410"/>
              <a:gd name="connsiteX26" fmla="*/ 2655125 w 4870489"/>
              <a:gd name="connsiteY26" fmla="*/ 562410 h 562410"/>
              <a:gd name="connsiteX27" fmla="*/ 2215364 w 4870489"/>
              <a:gd name="connsiteY27" fmla="*/ 562410 h 562410"/>
              <a:gd name="connsiteX28" fmla="*/ 1875674 w 4870489"/>
              <a:gd name="connsiteY28" fmla="*/ 562410 h 562410"/>
              <a:gd name="connsiteX29" fmla="*/ 1803503 w 4870489"/>
              <a:gd name="connsiteY29" fmla="*/ 562410 h 562410"/>
              <a:gd name="connsiteX30" fmla="*/ 1751937 w 4870489"/>
              <a:gd name="connsiteY30" fmla="*/ 562410 h 562410"/>
              <a:gd name="connsiteX31" fmla="*/ 1412247 w 4870489"/>
              <a:gd name="connsiteY31" fmla="*/ 562410 h 562410"/>
              <a:gd name="connsiteX32" fmla="*/ 1340075 w 4870489"/>
              <a:gd name="connsiteY32" fmla="*/ 562410 h 562410"/>
              <a:gd name="connsiteX33" fmla="*/ 560623 w 4870489"/>
              <a:gd name="connsiteY33" fmla="*/ 562410 h 562410"/>
              <a:gd name="connsiteX34" fmla="*/ 97195 w 4870489"/>
              <a:gd name="connsiteY34" fmla="*/ 562410 h 562410"/>
              <a:gd name="connsiteX35" fmla="*/ 95870 w 4870489"/>
              <a:gd name="connsiteY35" fmla="*/ 549256 h 562410"/>
              <a:gd name="connsiteX36" fmla="*/ 0 w 4870489"/>
              <a:gd name="connsiteY36" fmla="*/ 471121 h 562410"/>
              <a:gd name="connsiteX37" fmla="*/ 0 w 4870489"/>
              <a:gd name="connsiteY37" fmla="*/ 97858 h 562410"/>
              <a:gd name="connsiteX38" fmla="*/ 97858 w 4870489"/>
              <a:gd name="connsiteY38" fmla="*/ 0 h 562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870489" h="562410">
                <a:moveTo>
                  <a:pt x="97858" y="0"/>
                </a:moveTo>
                <a:lnTo>
                  <a:pt x="561285" y="0"/>
                </a:lnTo>
                <a:lnTo>
                  <a:pt x="1339413" y="0"/>
                </a:lnTo>
                <a:lnTo>
                  <a:pt x="1412908" y="0"/>
                </a:lnTo>
                <a:lnTo>
                  <a:pt x="1752599" y="0"/>
                </a:lnTo>
                <a:lnTo>
                  <a:pt x="1802840" y="0"/>
                </a:lnTo>
                <a:lnTo>
                  <a:pt x="1876336" y="0"/>
                </a:lnTo>
                <a:lnTo>
                  <a:pt x="2216026" y="0"/>
                </a:lnTo>
                <a:lnTo>
                  <a:pt x="2654464" y="0"/>
                </a:lnTo>
                <a:lnTo>
                  <a:pt x="2994154" y="0"/>
                </a:lnTo>
                <a:lnTo>
                  <a:pt x="3067649" y="0"/>
                </a:lnTo>
                <a:lnTo>
                  <a:pt x="3117890" y="0"/>
                </a:lnTo>
                <a:lnTo>
                  <a:pt x="3457581" y="0"/>
                </a:lnTo>
                <a:lnTo>
                  <a:pt x="3531077" y="0"/>
                </a:lnTo>
                <a:lnTo>
                  <a:pt x="4309205" y="0"/>
                </a:lnTo>
                <a:lnTo>
                  <a:pt x="4772631" y="0"/>
                </a:lnTo>
                <a:cubicBezTo>
                  <a:pt x="4772631" y="54045"/>
                  <a:pt x="4816444" y="97858"/>
                  <a:pt x="4870489" y="97858"/>
                </a:cubicBezTo>
                <a:lnTo>
                  <a:pt x="4870489" y="471121"/>
                </a:lnTo>
                <a:cubicBezTo>
                  <a:pt x="4823200" y="471121"/>
                  <a:pt x="4783744" y="504664"/>
                  <a:pt x="4774619" y="549256"/>
                </a:cubicBezTo>
                <a:lnTo>
                  <a:pt x="4773294" y="562410"/>
                </a:lnTo>
                <a:lnTo>
                  <a:pt x="4309866" y="562410"/>
                </a:lnTo>
                <a:lnTo>
                  <a:pt x="3530415" y="562410"/>
                </a:lnTo>
                <a:lnTo>
                  <a:pt x="3458244" y="562410"/>
                </a:lnTo>
                <a:lnTo>
                  <a:pt x="3118553" y="562410"/>
                </a:lnTo>
                <a:lnTo>
                  <a:pt x="3066988" y="562410"/>
                </a:lnTo>
                <a:lnTo>
                  <a:pt x="2994816" y="562410"/>
                </a:lnTo>
                <a:lnTo>
                  <a:pt x="2655125" y="562410"/>
                </a:lnTo>
                <a:lnTo>
                  <a:pt x="2215364" y="562410"/>
                </a:lnTo>
                <a:lnTo>
                  <a:pt x="1875674" y="562410"/>
                </a:lnTo>
                <a:lnTo>
                  <a:pt x="1803503" y="562410"/>
                </a:lnTo>
                <a:lnTo>
                  <a:pt x="1751937" y="562410"/>
                </a:lnTo>
                <a:lnTo>
                  <a:pt x="1412247" y="562410"/>
                </a:lnTo>
                <a:lnTo>
                  <a:pt x="1340075" y="562410"/>
                </a:lnTo>
                <a:lnTo>
                  <a:pt x="560623" y="562410"/>
                </a:lnTo>
                <a:lnTo>
                  <a:pt x="97195" y="562410"/>
                </a:lnTo>
                <a:lnTo>
                  <a:pt x="95870" y="549256"/>
                </a:lnTo>
                <a:cubicBezTo>
                  <a:pt x="86745" y="504664"/>
                  <a:pt x="47290" y="471121"/>
                  <a:pt x="0" y="471121"/>
                </a:cubicBezTo>
                <a:lnTo>
                  <a:pt x="0" y="97858"/>
                </a:lnTo>
                <a:cubicBezTo>
                  <a:pt x="54045" y="97858"/>
                  <a:pt x="97858" y="54045"/>
                  <a:pt x="97858" y="0"/>
                </a:cubicBezTo>
                <a:close/>
              </a:path>
            </a:pathLst>
          </a:custGeom>
          <a:solidFill>
            <a:srgbClr val="1F837B"/>
          </a:solidFill>
          <a:ln w="254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BD004B9-3329-01F2-9C34-35E5A3A6F04D}"/>
              </a:ext>
            </a:extLst>
          </p:cNvPr>
          <p:cNvSpPr txBox="1"/>
          <p:nvPr/>
        </p:nvSpPr>
        <p:spPr>
          <a:xfrm>
            <a:off x="4300815" y="403788"/>
            <a:ext cx="35903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946D79CE-9BFF-B1C6-0A3A-043B1FD983D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18031255"/>
              </p:ext>
            </p:extLst>
          </p:nvPr>
        </p:nvGraphicFramePr>
        <p:xfrm>
          <a:off x="5177992" y="1451291"/>
          <a:ext cx="6706504" cy="44710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5" name="Group 108">
            <a:extLst>
              <a:ext uri="{FF2B5EF4-FFF2-40B4-BE49-F238E27FC236}">
                <a16:creationId xmlns:a16="http://schemas.microsoft.com/office/drawing/2014/main" id="{A0A9244D-ACE6-3252-6E52-0E8FD38192D1}"/>
              </a:ext>
            </a:extLst>
          </p:cNvPr>
          <p:cNvGrpSpPr/>
          <p:nvPr/>
        </p:nvGrpSpPr>
        <p:grpSpPr>
          <a:xfrm>
            <a:off x="1493838" y="3820936"/>
            <a:ext cx="625327" cy="607424"/>
            <a:chOff x="6299532" y="3384456"/>
            <a:chExt cx="469021" cy="455593"/>
          </a:xfrm>
        </p:grpSpPr>
        <p:sp>
          <p:nvSpPr>
            <p:cNvPr id="16" name="Oval 50">
              <a:extLst>
                <a:ext uri="{FF2B5EF4-FFF2-40B4-BE49-F238E27FC236}">
                  <a16:creationId xmlns:a16="http://schemas.microsoft.com/office/drawing/2014/main" id="{52A92BD2-86A3-4AA1-DBA7-179CA606C17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rgbClr val="FFC000"/>
            </a:solidFill>
            <a:ln w="12700">
              <a:solidFill>
                <a:srgbClr val="FFC000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353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36">
              <a:extLst>
                <a:ext uri="{FF2B5EF4-FFF2-40B4-BE49-F238E27FC236}">
                  <a16:creationId xmlns:a16="http://schemas.microsoft.com/office/drawing/2014/main" id="{D8D866A3-9439-9E07-34A2-33DBADD74D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cs typeface="+mn-ea"/>
                <a:sym typeface="+mn-lt"/>
              </a:endParaRPr>
            </a:p>
          </p:txBody>
        </p:sp>
      </p:grpSp>
      <p:grpSp>
        <p:nvGrpSpPr>
          <p:cNvPr id="18" name="Group 114">
            <a:extLst>
              <a:ext uri="{FF2B5EF4-FFF2-40B4-BE49-F238E27FC236}">
                <a16:creationId xmlns:a16="http://schemas.microsoft.com/office/drawing/2014/main" id="{5B50A39F-3F68-0AE7-09BA-DB43616664DB}"/>
              </a:ext>
            </a:extLst>
          </p:cNvPr>
          <p:cNvGrpSpPr/>
          <p:nvPr/>
        </p:nvGrpSpPr>
        <p:grpSpPr>
          <a:xfrm>
            <a:off x="1493838" y="2817636"/>
            <a:ext cx="625327" cy="607424"/>
            <a:chOff x="3425803" y="3384456"/>
            <a:chExt cx="469021" cy="455593"/>
          </a:xfrm>
        </p:grpSpPr>
        <p:sp>
          <p:nvSpPr>
            <p:cNvPr id="19" name="Oval 56">
              <a:extLst>
                <a:ext uri="{FF2B5EF4-FFF2-40B4-BE49-F238E27FC236}">
                  <a16:creationId xmlns:a16="http://schemas.microsoft.com/office/drawing/2014/main" id="{4C40B0DD-547C-3E62-66D1-2CE204BD48D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rgbClr val="44546A"/>
            </a:solidFill>
            <a:ln w="12700">
              <a:solidFill>
                <a:srgbClr val="44546A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en-US" sz="1353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98A7B58C-5E88-FCCC-CBE5-27993D0A80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353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Group 117">
            <a:extLst>
              <a:ext uri="{FF2B5EF4-FFF2-40B4-BE49-F238E27FC236}">
                <a16:creationId xmlns:a16="http://schemas.microsoft.com/office/drawing/2014/main" id="{4AFAD6C4-4626-462C-CBFB-3FF1EF6FCD7C}"/>
              </a:ext>
            </a:extLst>
          </p:cNvPr>
          <p:cNvGrpSpPr/>
          <p:nvPr/>
        </p:nvGrpSpPr>
        <p:grpSpPr>
          <a:xfrm>
            <a:off x="1493838" y="1814336"/>
            <a:ext cx="625327" cy="607424"/>
            <a:chOff x="630683" y="3383511"/>
            <a:chExt cx="469021" cy="455593"/>
          </a:xfrm>
        </p:grpSpPr>
        <p:sp>
          <p:nvSpPr>
            <p:cNvPr id="22" name="Oval 59">
              <a:extLst>
                <a:ext uri="{FF2B5EF4-FFF2-40B4-BE49-F238E27FC236}">
                  <a16:creationId xmlns:a16="http://schemas.microsoft.com/office/drawing/2014/main" id="{CA7B7BC1-0F0C-C634-6282-EB6F3E1DC1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rgbClr val="1F837B"/>
            </a:solidFill>
            <a:ln w="12700">
              <a:solidFill>
                <a:srgbClr val="1F837B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353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17" descr="D:\51PPT模板网\51pptmoban.com\图片.jpg">
              <a:extLst>
                <a:ext uri="{FF2B5EF4-FFF2-40B4-BE49-F238E27FC236}">
                  <a16:creationId xmlns:a16="http://schemas.microsoft.com/office/drawing/2014/main" id="{A9D0CFA3-AD48-F932-0753-90C51D0F465D}"/>
                </a:ext>
              </a:extLst>
            </p:cNvPr>
            <p:cNvSpPr/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cs typeface="+mn-ea"/>
                <a:sym typeface="+mn-lt"/>
              </a:endParaRPr>
            </a:p>
          </p:txBody>
        </p:sp>
      </p:grpSp>
      <p:sp>
        <p:nvSpPr>
          <p:cNvPr id="25" name="Oval 50">
            <a:extLst>
              <a:ext uri="{FF2B5EF4-FFF2-40B4-BE49-F238E27FC236}">
                <a16:creationId xmlns:a16="http://schemas.microsoft.com/office/drawing/2014/main" id="{11F6F0C9-5D4F-F0D6-40DD-BD153E2310D5}"/>
              </a:ext>
            </a:extLst>
          </p:cNvPr>
          <p:cNvSpPr>
            <a:spLocks noChangeAspect="1"/>
          </p:cNvSpPr>
          <p:nvPr/>
        </p:nvSpPr>
        <p:spPr>
          <a:xfrm>
            <a:off x="1493838" y="4824236"/>
            <a:ext cx="625327" cy="607424"/>
          </a:xfrm>
          <a:prstGeom prst="ellipse">
            <a:avLst/>
          </a:prstGeom>
          <a:solidFill>
            <a:srgbClr val="F2F2F2"/>
          </a:solidFill>
          <a:ln w="12700">
            <a:solidFill>
              <a:srgbClr val="44546A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en-US" sz="1353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7" name="Freeform 142" descr="D:\51PPT模板网\51pptmoban.com\图片.jpg">
            <a:extLst>
              <a:ext uri="{FF2B5EF4-FFF2-40B4-BE49-F238E27FC236}">
                <a16:creationId xmlns:a16="http://schemas.microsoft.com/office/drawing/2014/main" id="{DE3BA177-DC6C-54A2-BF40-8D682AEDA75E}"/>
              </a:ext>
            </a:extLst>
          </p:cNvPr>
          <p:cNvSpPr>
            <a:spLocks noEditPoints="1"/>
          </p:cNvSpPr>
          <p:nvPr/>
        </p:nvSpPr>
        <p:spPr bwMode="auto">
          <a:xfrm>
            <a:off x="1641150" y="4969402"/>
            <a:ext cx="330700" cy="317092"/>
          </a:xfrm>
          <a:custGeom>
            <a:avLst/>
            <a:gdLst>
              <a:gd name="T0" fmla="*/ 68 w 113"/>
              <a:gd name="T1" fmla="*/ 54 h 108"/>
              <a:gd name="T2" fmla="*/ 45 w 113"/>
              <a:gd name="T3" fmla="*/ 54 h 108"/>
              <a:gd name="T4" fmla="*/ 48 w 113"/>
              <a:gd name="T5" fmla="*/ 32 h 108"/>
              <a:gd name="T6" fmla="*/ 0 w 113"/>
              <a:gd name="T7" fmla="*/ 54 h 108"/>
              <a:gd name="T8" fmla="*/ 17 w 113"/>
              <a:gd name="T9" fmla="*/ 93 h 108"/>
              <a:gd name="T10" fmla="*/ 62 w 113"/>
              <a:gd name="T11" fmla="*/ 78 h 108"/>
              <a:gd name="T12" fmla="*/ 38 w 113"/>
              <a:gd name="T13" fmla="*/ 84 h 108"/>
              <a:gd name="T14" fmla="*/ 26 w 113"/>
              <a:gd name="T15" fmla="*/ 73 h 108"/>
              <a:gd name="T16" fmla="*/ 57 w 113"/>
              <a:gd name="T17" fmla="*/ 76 h 108"/>
              <a:gd name="T18" fmla="*/ 79 w 113"/>
              <a:gd name="T19" fmla="*/ 82 h 108"/>
              <a:gd name="T20" fmla="*/ 64 w 113"/>
              <a:gd name="T21" fmla="*/ 89 h 108"/>
              <a:gd name="T22" fmla="*/ 52 w 113"/>
              <a:gd name="T23" fmla="*/ 89 h 108"/>
              <a:gd name="T24" fmla="*/ 80 w 113"/>
              <a:gd name="T25" fmla="*/ 105 h 108"/>
              <a:gd name="T26" fmla="*/ 86 w 113"/>
              <a:gd name="T27" fmla="*/ 73 h 108"/>
              <a:gd name="T28" fmla="*/ 113 w 113"/>
              <a:gd name="T29" fmla="*/ 54 h 108"/>
              <a:gd name="T30" fmla="*/ 70 w 113"/>
              <a:gd name="T31" fmla="*/ 32 h 108"/>
              <a:gd name="T32" fmla="*/ 76 w 113"/>
              <a:gd name="T33" fmla="*/ 23 h 108"/>
              <a:gd name="T34" fmla="*/ 88 w 113"/>
              <a:gd name="T35" fmla="*/ 33 h 108"/>
              <a:gd name="T36" fmla="*/ 96 w 113"/>
              <a:gd name="T37" fmla="*/ 14 h 108"/>
              <a:gd name="T38" fmla="*/ 63 w 113"/>
              <a:gd name="T39" fmla="*/ 20 h 108"/>
              <a:gd name="T40" fmla="*/ 33 w 113"/>
              <a:gd name="T41" fmla="*/ 3 h 108"/>
              <a:gd name="T42" fmla="*/ 26 w 113"/>
              <a:gd name="T43" fmla="*/ 29 h 108"/>
              <a:gd name="T44" fmla="*/ 34 w 113"/>
              <a:gd name="T45" fmla="*/ 25 h 108"/>
              <a:gd name="T46" fmla="*/ 49 w 113"/>
              <a:gd name="T47" fmla="*/ 18 h 108"/>
              <a:gd name="T48" fmla="*/ 48 w 113"/>
              <a:gd name="T49" fmla="*/ 32 h 108"/>
              <a:gd name="T50" fmla="*/ 92 w 113"/>
              <a:gd name="T51" fmla="*/ 45 h 108"/>
              <a:gd name="T52" fmla="*/ 92 w 113"/>
              <a:gd name="T53" fmla="*/ 62 h 108"/>
              <a:gd name="T54" fmla="*/ 77 w 113"/>
              <a:gd name="T55" fmla="*/ 44 h 108"/>
              <a:gd name="T56" fmla="*/ 75 w 113"/>
              <a:gd name="T57" fmla="*/ 66 h 108"/>
              <a:gd name="T58" fmla="*/ 65 w 113"/>
              <a:gd name="T59" fmla="*/ 41 h 108"/>
              <a:gd name="T60" fmla="*/ 51 w 113"/>
              <a:gd name="T61" fmla="*/ 41 h 108"/>
              <a:gd name="T62" fmla="*/ 47 w 113"/>
              <a:gd name="T63" fmla="*/ 44 h 108"/>
              <a:gd name="T64" fmla="*/ 57 w 113"/>
              <a:gd name="T65" fmla="*/ 67 h 108"/>
              <a:gd name="T66" fmla="*/ 22 w 113"/>
              <a:gd name="T67" fmla="*/ 62 h 108"/>
              <a:gd name="T68" fmla="*/ 9 w 113"/>
              <a:gd name="T69" fmla="*/ 54 h 108"/>
              <a:gd name="T70" fmla="*/ 37 w 113"/>
              <a:gd name="T71" fmla="*/ 42 h 108"/>
              <a:gd name="T72" fmla="*/ 64 w 113"/>
              <a:gd name="T73" fmla="*/ 50 h 108"/>
              <a:gd name="T74" fmla="*/ 64 w 113"/>
              <a:gd name="T75" fmla="*/ 50 h 108"/>
              <a:gd name="T76" fmla="*/ 50 w 113"/>
              <a:gd name="T77" fmla="*/ 53 h 108"/>
              <a:gd name="T78" fmla="*/ 49 w 113"/>
              <a:gd name="T79" fmla="*/ 57 h 108"/>
              <a:gd name="T80" fmla="*/ 51 w 113"/>
              <a:gd name="T81" fmla="*/ 52 h 108"/>
              <a:gd name="T82" fmla="*/ 56 w 113"/>
              <a:gd name="T83" fmla="*/ 45 h 108"/>
              <a:gd name="T84" fmla="*/ 58 w 113"/>
              <a:gd name="T85" fmla="*/ 45 h 108"/>
              <a:gd name="T86" fmla="*/ 60 w 113"/>
              <a:gd name="T87" fmla="*/ 4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3" h="108">
                <a:moveTo>
                  <a:pt x="57" y="42"/>
                </a:moveTo>
                <a:cubicBezTo>
                  <a:pt x="63" y="42"/>
                  <a:pt x="68" y="47"/>
                  <a:pt x="68" y="54"/>
                </a:cubicBezTo>
                <a:cubicBezTo>
                  <a:pt x="68" y="60"/>
                  <a:pt x="63" y="65"/>
                  <a:pt x="57" y="65"/>
                </a:cubicBezTo>
                <a:cubicBezTo>
                  <a:pt x="50" y="65"/>
                  <a:pt x="45" y="60"/>
                  <a:pt x="45" y="54"/>
                </a:cubicBezTo>
                <a:cubicBezTo>
                  <a:pt x="45" y="47"/>
                  <a:pt x="50" y="42"/>
                  <a:pt x="57" y="42"/>
                </a:cubicBezTo>
                <a:close/>
                <a:moveTo>
                  <a:pt x="48" y="32"/>
                </a:moveTo>
                <a:cubicBezTo>
                  <a:pt x="36" y="32"/>
                  <a:pt x="26" y="34"/>
                  <a:pt x="19" y="37"/>
                </a:cubicBezTo>
                <a:cubicBezTo>
                  <a:pt x="7" y="41"/>
                  <a:pt x="0" y="47"/>
                  <a:pt x="0" y="54"/>
                </a:cubicBezTo>
                <a:cubicBezTo>
                  <a:pt x="0" y="60"/>
                  <a:pt x="7" y="66"/>
                  <a:pt x="17" y="70"/>
                </a:cubicBezTo>
                <a:cubicBezTo>
                  <a:pt x="13" y="80"/>
                  <a:pt x="12" y="89"/>
                  <a:pt x="17" y="93"/>
                </a:cubicBezTo>
                <a:cubicBezTo>
                  <a:pt x="22" y="98"/>
                  <a:pt x="31" y="98"/>
                  <a:pt x="42" y="92"/>
                </a:cubicBezTo>
                <a:cubicBezTo>
                  <a:pt x="48" y="89"/>
                  <a:pt x="55" y="84"/>
                  <a:pt x="62" y="78"/>
                </a:cubicBezTo>
                <a:cubicBezTo>
                  <a:pt x="48" y="78"/>
                  <a:pt x="48" y="78"/>
                  <a:pt x="48" y="78"/>
                </a:cubicBezTo>
                <a:cubicBezTo>
                  <a:pt x="44" y="81"/>
                  <a:pt x="41" y="83"/>
                  <a:pt x="38" y="84"/>
                </a:cubicBezTo>
                <a:cubicBezTo>
                  <a:pt x="31" y="88"/>
                  <a:pt x="25" y="89"/>
                  <a:pt x="23" y="87"/>
                </a:cubicBezTo>
                <a:cubicBezTo>
                  <a:pt x="21" y="85"/>
                  <a:pt x="23" y="80"/>
                  <a:pt x="26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35" y="75"/>
                  <a:pt x="45" y="76"/>
                  <a:pt x="57" y="76"/>
                </a:cubicBezTo>
                <a:cubicBezTo>
                  <a:pt x="64" y="76"/>
                  <a:pt x="71" y="75"/>
                  <a:pt x="77" y="74"/>
                </a:cubicBezTo>
                <a:cubicBezTo>
                  <a:pt x="78" y="77"/>
                  <a:pt x="78" y="80"/>
                  <a:pt x="79" y="82"/>
                </a:cubicBezTo>
                <a:cubicBezTo>
                  <a:pt x="79" y="90"/>
                  <a:pt x="79" y="95"/>
                  <a:pt x="76" y="96"/>
                </a:cubicBezTo>
                <a:cubicBezTo>
                  <a:pt x="74" y="98"/>
                  <a:pt x="69" y="95"/>
                  <a:pt x="64" y="89"/>
                </a:cubicBezTo>
                <a:cubicBezTo>
                  <a:pt x="62" y="88"/>
                  <a:pt x="61" y="86"/>
                  <a:pt x="60" y="84"/>
                </a:cubicBezTo>
                <a:cubicBezTo>
                  <a:pt x="52" y="89"/>
                  <a:pt x="52" y="89"/>
                  <a:pt x="52" y="89"/>
                </a:cubicBezTo>
                <a:cubicBezTo>
                  <a:pt x="54" y="91"/>
                  <a:pt x="56" y="93"/>
                  <a:pt x="57" y="95"/>
                </a:cubicBezTo>
                <a:cubicBezTo>
                  <a:pt x="65" y="104"/>
                  <a:pt x="74" y="108"/>
                  <a:pt x="80" y="105"/>
                </a:cubicBezTo>
                <a:cubicBezTo>
                  <a:pt x="86" y="102"/>
                  <a:pt x="89" y="93"/>
                  <a:pt x="88" y="81"/>
                </a:cubicBezTo>
                <a:cubicBezTo>
                  <a:pt x="87" y="79"/>
                  <a:pt x="87" y="76"/>
                  <a:pt x="86" y="73"/>
                </a:cubicBezTo>
                <a:cubicBezTo>
                  <a:pt x="89" y="72"/>
                  <a:pt x="92" y="71"/>
                  <a:pt x="95" y="70"/>
                </a:cubicBezTo>
                <a:cubicBezTo>
                  <a:pt x="106" y="67"/>
                  <a:pt x="113" y="61"/>
                  <a:pt x="113" y="54"/>
                </a:cubicBezTo>
                <a:cubicBezTo>
                  <a:pt x="113" y="47"/>
                  <a:pt x="106" y="41"/>
                  <a:pt x="95" y="37"/>
                </a:cubicBezTo>
                <a:cubicBezTo>
                  <a:pt x="88" y="35"/>
                  <a:pt x="80" y="33"/>
                  <a:pt x="70" y="32"/>
                </a:cubicBezTo>
                <a:cubicBezTo>
                  <a:pt x="69" y="31"/>
                  <a:pt x="69" y="29"/>
                  <a:pt x="68" y="28"/>
                </a:cubicBezTo>
                <a:cubicBezTo>
                  <a:pt x="70" y="26"/>
                  <a:pt x="73" y="24"/>
                  <a:pt x="76" y="23"/>
                </a:cubicBezTo>
                <a:cubicBezTo>
                  <a:pt x="83" y="20"/>
                  <a:pt x="88" y="18"/>
                  <a:pt x="90" y="20"/>
                </a:cubicBezTo>
                <a:cubicBezTo>
                  <a:pt x="92" y="22"/>
                  <a:pt x="91" y="27"/>
                  <a:pt x="88" y="33"/>
                </a:cubicBezTo>
                <a:cubicBezTo>
                  <a:pt x="97" y="35"/>
                  <a:pt x="97" y="35"/>
                  <a:pt x="97" y="35"/>
                </a:cubicBezTo>
                <a:cubicBezTo>
                  <a:pt x="101" y="26"/>
                  <a:pt x="101" y="18"/>
                  <a:pt x="96" y="14"/>
                </a:cubicBezTo>
                <a:cubicBezTo>
                  <a:pt x="91" y="9"/>
                  <a:pt x="82" y="10"/>
                  <a:pt x="72" y="15"/>
                </a:cubicBezTo>
                <a:cubicBezTo>
                  <a:pt x="69" y="16"/>
                  <a:pt x="66" y="18"/>
                  <a:pt x="63" y="20"/>
                </a:cubicBezTo>
                <a:cubicBezTo>
                  <a:pt x="60" y="17"/>
                  <a:pt x="58" y="15"/>
                  <a:pt x="56" y="12"/>
                </a:cubicBezTo>
                <a:cubicBezTo>
                  <a:pt x="48" y="4"/>
                  <a:pt x="39" y="0"/>
                  <a:pt x="33" y="3"/>
                </a:cubicBezTo>
                <a:cubicBezTo>
                  <a:pt x="27" y="6"/>
                  <a:pt x="24" y="14"/>
                  <a:pt x="26" y="26"/>
                </a:cubicBezTo>
                <a:cubicBezTo>
                  <a:pt x="26" y="27"/>
                  <a:pt x="26" y="28"/>
                  <a:pt x="26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7"/>
                  <a:pt x="35" y="26"/>
                  <a:pt x="34" y="25"/>
                </a:cubicBezTo>
                <a:cubicBezTo>
                  <a:pt x="34" y="17"/>
                  <a:pt x="34" y="12"/>
                  <a:pt x="37" y="11"/>
                </a:cubicBezTo>
                <a:cubicBezTo>
                  <a:pt x="39" y="10"/>
                  <a:pt x="44" y="13"/>
                  <a:pt x="49" y="18"/>
                </a:cubicBezTo>
                <a:cubicBezTo>
                  <a:pt x="51" y="20"/>
                  <a:pt x="53" y="23"/>
                  <a:pt x="55" y="25"/>
                </a:cubicBezTo>
                <a:cubicBezTo>
                  <a:pt x="53" y="27"/>
                  <a:pt x="50" y="30"/>
                  <a:pt x="48" y="32"/>
                </a:cubicBezTo>
                <a:close/>
                <a:moveTo>
                  <a:pt x="75" y="42"/>
                </a:moveTo>
                <a:cubicBezTo>
                  <a:pt x="82" y="43"/>
                  <a:pt x="87" y="44"/>
                  <a:pt x="92" y="45"/>
                </a:cubicBezTo>
                <a:cubicBezTo>
                  <a:pt x="99" y="48"/>
                  <a:pt x="104" y="51"/>
                  <a:pt x="104" y="54"/>
                </a:cubicBezTo>
                <a:cubicBezTo>
                  <a:pt x="104" y="56"/>
                  <a:pt x="99" y="59"/>
                  <a:pt x="92" y="62"/>
                </a:cubicBezTo>
                <a:cubicBezTo>
                  <a:pt x="89" y="63"/>
                  <a:pt x="87" y="63"/>
                  <a:pt x="84" y="64"/>
                </a:cubicBezTo>
                <a:cubicBezTo>
                  <a:pt x="82" y="58"/>
                  <a:pt x="80" y="51"/>
                  <a:pt x="77" y="44"/>
                </a:cubicBezTo>
                <a:cubicBezTo>
                  <a:pt x="76" y="44"/>
                  <a:pt x="76" y="43"/>
                  <a:pt x="75" y="42"/>
                </a:cubicBezTo>
                <a:close/>
                <a:moveTo>
                  <a:pt x="75" y="66"/>
                </a:moveTo>
                <a:cubicBezTo>
                  <a:pt x="73" y="60"/>
                  <a:pt x="71" y="54"/>
                  <a:pt x="69" y="48"/>
                </a:cubicBezTo>
                <a:cubicBezTo>
                  <a:pt x="67" y="46"/>
                  <a:pt x="66" y="43"/>
                  <a:pt x="65" y="41"/>
                </a:cubicBezTo>
                <a:cubicBezTo>
                  <a:pt x="62" y="41"/>
                  <a:pt x="59" y="41"/>
                  <a:pt x="57" y="41"/>
                </a:cubicBezTo>
                <a:cubicBezTo>
                  <a:pt x="55" y="41"/>
                  <a:pt x="53" y="41"/>
                  <a:pt x="51" y="41"/>
                </a:cubicBezTo>
                <a:cubicBezTo>
                  <a:pt x="50" y="42"/>
                  <a:pt x="49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1" y="51"/>
                  <a:pt x="35" y="58"/>
                  <a:pt x="31" y="64"/>
                </a:cubicBezTo>
                <a:cubicBezTo>
                  <a:pt x="38" y="66"/>
                  <a:pt x="47" y="67"/>
                  <a:pt x="57" y="67"/>
                </a:cubicBezTo>
                <a:cubicBezTo>
                  <a:pt x="63" y="67"/>
                  <a:pt x="69" y="66"/>
                  <a:pt x="75" y="66"/>
                </a:cubicBezTo>
                <a:close/>
                <a:moveTo>
                  <a:pt x="22" y="62"/>
                </a:moveTo>
                <a:cubicBezTo>
                  <a:pt x="22" y="62"/>
                  <a:pt x="22" y="62"/>
                  <a:pt x="22" y="62"/>
                </a:cubicBezTo>
                <a:cubicBezTo>
                  <a:pt x="14" y="59"/>
                  <a:pt x="9" y="56"/>
                  <a:pt x="9" y="54"/>
                </a:cubicBezTo>
                <a:cubicBezTo>
                  <a:pt x="9" y="51"/>
                  <a:pt x="14" y="48"/>
                  <a:pt x="22" y="45"/>
                </a:cubicBezTo>
                <a:cubicBezTo>
                  <a:pt x="26" y="44"/>
                  <a:pt x="31" y="43"/>
                  <a:pt x="37" y="42"/>
                </a:cubicBezTo>
                <a:cubicBezTo>
                  <a:pt x="31" y="49"/>
                  <a:pt x="26" y="56"/>
                  <a:pt x="22" y="62"/>
                </a:cubicBezTo>
                <a:close/>
                <a:moveTo>
                  <a:pt x="64" y="50"/>
                </a:moveTo>
                <a:cubicBezTo>
                  <a:pt x="63" y="55"/>
                  <a:pt x="61" y="59"/>
                  <a:pt x="57" y="62"/>
                </a:cubicBezTo>
                <a:cubicBezTo>
                  <a:pt x="63" y="62"/>
                  <a:pt x="66" y="55"/>
                  <a:pt x="64" y="50"/>
                </a:cubicBezTo>
                <a:close/>
                <a:moveTo>
                  <a:pt x="49" y="57"/>
                </a:moveTo>
                <a:cubicBezTo>
                  <a:pt x="49" y="55"/>
                  <a:pt x="50" y="54"/>
                  <a:pt x="50" y="53"/>
                </a:cubicBezTo>
                <a:cubicBezTo>
                  <a:pt x="49" y="52"/>
                  <a:pt x="49" y="52"/>
                  <a:pt x="49" y="52"/>
                </a:cubicBezTo>
                <a:cubicBezTo>
                  <a:pt x="48" y="54"/>
                  <a:pt x="48" y="55"/>
                  <a:pt x="49" y="57"/>
                </a:cubicBezTo>
                <a:close/>
                <a:moveTo>
                  <a:pt x="49" y="50"/>
                </a:moveTo>
                <a:cubicBezTo>
                  <a:pt x="51" y="52"/>
                  <a:pt x="51" y="52"/>
                  <a:pt x="51" y="52"/>
                </a:cubicBezTo>
                <a:cubicBezTo>
                  <a:pt x="53" y="50"/>
                  <a:pt x="55" y="49"/>
                  <a:pt x="57" y="47"/>
                </a:cubicBezTo>
                <a:cubicBezTo>
                  <a:pt x="56" y="45"/>
                  <a:pt x="56" y="45"/>
                  <a:pt x="56" y="45"/>
                </a:cubicBezTo>
                <a:cubicBezTo>
                  <a:pt x="53" y="45"/>
                  <a:pt x="50" y="47"/>
                  <a:pt x="49" y="50"/>
                </a:cubicBezTo>
                <a:close/>
                <a:moveTo>
                  <a:pt x="58" y="45"/>
                </a:moveTo>
                <a:cubicBezTo>
                  <a:pt x="58" y="47"/>
                  <a:pt x="58" y="47"/>
                  <a:pt x="58" y="47"/>
                </a:cubicBezTo>
                <a:cubicBezTo>
                  <a:pt x="59" y="46"/>
                  <a:pt x="59" y="46"/>
                  <a:pt x="60" y="46"/>
                </a:cubicBezTo>
                <a:cubicBezTo>
                  <a:pt x="59" y="45"/>
                  <a:pt x="58" y="45"/>
                  <a:pt x="58" y="45"/>
                </a:cubicBezTo>
                <a:close/>
              </a:path>
            </a:pathLst>
          </a:custGeom>
          <a:solidFill>
            <a:srgbClr val="1F837B"/>
          </a:solidFill>
          <a:ln w="12700">
            <a:noFill/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4FDA67E-3326-5B82-B523-F9996671E61D}"/>
              </a:ext>
            </a:extLst>
          </p:cNvPr>
          <p:cNvGrpSpPr/>
          <p:nvPr/>
        </p:nvGrpSpPr>
        <p:grpSpPr>
          <a:xfrm>
            <a:off x="2356670" y="1709787"/>
            <a:ext cx="2966425" cy="816522"/>
            <a:chOff x="283598" y="1906534"/>
            <a:chExt cx="2966425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AE1BDD8-2A1D-DF24-671D-F7DC01F1ED7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3F49AF5-968A-9876-73D1-73FD06C08AA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0CF6C7F-7C34-9690-EA07-A663A401829A}"/>
              </a:ext>
            </a:extLst>
          </p:cNvPr>
          <p:cNvGrpSpPr/>
          <p:nvPr/>
        </p:nvGrpSpPr>
        <p:grpSpPr>
          <a:xfrm>
            <a:off x="2356670" y="2711470"/>
            <a:ext cx="2966425" cy="816522"/>
            <a:chOff x="283598" y="1906534"/>
            <a:chExt cx="2966425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E22A40C-FFAE-E3B7-F8EF-4F0988B7000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DEB61F9-D871-1EF2-D642-9ED64860B04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B9709CC-E52B-C864-09E6-CCD29AFCD976}"/>
              </a:ext>
            </a:extLst>
          </p:cNvPr>
          <p:cNvGrpSpPr/>
          <p:nvPr/>
        </p:nvGrpSpPr>
        <p:grpSpPr>
          <a:xfrm>
            <a:off x="2356670" y="3713153"/>
            <a:ext cx="2966425" cy="816522"/>
            <a:chOff x="283598" y="1906534"/>
            <a:chExt cx="2966425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5EEAB7A-50B8-8DDB-5EE1-C16BF7343BE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6E5D740-2906-4C8B-56C9-4D98A61D48F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180CE70-B12D-0D97-8BD3-9BC7C3CEE54F}"/>
              </a:ext>
            </a:extLst>
          </p:cNvPr>
          <p:cNvGrpSpPr/>
          <p:nvPr/>
        </p:nvGrpSpPr>
        <p:grpSpPr>
          <a:xfrm>
            <a:off x="2356670" y="4714836"/>
            <a:ext cx="2966425" cy="816522"/>
            <a:chOff x="283598" y="1906534"/>
            <a:chExt cx="2966425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61D48A1-1187-ADC3-1C27-CB2F6229C7D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9391F74D-2EA0-0521-E42B-F8EF57A9463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1615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8" name="文本框 1897">
            <a:extLst>
              <a:ext uri="{FF2B5EF4-FFF2-40B4-BE49-F238E27FC236}">
                <a16:creationId xmlns:a16="http://schemas.microsoft.com/office/drawing/2014/main" id="{F2DA0834-D18E-1C1A-56CE-A355843F67BA}"/>
              </a:ext>
            </a:extLst>
          </p:cNvPr>
          <p:cNvSpPr txBox="1"/>
          <p:nvPr/>
        </p:nvSpPr>
        <p:spPr>
          <a:xfrm>
            <a:off x="2706819" y="2172973"/>
            <a:ext cx="161614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rgbClr val="1F837B"/>
                </a:solidFill>
                <a:latin typeface="猫啃网风雅宋" panose="02020700000000000000" pitchFamily="18" charset="-122"/>
                <a:ea typeface="猫啃网风雅宋" panose="02020700000000000000" pitchFamily="18" charset="-122"/>
                <a:cs typeface="+mn-ea"/>
                <a:sym typeface="+mn-lt"/>
              </a:rPr>
              <a:t>03</a:t>
            </a:r>
            <a:endParaRPr lang="zh-CN" altLang="en-US" sz="11500" dirty="0">
              <a:solidFill>
                <a:srgbClr val="1F837B"/>
              </a:solidFill>
              <a:latin typeface="猫啃网风雅宋" panose="02020700000000000000" pitchFamily="18" charset="-122"/>
              <a:ea typeface="猫啃网风雅宋" panose="02020700000000000000" pitchFamily="18" charset="-122"/>
              <a:cs typeface="+mn-ea"/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30457EDF-3CDB-64F9-8A77-3D5A9241EAF8}"/>
              </a:ext>
            </a:extLst>
          </p:cNvPr>
          <p:cNvSpPr/>
          <p:nvPr/>
        </p:nvSpPr>
        <p:spPr>
          <a:xfrm>
            <a:off x="2055564" y="1999890"/>
            <a:ext cx="2857717" cy="2208214"/>
          </a:xfrm>
          <a:custGeom>
            <a:avLst/>
            <a:gdLst>
              <a:gd name="connsiteX0" fmla="*/ 384223 w 2857717"/>
              <a:gd name="connsiteY0" fmla="*/ 0 h 2208214"/>
              <a:gd name="connsiteX1" fmla="*/ 653920 w 2857717"/>
              <a:gd name="connsiteY1" fmla="*/ 0 h 2208214"/>
              <a:gd name="connsiteX2" fmla="*/ 2203797 w 2857717"/>
              <a:gd name="connsiteY2" fmla="*/ 0 h 2208214"/>
              <a:gd name="connsiteX3" fmla="*/ 2473495 w 2857717"/>
              <a:gd name="connsiteY3" fmla="*/ 0 h 2208214"/>
              <a:gd name="connsiteX4" fmla="*/ 2857717 w 2857717"/>
              <a:gd name="connsiteY4" fmla="*/ 384222 h 2208214"/>
              <a:gd name="connsiteX5" fmla="*/ 2857717 w 2857717"/>
              <a:gd name="connsiteY5" fmla="*/ 1849778 h 2208214"/>
              <a:gd name="connsiteX6" fmla="*/ 2481301 w 2857717"/>
              <a:gd name="connsiteY6" fmla="*/ 2156567 h 2208214"/>
              <a:gd name="connsiteX7" fmla="*/ 2476094 w 2857717"/>
              <a:gd name="connsiteY7" fmla="*/ 2208214 h 2208214"/>
              <a:gd name="connsiteX8" fmla="*/ 2201198 w 2857717"/>
              <a:gd name="connsiteY8" fmla="*/ 2208214 h 2208214"/>
              <a:gd name="connsiteX9" fmla="*/ 656519 w 2857717"/>
              <a:gd name="connsiteY9" fmla="*/ 2208214 h 2208214"/>
              <a:gd name="connsiteX10" fmla="*/ 381623 w 2857717"/>
              <a:gd name="connsiteY10" fmla="*/ 2208214 h 2208214"/>
              <a:gd name="connsiteX11" fmla="*/ 376417 w 2857717"/>
              <a:gd name="connsiteY11" fmla="*/ 2156567 h 2208214"/>
              <a:gd name="connsiteX12" fmla="*/ 0 w 2857717"/>
              <a:gd name="connsiteY12" fmla="*/ 1849778 h 2208214"/>
              <a:gd name="connsiteX13" fmla="*/ 0 w 2857717"/>
              <a:gd name="connsiteY13" fmla="*/ 384222 h 2208214"/>
              <a:gd name="connsiteX14" fmla="*/ 384223 w 2857717"/>
              <a:gd name="connsiteY14" fmla="*/ 0 h 2208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57717" h="2208214">
                <a:moveTo>
                  <a:pt x="384223" y="0"/>
                </a:moveTo>
                <a:lnTo>
                  <a:pt x="653920" y="0"/>
                </a:lnTo>
                <a:lnTo>
                  <a:pt x="2203797" y="0"/>
                </a:lnTo>
                <a:lnTo>
                  <a:pt x="2473495" y="0"/>
                </a:lnTo>
                <a:cubicBezTo>
                  <a:pt x="2473495" y="212201"/>
                  <a:pt x="2645517" y="384222"/>
                  <a:pt x="2857717" y="384222"/>
                </a:cubicBezTo>
                <a:lnTo>
                  <a:pt x="2857717" y="1849778"/>
                </a:lnTo>
                <a:cubicBezTo>
                  <a:pt x="2672043" y="1849778"/>
                  <a:pt x="2517128" y="1981483"/>
                  <a:pt x="2481301" y="2156567"/>
                </a:cubicBezTo>
                <a:lnTo>
                  <a:pt x="2476094" y="2208214"/>
                </a:lnTo>
                <a:lnTo>
                  <a:pt x="2201198" y="2208214"/>
                </a:lnTo>
                <a:lnTo>
                  <a:pt x="656519" y="2208214"/>
                </a:lnTo>
                <a:lnTo>
                  <a:pt x="381623" y="2208214"/>
                </a:lnTo>
                <a:lnTo>
                  <a:pt x="376417" y="2156567"/>
                </a:lnTo>
                <a:cubicBezTo>
                  <a:pt x="340590" y="1981483"/>
                  <a:pt x="185676" y="1849778"/>
                  <a:pt x="0" y="1849778"/>
                </a:cubicBezTo>
                <a:lnTo>
                  <a:pt x="0" y="384222"/>
                </a:lnTo>
                <a:cubicBezTo>
                  <a:pt x="212201" y="384222"/>
                  <a:pt x="384223" y="212201"/>
                  <a:pt x="384223" y="0"/>
                </a:cubicBezTo>
                <a:close/>
              </a:path>
            </a:pathLst>
          </a:custGeom>
          <a:noFill/>
          <a:ln w="254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E6D5367-0C68-4157-7CCB-FEEBC028305B}"/>
              </a:ext>
            </a:extLst>
          </p:cNvPr>
          <p:cNvGrpSpPr/>
          <p:nvPr/>
        </p:nvGrpSpPr>
        <p:grpSpPr>
          <a:xfrm>
            <a:off x="5690253" y="2448872"/>
            <a:ext cx="3309483" cy="655125"/>
            <a:chOff x="2312803" y="2220666"/>
            <a:chExt cx="3309483" cy="65512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7274BCF-8E16-9FCB-7C72-86C79D445086}"/>
                </a:ext>
              </a:extLst>
            </p:cNvPr>
            <p:cNvSpPr/>
            <p:nvPr/>
          </p:nvSpPr>
          <p:spPr>
            <a:xfrm>
              <a:off x="2406538" y="2313381"/>
              <a:ext cx="3215748" cy="562410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noFill/>
            <a:ln w="12700">
              <a:solidFill>
                <a:srgbClr val="1F837B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3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578557E-99C5-5646-CF51-F41DF296E88D}"/>
                </a:ext>
              </a:extLst>
            </p:cNvPr>
            <p:cNvSpPr/>
            <p:nvPr/>
          </p:nvSpPr>
          <p:spPr>
            <a:xfrm>
              <a:off x="2312803" y="2220666"/>
              <a:ext cx="3215748" cy="562410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rgbClr val="1F837B"/>
            </a:solidFill>
            <a:ln w="25400">
              <a:solidFill>
                <a:srgbClr val="1F837B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3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A40848F8-69D4-2CF2-AE8F-514029E2762F}"/>
                </a:ext>
              </a:extLst>
            </p:cNvPr>
            <p:cNvSpPr txBox="1"/>
            <p:nvPr/>
          </p:nvSpPr>
          <p:spPr>
            <a:xfrm>
              <a:off x="2980301" y="2260767"/>
              <a:ext cx="214132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19BE9220-6797-F3C0-43B6-3C0AECE4CACA}"/>
              </a:ext>
            </a:extLst>
          </p:cNvPr>
          <p:cNvSpPr txBox="1"/>
          <p:nvPr/>
        </p:nvSpPr>
        <p:spPr>
          <a:xfrm>
            <a:off x="5557356" y="3350922"/>
            <a:ext cx="5026483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E4058E5-DEF3-C8E3-9B2B-550CF706E3F6}"/>
              </a:ext>
            </a:extLst>
          </p:cNvPr>
          <p:cNvGrpSpPr/>
          <p:nvPr/>
        </p:nvGrpSpPr>
        <p:grpSpPr>
          <a:xfrm>
            <a:off x="0" y="0"/>
            <a:ext cx="12192001" cy="6858000"/>
            <a:chOff x="0" y="0"/>
            <a:chExt cx="12192001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942A38C0-4B06-228E-7FFD-D7A2A733885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t="43305"/>
            <a:stretch>
              <a:fillRect/>
            </a:stretch>
          </p:blipFill>
          <p:spPr>
            <a:xfrm>
              <a:off x="1203871" y="0"/>
              <a:ext cx="2475191" cy="1064572"/>
            </a:xfrm>
            <a:custGeom>
              <a:avLst/>
              <a:gdLst>
                <a:gd name="connsiteX0" fmla="*/ 0 w 2475191"/>
                <a:gd name="connsiteY0" fmla="*/ 0 h 1064572"/>
                <a:gd name="connsiteX1" fmla="*/ 2475191 w 2475191"/>
                <a:gd name="connsiteY1" fmla="*/ 0 h 1064572"/>
                <a:gd name="connsiteX2" fmla="*/ 2475191 w 2475191"/>
                <a:gd name="connsiteY2" fmla="*/ 1064572 h 1064572"/>
                <a:gd name="connsiteX3" fmla="*/ 0 w 2475191"/>
                <a:gd name="connsiteY3" fmla="*/ 1064572 h 1064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5191" h="1064572">
                  <a:moveTo>
                    <a:pt x="0" y="0"/>
                  </a:moveTo>
                  <a:lnTo>
                    <a:pt x="2475191" y="0"/>
                  </a:lnTo>
                  <a:lnTo>
                    <a:pt x="2475191" y="1064572"/>
                  </a:lnTo>
                  <a:lnTo>
                    <a:pt x="0" y="1064572"/>
                  </a:lnTo>
                  <a:close/>
                </a:path>
              </a:pathLst>
            </a:cu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99E47396-B77C-269D-79BB-C59B983EBF7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48243" t="2090"/>
            <a:stretch>
              <a:fillRect/>
            </a:stretch>
          </p:blipFill>
          <p:spPr>
            <a:xfrm>
              <a:off x="1" y="0"/>
              <a:ext cx="1375743" cy="1551968"/>
            </a:xfrm>
            <a:custGeom>
              <a:avLst/>
              <a:gdLst>
                <a:gd name="connsiteX0" fmla="*/ 0 w 1375743"/>
                <a:gd name="connsiteY0" fmla="*/ 0 h 1551968"/>
                <a:gd name="connsiteX1" fmla="*/ 1375743 w 1375743"/>
                <a:gd name="connsiteY1" fmla="*/ 0 h 1551968"/>
                <a:gd name="connsiteX2" fmla="*/ 1375743 w 1375743"/>
                <a:gd name="connsiteY2" fmla="*/ 1551968 h 1551968"/>
                <a:gd name="connsiteX3" fmla="*/ 0 w 1375743"/>
                <a:gd name="connsiteY3" fmla="*/ 1551968 h 1551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5743" h="1551968">
                  <a:moveTo>
                    <a:pt x="0" y="0"/>
                  </a:moveTo>
                  <a:lnTo>
                    <a:pt x="1375743" y="0"/>
                  </a:lnTo>
                  <a:lnTo>
                    <a:pt x="1375743" y="1551968"/>
                  </a:lnTo>
                  <a:lnTo>
                    <a:pt x="0" y="1551968"/>
                  </a:lnTo>
                  <a:close/>
                </a:path>
              </a:pathLst>
            </a:cu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AD21A1FB-1948-94B9-8F16-76A0D281D7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65321"/>
            <a:stretch>
              <a:fillRect/>
            </a:stretch>
          </p:blipFill>
          <p:spPr>
            <a:xfrm>
              <a:off x="1" y="1645490"/>
              <a:ext cx="1118419" cy="1670449"/>
            </a:xfrm>
            <a:custGeom>
              <a:avLst/>
              <a:gdLst>
                <a:gd name="connsiteX0" fmla="*/ 0 w 1118419"/>
                <a:gd name="connsiteY0" fmla="*/ 0 h 1670449"/>
                <a:gd name="connsiteX1" fmla="*/ 1118419 w 1118419"/>
                <a:gd name="connsiteY1" fmla="*/ 0 h 1670449"/>
                <a:gd name="connsiteX2" fmla="*/ 1118419 w 1118419"/>
                <a:gd name="connsiteY2" fmla="*/ 1670449 h 1670449"/>
                <a:gd name="connsiteX3" fmla="*/ 0 w 1118419"/>
                <a:gd name="connsiteY3" fmla="*/ 1670449 h 1670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8419" h="1670449">
                  <a:moveTo>
                    <a:pt x="0" y="0"/>
                  </a:moveTo>
                  <a:lnTo>
                    <a:pt x="1118419" y="0"/>
                  </a:lnTo>
                  <a:lnTo>
                    <a:pt x="1118419" y="1670449"/>
                  </a:lnTo>
                  <a:lnTo>
                    <a:pt x="0" y="1670449"/>
                  </a:lnTo>
                  <a:close/>
                </a:path>
              </a:pathLst>
            </a:cu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678317F3-4AC1-8607-30DC-8A413C9D589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72442"/>
            <a:stretch>
              <a:fillRect/>
            </a:stretch>
          </p:blipFill>
          <p:spPr>
            <a:xfrm>
              <a:off x="0" y="3580235"/>
              <a:ext cx="697224" cy="1975275"/>
            </a:xfrm>
            <a:custGeom>
              <a:avLst/>
              <a:gdLst>
                <a:gd name="connsiteX0" fmla="*/ 0 w 697224"/>
                <a:gd name="connsiteY0" fmla="*/ 0 h 1975275"/>
                <a:gd name="connsiteX1" fmla="*/ 697224 w 697224"/>
                <a:gd name="connsiteY1" fmla="*/ 0 h 1975275"/>
                <a:gd name="connsiteX2" fmla="*/ 697224 w 697224"/>
                <a:gd name="connsiteY2" fmla="*/ 1975275 h 1975275"/>
                <a:gd name="connsiteX3" fmla="*/ 0 w 697224"/>
                <a:gd name="connsiteY3" fmla="*/ 1975275 h 197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7224" h="1975275">
                  <a:moveTo>
                    <a:pt x="0" y="0"/>
                  </a:moveTo>
                  <a:lnTo>
                    <a:pt x="697224" y="0"/>
                  </a:lnTo>
                  <a:lnTo>
                    <a:pt x="697224" y="1975275"/>
                  </a:lnTo>
                  <a:lnTo>
                    <a:pt x="0" y="1975275"/>
                  </a:lnTo>
                  <a:close/>
                </a:path>
              </a:pathLst>
            </a:cu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FC695055-6E0B-238D-F1A7-BFF18A24756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12255" b="22341"/>
            <a:stretch>
              <a:fillRect/>
            </a:stretch>
          </p:blipFill>
          <p:spPr>
            <a:xfrm>
              <a:off x="0" y="4661188"/>
              <a:ext cx="2316293" cy="2196812"/>
            </a:xfrm>
            <a:custGeom>
              <a:avLst/>
              <a:gdLst>
                <a:gd name="connsiteX0" fmla="*/ 0 w 2316293"/>
                <a:gd name="connsiteY0" fmla="*/ 0 h 2196812"/>
                <a:gd name="connsiteX1" fmla="*/ 2316293 w 2316293"/>
                <a:gd name="connsiteY1" fmla="*/ 0 h 2196812"/>
                <a:gd name="connsiteX2" fmla="*/ 2316293 w 2316293"/>
                <a:gd name="connsiteY2" fmla="*/ 2196812 h 2196812"/>
                <a:gd name="connsiteX3" fmla="*/ 0 w 2316293"/>
                <a:gd name="connsiteY3" fmla="*/ 2196812 h 2196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6293" h="2196812">
                  <a:moveTo>
                    <a:pt x="0" y="0"/>
                  </a:moveTo>
                  <a:lnTo>
                    <a:pt x="2316293" y="0"/>
                  </a:lnTo>
                  <a:lnTo>
                    <a:pt x="2316293" y="2196812"/>
                  </a:lnTo>
                  <a:lnTo>
                    <a:pt x="0" y="2196812"/>
                  </a:lnTo>
                  <a:close/>
                </a:path>
              </a:pathLst>
            </a:cu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B019C6E0-AC27-612A-81DF-8E9863C299C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r="30587" b="45216"/>
            <a:stretch>
              <a:fillRect/>
            </a:stretch>
          </p:blipFill>
          <p:spPr>
            <a:xfrm>
              <a:off x="9504830" y="5478616"/>
              <a:ext cx="2687171" cy="1379384"/>
            </a:xfrm>
            <a:custGeom>
              <a:avLst/>
              <a:gdLst>
                <a:gd name="connsiteX0" fmla="*/ 0 w 2687171"/>
                <a:gd name="connsiteY0" fmla="*/ 0 h 1379384"/>
                <a:gd name="connsiteX1" fmla="*/ 2687171 w 2687171"/>
                <a:gd name="connsiteY1" fmla="*/ 0 h 1379384"/>
                <a:gd name="connsiteX2" fmla="*/ 2687171 w 2687171"/>
                <a:gd name="connsiteY2" fmla="*/ 1379384 h 1379384"/>
                <a:gd name="connsiteX3" fmla="*/ 0 w 2687171"/>
                <a:gd name="connsiteY3" fmla="*/ 1379384 h 1379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87171" h="1379384">
                  <a:moveTo>
                    <a:pt x="0" y="0"/>
                  </a:moveTo>
                  <a:lnTo>
                    <a:pt x="2687171" y="0"/>
                  </a:lnTo>
                  <a:lnTo>
                    <a:pt x="2687171" y="1379384"/>
                  </a:lnTo>
                  <a:lnTo>
                    <a:pt x="0" y="1379384"/>
                  </a:lnTo>
                  <a:close/>
                </a:path>
              </a:pathLst>
            </a:cu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FD39AAF0-75EB-3DD8-1C71-52AE80E756F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r="53244"/>
            <a:stretch>
              <a:fillRect/>
            </a:stretch>
          </p:blipFill>
          <p:spPr>
            <a:xfrm>
              <a:off x="11143014" y="3322872"/>
              <a:ext cx="1048987" cy="2609314"/>
            </a:xfrm>
            <a:custGeom>
              <a:avLst/>
              <a:gdLst>
                <a:gd name="connsiteX0" fmla="*/ 0 w 1048987"/>
                <a:gd name="connsiteY0" fmla="*/ 0 h 2609314"/>
                <a:gd name="connsiteX1" fmla="*/ 1048987 w 1048987"/>
                <a:gd name="connsiteY1" fmla="*/ 0 h 2609314"/>
                <a:gd name="connsiteX2" fmla="*/ 1048987 w 1048987"/>
                <a:gd name="connsiteY2" fmla="*/ 2609314 h 2609314"/>
                <a:gd name="connsiteX3" fmla="*/ 0 w 1048987"/>
                <a:gd name="connsiteY3" fmla="*/ 2609314 h 2609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8987" h="2609314">
                  <a:moveTo>
                    <a:pt x="0" y="0"/>
                  </a:moveTo>
                  <a:lnTo>
                    <a:pt x="1048987" y="0"/>
                  </a:lnTo>
                  <a:lnTo>
                    <a:pt x="1048987" y="2609314"/>
                  </a:lnTo>
                  <a:lnTo>
                    <a:pt x="0" y="2609314"/>
                  </a:lnTo>
                  <a:close/>
                </a:path>
              </a:pathLst>
            </a:cu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E63CBF0A-5E9B-591A-80A9-223D4ECD66C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 r="62224"/>
            <a:stretch>
              <a:fillRect/>
            </a:stretch>
          </p:blipFill>
          <p:spPr>
            <a:xfrm>
              <a:off x="11088850" y="1006954"/>
              <a:ext cx="1103150" cy="2164268"/>
            </a:xfrm>
            <a:custGeom>
              <a:avLst/>
              <a:gdLst>
                <a:gd name="connsiteX0" fmla="*/ 0 w 1103150"/>
                <a:gd name="connsiteY0" fmla="*/ 0 h 2164268"/>
                <a:gd name="connsiteX1" fmla="*/ 1103150 w 1103150"/>
                <a:gd name="connsiteY1" fmla="*/ 0 h 2164268"/>
                <a:gd name="connsiteX2" fmla="*/ 1103150 w 1103150"/>
                <a:gd name="connsiteY2" fmla="*/ 2164268 h 2164268"/>
                <a:gd name="connsiteX3" fmla="*/ 0 w 1103150"/>
                <a:gd name="connsiteY3" fmla="*/ 2164268 h 2164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3150" h="2164268">
                  <a:moveTo>
                    <a:pt x="0" y="0"/>
                  </a:moveTo>
                  <a:lnTo>
                    <a:pt x="1103150" y="0"/>
                  </a:lnTo>
                  <a:lnTo>
                    <a:pt x="1103150" y="2164268"/>
                  </a:lnTo>
                  <a:lnTo>
                    <a:pt x="0" y="2164268"/>
                  </a:lnTo>
                  <a:close/>
                </a:path>
              </a:pathLst>
            </a:custGeom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E45A977E-7A09-67D4-A9A5-1859277F26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 t="50000" r="14173"/>
            <a:stretch>
              <a:fillRect/>
            </a:stretch>
          </p:blipFill>
          <p:spPr>
            <a:xfrm>
              <a:off x="9298436" y="0"/>
              <a:ext cx="2893564" cy="1112617"/>
            </a:xfrm>
            <a:custGeom>
              <a:avLst/>
              <a:gdLst>
                <a:gd name="connsiteX0" fmla="*/ 0 w 2893564"/>
                <a:gd name="connsiteY0" fmla="*/ 0 h 1112617"/>
                <a:gd name="connsiteX1" fmla="*/ 2893564 w 2893564"/>
                <a:gd name="connsiteY1" fmla="*/ 0 h 1112617"/>
                <a:gd name="connsiteX2" fmla="*/ 2893564 w 2893564"/>
                <a:gd name="connsiteY2" fmla="*/ 1112617 h 1112617"/>
                <a:gd name="connsiteX3" fmla="*/ 0 w 2893564"/>
                <a:gd name="connsiteY3" fmla="*/ 1112617 h 1112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3564" h="1112617">
                  <a:moveTo>
                    <a:pt x="0" y="0"/>
                  </a:moveTo>
                  <a:lnTo>
                    <a:pt x="2893564" y="0"/>
                  </a:lnTo>
                  <a:lnTo>
                    <a:pt x="2893564" y="1112617"/>
                  </a:lnTo>
                  <a:lnTo>
                    <a:pt x="0" y="1112617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635700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0AE7EF06-006E-1494-01CA-8D7CE21BAB92}"/>
              </a:ext>
            </a:extLst>
          </p:cNvPr>
          <p:cNvSpPr/>
          <p:nvPr/>
        </p:nvSpPr>
        <p:spPr>
          <a:xfrm>
            <a:off x="3660755" y="363502"/>
            <a:ext cx="4870489" cy="562410"/>
          </a:xfrm>
          <a:custGeom>
            <a:avLst/>
            <a:gdLst>
              <a:gd name="connsiteX0" fmla="*/ 97858 w 4870489"/>
              <a:gd name="connsiteY0" fmla="*/ 0 h 562410"/>
              <a:gd name="connsiteX1" fmla="*/ 561285 w 4870489"/>
              <a:gd name="connsiteY1" fmla="*/ 0 h 562410"/>
              <a:gd name="connsiteX2" fmla="*/ 1339413 w 4870489"/>
              <a:gd name="connsiteY2" fmla="*/ 0 h 562410"/>
              <a:gd name="connsiteX3" fmla="*/ 1412908 w 4870489"/>
              <a:gd name="connsiteY3" fmla="*/ 0 h 562410"/>
              <a:gd name="connsiteX4" fmla="*/ 1752599 w 4870489"/>
              <a:gd name="connsiteY4" fmla="*/ 0 h 562410"/>
              <a:gd name="connsiteX5" fmla="*/ 1802840 w 4870489"/>
              <a:gd name="connsiteY5" fmla="*/ 0 h 562410"/>
              <a:gd name="connsiteX6" fmla="*/ 1876336 w 4870489"/>
              <a:gd name="connsiteY6" fmla="*/ 0 h 562410"/>
              <a:gd name="connsiteX7" fmla="*/ 2216026 w 4870489"/>
              <a:gd name="connsiteY7" fmla="*/ 0 h 562410"/>
              <a:gd name="connsiteX8" fmla="*/ 2654464 w 4870489"/>
              <a:gd name="connsiteY8" fmla="*/ 0 h 562410"/>
              <a:gd name="connsiteX9" fmla="*/ 2994154 w 4870489"/>
              <a:gd name="connsiteY9" fmla="*/ 0 h 562410"/>
              <a:gd name="connsiteX10" fmla="*/ 3067649 w 4870489"/>
              <a:gd name="connsiteY10" fmla="*/ 0 h 562410"/>
              <a:gd name="connsiteX11" fmla="*/ 3117890 w 4870489"/>
              <a:gd name="connsiteY11" fmla="*/ 0 h 562410"/>
              <a:gd name="connsiteX12" fmla="*/ 3457581 w 4870489"/>
              <a:gd name="connsiteY12" fmla="*/ 0 h 562410"/>
              <a:gd name="connsiteX13" fmla="*/ 3531077 w 4870489"/>
              <a:gd name="connsiteY13" fmla="*/ 0 h 562410"/>
              <a:gd name="connsiteX14" fmla="*/ 4309205 w 4870489"/>
              <a:gd name="connsiteY14" fmla="*/ 0 h 562410"/>
              <a:gd name="connsiteX15" fmla="*/ 4772631 w 4870489"/>
              <a:gd name="connsiteY15" fmla="*/ 0 h 562410"/>
              <a:gd name="connsiteX16" fmla="*/ 4870489 w 4870489"/>
              <a:gd name="connsiteY16" fmla="*/ 97858 h 562410"/>
              <a:gd name="connsiteX17" fmla="*/ 4870489 w 4870489"/>
              <a:gd name="connsiteY17" fmla="*/ 471121 h 562410"/>
              <a:gd name="connsiteX18" fmla="*/ 4774619 w 4870489"/>
              <a:gd name="connsiteY18" fmla="*/ 549256 h 562410"/>
              <a:gd name="connsiteX19" fmla="*/ 4773294 w 4870489"/>
              <a:gd name="connsiteY19" fmla="*/ 562410 h 562410"/>
              <a:gd name="connsiteX20" fmla="*/ 4309866 w 4870489"/>
              <a:gd name="connsiteY20" fmla="*/ 562410 h 562410"/>
              <a:gd name="connsiteX21" fmla="*/ 3530415 w 4870489"/>
              <a:gd name="connsiteY21" fmla="*/ 562410 h 562410"/>
              <a:gd name="connsiteX22" fmla="*/ 3458244 w 4870489"/>
              <a:gd name="connsiteY22" fmla="*/ 562410 h 562410"/>
              <a:gd name="connsiteX23" fmla="*/ 3118553 w 4870489"/>
              <a:gd name="connsiteY23" fmla="*/ 562410 h 562410"/>
              <a:gd name="connsiteX24" fmla="*/ 3066988 w 4870489"/>
              <a:gd name="connsiteY24" fmla="*/ 562410 h 562410"/>
              <a:gd name="connsiteX25" fmla="*/ 2994816 w 4870489"/>
              <a:gd name="connsiteY25" fmla="*/ 562410 h 562410"/>
              <a:gd name="connsiteX26" fmla="*/ 2655125 w 4870489"/>
              <a:gd name="connsiteY26" fmla="*/ 562410 h 562410"/>
              <a:gd name="connsiteX27" fmla="*/ 2215364 w 4870489"/>
              <a:gd name="connsiteY27" fmla="*/ 562410 h 562410"/>
              <a:gd name="connsiteX28" fmla="*/ 1875674 w 4870489"/>
              <a:gd name="connsiteY28" fmla="*/ 562410 h 562410"/>
              <a:gd name="connsiteX29" fmla="*/ 1803503 w 4870489"/>
              <a:gd name="connsiteY29" fmla="*/ 562410 h 562410"/>
              <a:gd name="connsiteX30" fmla="*/ 1751937 w 4870489"/>
              <a:gd name="connsiteY30" fmla="*/ 562410 h 562410"/>
              <a:gd name="connsiteX31" fmla="*/ 1412247 w 4870489"/>
              <a:gd name="connsiteY31" fmla="*/ 562410 h 562410"/>
              <a:gd name="connsiteX32" fmla="*/ 1340075 w 4870489"/>
              <a:gd name="connsiteY32" fmla="*/ 562410 h 562410"/>
              <a:gd name="connsiteX33" fmla="*/ 560623 w 4870489"/>
              <a:gd name="connsiteY33" fmla="*/ 562410 h 562410"/>
              <a:gd name="connsiteX34" fmla="*/ 97195 w 4870489"/>
              <a:gd name="connsiteY34" fmla="*/ 562410 h 562410"/>
              <a:gd name="connsiteX35" fmla="*/ 95870 w 4870489"/>
              <a:gd name="connsiteY35" fmla="*/ 549256 h 562410"/>
              <a:gd name="connsiteX36" fmla="*/ 0 w 4870489"/>
              <a:gd name="connsiteY36" fmla="*/ 471121 h 562410"/>
              <a:gd name="connsiteX37" fmla="*/ 0 w 4870489"/>
              <a:gd name="connsiteY37" fmla="*/ 97858 h 562410"/>
              <a:gd name="connsiteX38" fmla="*/ 97858 w 4870489"/>
              <a:gd name="connsiteY38" fmla="*/ 0 h 562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870489" h="562410">
                <a:moveTo>
                  <a:pt x="97858" y="0"/>
                </a:moveTo>
                <a:lnTo>
                  <a:pt x="561285" y="0"/>
                </a:lnTo>
                <a:lnTo>
                  <a:pt x="1339413" y="0"/>
                </a:lnTo>
                <a:lnTo>
                  <a:pt x="1412908" y="0"/>
                </a:lnTo>
                <a:lnTo>
                  <a:pt x="1752599" y="0"/>
                </a:lnTo>
                <a:lnTo>
                  <a:pt x="1802840" y="0"/>
                </a:lnTo>
                <a:lnTo>
                  <a:pt x="1876336" y="0"/>
                </a:lnTo>
                <a:lnTo>
                  <a:pt x="2216026" y="0"/>
                </a:lnTo>
                <a:lnTo>
                  <a:pt x="2654464" y="0"/>
                </a:lnTo>
                <a:lnTo>
                  <a:pt x="2994154" y="0"/>
                </a:lnTo>
                <a:lnTo>
                  <a:pt x="3067649" y="0"/>
                </a:lnTo>
                <a:lnTo>
                  <a:pt x="3117890" y="0"/>
                </a:lnTo>
                <a:lnTo>
                  <a:pt x="3457581" y="0"/>
                </a:lnTo>
                <a:lnTo>
                  <a:pt x="3531077" y="0"/>
                </a:lnTo>
                <a:lnTo>
                  <a:pt x="4309205" y="0"/>
                </a:lnTo>
                <a:lnTo>
                  <a:pt x="4772631" y="0"/>
                </a:lnTo>
                <a:cubicBezTo>
                  <a:pt x="4772631" y="54045"/>
                  <a:pt x="4816444" y="97858"/>
                  <a:pt x="4870489" y="97858"/>
                </a:cubicBezTo>
                <a:lnTo>
                  <a:pt x="4870489" y="471121"/>
                </a:lnTo>
                <a:cubicBezTo>
                  <a:pt x="4823200" y="471121"/>
                  <a:pt x="4783744" y="504664"/>
                  <a:pt x="4774619" y="549256"/>
                </a:cubicBezTo>
                <a:lnTo>
                  <a:pt x="4773294" y="562410"/>
                </a:lnTo>
                <a:lnTo>
                  <a:pt x="4309866" y="562410"/>
                </a:lnTo>
                <a:lnTo>
                  <a:pt x="3530415" y="562410"/>
                </a:lnTo>
                <a:lnTo>
                  <a:pt x="3458244" y="562410"/>
                </a:lnTo>
                <a:lnTo>
                  <a:pt x="3118553" y="562410"/>
                </a:lnTo>
                <a:lnTo>
                  <a:pt x="3066988" y="562410"/>
                </a:lnTo>
                <a:lnTo>
                  <a:pt x="2994816" y="562410"/>
                </a:lnTo>
                <a:lnTo>
                  <a:pt x="2655125" y="562410"/>
                </a:lnTo>
                <a:lnTo>
                  <a:pt x="2215364" y="562410"/>
                </a:lnTo>
                <a:lnTo>
                  <a:pt x="1875674" y="562410"/>
                </a:lnTo>
                <a:lnTo>
                  <a:pt x="1803503" y="562410"/>
                </a:lnTo>
                <a:lnTo>
                  <a:pt x="1751937" y="562410"/>
                </a:lnTo>
                <a:lnTo>
                  <a:pt x="1412247" y="562410"/>
                </a:lnTo>
                <a:lnTo>
                  <a:pt x="1340075" y="562410"/>
                </a:lnTo>
                <a:lnTo>
                  <a:pt x="560623" y="562410"/>
                </a:lnTo>
                <a:lnTo>
                  <a:pt x="97195" y="562410"/>
                </a:lnTo>
                <a:lnTo>
                  <a:pt x="95870" y="549256"/>
                </a:lnTo>
                <a:cubicBezTo>
                  <a:pt x="86745" y="504664"/>
                  <a:pt x="47290" y="471121"/>
                  <a:pt x="0" y="471121"/>
                </a:cubicBezTo>
                <a:lnTo>
                  <a:pt x="0" y="97858"/>
                </a:lnTo>
                <a:cubicBezTo>
                  <a:pt x="54045" y="97858"/>
                  <a:pt x="97858" y="54045"/>
                  <a:pt x="97858" y="0"/>
                </a:cubicBezTo>
                <a:close/>
              </a:path>
            </a:pathLst>
          </a:custGeom>
          <a:solidFill>
            <a:srgbClr val="1F837B"/>
          </a:solidFill>
          <a:ln w="254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BD004B9-3329-01F2-9C34-35E5A3A6F04D}"/>
              </a:ext>
            </a:extLst>
          </p:cNvPr>
          <p:cNvSpPr txBox="1"/>
          <p:nvPr/>
        </p:nvSpPr>
        <p:spPr>
          <a:xfrm>
            <a:off x="4300815" y="403788"/>
            <a:ext cx="35903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6" name="矩形 5" descr="D:\51PPT模板网\51pptmoban.com\图片.jpg">
            <a:extLst>
              <a:ext uri="{FF2B5EF4-FFF2-40B4-BE49-F238E27FC236}">
                <a16:creationId xmlns:a16="http://schemas.microsoft.com/office/drawing/2014/main" id="{F0F55A8C-5E94-1480-3B61-C2812B2B38CD}"/>
              </a:ext>
            </a:extLst>
          </p:cNvPr>
          <p:cNvSpPr/>
          <p:nvPr/>
        </p:nvSpPr>
        <p:spPr>
          <a:xfrm>
            <a:off x="947737" y="1613653"/>
            <a:ext cx="10333037" cy="2041523"/>
          </a:xfrm>
          <a:prstGeom prst="rect">
            <a:avLst/>
          </a:prstGeom>
          <a:blipFill dpi="0" rotWithShape="0">
            <a:blip r:embed="rId3"/>
            <a:srcRect/>
            <a:tile tx="-285750" ty="-2946400" sx="100000" sy="100000" flip="none" algn="tl"/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336C021-A31C-FD10-4DDF-4B916DBB1A68}"/>
              </a:ext>
            </a:extLst>
          </p:cNvPr>
          <p:cNvGrpSpPr/>
          <p:nvPr/>
        </p:nvGrpSpPr>
        <p:grpSpPr>
          <a:xfrm>
            <a:off x="2038349" y="3222893"/>
            <a:ext cx="8115300" cy="914400"/>
            <a:chOff x="2247900" y="3019693"/>
            <a:chExt cx="8115300" cy="914400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601E952C-3697-4791-FA3D-E8B38B8087EB}"/>
                </a:ext>
              </a:extLst>
            </p:cNvPr>
            <p:cNvSpPr/>
            <p:nvPr/>
          </p:nvSpPr>
          <p:spPr>
            <a:xfrm>
              <a:off x="2247900" y="3019693"/>
              <a:ext cx="914400" cy="914400"/>
            </a:xfrm>
            <a:prstGeom prst="ellipse">
              <a:avLst/>
            </a:prstGeom>
            <a:solidFill>
              <a:srgbClr val="1F837B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070C69D5-CAEC-B145-4BF4-808533147201}"/>
                </a:ext>
              </a:extLst>
            </p:cNvPr>
            <p:cNvSpPr/>
            <p:nvPr/>
          </p:nvSpPr>
          <p:spPr>
            <a:xfrm>
              <a:off x="4648200" y="3019693"/>
              <a:ext cx="914400" cy="914400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1F837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5D0C037B-5367-AEF3-A1BF-1CAED9019DAA}"/>
                </a:ext>
              </a:extLst>
            </p:cNvPr>
            <p:cNvSpPr/>
            <p:nvPr/>
          </p:nvSpPr>
          <p:spPr>
            <a:xfrm>
              <a:off x="7048500" y="3019693"/>
              <a:ext cx="914400" cy="914400"/>
            </a:xfrm>
            <a:prstGeom prst="ellipse">
              <a:avLst/>
            </a:prstGeom>
            <a:solidFill>
              <a:srgbClr val="1F837B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B9C0CD71-3DEC-AC21-29C5-25314B35474C}"/>
                </a:ext>
              </a:extLst>
            </p:cNvPr>
            <p:cNvSpPr/>
            <p:nvPr/>
          </p:nvSpPr>
          <p:spPr>
            <a:xfrm>
              <a:off x="9448800" y="3019693"/>
              <a:ext cx="914400" cy="914400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1F837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Oval 4">
            <a:extLst>
              <a:ext uri="{FF2B5EF4-FFF2-40B4-BE49-F238E27FC236}">
                <a16:creationId xmlns:a16="http://schemas.microsoft.com/office/drawing/2014/main" id="{7B6223DD-E69A-E647-18AB-47B8AB79CCA5}"/>
              </a:ext>
            </a:extLst>
          </p:cNvPr>
          <p:cNvSpPr/>
          <p:nvPr/>
        </p:nvSpPr>
        <p:spPr>
          <a:xfrm>
            <a:off x="2271747" y="3390290"/>
            <a:ext cx="447603" cy="529772"/>
          </a:xfrm>
          <a:custGeom>
            <a:avLst/>
            <a:gdLst>
              <a:gd name="connsiteX0" fmla="*/ 165008 w 511795"/>
              <a:gd name="connsiteY0" fmla="*/ 344302 h 605747"/>
              <a:gd name="connsiteX1" fmla="*/ 205798 w 511795"/>
              <a:gd name="connsiteY1" fmla="*/ 472767 h 605747"/>
              <a:gd name="connsiteX2" fmla="*/ 213429 w 511795"/>
              <a:gd name="connsiteY2" fmla="*/ 497031 h 605747"/>
              <a:gd name="connsiteX3" fmla="*/ 213617 w 511795"/>
              <a:gd name="connsiteY3" fmla="*/ 496655 h 605747"/>
              <a:gd name="connsiteX4" fmla="*/ 220212 w 511795"/>
              <a:gd name="connsiteY4" fmla="*/ 517157 h 605747"/>
              <a:gd name="connsiteX5" fmla="*/ 241690 w 511795"/>
              <a:gd name="connsiteY5" fmla="*/ 456404 h 605747"/>
              <a:gd name="connsiteX6" fmla="*/ 255915 w 511795"/>
              <a:gd name="connsiteY6" fmla="*/ 383801 h 605747"/>
              <a:gd name="connsiteX7" fmla="*/ 270139 w 511795"/>
              <a:gd name="connsiteY7" fmla="*/ 456404 h 605747"/>
              <a:gd name="connsiteX8" fmla="*/ 291618 w 511795"/>
              <a:gd name="connsiteY8" fmla="*/ 517157 h 605747"/>
              <a:gd name="connsiteX9" fmla="*/ 298212 w 511795"/>
              <a:gd name="connsiteY9" fmla="*/ 496655 h 605747"/>
              <a:gd name="connsiteX10" fmla="*/ 298400 w 511795"/>
              <a:gd name="connsiteY10" fmla="*/ 497031 h 605747"/>
              <a:gd name="connsiteX11" fmla="*/ 306031 w 511795"/>
              <a:gd name="connsiteY11" fmla="*/ 472767 h 605747"/>
              <a:gd name="connsiteX12" fmla="*/ 346727 w 511795"/>
              <a:gd name="connsiteY12" fmla="*/ 344302 h 605747"/>
              <a:gd name="connsiteX13" fmla="*/ 463068 w 511795"/>
              <a:gd name="connsiteY13" fmla="*/ 397155 h 605747"/>
              <a:gd name="connsiteX14" fmla="*/ 511394 w 511795"/>
              <a:gd name="connsiteY14" fmla="*/ 491765 h 605747"/>
              <a:gd name="connsiteX15" fmla="*/ 505836 w 511795"/>
              <a:gd name="connsiteY15" fmla="*/ 544994 h 605747"/>
              <a:gd name="connsiteX16" fmla="*/ 255915 w 511795"/>
              <a:gd name="connsiteY16" fmla="*/ 605747 h 605747"/>
              <a:gd name="connsiteX17" fmla="*/ 5993 w 511795"/>
              <a:gd name="connsiteY17" fmla="*/ 544994 h 605747"/>
              <a:gd name="connsiteX18" fmla="*/ 435 w 511795"/>
              <a:gd name="connsiteY18" fmla="*/ 491765 h 605747"/>
              <a:gd name="connsiteX19" fmla="*/ 48667 w 511795"/>
              <a:gd name="connsiteY19" fmla="*/ 397155 h 605747"/>
              <a:gd name="connsiteX20" fmla="*/ 165008 w 511795"/>
              <a:gd name="connsiteY20" fmla="*/ 344302 h 605747"/>
              <a:gd name="connsiteX21" fmla="*/ 247647 w 511795"/>
              <a:gd name="connsiteY21" fmla="*/ 460 h 605747"/>
              <a:gd name="connsiteX22" fmla="*/ 312846 w 511795"/>
              <a:gd name="connsiteY22" fmla="*/ 14288 h 605747"/>
              <a:gd name="connsiteX23" fmla="*/ 344598 w 511795"/>
              <a:gd name="connsiteY23" fmla="*/ 43731 h 605747"/>
              <a:gd name="connsiteX24" fmla="*/ 379554 w 511795"/>
              <a:gd name="connsiteY24" fmla="*/ 154356 h 605747"/>
              <a:gd name="connsiteX25" fmla="*/ 375031 w 511795"/>
              <a:gd name="connsiteY25" fmla="*/ 171289 h 605747"/>
              <a:gd name="connsiteX26" fmla="*/ 386338 w 511795"/>
              <a:gd name="connsiteY26" fmla="*/ 217665 h 605747"/>
              <a:gd name="connsiteX27" fmla="*/ 363819 w 511795"/>
              <a:gd name="connsiteY27" fmla="*/ 256798 h 605747"/>
              <a:gd name="connsiteX28" fmla="*/ 284675 w 511795"/>
              <a:gd name="connsiteY28" fmla="*/ 354253 h 605747"/>
              <a:gd name="connsiteX29" fmla="*/ 226824 w 511795"/>
              <a:gd name="connsiteY29" fmla="*/ 354441 h 605747"/>
              <a:gd name="connsiteX30" fmla="*/ 147868 w 511795"/>
              <a:gd name="connsiteY30" fmla="*/ 256798 h 605747"/>
              <a:gd name="connsiteX31" fmla="*/ 125255 w 511795"/>
              <a:gd name="connsiteY31" fmla="*/ 217853 h 605747"/>
              <a:gd name="connsiteX32" fmla="*/ 136562 w 511795"/>
              <a:gd name="connsiteY32" fmla="*/ 171383 h 605747"/>
              <a:gd name="connsiteX33" fmla="*/ 132039 w 511795"/>
              <a:gd name="connsiteY33" fmla="*/ 154451 h 605747"/>
              <a:gd name="connsiteX34" fmla="*/ 131851 w 511795"/>
              <a:gd name="connsiteY34" fmla="*/ 100079 h 605747"/>
              <a:gd name="connsiteX35" fmla="*/ 163603 w 511795"/>
              <a:gd name="connsiteY35" fmla="*/ 44390 h 605747"/>
              <a:gd name="connsiteX36" fmla="*/ 192999 w 511795"/>
              <a:gd name="connsiteY36" fmla="*/ 20026 h 605747"/>
              <a:gd name="connsiteX37" fmla="*/ 221642 w 511795"/>
              <a:gd name="connsiteY37" fmla="*/ 5351 h 605747"/>
              <a:gd name="connsiteX38" fmla="*/ 247647 w 511795"/>
              <a:gd name="connsiteY38" fmla="*/ 460 h 605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11795" h="605747">
                <a:moveTo>
                  <a:pt x="165008" y="344302"/>
                </a:moveTo>
                <a:lnTo>
                  <a:pt x="205798" y="472767"/>
                </a:lnTo>
                <a:lnTo>
                  <a:pt x="213429" y="497031"/>
                </a:lnTo>
                <a:lnTo>
                  <a:pt x="213617" y="496655"/>
                </a:lnTo>
                <a:lnTo>
                  <a:pt x="220212" y="517157"/>
                </a:lnTo>
                <a:lnTo>
                  <a:pt x="241690" y="456404"/>
                </a:lnTo>
                <a:cubicBezTo>
                  <a:pt x="188936" y="382860"/>
                  <a:pt x="252429" y="383613"/>
                  <a:pt x="255915" y="383801"/>
                </a:cubicBezTo>
                <a:cubicBezTo>
                  <a:pt x="259400" y="383613"/>
                  <a:pt x="322893" y="382860"/>
                  <a:pt x="270139" y="456404"/>
                </a:cubicBezTo>
                <a:lnTo>
                  <a:pt x="291618" y="517157"/>
                </a:lnTo>
                <a:lnTo>
                  <a:pt x="298212" y="496655"/>
                </a:lnTo>
                <a:lnTo>
                  <a:pt x="298400" y="497031"/>
                </a:lnTo>
                <a:lnTo>
                  <a:pt x="306031" y="472767"/>
                </a:lnTo>
                <a:lnTo>
                  <a:pt x="346727" y="344302"/>
                </a:lnTo>
                <a:cubicBezTo>
                  <a:pt x="346727" y="344302"/>
                  <a:pt x="398821" y="380886"/>
                  <a:pt x="463068" y="397155"/>
                </a:cubicBezTo>
                <a:cubicBezTo>
                  <a:pt x="510923" y="409381"/>
                  <a:pt x="513184" y="464492"/>
                  <a:pt x="511394" y="491765"/>
                </a:cubicBezTo>
                <a:cubicBezTo>
                  <a:pt x="511394" y="491765"/>
                  <a:pt x="508662" y="528724"/>
                  <a:pt x="505836" y="544994"/>
                </a:cubicBezTo>
                <a:cubicBezTo>
                  <a:pt x="505836" y="544994"/>
                  <a:pt x="412386" y="605747"/>
                  <a:pt x="255915" y="605747"/>
                </a:cubicBezTo>
                <a:cubicBezTo>
                  <a:pt x="99443" y="605559"/>
                  <a:pt x="5993" y="544994"/>
                  <a:pt x="5993" y="544994"/>
                </a:cubicBezTo>
                <a:cubicBezTo>
                  <a:pt x="3167" y="528724"/>
                  <a:pt x="435" y="491765"/>
                  <a:pt x="435" y="491765"/>
                </a:cubicBezTo>
                <a:cubicBezTo>
                  <a:pt x="-1449" y="464492"/>
                  <a:pt x="812" y="409381"/>
                  <a:pt x="48667" y="397155"/>
                </a:cubicBezTo>
                <a:cubicBezTo>
                  <a:pt x="112820" y="380886"/>
                  <a:pt x="165008" y="344302"/>
                  <a:pt x="165008" y="344302"/>
                </a:cubicBezTo>
                <a:close/>
                <a:moveTo>
                  <a:pt x="247647" y="460"/>
                </a:moveTo>
                <a:cubicBezTo>
                  <a:pt x="275912" y="-1892"/>
                  <a:pt x="297394" y="5069"/>
                  <a:pt x="312846" y="14288"/>
                </a:cubicBezTo>
                <a:cubicBezTo>
                  <a:pt x="335836" y="26893"/>
                  <a:pt x="344598" y="43731"/>
                  <a:pt x="344598" y="43731"/>
                </a:cubicBezTo>
                <a:cubicBezTo>
                  <a:pt x="344598" y="43731"/>
                  <a:pt x="397361" y="47400"/>
                  <a:pt x="379554" y="154356"/>
                </a:cubicBezTo>
                <a:cubicBezTo>
                  <a:pt x="378518" y="159907"/>
                  <a:pt x="377010" y="165645"/>
                  <a:pt x="375031" y="171289"/>
                </a:cubicBezTo>
                <a:cubicBezTo>
                  <a:pt x="385584" y="170254"/>
                  <a:pt x="398021" y="176463"/>
                  <a:pt x="386338" y="217665"/>
                </a:cubicBezTo>
                <a:cubicBezTo>
                  <a:pt x="377764" y="247955"/>
                  <a:pt x="369849" y="256327"/>
                  <a:pt x="363819" y="256798"/>
                </a:cubicBezTo>
                <a:cubicBezTo>
                  <a:pt x="358166" y="292544"/>
                  <a:pt x="329523" y="338073"/>
                  <a:pt x="284675" y="354253"/>
                </a:cubicBezTo>
                <a:cubicBezTo>
                  <a:pt x="266019" y="361026"/>
                  <a:pt x="245479" y="360932"/>
                  <a:pt x="226824" y="354441"/>
                </a:cubicBezTo>
                <a:cubicBezTo>
                  <a:pt x="181222" y="338355"/>
                  <a:pt x="153427" y="292732"/>
                  <a:pt x="147868" y="256798"/>
                </a:cubicBezTo>
                <a:cubicBezTo>
                  <a:pt x="141838" y="256327"/>
                  <a:pt x="133923" y="247955"/>
                  <a:pt x="125255" y="217853"/>
                </a:cubicBezTo>
                <a:cubicBezTo>
                  <a:pt x="113572" y="176557"/>
                  <a:pt x="126009" y="170442"/>
                  <a:pt x="136562" y="171383"/>
                </a:cubicBezTo>
                <a:cubicBezTo>
                  <a:pt x="134583" y="165739"/>
                  <a:pt x="133075" y="160095"/>
                  <a:pt x="132039" y="154451"/>
                </a:cubicBezTo>
                <a:cubicBezTo>
                  <a:pt x="128270" y="135166"/>
                  <a:pt x="127328" y="117199"/>
                  <a:pt x="131851" y="100079"/>
                </a:cubicBezTo>
                <a:cubicBezTo>
                  <a:pt x="137221" y="77126"/>
                  <a:pt x="149658" y="58688"/>
                  <a:pt x="163603" y="44390"/>
                </a:cubicBezTo>
                <a:cubicBezTo>
                  <a:pt x="172365" y="34983"/>
                  <a:pt x="182447" y="26705"/>
                  <a:pt x="192999" y="20026"/>
                </a:cubicBezTo>
                <a:cubicBezTo>
                  <a:pt x="201667" y="14006"/>
                  <a:pt x="211184" y="8832"/>
                  <a:pt x="221642" y="5351"/>
                </a:cubicBezTo>
                <a:cubicBezTo>
                  <a:pt x="229839" y="2717"/>
                  <a:pt x="238507" y="836"/>
                  <a:pt x="247647" y="4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8" name="Oval 5">
            <a:extLst>
              <a:ext uri="{FF2B5EF4-FFF2-40B4-BE49-F238E27FC236}">
                <a16:creationId xmlns:a16="http://schemas.microsoft.com/office/drawing/2014/main" id="{5C42D819-9B60-B3CE-36F3-DDB1B51456E7}"/>
              </a:ext>
            </a:extLst>
          </p:cNvPr>
          <p:cNvSpPr/>
          <p:nvPr/>
        </p:nvSpPr>
        <p:spPr>
          <a:xfrm>
            <a:off x="4630963" y="3471192"/>
            <a:ext cx="529772" cy="367967"/>
          </a:xfrm>
          <a:custGeom>
            <a:avLst/>
            <a:gdLst>
              <a:gd name="connsiteX0" fmla="*/ 243087 w 607639"/>
              <a:gd name="connsiteY0" fmla="*/ 237171 h 422052"/>
              <a:gd name="connsiteX1" fmla="*/ 303784 w 607639"/>
              <a:gd name="connsiteY1" fmla="*/ 289969 h 422052"/>
              <a:gd name="connsiteX2" fmla="*/ 364570 w 607639"/>
              <a:gd name="connsiteY2" fmla="*/ 237171 h 422052"/>
              <a:gd name="connsiteX3" fmla="*/ 577366 w 607639"/>
              <a:gd name="connsiteY3" fmla="*/ 422052 h 422052"/>
              <a:gd name="connsiteX4" fmla="*/ 30202 w 607639"/>
              <a:gd name="connsiteY4" fmla="*/ 422052 h 422052"/>
              <a:gd name="connsiteX5" fmla="*/ 0 w 607639"/>
              <a:gd name="connsiteY5" fmla="*/ 26180 h 422052"/>
              <a:gd name="connsiteX6" fmla="*/ 212825 w 607639"/>
              <a:gd name="connsiteY6" fmla="*/ 210947 h 422052"/>
              <a:gd name="connsiteX7" fmla="*/ 0 w 607639"/>
              <a:gd name="connsiteY7" fmla="*/ 395802 h 422052"/>
              <a:gd name="connsiteX8" fmla="*/ 607639 w 607639"/>
              <a:gd name="connsiteY8" fmla="*/ 26180 h 422052"/>
              <a:gd name="connsiteX9" fmla="*/ 607639 w 607639"/>
              <a:gd name="connsiteY9" fmla="*/ 395802 h 422052"/>
              <a:gd name="connsiteX10" fmla="*/ 394743 w 607639"/>
              <a:gd name="connsiteY10" fmla="*/ 210947 h 422052"/>
              <a:gd name="connsiteX11" fmla="*/ 30202 w 607639"/>
              <a:gd name="connsiteY11" fmla="*/ 0 h 422052"/>
              <a:gd name="connsiteX12" fmla="*/ 577366 w 607639"/>
              <a:gd name="connsiteY12" fmla="*/ 0 h 422052"/>
              <a:gd name="connsiteX13" fmla="*/ 364570 w 607639"/>
              <a:gd name="connsiteY13" fmla="*/ 184740 h 422052"/>
              <a:gd name="connsiteX14" fmla="*/ 362612 w 607639"/>
              <a:gd name="connsiteY14" fmla="*/ 183052 h 422052"/>
              <a:gd name="connsiteX15" fmla="*/ 350508 w 607639"/>
              <a:gd name="connsiteY15" fmla="*/ 197003 h 422052"/>
              <a:gd name="connsiteX16" fmla="*/ 303784 w 607639"/>
              <a:gd name="connsiteY16" fmla="*/ 237523 h 422052"/>
              <a:gd name="connsiteX17" fmla="*/ 257060 w 607639"/>
              <a:gd name="connsiteY17" fmla="*/ 197003 h 422052"/>
              <a:gd name="connsiteX18" fmla="*/ 245045 w 607639"/>
              <a:gd name="connsiteY18" fmla="*/ 183052 h 422052"/>
              <a:gd name="connsiteX19" fmla="*/ 243087 w 607639"/>
              <a:gd name="connsiteY19" fmla="*/ 184740 h 422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07639" h="422052">
                <a:moveTo>
                  <a:pt x="243087" y="237171"/>
                </a:moveTo>
                <a:lnTo>
                  <a:pt x="303784" y="289969"/>
                </a:lnTo>
                <a:lnTo>
                  <a:pt x="364570" y="237171"/>
                </a:lnTo>
                <a:lnTo>
                  <a:pt x="577366" y="422052"/>
                </a:lnTo>
                <a:lnTo>
                  <a:pt x="30202" y="422052"/>
                </a:lnTo>
                <a:close/>
                <a:moveTo>
                  <a:pt x="0" y="26180"/>
                </a:moveTo>
                <a:lnTo>
                  <a:pt x="212825" y="210947"/>
                </a:lnTo>
                <a:lnTo>
                  <a:pt x="0" y="395802"/>
                </a:lnTo>
                <a:close/>
                <a:moveTo>
                  <a:pt x="607639" y="26180"/>
                </a:moveTo>
                <a:lnTo>
                  <a:pt x="607639" y="395802"/>
                </a:lnTo>
                <a:lnTo>
                  <a:pt x="394743" y="210947"/>
                </a:lnTo>
                <a:close/>
                <a:moveTo>
                  <a:pt x="30202" y="0"/>
                </a:moveTo>
                <a:lnTo>
                  <a:pt x="577366" y="0"/>
                </a:lnTo>
                <a:lnTo>
                  <a:pt x="364570" y="184740"/>
                </a:lnTo>
                <a:lnTo>
                  <a:pt x="362612" y="183052"/>
                </a:lnTo>
                <a:lnTo>
                  <a:pt x="350508" y="197003"/>
                </a:lnTo>
                <a:lnTo>
                  <a:pt x="303784" y="237523"/>
                </a:lnTo>
                <a:lnTo>
                  <a:pt x="257060" y="197003"/>
                </a:lnTo>
                <a:lnTo>
                  <a:pt x="245045" y="183052"/>
                </a:lnTo>
                <a:lnTo>
                  <a:pt x="243087" y="184740"/>
                </a:lnTo>
                <a:close/>
              </a:path>
            </a:pathLst>
          </a:custGeom>
          <a:solidFill>
            <a:srgbClr val="1F83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9" name="Oval 6" descr="D:\51PPT模板网\51pptmoban.com\图片.jpg">
            <a:extLst>
              <a:ext uri="{FF2B5EF4-FFF2-40B4-BE49-F238E27FC236}">
                <a16:creationId xmlns:a16="http://schemas.microsoft.com/office/drawing/2014/main" id="{C14AD0FD-4485-9802-BAD8-B814FD3637F9}"/>
              </a:ext>
            </a:extLst>
          </p:cNvPr>
          <p:cNvSpPr/>
          <p:nvPr/>
        </p:nvSpPr>
        <p:spPr>
          <a:xfrm>
            <a:off x="7031263" y="3367697"/>
            <a:ext cx="529772" cy="529006"/>
          </a:xfrm>
          <a:custGeom>
            <a:avLst/>
            <a:gdLst>
              <a:gd name="connsiteX0" fmla="*/ 96718 w 607590"/>
              <a:gd name="connsiteY0" fmla="*/ 353867 h 606712"/>
              <a:gd name="connsiteX1" fmla="*/ 56131 w 607590"/>
              <a:gd name="connsiteY1" fmla="*/ 556143 h 606712"/>
              <a:gd name="connsiteX2" fmla="*/ 551459 w 607590"/>
              <a:gd name="connsiteY2" fmla="*/ 556143 h 606712"/>
              <a:gd name="connsiteX3" fmla="*/ 510872 w 607590"/>
              <a:gd name="connsiteY3" fmla="*/ 353867 h 606712"/>
              <a:gd name="connsiteX4" fmla="*/ 401570 w 607590"/>
              <a:gd name="connsiteY4" fmla="*/ 353867 h 606712"/>
              <a:gd name="connsiteX5" fmla="*/ 388664 w 607590"/>
              <a:gd name="connsiteY5" fmla="*/ 375108 h 606712"/>
              <a:gd name="connsiteX6" fmla="*/ 372198 w 607590"/>
              <a:gd name="connsiteY6" fmla="*/ 403459 h 606712"/>
              <a:gd name="connsiteX7" fmla="*/ 366679 w 607590"/>
              <a:gd name="connsiteY7" fmla="*/ 413323 h 606712"/>
              <a:gd name="connsiteX8" fmla="*/ 348255 w 607590"/>
              <a:gd name="connsiteY8" fmla="*/ 447984 h 606712"/>
              <a:gd name="connsiteX9" fmla="*/ 326448 w 607590"/>
              <a:gd name="connsiteY9" fmla="*/ 491621 h 606712"/>
              <a:gd name="connsiteX10" fmla="*/ 303751 w 607590"/>
              <a:gd name="connsiteY10" fmla="*/ 505574 h 606712"/>
              <a:gd name="connsiteX11" fmla="*/ 281143 w 607590"/>
              <a:gd name="connsiteY11" fmla="*/ 491621 h 606712"/>
              <a:gd name="connsiteX12" fmla="*/ 270817 w 607590"/>
              <a:gd name="connsiteY12" fmla="*/ 471002 h 606712"/>
              <a:gd name="connsiteX13" fmla="*/ 253372 w 607590"/>
              <a:gd name="connsiteY13" fmla="*/ 436697 h 606712"/>
              <a:gd name="connsiteX14" fmla="*/ 208245 w 607590"/>
              <a:gd name="connsiteY14" fmla="*/ 354312 h 606712"/>
              <a:gd name="connsiteX15" fmla="*/ 208067 w 607590"/>
              <a:gd name="connsiteY15" fmla="*/ 353867 h 606712"/>
              <a:gd name="connsiteX16" fmla="*/ 303795 w 607590"/>
              <a:gd name="connsiteY16" fmla="*/ 151706 h 606712"/>
              <a:gd name="connsiteX17" fmla="*/ 329093 w 607590"/>
              <a:gd name="connsiteY17" fmla="*/ 176969 h 606712"/>
              <a:gd name="connsiteX18" fmla="*/ 303795 w 607590"/>
              <a:gd name="connsiteY18" fmla="*/ 202232 h 606712"/>
              <a:gd name="connsiteX19" fmla="*/ 278497 w 607590"/>
              <a:gd name="connsiteY19" fmla="*/ 176969 h 606712"/>
              <a:gd name="connsiteX20" fmla="*/ 303795 w 607590"/>
              <a:gd name="connsiteY20" fmla="*/ 151706 h 606712"/>
              <a:gd name="connsiteX21" fmla="*/ 303751 w 607590"/>
              <a:gd name="connsiteY21" fmla="*/ 101111 h 606712"/>
              <a:gd name="connsiteX22" fmla="*/ 227827 w 607590"/>
              <a:gd name="connsiteY22" fmla="*/ 176920 h 606712"/>
              <a:gd name="connsiteX23" fmla="*/ 303751 w 607590"/>
              <a:gd name="connsiteY23" fmla="*/ 252818 h 606712"/>
              <a:gd name="connsiteX24" fmla="*/ 379763 w 607590"/>
              <a:gd name="connsiteY24" fmla="*/ 176920 h 606712"/>
              <a:gd name="connsiteX25" fmla="*/ 303751 w 607590"/>
              <a:gd name="connsiteY25" fmla="*/ 101111 h 606712"/>
              <a:gd name="connsiteX26" fmla="*/ 320727 w 607590"/>
              <a:gd name="connsiteY26" fmla="*/ 812 h 606712"/>
              <a:gd name="connsiteX27" fmla="*/ 421775 w 607590"/>
              <a:gd name="connsiteY27" fmla="*/ 44854 h 606712"/>
              <a:gd name="connsiteX28" fmla="*/ 480965 w 607590"/>
              <a:gd name="connsiteY28" fmla="*/ 176920 h 606712"/>
              <a:gd name="connsiteX29" fmla="*/ 453729 w 607590"/>
              <a:gd name="connsiteY29" fmla="*/ 271215 h 606712"/>
              <a:gd name="connsiteX30" fmla="*/ 439221 w 607590"/>
              <a:gd name="connsiteY30" fmla="*/ 293878 h 606712"/>
              <a:gd name="connsiteX31" fmla="*/ 433257 w 607590"/>
              <a:gd name="connsiteY31" fmla="*/ 303387 h 606712"/>
              <a:gd name="connsiteX32" fmla="*/ 531611 w 607590"/>
              <a:gd name="connsiteY32" fmla="*/ 303387 h 606712"/>
              <a:gd name="connsiteX33" fmla="*/ 556444 w 607590"/>
              <a:gd name="connsiteY33" fmla="*/ 323650 h 606712"/>
              <a:gd name="connsiteX34" fmla="*/ 607089 w 607590"/>
              <a:gd name="connsiteY34" fmla="*/ 576495 h 606712"/>
              <a:gd name="connsiteX35" fmla="*/ 601838 w 607590"/>
              <a:gd name="connsiteY35" fmla="*/ 597469 h 606712"/>
              <a:gd name="connsiteX36" fmla="*/ 582256 w 607590"/>
              <a:gd name="connsiteY36" fmla="*/ 606712 h 606712"/>
              <a:gd name="connsiteX37" fmla="*/ 25245 w 607590"/>
              <a:gd name="connsiteY37" fmla="*/ 606712 h 606712"/>
              <a:gd name="connsiteX38" fmla="*/ 5752 w 607590"/>
              <a:gd name="connsiteY38" fmla="*/ 597469 h 606712"/>
              <a:gd name="connsiteX39" fmla="*/ 501 w 607590"/>
              <a:gd name="connsiteY39" fmla="*/ 576495 h 606712"/>
              <a:gd name="connsiteX40" fmla="*/ 51146 w 607590"/>
              <a:gd name="connsiteY40" fmla="*/ 323650 h 606712"/>
              <a:gd name="connsiteX41" fmla="*/ 75890 w 607590"/>
              <a:gd name="connsiteY41" fmla="*/ 303387 h 606712"/>
              <a:gd name="connsiteX42" fmla="*/ 175846 w 607590"/>
              <a:gd name="connsiteY42" fmla="*/ 303387 h 606712"/>
              <a:gd name="connsiteX43" fmla="*/ 160982 w 607590"/>
              <a:gd name="connsiteY43" fmla="*/ 281613 h 606712"/>
              <a:gd name="connsiteX44" fmla="*/ 128316 w 607590"/>
              <a:gd name="connsiteY44" fmla="*/ 151769 h 606712"/>
              <a:gd name="connsiteX45" fmla="*/ 283101 w 607590"/>
              <a:gd name="connsiteY45" fmla="*/ 1218 h 606712"/>
              <a:gd name="connsiteX46" fmla="*/ 320727 w 607590"/>
              <a:gd name="connsiteY46" fmla="*/ 812 h 606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607590" h="606712">
                <a:moveTo>
                  <a:pt x="96718" y="353867"/>
                </a:moveTo>
                <a:lnTo>
                  <a:pt x="56131" y="556143"/>
                </a:lnTo>
                <a:lnTo>
                  <a:pt x="551459" y="556143"/>
                </a:lnTo>
                <a:lnTo>
                  <a:pt x="510872" y="353867"/>
                </a:lnTo>
                <a:lnTo>
                  <a:pt x="401570" y="353867"/>
                </a:lnTo>
                <a:cubicBezTo>
                  <a:pt x="397387" y="360710"/>
                  <a:pt x="393025" y="367820"/>
                  <a:pt x="388664" y="375108"/>
                </a:cubicBezTo>
                <a:cubicBezTo>
                  <a:pt x="383057" y="384528"/>
                  <a:pt x="377538" y="393949"/>
                  <a:pt x="372198" y="403459"/>
                </a:cubicBezTo>
                <a:cubicBezTo>
                  <a:pt x="370329" y="406747"/>
                  <a:pt x="368548" y="410035"/>
                  <a:pt x="366679" y="413323"/>
                </a:cubicBezTo>
                <a:cubicBezTo>
                  <a:pt x="360360" y="424788"/>
                  <a:pt x="354129" y="436342"/>
                  <a:pt x="348255" y="447984"/>
                </a:cubicBezTo>
                <a:lnTo>
                  <a:pt x="326448" y="491621"/>
                </a:lnTo>
                <a:cubicBezTo>
                  <a:pt x="322175" y="500153"/>
                  <a:pt x="313364" y="505574"/>
                  <a:pt x="303751" y="505574"/>
                </a:cubicBezTo>
                <a:cubicBezTo>
                  <a:pt x="294227" y="505574"/>
                  <a:pt x="285415" y="500153"/>
                  <a:pt x="281143" y="491621"/>
                </a:cubicBezTo>
                <a:lnTo>
                  <a:pt x="270817" y="471002"/>
                </a:lnTo>
                <a:cubicBezTo>
                  <a:pt x="265032" y="459449"/>
                  <a:pt x="259246" y="448162"/>
                  <a:pt x="253372" y="436697"/>
                </a:cubicBezTo>
                <a:cubicBezTo>
                  <a:pt x="239665" y="410035"/>
                  <a:pt x="224533" y="381862"/>
                  <a:pt x="208245" y="354312"/>
                </a:cubicBezTo>
                <a:cubicBezTo>
                  <a:pt x="208245" y="354223"/>
                  <a:pt x="208156" y="354045"/>
                  <a:pt x="208067" y="353867"/>
                </a:cubicBezTo>
                <a:close/>
                <a:moveTo>
                  <a:pt x="303795" y="151706"/>
                </a:moveTo>
                <a:cubicBezTo>
                  <a:pt x="317767" y="151706"/>
                  <a:pt x="329093" y="163017"/>
                  <a:pt x="329093" y="176969"/>
                </a:cubicBezTo>
                <a:cubicBezTo>
                  <a:pt x="329093" y="190921"/>
                  <a:pt x="317767" y="202232"/>
                  <a:pt x="303795" y="202232"/>
                </a:cubicBezTo>
                <a:cubicBezTo>
                  <a:pt x="289823" y="202232"/>
                  <a:pt x="278497" y="190921"/>
                  <a:pt x="278497" y="176969"/>
                </a:cubicBezTo>
                <a:cubicBezTo>
                  <a:pt x="278497" y="163017"/>
                  <a:pt x="289823" y="151706"/>
                  <a:pt x="303795" y="151706"/>
                </a:cubicBezTo>
                <a:close/>
                <a:moveTo>
                  <a:pt x="303751" y="101111"/>
                </a:moveTo>
                <a:cubicBezTo>
                  <a:pt x="261917" y="101111"/>
                  <a:pt x="227827" y="135150"/>
                  <a:pt x="227827" y="176920"/>
                </a:cubicBezTo>
                <a:cubicBezTo>
                  <a:pt x="227827" y="218780"/>
                  <a:pt x="261917" y="252818"/>
                  <a:pt x="303751" y="252818"/>
                </a:cubicBezTo>
                <a:cubicBezTo>
                  <a:pt x="345673" y="252818"/>
                  <a:pt x="379763" y="218780"/>
                  <a:pt x="379763" y="176920"/>
                </a:cubicBezTo>
                <a:cubicBezTo>
                  <a:pt x="379763" y="135150"/>
                  <a:pt x="345673" y="101111"/>
                  <a:pt x="303751" y="101111"/>
                </a:cubicBezTo>
                <a:close/>
                <a:moveTo>
                  <a:pt x="320727" y="812"/>
                </a:moveTo>
                <a:cubicBezTo>
                  <a:pt x="357990" y="4395"/>
                  <a:pt x="393537" y="19725"/>
                  <a:pt x="421775" y="44854"/>
                </a:cubicBezTo>
                <a:cubicBezTo>
                  <a:pt x="459425" y="78448"/>
                  <a:pt x="480965" y="126618"/>
                  <a:pt x="480965" y="176920"/>
                </a:cubicBezTo>
                <a:cubicBezTo>
                  <a:pt x="480965" y="210426"/>
                  <a:pt x="471530" y="242953"/>
                  <a:pt x="453729" y="271215"/>
                </a:cubicBezTo>
                <a:lnTo>
                  <a:pt x="439221" y="293878"/>
                </a:lnTo>
                <a:cubicBezTo>
                  <a:pt x="437262" y="296988"/>
                  <a:pt x="435215" y="300188"/>
                  <a:pt x="433257" y="303387"/>
                </a:cubicBezTo>
                <a:lnTo>
                  <a:pt x="531611" y="303387"/>
                </a:lnTo>
                <a:cubicBezTo>
                  <a:pt x="543716" y="303387"/>
                  <a:pt x="554129" y="311830"/>
                  <a:pt x="556444" y="323650"/>
                </a:cubicBezTo>
                <a:lnTo>
                  <a:pt x="607089" y="576495"/>
                </a:lnTo>
                <a:cubicBezTo>
                  <a:pt x="608602" y="583872"/>
                  <a:pt x="606644" y="591604"/>
                  <a:pt x="601838" y="597469"/>
                </a:cubicBezTo>
                <a:cubicBezTo>
                  <a:pt x="597031" y="603246"/>
                  <a:pt x="589911" y="606712"/>
                  <a:pt x="582256" y="606712"/>
                </a:cubicBezTo>
                <a:lnTo>
                  <a:pt x="25245" y="606712"/>
                </a:lnTo>
                <a:cubicBezTo>
                  <a:pt x="17679" y="606712"/>
                  <a:pt x="10559" y="603246"/>
                  <a:pt x="5752" y="597469"/>
                </a:cubicBezTo>
                <a:cubicBezTo>
                  <a:pt x="946" y="591604"/>
                  <a:pt x="-1012" y="583872"/>
                  <a:pt x="501" y="576495"/>
                </a:cubicBezTo>
                <a:lnTo>
                  <a:pt x="51146" y="323650"/>
                </a:lnTo>
                <a:cubicBezTo>
                  <a:pt x="53460" y="311830"/>
                  <a:pt x="63874" y="303387"/>
                  <a:pt x="75890" y="303387"/>
                </a:cubicBezTo>
                <a:lnTo>
                  <a:pt x="175846" y="303387"/>
                </a:lnTo>
                <a:cubicBezTo>
                  <a:pt x="170951" y="296099"/>
                  <a:pt x="166233" y="288634"/>
                  <a:pt x="160982" y="281613"/>
                </a:cubicBezTo>
                <a:cubicBezTo>
                  <a:pt x="133478" y="244286"/>
                  <a:pt x="121907" y="198250"/>
                  <a:pt x="128316" y="151769"/>
                </a:cubicBezTo>
                <a:cubicBezTo>
                  <a:pt x="139175" y="73472"/>
                  <a:pt x="204329" y="10105"/>
                  <a:pt x="283101" y="1218"/>
                </a:cubicBezTo>
                <a:cubicBezTo>
                  <a:pt x="295695" y="-271"/>
                  <a:pt x="308307" y="-382"/>
                  <a:pt x="320727" y="8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82F1781B-F916-3E25-86F0-4E51D90BD278}"/>
              </a:ext>
            </a:extLst>
          </p:cNvPr>
          <p:cNvSpPr/>
          <p:nvPr/>
        </p:nvSpPr>
        <p:spPr>
          <a:xfrm>
            <a:off x="9431563" y="3394145"/>
            <a:ext cx="529772" cy="528751"/>
          </a:xfrm>
          <a:custGeom>
            <a:avLst/>
            <a:gdLst>
              <a:gd name="connsiteX0" fmla="*/ 579996 w 605912"/>
              <a:gd name="connsiteY0" fmla="*/ 331577 h 604745"/>
              <a:gd name="connsiteX1" fmla="*/ 599400 w 605912"/>
              <a:gd name="connsiteY1" fmla="*/ 361244 h 604745"/>
              <a:gd name="connsiteX2" fmla="*/ 590394 w 605912"/>
              <a:gd name="connsiteY2" fmla="*/ 401201 h 604745"/>
              <a:gd name="connsiteX3" fmla="*/ 335366 w 605912"/>
              <a:gd name="connsiteY3" fmla="*/ 603027 h 604745"/>
              <a:gd name="connsiteX4" fmla="*/ 58427 w 605912"/>
              <a:gd name="connsiteY4" fmla="*/ 480652 h 604745"/>
              <a:gd name="connsiteX5" fmla="*/ 50814 w 605912"/>
              <a:gd name="connsiteY5" fmla="*/ 515510 h 604745"/>
              <a:gd name="connsiteX6" fmla="*/ 19806 w 605912"/>
              <a:gd name="connsiteY6" fmla="*/ 536091 h 604745"/>
              <a:gd name="connsiteX7" fmla="*/ 495 w 605912"/>
              <a:gd name="connsiteY7" fmla="*/ 506517 h 604745"/>
              <a:gd name="connsiteX8" fmla="*/ 22405 w 605912"/>
              <a:gd name="connsiteY8" fmla="*/ 404909 h 604745"/>
              <a:gd name="connsiteX9" fmla="*/ 53413 w 605912"/>
              <a:gd name="connsiteY9" fmla="*/ 385626 h 604745"/>
              <a:gd name="connsiteX10" fmla="*/ 153772 w 605912"/>
              <a:gd name="connsiteY10" fmla="*/ 407505 h 604745"/>
              <a:gd name="connsiteX11" fmla="*/ 173083 w 605912"/>
              <a:gd name="connsiteY11" fmla="*/ 437079 h 604745"/>
              <a:gd name="connsiteX12" fmla="*/ 143467 w 605912"/>
              <a:gd name="connsiteY12" fmla="*/ 456362 h 604745"/>
              <a:gd name="connsiteX13" fmla="*/ 95841 w 605912"/>
              <a:gd name="connsiteY13" fmla="*/ 445794 h 604745"/>
              <a:gd name="connsiteX14" fmla="*/ 330167 w 605912"/>
              <a:gd name="connsiteY14" fmla="*/ 552779 h 604745"/>
              <a:gd name="connsiteX15" fmla="*/ 539704 w 605912"/>
              <a:gd name="connsiteY15" fmla="*/ 392208 h 604745"/>
              <a:gd name="connsiteX16" fmla="*/ 550381 w 605912"/>
              <a:gd name="connsiteY16" fmla="*/ 350861 h 604745"/>
              <a:gd name="connsiteX17" fmla="*/ 579996 w 605912"/>
              <a:gd name="connsiteY17" fmla="*/ 331577 h 604745"/>
              <a:gd name="connsiteX18" fmla="*/ 551796 w 605912"/>
              <a:gd name="connsiteY18" fmla="*/ 173561 h 604745"/>
              <a:gd name="connsiteX19" fmla="*/ 585238 w 605912"/>
              <a:gd name="connsiteY19" fmla="*/ 187651 h 604745"/>
              <a:gd name="connsiteX20" fmla="*/ 605767 w 605912"/>
              <a:gd name="connsiteY20" fmla="*/ 269970 h 604745"/>
              <a:gd name="connsiteX21" fmla="*/ 582637 w 605912"/>
              <a:gd name="connsiteY21" fmla="*/ 299542 h 604745"/>
              <a:gd name="connsiteX22" fmla="*/ 554211 w 605912"/>
              <a:gd name="connsiteY22" fmla="*/ 275069 h 604745"/>
              <a:gd name="connsiteX23" fmla="*/ 537490 w 605912"/>
              <a:gd name="connsiteY23" fmla="*/ 206933 h 604745"/>
              <a:gd name="connsiteX24" fmla="*/ 551796 w 605912"/>
              <a:gd name="connsiteY24" fmla="*/ 173561 h 604745"/>
              <a:gd name="connsiteX25" fmla="*/ 322443 w 605912"/>
              <a:gd name="connsiteY25" fmla="*/ 100626 h 604745"/>
              <a:gd name="connsiteX26" fmla="*/ 348253 w 605912"/>
              <a:gd name="connsiteY26" fmla="*/ 126390 h 604745"/>
              <a:gd name="connsiteX27" fmla="*/ 348253 w 605912"/>
              <a:gd name="connsiteY27" fmla="*/ 302105 h 604745"/>
              <a:gd name="connsiteX28" fmla="*/ 322443 w 605912"/>
              <a:gd name="connsiteY28" fmla="*/ 327776 h 604745"/>
              <a:gd name="connsiteX29" fmla="*/ 203790 w 605912"/>
              <a:gd name="connsiteY29" fmla="*/ 327776 h 604745"/>
              <a:gd name="connsiteX30" fmla="*/ 177979 w 605912"/>
              <a:gd name="connsiteY30" fmla="*/ 302105 h 604745"/>
              <a:gd name="connsiteX31" fmla="*/ 203790 w 605912"/>
              <a:gd name="connsiteY31" fmla="*/ 276341 h 604745"/>
              <a:gd name="connsiteX32" fmla="*/ 296725 w 605912"/>
              <a:gd name="connsiteY32" fmla="*/ 276341 h 604745"/>
              <a:gd name="connsiteX33" fmla="*/ 296725 w 605912"/>
              <a:gd name="connsiteY33" fmla="*/ 126390 h 604745"/>
              <a:gd name="connsiteX34" fmla="*/ 322443 w 605912"/>
              <a:gd name="connsiteY34" fmla="*/ 100626 h 604745"/>
              <a:gd name="connsiteX35" fmla="*/ 92559 w 605912"/>
              <a:gd name="connsiteY35" fmla="*/ 94430 h 604745"/>
              <a:gd name="connsiteX36" fmla="*/ 111053 w 605912"/>
              <a:gd name="connsiteY36" fmla="*/ 100399 h 604745"/>
              <a:gd name="connsiteX37" fmla="*/ 113652 w 605912"/>
              <a:gd name="connsiteY37" fmla="*/ 136379 h 604745"/>
              <a:gd name="connsiteX38" fmla="*/ 93139 w 605912"/>
              <a:gd name="connsiteY38" fmla="*/ 163271 h 604745"/>
              <a:gd name="connsiteX39" fmla="*/ 57125 w 605912"/>
              <a:gd name="connsiteY39" fmla="*/ 170967 h 604745"/>
              <a:gd name="connsiteX40" fmla="*/ 49328 w 605912"/>
              <a:gd name="connsiteY40" fmla="*/ 136379 h 604745"/>
              <a:gd name="connsiteX41" fmla="*/ 75039 w 605912"/>
              <a:gd name="connsiteY41" fmla="*/ 102996 h 604745"/>
              <a:gd name="connsiteX42" fmla="*/ 92559 w 605912"/>
              <a:gd name="connsiteY42" fmla="*/ 94430 h 604745"/>
              <a:gd name="connsiteX43" fmla="*/ 454317 w 605912"/>
              <a:gd name="connsiteY43" fmla="*/ 48612 h 604745"/>
              <a:gd name="connsiteX44" fmla="*/ 473157 w 605912"/>
              <a:gd name="connsiteY44" fmla="*/ 52646 h 604745"/>
              <a:gd name="connsiteX45" fmla="*/ 537512 w 605912"/>
              <a:gd name="connsiteY45" fmla="*/ 111896 h 604745"/>
              <a:gd name="connsiteX46" fmla="*/ 533704 w 605912"/>
              <a:gd name="connsiteY46" fmla="*/ 147872 h 604745"/>
              <a:gd name="connsiteX47" fmla="*/ 498880 w 605912"/>
              <a:gd name="connsiteY47" fmla="*/ 143977 h 604745"/>
              <a:gd name="connsiteX48" fmla="*/ 444833 w 605912"/>
              <a:gd name="connsiteY48" fmla="*/ 93814 h 604745"/>
              <a:gd name="connsiteX49" fmla="*/ 438333 w 605912"/>
              <a:gd name="connsiteY49" fmla="*/ 59043 h 604745"/>
              <a:gd name="connsiteX50" fmla="*/ 454317 w 605912"/>
              <a:gd name="connsiteY50" fmla="*/ 48612 h 604745"/>
              <a:gd name="connsiteX51" fmla="*/ 220720 w 605912"/>
              <a:gd name="connsiteY51" fmla="*/ 11442 h 604745"/>
              <a:gd name="connsiteX52" fmla="*/ 251724 w 605912"/>
              <a:gd name="connsiteY52" fmla="*/ 29418 h 604745"/>
              <a:gd name="connsiteX53" fmla="*/ 233623 w 605912"/>
              <a:gd name="connsiteY53" fmla="*/ 60368 h 604745"/>
              <a:gd name="connsiteX54" fmla="*/ 166693 w 605912"/>
              <a:gd name="connsiteY54" fmla="*/ 89834 h 604745"/>
              <a:gd name="connsiteX55" fmla="*/ 133275 w 605912"/>
              <a:gd name="connsiteY55" fmla="*/ 80846 h 604745"/>
              <a:gd name="connsiteX56" fmla="*/ 140887 w 605912"/>
              <a:gd name="connsiteY56" fmla="*/ 46097 h 604745"/>
              <a:gd name="connsiteX57" fmla="*/ 220720 w 605912"/>
              <a:gd name="connsiteY57" fmla="*/ 11442 h 604745"/>
              <a:gd name="connsiteX58" fmla="*/ 309640 w 605912"/>
              <a:gd name="connsiteY58" fmla="*/ 0 h 604745"/>
              <a:gd name="connsiteX59" fmla="*/ 395899 w 605912"/>
              <a:gd name="connsiteY59" fmla="*/ 14101 h 604745"/>
              <a:gd name="connsiteX60" fmla="*/ 412612 w 605912"/>
              <a:gd name="connsiteY60" fmla="*/ 46292 h 604745"/>
              <a:gd name="connsiteX61" fmla="*/ 380393 w 605912"/>
              <a:gd name="connsiteY61" fmla="*/ 61692 h 604745"/>
              <a:gd name="connsiteX62" fmla="*/ 308247 w 605912"/>
              <a:gd name="connsiteY62" fmla="*/ 50096 h 604745"/>
              <a:gd name="connsiteX63" fmla="*/ 283827 w 605912"/>
              <a:gd name="connsiteY63" fmla="*/ 24491 h 604745"/>
              <a:gd name="connsiteX64" fmla="*/ 309640 w 605912"/>
              <a:gd name="connsiteY64" fmla="*/ 0 h 604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605912" h="604745">
                <a:moveTo>
                  <a:pt x="579996" y="331577"/>
                </a:moveTo>
                <a:cubicBezTo>
                  <a:pt x="594201" y="334173"/>
                  <a:pt x="603206" y="347060"/>
                  <a:pt x="599400" y="361244"/>
                </a:cubicBezTo>
                <a:cubicBezTo>
                  <a:pt x="597450" y="371071"/>
                  <a:pt x="591601" y="397956"/>
                  <a:pt x="590394" y="401201"/>
                </a:cubicBezTo>
                <a:cubicBezTo>
                  <a:pt x="551773" y="511709"/>
                  <a:pt x="452436" y="590418"/>
                  <a:pt x="335366" y="603027"/>
                </a:cubicBezTo>
                <a:cubicBezTo>
                  <a:pt x="219224" y="615542"/>
                  <a:pt x="115801" y="558156"/>
                  <a:pt x="58427" y="480652"/>
                </a:cubicBezTo>
                <a:lnTo>
                  <a:pt x="50814" y="515510"/>
                </a:lnTo>
                <a:cubicBezTo>
                  <a:pt x="46822" y="528397"/>
                  <a:pt x="35588" y="537667"/>
                  <a:pt x="19806" y="536091"/>
                </a:cubicBezTo>
                <a:cubicBezTo>
                  <a:pt x="5694" y="533496"/>
                  <a:pt x="-2104" y="519404"/>
                  <a:pt x="495" y="506517"/>
                </a:cubicBezTo>
                <a:lnTo>
                  <a:pt x="22405" y="404909"/>
                </a:lnTo>
                <a:cubicBezTo>
                  <a:pt x="26862" y="385626"/>
                  <a:pt x="46915" y="384421"/>
                  <a:pt x="53413" y="385626"/>
                </a:cubicBezTo>
                <a:lnTo>
                  <a:pt x="153772" y="407505"/>
                </a:lnTo>
                <a:cubicBezTo>
                  <a:pt x="167884" y="410101"/>
                  <a:pt x="175682" y="424193"/>
                  <a:pt x="173083" y="437079"/>
                </a:cubicBezTo>
                <a:cubicBezTo>
                  <a:pt x="170483" y="451171"/>
                  <a:pt x="156372" y="458958"/>
                  <a:pt x="143467" y="456362"/>
                </a:cubicBezTo>
                <a:lnTo>
                  <a:pt x="95841" y="445794"/>
                </a:lnTo>
                <a:cubicBezTo>
                  <a:pt x="147924" y="520702"/>
                  <a:pt x="237792" y="562420"/>
                  <a:pt x="330167" y="552779"/>
                </a:cubicBezTo>
                <a:cubicBezTo>
                  <a:pt x="424027" y="542766"/>
                  <a:pt x="505725" y="480559"/>
                  <a:pt x="539704" y="392208"/>
                </a:cubicBezTo>
                <a:cubicBezTo>
                  <a:pt x="539890" y="389613"/>
                  <a:pt x="547781" y="362542"/>
                  <a:pt x="550381" y="350861"/>
                </a:cubicBezTo>
                <a:cubicBezTo>
                  <a:pt x="552980" y="336769"/>
                  <a:pt x="565885" y="327776"/>
                  <a:pt x="579996" y="331577"/>
                </a:cubicBezTo>
                <a:close/>
                <a:moveTo>
                  <a:pt x="551796" y="173561"/>
                </a:moveTo>
                <a:cubicBezTo>
                  <a:pt x="564615" y="168369"/>
                  <a:pt x="578735" y="174766"/>
                  <a:pt x="585238" y="187651"/>
                </a:cubicBezTo>
                <a:cubicBezTo>
                  <a:pt x="595456" y="213329"/>
                  <a:pt x="603166" y="241696"/>
                  <a:pt x="605767" y="269970"/>
                </a:cubicBezTo>
                <a:cubicBezTo>
                  <a:pt x="605767" y="269970"/>
                  <a:pt x="609204" y="296019"/>
                  <a:pt x="582637" y="299542"/>
                </a:cubicBezTo>
                <a:cubicBezTo>
                  <a:pt x="555697" y="303713"/>
                  <a:pt x="554211" y="275069"/>
                  <a:pt x="554211" y="275069"/>
                </a:cubicBezTo>
                <a:cubicBezTo>
                  <a:pt x="551610" y="251893"/>
                  <a:pt x="546594" y="228811"/>
                  <a:pt x="537490" y="206933"/>
                </a:cubicBezTo>
                <a:cubicBezTo>
                  <a:pt x="532288" y="194048"/>
                  <a:pt x="538791" y="179957"/>
                  <a:pt x="551796" y="173561"/>
                </a:cubicBezTo>
                <a:close/>
                <a:moveTo>
                  <a:pt x="322443" y="100626"/>
                </a:moveTo>
                <a:cubicBezTo>
                  <a:pt x="336555" y="100626"/>
                  <a:pt x="348253" y="112303"/>
                  <a:pt x="348253" y="126390"/>
                </a:cubicBezTo>
                <a:lnTo>
                  <a:pt x="348253" y="302105"/>
                </a:lnTo>
                <a:cubicBezTo>
                  <a:pt x="346953" y="316192"/>
                  <a:pt x="336555" y="327776"/>
                  <a:pt x="322443" y="327776"/>
                </a:cubicBezTo>
                <a:lnTo>
                  <a:pt x="203790" y="327776"/>
                </a:lnTo>
                <a:cubicBezTo>
                  <a:pt x="189492" y="327776"/>
                  <a:pt x="177979" y="316192"/>
                  <a:pt x="177979" y="302105"/>
                </a:cubicBezTo>
                <a:cubicBezTo>
                  <a:pt x="177979" y="288018"/>
                  <a:pt x="189677" y="276341"/>
                  <a:pt x="203790" y="276341"/>
                </a:cubicBezTo>
                <a:lnTo>
                  <a:pt x="296725" y="276341"/>
                </a:lnTo>
                <a:lnTo>
                  <a:pt x="296725" y="126390"/>
                </a:lnTo>
                <a:cubicBezTo>
                  <a:pt x="296725" y="112303"/>
                  <a:pt x="308331" y="100626"/>
                  <a:pt x="322443" y="100626"/>
                </a:cubicBezTo>
                <a:close/>
                <a:moveTo>
                  <a:pt x="92559" y="94430"/>
                </a:moveTo>
                <a:cubicBezTo>
                  <a:pt x="99149" y="93931"/>
                  <a:pt x="105902" y="95856"/>
                  <a:pt x="111053" y="100399"/>
                </a:cubicBezTo>
                <a:cubicBezTo>
                  <a:pt x="121356" y="109395"/>
                  <a:pt x="122656" y="126086"/>
                  <a:pt x="113652" y="136379"/>
                </a:cubicBezTo>
                <a:cubicBezTo>
                  <a:pt x="105948" y="145281"/>
                  <a:pt x="99544" y="154276"/>
                  <a:pt x="93139" y="163271"/>
                </a:cubicBezTo>
                <a:cubicBezTo>
                  <a:pt x="76988" y="181353"/>
                  <a:pt x="62323" y="173564"/>
                  <a:pt x="57125" y="170967"/>
                </a:cubicBezTo>
                <a:cubicBezTo>
                  <a:pt x="45615" y="163178"/>
                  <a:pt x="41717" y="147878"/>
                  <a:pt x="49328" y="136379"/>
                </a:cubicBezTo>
                <a:cubicBezTo>
                  <a:pt x="56939" y="124881"/>
                  <a:pt x="66036" y="113197"/>
                  <a:pt x="75039" y="102996"/>
                </a:cubicBezTo>
                <a:cubicBezTo>
                  <a:pt x="79541" y="97849"/>
                  <a:pt x="85969" y="94928"/>
                  <a:pt x="92559" y="94430"/>
                </a:cubicBezTo>
                <a:close/>
                <a:moveTo>
                  <a:pt x="454317" y="48612"/>
                </a:moveTo>
                <a:cubicBezTo>
                  <a:pt x="460597" y="47500"/>
                  <a:pt x="467353" y="48798"/>
                  <a:pt x="473157" y="52646"/>
                </a:cubicBezTo>
                <a:cubicBezTo>
                  <a:pt x="497580" y="69428"/>
                  <a:pt x="519496" y="90013"/>
                  <a:pt x="537512" y="111896"/>
                </a:cubicBezTo>
                <a:cubicBezTo>
                  <a:pt x="546612" y="122095"/>
                  <a:pt x="544012" y="138785"/>
                  <a:pt x="533704" y="147872"/>
                </a:cubicBezTo>
                <a:cubicBezTo>
                  <a:pt x="529897" y="152415"/>
                  <a:pt x="510395" y="158349"/>
                  <a:pt x="498880" y="143977"/>
                </a:cubicBezTo>
                <a:cubicBezTo>
                  <a:pt x="483465" y="124691"/>
                  <a:pt x="465356" y="107908"/>
                  <a:pt x="444833" y="93814"/>
                </a:cubicBezTo>
                <a:cubicBezTo>
                  <a:pt x="433132" y="86026"/>
                  <a:pt x="430532" y="70726"/>
                  <a:pt x="438333" y="59043"/>
                </a:cubicBezTo>
                <a:cubicBezTo>
                  <a:pt x="442233" y="53248"/>
                  <a:pt x="448037" y="49725"/>
                  <a:pt x="454317" y="48612"/>
                </a:cubicBezTo>
                <a:close/>
                <a:moveTo>
                  <a:pt x="220720" y="11442"/>
                </a:moveTo>
                <a:cubicBezTo>
                  <a:pt x="233623" y="7550"/>
                  <a:pt x="247826" y="15333"/>
                  <a:pt x="251724" y="29418"/>
                </a:cubicBezTo>
                <a:cubicBezTo>
                  <a:pt x="255530" y="42298"/>
                  <a:pt x="247733" y="56476"/>
                  <a:pt x="233623" y="60368"/>
                </a:cubicBezTo>
                <a:cubicBezTo>
                  <a:pt x="210509" y="66761"/>
                  <a:pt x="187209" y="77047"/>
                  <a:pt x="166693" y="89834"/>
                </a:cubicBezTo>
                <a:cubicBezTo>
                  <a:pt x="149242" y="96321"/>
                  <a:pt x="138288" y="88630"/>
                  <a:pt x="133275" y="80846"/>
                </a:cubicBezTo>
                <a:cubicBezTo>
                  <a:pt x="125478" y="69263"/>
                  <a:pt x="129284" y="53789"/>
                  <a:pt x="140887" y="46097"/>
                </a:cubicBezTo>
                <a:cubicBezTo>
                  <a:pt x="165394" y="30715"/>
                  <a:pt x="192407" y="19040"/>
                  <a:pt x="220720" y="11442"/>
                </a:cubicBezTo>
                <a:close/>
                <a:moveTo>
                  <a:pt x="309640" y="0"/>
                </a:moveTo>
                <a:cubicBezTo>
                  <a:pt x="339167" y="0"/>
                  <a:pt x="367579" y="5102"/>
                  <a:pt x="395899" y="14101"/>
                </a:cubicBezTo>
                <a:cubicBezTo>
                  <a:pt x="408805" y="17904"/>
                  <a:pt x="416419" y="32191"/>
                  <a:pt x="412612" y="46292"/>
                </a:cubicBezTo>
                <a:cubicBezTo>
                  <a:pt x="407413" y="56497"/>
                  <a:pt x="395992" y="66331"/>
                  <a:pt x="380393" y="61692"/>
                </a:cubicBezTo>
                <a:cubicBezTo>
                  <a:pt x="357180" y="53899"/>
                  <a:pt x="332760" y="50096"/>
                  <a:pt x="308247" y="50096"/>
                </a:cubicBezTo>
                <a:cubicBezTo>
                  <a:pt x="294134" y="50096"/>
                  <a:pt x="283827" y="38685"/>
                  <a:pt x="283827" y="24491"/>
                </a:cubicBezTo>
                <a:cubicBezTo>
                  <a:pt x="283827" y="10297"/>
                  <a:pt x="295527" y="0"/>
                  <a:pt x="309640" y="0"/>
                </a:cubicBezTo>
                <a:close/>
              </a:path>
            </a:pathLst>
          </a:custGeom>
          <a:solidFill>
            <a:srgbClr val="1F83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C535C09-4666-927D-3016-96D8B2D84857}"/>
              </a:ext>
            </a:extLst>
          </p:cNvPr>
          <p:cNvGrpSpPr/>
          <p:nvPr/>
        </p:nvGrpSpPr>
        <p:grpSpPr>
          <a:xfrm>
            <a:off x="1587824" y="4493614"/>
            <a:ext cx="1815448" cy="1047355"/>
            <a:chOff x="859087" y="1906534"/>
            <a:chExt cx="1815448" cy="104735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FE0FDCB-B2E7-2882-61BD-8DB92B9BF5A1}"/>
                </a:ext>
              </a:extLst>
            </p:cNvPr>
            <p:cNvSpPr txBox="1"/>
            <p:nvPr/>
          </p:nvSpPr>
          <p:spPr>
            <a:xfrm>
              <a:off x="859087" y="2190603"/>
              <a:ext cx="181544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E570F3F-5DE6-467B-03FA-FE5F2DBD066D}"/>
                </a:ext>
              </a:extLst>
            </p:cNvPr>
            <p:cNvSpPr txBox="1"/>
            <p:nvPr/>
          </p:nvSpPr>
          <p:spPr>
            <a:xfrm>
              <a:off x="962610" y="1906534"/>
              <a:ext cx="16084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825A358-58D2-34B4-10C1-758FE21023AB}"/>
              </a:ext>
            </a:extLst>
          </p:cNvPr>
          <p:cNvGrpSpPr/>
          <p:nvPr/>
        </p:nvGrpSpPr>
        <p:grpSpPr>
          <a:xfrm>
            <a:off x="3988125" y="4493614"/>
            <a:ext cx="1815448" cy="1047355"/>
            <a:chOff x="859087" y="1906534"/>
            <a:chExt cx="1815448" cy="104735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30743BD4-EE2B-0031-30FF-98B61D4E497B}"/>
                </a:ext>
              </a:extLst>
            </p:cNvPr>
            <p:cNvSpPr txBox="1"/>
            <p:nvPr/>
          </p:nvSpPr>
          <p:spPr>
            <a:xfrm>
              <a:off x="859087" y="2190603"/>
              <a:ext cx="181544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48D9C0D-2306-09AB-2A77-73F49D88DE32}"/>
                </a:ext>
              </a:extLst>
            </p:cNvPr>
            <p:cNvSpPr txBox="1"/>
            <p:nvPr/>
          </p:nvSpPr>
          <p:spPr>
            <a:xfrm>
              <a:off x="962610" y="1906534"/>
              <a:ext cx="16084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B9A7E074-D796-91A1-8186-91A506E07DEB}"/>
              </a:ext>
            </a:extLst>
          </p:cNvPr>
          <p:cNvGrpSpPr/>
          <p:nvPr/>
        </p:nvGrpSpPr>
        <p:grpSpPr>
          <a:xfrm>
            <a:off x="6388425" y="4493614"/>
            <a:ext cx="1815448" cy="1047355"/>
            <a:chOff x="859087" y="1906534"/>
            <a:chExt cx="1815448" cy="1047355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AA6435C-A50A-AEFC-8820-731257DF6C7E}"/>
                </a:ext>
              </a:extLst>
            </p:cNvPr>
            <p:cNvSpPr txBox="1"/>
            <p:nvPr/>
          </p:nvSpPr>
          <p:spPr>
            <a:xfrm>
              <a:off x="859087" y="2190603"/>
              <a:ext cx="181544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99E02EEB-5A26-6347-BB90-4CEC9B0BA6AF}"/>
                </a:ext>
              </a:extLst>
            </p:cNvPr>
            <p:cNvSpPr txBox="1"/>
            <p:nvPr/>
          </p:nvSpPr>
          <p:spPr>
            <a:xfrm>
              <a:off x="962610" y="1906534"/>
              <a:ext cx="16084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CB66462E-3FB1-21BF-5EA6-DE8532C135BD}"/>
              </a:ext>
            </a:extLst>
          </p:cNvPr>
          <p:cNvGrpSpPr/>
          <p:nvPr/>
        </p:nvGrpSpPr>
        <p:grpSpPr>
          <a:xfrm>
            <a:off x="8788728" y="4493614"/>
            <a:ext cx="1815448" cy="1047355"/>
            <a:chOff x="859087" y="1906534"/>
            <a:chExt cx="1815448" cy="1047355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C851E9D8-29FE-02FF-4C72-2E60CBC25819}"/>
                </a:ext>
              </a:extLst>
            </p:cNvPr>
            <p:cNvSpPr txBox="1"/>
            <p:nvPr/>
          </p:nvSpPr>
          <p:spPr>
            <a:xfrm>
              <a:off x="859087" y="2190603"/>
              <a:ext cx="181544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4C2FE3F-4AD3-F74F-9367-EEDF220ACCF9}"/>
                </a:ext>
              </a:extLst>
            </p:cNvPr>
            <p:cNvSpPr txBox="1"/>
            <p:nvPr/>
          </p:nvSpPr>
          <p:spPr>
            <a:xfrm>
              <a:off x="962610" y="1906534"/>
              <a:ext cx="16084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0819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0AE7EF06-006E-1494-01CA-8D7CE21BAB92}"/>
              </a:ext>
            </a:extLst>
          </p:cNvPr>
          <p:cNvSpPr/>
          <p:nvPr/>
        </p:nvSpPr>
        <p:spPr>
          <a:xfrm>
            <a:off x="3660755" y="363502"/>
            <a:ext cx="4870489" cy="562410"/>
          </a:xfrm>
          <a:custGeom>
            <a:avLst/>
            <a:gdLst>
              <a:gd name="connsiteX0" fmla="*/ 97858 w 4870489"/>
              <a:gd name="connsiteY0" fmla="*/ 0 h 562410"/>
              <a:gd name="connsiteX1" fmla="*/ 561285 w 4870489"/>
              <a:gd name="connsiteY1" fmla="*/ 0 h 562410"/>
              <a:gd name="connsiteX2" fmla="*/ 1339413 w 4870489"/>
              <a:gd name="connsiteY2" fmla="*/ 0 h 562410"/>
              <a:gd name="connsiteX3" fmla="*/ 1412908 w 4870489"/>
              <a:gd name="connsiteY3" fmla="*/ 0 h 562410"/>
              <a:gd name="connsiteX4" fmla="*/ 1752599 w 4870489"/>
              <a:gd name="connsiteY4" fmla="*/ 0 h 562410"/>
              <a:gd name="connsiteX5" fmla="*/ 1802840 w 4870489"/>
              <a:gd name="connsiteY5" fmla="*/ 0 h 562410"/>
              <a:gd name="connsiteX6" fmla="*/ 1876336 w 4870489"/>
              <a:gd name="connsiteY6" fmla="*/ 0 h 562410"/>
              <a:gd name="connsiteX7" fmla="*/ 2216026 w 4870489"/>
              <a:gd name="connsiteY7" fmla="*/ 0 h 562410"/>
              <a:gd name="connsiteX8" fmla="*/ 2654464 w 4870489"/>
              <a:gd name="connsiteY8" fmla="*/ 0 h 562410"/>
              <a:gd name="connsiteX9" fmla="*/ 2994154 w 4870489"/>
              <a:gd name="connsiteY9" fmla="*/ 0 h 562410"/>
              <a:gd name="connsiteX10" fmla="*/ 3067649 w 4870489"/>
              <a:gd name="connsiteY10" fmla="*/ 0 h 562410"/>
              <a:gd name="connsiteX11" fmla="*/ 3117890 w 4870489"/>
              <a:gd name="connsiteY11" fmla="*/ 0 h 562410"/>
              <a:gd name="connsiteX12" fmla="*/ 3457581 w 4870489"/>
              <a:gd name="connsiteY12" fmla="*/ 0 h 562410"/>
              <a:gd name="connsiteX13" fmla="*/ 3531077 w 4870489"/>
              <a:gd name="connsiteY13" fmla="*/ 0 h 562410"/>
              <a:gd name="connsiteX14" fmla="*/ 4309205 w 4870489"/>
              <a:gd name="connsiteY14" fmla="*/ 0 h 562410"/>
              <a:gd name="connsiteX15" fmla="*/ 4772631 w 4870489"/>
              <a:gd name="connsiteY15" fmla="*/ 0 h 562410"/>
              <a:gd name="connsiteX16" fmla="*/ 4870489 w 4870489"/>
              <a:gd name="connsiteY16" fmla="*/ 97858 h 562410"/>
              <a:gd name="connsiteX17" fmla="*/ 4870489 w 4870489"/>
              <a:gd name="connsiteY17" fmla="*/ 471121 h 562410"/>
              <a:gd name="connsiteX18" fmla="*/ 4774619 w 4870489"/>
              <a:gd name="connsiteY18" fmla="*/ 549256 h 562410"/>
              <a:gd name="connsiteX19" fmla="*/ 4773294 w 4870489"/>
              <a:gd name="connsiteY19" fmla="*/ 562410 h 562410"/>
              <a:gd name="connsiteX20" fmla="*/ 4309866 w 4870489"/>
              <a:gd name="connsiteY20" fmla="*/ 562410 h 562410"/>
              <a:gd name="connsiteX21" fmla="*/ 3530415 w 4870489"/>
              <a:gd name="connsiteY21" fmla="*/ 562410 h 562410"/>
              <a:gd name="connsiteX22" fmla="*/ 3458244 w 4870489"/>
              <a:gd name="connsiteY22" fmla="*/ 562410 h 562410"/>
              <a:gd name="connsiteX23" fmla="*/ 3118553 w 4870489"/>
              <a:gd name="connsiteY23" fmla="*/ 562410 h 562410"/>
              <a:gd name="connsiteX24" fmla="*/ 3066988 w 4870489"/>
              <a:gd name="connsiteY24" fmla="*/ 562410 h 562410"/>
              <a:gd name="connsiteX25" fmla="*/ 2994816 w 4870489"/>
              <a:gd name="connsiteY25" fmla="*/ 562410 h 562410"/>
              <a:gd name="connsiteX26" fmla="*/ 2655125 w 4870489"/>
              <a:gd name="connsiteY26" fmla="*/ 562410 h 562410"/>
              <a:gd name="connsiteX27" fmla="*/ 2215364 w 4870489"/>
              <a:gd name="connsiteY27" fmla="*/ 562410 h 562410"/>
              <a:gd name="connsiteX28" fmla="*/ 1875674 w 4870489"/>
              <a:gd name="connsiteY28" fmla="*/ 562410 h 562410"/>
              <a:gd name="connsiteX29" fmla="*/ 1803503 w 4870489"/>
              <a:gd name="connsiteY29" fmla="*/ 562410 h 562410"/>
              <a:gd name="connsiteX30" fmla="*/ 1751937 w 4870489"/>
              <a:gd name="connsiteY30" fmla="*/ 562410 h 562410"/>
              <a:gd name="connsiteX31" fmla="*/ 1412247 w 4870489"/>
              <a:gd name="connsiteY31" fmla="*/ 562410 h 562410"/>
              <a:gd name="connsiteX32" fmla="*/ 1340075 w 4870489"/>
              <a:gd name="connsiteY32" fmla="*/ 562410 h 562410"/>
              <a:gd name="connsiteX33" fmla="*/ 560623 w 4870489"/>
              <a:gd name="connsiteY33" fmla="*/ 562410 h 562410"/>
              <a:gd name="connsiteX34" fmla="*/ 97195 w 4870489"/>
              <a:gd name="connsiteY34" fmla="*/ 562410 h 562410"/>
              <a:gd name="connsiteX35" fmla="*/ 95870 w 4870489"/>
              <a:gd name="connsiteY35" fmla="*/ 549256 h 562410"/>
              <a:gd name="connsiteX36" fmla="*/ 0 w 4870489"/>
              <a:gd name="connsiteY36" fmla="*/ 471121 h 562410"/>
              <a:gd name="connsiteX37" fmla="*/ 0 w 4870489"/>
              <a:gd name="connsiteY37" fmla="*/ 97858 h 562410"/>
              <a:gd name="connsiteX38" fmla="*/ 97858 w 4870489"/>
              <a:gd name="connsiteY38" fmla="*/ 0 h 562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870489" h="562410">
                <a:moveTo>
                  <a:pt x="97858" y="0"/>
                </a:moveTo>
                <a:lnTo>
                  <a:pt x="561285" y="0"/>
                </a:lnTo>
                <a:lnTo>
                  <a:pt x="1339413" y="0"/>
                </a:lnTo>
                <a:lnTo>
                  <a:pt x="1412908" y="0"/>
                </a:lnTo>
                <a:lnTo>
                  <a:pt x="1752599" y="0"/>
                </a:lnTo>
                <a:lnTo>
                  <a:pt x="1802840" y="0"/>
                </a:lnTo>
                <a:lnTo>
                  <a:pt x="1876336" y="0"/>
                </a:lnTo>
                <a:lnTo>
                  <a:pt x="2216026" y="0"/>
                </a:lnTo>
                <a:lnTo>
                  <a:pt x="2654464" y="0"/>
                </a:lnTo>
                <a:lnTo>
                  <a:pt x="2994154" y="0"/>
                </a:lnTo>
                <a:lnTo>
                  <a:pt x="3067649" y="0"/>
                </a:lnTo>
                <a:lnTo>
                  <a:pt x="3117890" y="0"/>
                </a:lnTo>
                <a:lnTo>
                  <a:pt x="3457581" y="0"/>
                </a:lnTo>
                <a:lnTo>
                  <a:pt x="3531077" y="0"/>
                </a:lnTo>
                <a:lnTo>
                  <a:pt x="4309205" y="0"/>
                </a:lnTo>
                <a:lnTo>
                  <a:pt x="4772631" y="0"/>
                </a:lnTo>
                <a:cubicBezTo>
                  <a:pt x="4772631" y="54045"/>
                  <a:pt x="4816444" y="97858"/>
                  <a:pt x="4870489" y="97858"/>
                </a:cubicBezTo>
                <a:lnTo>
                  <a:pt x="4870489" y="471121"/>
                </a:lnTo>
                <a:cubicBezTo>
                  <a:pt x="4823200" y="471121"/>
                  <a:pt x="4783744" y="504664"/>
                  <a:pt x="4774619" y="549256"/>
                </a:cubicBezTo>
                <a:lnTo>
                  <a:pt x="4773294" y="562410"/>
                </a:lnTo>
                <a:lnTo>
                  <a:pt x="4309866" y="562410"/>
                </a:lnTo>
                <a:lnTo>
                  <a:pt x="3530415" y="562410"/>
                </a:lnTo>
                <a:lnTo>
                  <a:pt x="3458244" y="562410"/>
                </a:lnTo>
                <a:lnTo>
                  <a:pt x="3118553" y="562410"/>
                </a:lnTo>
                <a:lnTo>
                  <a:pt x="3066988" y="562410"/>
                </a:lnTo>
                <a:lnTo>
                  <a:pt x="2994816" y="562410"/>
                </a:lnTo>
                <a:lnTo>
                  <a:pt x="2655125" y="562410"/>
                </a:lnTo>
                <a:lnTo>
                  <a:pt x="2215364" y="562410"/>
                </a:lnTo>
                <a:lnTo>
                  <a:pt x="1875674" y="562410"/>
                </a:lnTo>
                <a:lnTo>
                  <a:pt x="1803503" y="562410"/>
                </a:lnTo>
                <a:lnTo>
                  <a:pt x="1751937" y="562410"/>
                </a:lnTo>
                <a:lnTo>
                  <a:pt x="1412247" y="562410"/>
                </a:lnTo>
                <a:lnTo>
                  <a:pt x="1340075" y="562410"/>
                </a:lnTo>
                <a:lnTo>
                  <a:pt x="560623" y="562410"/>
                </a:lnTo>
                <a:lnTo>
                  <a:pt x="97195" y="562410"/>
                </a:lnTo>
                <a:lnTo>
                  <a:pt x="95870" y="549256"/>
                </a:lnTo>
                <a:cubicBezTo>
                  <a:pt x="86745" y="504664"/>
                  <a:pt x="47290" y="471121"/>
                  <a:pt x="0" y="471121"/>
                </a:cubicBezTo>
                <a:lnTo>
                  <a:pt x="0" y="97858"/>
                </a:lnTo>
                <a:cubicBezTo>
                  <a:pt x="54045" y="97858"/>
                  <a:pt x="97858" y="54045"/>
                  <a:pt x="97858" y="0"/>
                </a:cubicBezTo>
                <a:close/>
              </a:path>
            </a:pathLst>
          </a:custGeom>
          <a:solidFill>
            <a:srgbClr val="1F837B"/>
          </a:solidFill>
          <a:ln w="254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BD004B9-3329-01F2-9C34-35E5A3A6F04D}"/>
              </a:ext>
            </a:extLst>
          </p:cNvPr>
          <p:cNvSpPr txBox="1"/>
          <p:nvPr/>
        </p:nvSpPr>
        <p:spPr>
          <a:xfrm>
            <a:off x="4300815" y="403788"/>
            <a:ext cx="35903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3" name="îṡḻiḓè">
            <a:extLst>
              <a:ext uri="{FF2B5EF4-FFF2-40B4-BE49-F238E27FC236}">
                <a16:creationId xmlns:a16="http://schemas.microsoft.com/office/drawing/2014/main" id="{73ADA2F2-53EA-4F09-E1F4-7B6C30EED453}"/>
              </a:ext>
            </a:extLst>
          </p:cNvPr>
          <p:cNvSpPr/>
          <p:nvPr/>
        </p:nvSpPr>
        <p:spPr>
          <a:xfrm rot="2700000">
            <a:off x="4613008" y="2188059"/>
            <a:ext cx="3005596" cy="3005596"/>
          </a:xfrm>
          <a:prstGeom prst="frame">
            <a:avLst>
              <a:gd name="adj1" fmla="val 11433"/>
            </a:avLst>
          </a:prstGeom>
          <a:noFill/>
          <a:ln w="127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sz="1353">
              <a:solidFill>
                <a:prstClr val="white"/>
              </a:solidFill>
              <a:cs typeface="+mn-ea"/>
            </a:endParaRPr>
          </a:p>
        </p:txBody>
      </p:sp>
      <p:grpSp>
        <p:nvGrpSpPr>
          <p:cNvPr id="4" name="îṧḷíďè">
            <a:extLst>
              <a:ext uri="{FF2B5EF4-FFF2-40B4-BE49-F238E27FC236}">
                <a16:creationId xmlns:a16="http://schemas.microsoft.com/office/drawing/2014/main" id="{C955A0B3-1A98-D701-5D98-D5EC233E2F38}"/>
              </a:ext>
            </a:extLst>
          </p:cNvPr>
          <p:cNvGrpSpPr/>
          <p:nvPr/>
        </p:nvGrpSpPr>
        <p:grpSpPr>
          <a:xfrm>
            <a:off x="5523138" y="3067940"/>
            <a:ext cx="1152915" cy="1152915"/>
            <a:chOff x="3274424" y="1575559"/>
            <a:chExt cx="2253978" cy="2253978"/>
          </a:xfrm>
        </p:grpSpPr>
        <p:sp>
          <p:nvSpPr>
            <p:cNvPr id="25" name="í$ľíḓè">
              <a:extLst>
                <a:ext uri="{FF2B5EF4-FFF2-40B4-BE49-F238E27FC236}">
                  <a16:creationId xmlns:a16="http://schemas.microsoft.com/office/drawing/2014/main" id="{90BF5605-B97D-F56E-06D1-C7BAFEECEAF0}"/>
                </a:ext>
              </a:extLst>
            </p:cNvPr>
            <p:cNvSpPr/>
            <p:nvPr/>
          </p:nvSpPr>
          <p:spPr>
            <a:xfrm>
              <a:off x="3274424" y="1575559"/>
              <a:ext cx="2253978" cy="225397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îşḷîḑe">
              <a:extLst>
                <a:ext uri="{FF2B5EF4-FFF2-40B4-BE49-F238E27FC236}">
                  <a16:creationId xmlns:a16="http://schemas.microsoft.com/office/drawing/2014/main" id="{458EE550-E52D-911E-206E-E6EE1C71FED6}"/>
                </a:ext>
              </a:extLst>
            </p:cNvPr>
            <p:cNvSpPr/>
            <p:nvPr/>
          </p:nvSpPr>
          <p:spPr>
            <a:xfrm>
              <a:off x="3558434" y="1859569"/>
              <a:ext cx="1685959" cy="16859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ï$1iḑé">
              <a:extLst>
                <a:ext uri="{FF2B5EF4-FFF2-40B4-BE49-F238E27FC236}">
                  <a16:creationId xmlns:a16="http://schemas.microsoft.com/office/drawing/2014/main" id="{6E0BEE4F-76A9-A5F4-02C4-9A4821181B03}"/>
                </a:ext>
              </a:extLst>
            </p:cNvPr>
            <p:cNvSpPr/>
            <p:nvPr/>
          </p:nvSpPr>
          <p:spPr>
            <a:xfrm>
              <a:off x="3809122" y="2110257"/>
              <a:ext cx="1184583" cy="118458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íSliḓe">
              <a:extLst>
                <a:ext uri="{FF2B5EF4-FFF2-40B4-BE49-F238E27FC236}">
                  <a16:creationId xmlns:a16="http://schemas.microsoft.com/office/drawing/2014/main" id="{B960608E-250E-3536-90D0-A7009FEF3181}"/>
                </a:ext>
              </a:extLst>
            </p:cNvPr>
            <p:cNvSpPr/>
            <p:nvPr/>
          </p:nvSpPr>
          <p:spPr>
            <a:xfrm>
              <a:off x="3970688" y="2271823"/>
              <a:ext cx="861450" cy="86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îşlíḍe">
            <a:extLst>
              <a:ext uri="{FF2B5EF4-FFF2-40B4-BE49-F238E27FC236}">
                <a16:creationId xmlns:a16="http://schemas.microsoft.com/office/drawing/2014/main" id="{D08239EE-4224-884A-5D75-33E162BC6D1D}"/>
              </a:ext>
            </a:extLst>
          </p:cNvPr>
          <p:cNvGrpSpPr/>
          <p:nvPr/>
        </p:nvGrpSpPr>
        <p:grpSpPr>
          <a:xfrm>
            <a:off x="4625703" y="1909490"/>
            <a:ext cx="748891" cy="1424338"/>
            <a:chOff x="1566860" y="2183433"/>
            <a:chExt cx="748891" cy="1424338"/>
          </a:xfrm>
        </p:grpSpPr>
        <p:sp>
          <p:nvSpPr>
            <p:cNvPr id="23" name="îṣlíďê">
              <a:extLst>
                <a:ext uri="{FF2B5EF4-FFF2-40B4-BE49-F238E27FC236}">
                  <a16:creationId xmlns:a16="http://schemas.microsoft.com/office/drawing/2014/main" id="{2F43A4C7-A67D-3224-C305-AEE9928DA6BC}"/>
                </a:ext>
              </a:extLst>
            </p:cNvPr>
            <p:cNvSpPr/>
            <p:nvPr/>
          </p:nvSpPr>
          <p:spPr>
            <a:xfrm rot="2700000">
              <a:off x="1229137" y="2521156"/>
              <a:ext cx="1424338" cy="748891"/>
            </a:xfrm>
            <a:prstGeom prst="homePlate">
              <a:avLst>
                <a:gd name="adj" fmla="val 42042"/>
              </a:avLst>
            </a:prstGeom>
            <a:solidFill>
              <a:srgbClr val="1F837B"/>
            </a:solidFill>
            <a:ln w="12700">
              <a:solidFill>
                <a:srgbClr val="1F837B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sz="1353">
                <a:solidFill>
                  <a:prstClr val="white"/>
                </a:solidFill>
                <a:cs typeface="+mn-ea"/>
              </a:endParaRPr>
            </a:p>
          </p:txBody>
        </p:sp>
        <p:sp>
          <p:nvSpPr>
            <p:cNvPr id="24" name="îşliḍe">
              <a:extLst>
                <a:ext uri="{FF2B5EF4-FFF2-40B4-BE49-F238E27FC236}">
                  <a16:creationId xmlns:a16="http://schemas.microsoft.com/office/drawing/2014/main" id="{4401EA2C-64AF-234A-A879-9CA3CB233E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1147" y="2779188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" name="îşḷiḍè">
            <a:extLst>
              <a:ext uri="{FF2B5EF4-FFF2-40B4-BE49-F238E27FC236}">
                <a16:creationId xmlns:a16="http://schemas.microsoft.com/office/drawing/2014/main" id="{14685E6B-1E92-B553-E29E-01753990BB6C}"/>
              </a:ext>
            </a:extLst>
          </p:cNvPr>
          <p:cNvGrpSpPr/>
          <p:nvPr/>
        </p:nvGrpSpPr>
        <p:grpSpPr>
          <a:xfrm>
            <a:off x="4294301" y="4450550"/>
            <a:ext cx="1424338" cy="748891"/>
            <a:chOff x="1235458" y="4724493"/>
            <a:chExt cx="1424338" cy="748891"/>
          </a:xfrm>
        </p:grpSpPr>
        <p:sp>
          <p:nvSpPr>
            <p:cNvPr id="21" name="íŝļíḍè">
              <a:extLst>
                <a:ext uri="{FF2B5EF4-FFF2-40B4-BE49-F238E27FC236}">
                  <a16:creationId xmlns:a16="http://schemas.microsoft.com/office/drawing/2014/main" id="{FFABB669-ED51-8B9E-F510-AF6447C1FDE0}"/>
                </a:ext>
              </a:extLst>
            </p:cNvPr>
            <p:cNvSpPr/>
            <p:nvPr/>
          </p:nvSpPr>
          <p:spPr>
            <a:xfrm rot="18995262">
              <a:off x="1235458" y="4724493"/>
              <a:ext cx="1424338" cy="748891"/>
            </a:xfrm>
            <a:prstGeom prst="homePlate">
              <a:avLst>
                <a:gd name="adj" fmla="val 42042"/>
              </a:avLst>
            </a:prstGeom>
            <a:solidFill>
              <a:srgbClr val="1F837B"/>
            </a:solidFill>
            <a:ln w="12700">
              <a:solidFill>
                <a:srgbClr val="1F837B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sz="1353">
                <a:solidFill>
                  <a:prstClr val="white"/>
                </a:solidFill>
                <a:cs typeface="+mn-ea"/>
              </a:endParaRPr>
            </a:p>
          </p:txBody>
        </p:sp>
        <p:sp>
          <p:nvSpPr>
            <p:cNvPr id="22" name="iš1ïdé">
              <a:extLst>
                <a:ext uri="{FF2B5EF4-FFF2-40B4-BE49-F238E27FC236}">
                  <a16:creationId xmlns:a16="http://schemas.microsoft.com/office/drawing/2014/main" id="{06CA5C8A-2D66-7716-CCD5-A34589B30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1306" y="4770635"/>
              <a:ext cx="345364" cy="323506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" name="íṩľîḋê">
            <a:extLst>
              <a:ext uri="{FF2B5EF4-FFF2-40B4-BE49-F238E27FC236}">
                <a16:creationId xmlns:a16="http://schemas.microsoft.com/office/drawing/2014/main" id="{1D726163-BE6D-F361-4F99-FFA3CF7A54B7}"/>
              </a:ext>
            </a:extLst>
          </p:cNvPr>
          <p:cNvGrpSpPr/>
          <p:nvPr/>
        </p:nvGrpSpPr>
        <p:grpSpPr>
          <a:xfrm>
            <a:off x="6488930" y="4445753"/>
            <a:ext cx="1424338" cy="748891"/>
            <a:chOff x="3430087" y="4719696"/>
            <a:chExt cx="1424338" cy="748891"/>
          </a:xfrm>
        </p:grpSpPr>
        <p:sp>
          <p:nvSpPr>
            <p:cNvPr id="19" name="ïṡḻiḓé">
              <a:extLst>
                <a:ext uri="{FF2B5EF4-FFF2-40B4-BE49-F238E27FC236}">
                  <a16:creationId xmlns:a16="http://schemas.microsoft.com/office/drawing/2014/main" id="{AEFEC897-620A-5B07-CAF8-D6729932372B}"/>
                </a:ext>
              </a:extLst>
            </p:cNvPr>
            <p:cNvSpPr/>
            <p:nvPr/>
          </p:nvSpPr>
          <p:spPr>
            <a:xfrm rot="13469965">
              <a:off x="3430087" y="4719696"/>
              <a:ext cx="1424338" cy="748891"/>
            </a:xfrm>
            <a:prstGeom prst="homePlate">
              <a:avLst>
                <a:gd name="adj" fmla="val 42042"/>
              </a:avLst>
            </a:prstGeom>
            <a:solidFill>
              <a:srgbClr val="1F837B"/>
            </a:solidFill>
            <a:ln w="12700">
              <a:solidFill>
                <a:srgbClr val="1F837B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sz="1353">
                <a:solidFill>
                  <a:prstClr val="white"/>
                </a:solidFill>
                <a:cs typeface="+mn-ea"/>
              </a:endParaRPr>
            </a:p>
          </p:txBody>
        </p:sp>
        <p:sp>
          <p:nvSpPr>
            <p:cNvPr id="20" name="iṩľíḓe">
              <a:extLst>
                <a:ext uri="{FF2B5EF4-FFF2-40B4-BE49-F238E27FC236}">
                  <a16:creationId xmlns:a16="http://schemas.microsoft.com/office/drawing/2014/main" id="{F545FF96-6E96-8F34-EEF1-3CE2FA70F1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6465" y="4770635"/>
              <a:ext cx="331612" cy="331612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" name="iṩ1ídè">
            <a:extLst>
              <a:ext uri="{FF2B5EF4-FFF2-40B4-BE49-F238E27FC236}">
                <a16:creationId xmlns:a16="http://schemas.microsoft.com/office/drawing/2014/main" id="{61CB5291-2978-90EE-B76C-99C7FB0A4565}"/>
              </a:ext>
            </a:extLst>
          </p:cNvPr>
          <p:cNvGrpSpPr/>
          <p:nvPr/>
        </p:nvGrpSpPr>
        <p:grpSpPr>
          <a:xfrm>
            <a:off x="6486873" y="2213873"/>
            <a:ext cx="1424338" cy="748891"/>
            <a:chOff x="3428030" y="2487816"/>
            <a:chExt cx="1424338" cy="748891"/>
          </a:xfrm>
        </p:grpSpPr>
        <p:sp>
          <p:nvSpPr>
            <p:cNvPr id="17" name="i$1ïďé">
              <a:extLst>
                <a:ext uri="{FF2B5EF4-FFF2-40B4-BE49-F238E27FC236}">
                  <a16:creationId xmlns:a16="http://schemas.microsoft.com/office/drawing/2014/main" id="{6EA7C3BB-27A8-AB4E-8D98-A2AA2680368A}"/>
                </a:ext>
              </a:extLst>
            </p:cNvPr>
            <p:cNvSpPr/>
            <p:nvPr/>
          </p:nvSpPr>
          <p:spPr>
            <a:xfrm rot="8100000">
              <a:off x="3428030" y="2487816"/>
              <a:ext cx="1424338" cy="748891"/>
            </a:xfrm>
            <a:prstGeom prst="homePlate">
              <a:avLst>
                <a:gd name="adj" fmla="val 42042"/>
              </a:avLst>
            </a:prstGeom>
            <a:solidFill>
              <a:srgbClr val="1F837B"/>
            </a:solidFill>
            <a:ln w="12700">
              <a:solidFill>
                <a:srgbClr val="1F837B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sz="1353">
                <a:solidFill>
                  <a:prstClr val="white"/>
                </a:solidFill>
                <a:cs typeface="+mn-ea"/>
              </a:endParaRPr>
            </a:p>
          </p:txBody>
        </p:sp>
        <p:sp>
          <p:nvSpPr>
            <p:cNvPr id="18" name="ïŝḷïḓê" descr="D:\51PPT模板网\51pptmoban.com\图片.jpg">
              <a:extLst>
                <a:ext uri="{FF2B5EF4-FFF2-40B4-BE49-F238E27FC236}">
                  <a16:creationId xmlns:a16="http://schemas.microsoft.com/office/drawing/2014/main" id="{16AC6468-79C1-EAD0-58FA-D273490A8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7086" y="2814062"/>
              <a:ext cx="370370" cy="37037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9" name="işļïďê">
            <a:extLst>
              <a:ext uri="{FF2B5EF4-FFF2-40B4-BE49-F238E27FC236}">
                <a16:creationId xmlns:a16="http://schemas.microsoft.com/office/drawing/2014/main" id="{ED57BD6F-A981-246E-FF21-9D5357FF119D}"/>
              </a:ext>
            </a:extLst>
          </p:cNvPr>
          <p:cNvSpPr/>
          <p:nvPr/>
        </p:nvSpPr>
        <p:spPr>
          <a:xfrm>
            <a:off x="4231795" y="1858487"/>
            <a:ext cx="501103" cy="501103"/>
          </a:xfrm>
          <a:prstGeom prst="ellipse">
            <a:avLst/>
          </a:prstGeom>
          <a:solidFill>
            <a:srgbClr val="1F837B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ïṧľïḍé">
            <a:extLst>
              <a:ext uri="{FF2B5EF4-FFF2-40B4-BE49-F238E27FC236}">
                <a16:creationId xmlns:a16="http://schemas.microsoft.com/office/drawing/2014/main" id="{5F992D2C-1AB1-BF58-F777-1ED709E7DCAA}"/>
              </a:ext>
            </a:extLst>
          </p:cNvPr>
          <p:cNvSpPr txBox="1">
            <a:spLocks/>
          </p:cNvSpPr>
          <p:nvPr/>
        </p:nvSpPr>
        <p:spPr>
          <a:xfrm>
            <a:off x="4310388" y="1991706"/>
            <a:ext cx="343913" cy="258700"/>
          </a:xfrm>
          <a:prstGeom prst="rect">
            <a:avLst/>
          </a:prstGeom>
        </p:spPr>
        <p:txBody>
          <a:bodyPr vert="horz" wrap="none" lIns="91440" tIns="45720" rIns="91440" bIns="45720" anchor="ctr">
            <a:normAutofit fontScale="92500" lnSpcReduction="20000"/>
          </a:bodyPr>
          <a:lstStyle/>
          <a:p>
            <a:pPr algn="ctr"/>
            <a:r>
              <a:rPr lang="id-ID" sz="14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1" name="ïṩ1îde">
            <a:extLst>
              <a:ext uri="{FF2B5EF4-FFF2-40B4-BE49-F238E27FC236}">
                <a16:creationId xmlns:a16="http://schemas.microsoft.com/office/drawing/2014/main" id="{5DE30075-C090-BE63-F060-12E24FB403D6}"/>
              </a:ext>
            </a:extLst>
          </p:cNvPr>
          <p:cNvSpPr/>
          <p:nvPr/>
        </p:nvSpPr>
        <p:spPr>
          <a:xfrm>
            <a:off x="7451426" y="1851112"/>
            <a:ext cx="501103" cy="501103"/>
          </a:xfrm>
          <a:prstGeom prst="ellipse">
            <a:avLst/>
          </a:prstGeom>
          <a:solidFill>
            <a:srgbClr val="1F837B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ïşḻíḋe">
            <a:extLst>
              <a:ext uri="{FF2B5EF4-FFF2-40B4-BE49-F238E27FC236}">
                <a16:creationId xmlns:a16="http://schemas.microsoft.com/office/drawing/2014/main" id="{E35161C5-A8FF-12C0-E39D-C06CCB9CCA8B}"/>
              </a:ext>
            </a:extLst>
          </p:cNvPr>
          <p:cNvSpPr txBox="1">
            <a:spLocks/>
          </p:cNvSpPr>
          <p:nvPr/>
        </p:nvSpPr>
        <p:spPr>
          <a:xfrm>
            <a:off x="7530020" y="1979688"/>
            <a:ext cx="343913" cy="258700"/>
          </a:xfrm>
          <a:prstGeom prst="rect">
            <a:avLst/>
          </a:prstGeom>
        </p:spPr>
        <p:txBody>
          <a:bodyPr vert="horz" wrap="none" lIns="91440" tIns="45720" rIns="91440" bIns="45720" anchor="ctr">
            <a:normAutofit fontScale="92500" lnSpcReduction="20000"/>
          </a:bodyPr>
          <a:lstStyle/>
          <a:p>
            <a:pPr algn="ctr"/>
            <a:r>
              <a:rPr lang="id-ID" sz="1400" b="1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3" name="í$ḻîdè">
            <a:extLst>
              <a:ext uri="{FF2B5EF4-FFF2-40B4-BE49-F238E27FC236}">
                <a16:creationId xmlns:a16="http://schemas.microsoft.com/office/drawing/2014/main" id="{90A50DE7-D91F-86AF-86B3-F658E11FC83B}"/>
              </a:ext>
            </a:extLst>
          </p:cNvPr>
          <p:cNvSpPr/>
          <p:nvPr/>
        </p:nvSpPr>
        <p:spPr>
          <a:xfrm>
            <a:off x="4237370" y="5066283"/>
            <a:ext cx="501103" cy="501103"/>
          </a:xfrm>
          <a:prstGeom prst="ellipse">
            <a:avLst/>
          </a:prstGeom>
          <a:solidFill>
            <a:srgbClr val="1F837B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ïSļïďê">
            <a:extLst>
              <a:ext uri="{FF2B5EF4-FFF2-40B4-BE49-F238E27FC236}">
                <a16:creationId xmlns:a16="http://schemas.microsoft.com/office/drawing/2014/main" id="{9BD545AA-451F-EFCD-74DE-C7F05EF2FFC3}"/>
              </a:ext>
            </a:extLst>
          </p:cNvPr>
          <p:cNvSpPr txBox="1">
            <a:spLocks/>
          </p:cNvSpPr>
          <p:nvPr/>
        </p:nvSpPr>
        <p:spPr>
          <a:xfrm>
            <a:off x="4310388" y="5191279"/>
            <a:ext cx="343913" cy="258700"/>
          </a:xfrm>
          <a:prstGeom prst="rect">
            <a:avLst/>
          </a:prstGeom>
        </p:spPr>
        <p:txBody>
          <a:bodyPr vert="horz" wrap="none" lIns="91440" tIns="45720" rIns="91440" bIns="45720" anchor="ctr">
            <a:normAutofit fontScale="92500" lnSpcReduction="20000"/>
          </a:bodyPr>
          <a:lstStyle/>
          <a:p>
            <a:pPr algn="ctr"/>
            <a:r>
              <a:rPr lang="id-ID" sz="14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5" name="iSľîḑê">
            <a:extLst>
              <a:ext uri="{FF2B5EF4-FFF2-40B4-BE49-F238E27FC236}">
                <a16:creationId xmlns:a16="http://schemas.microsoft.com/office/drawing/2014/main" id="{2ECC89D9-ED08-7A99-3D26-40308AAF0DD7}"/>
              </a:ext>
            </a:extLst>
          </p:cNvPr>
          <p:cNvSpPr/>
          <p:nvPr/>
        </p:nvSpPr>
        <p:spPr>
          <a:xfrm>
            <a:off x="7459100" y="5066283"/>
            <a:ext cx="501103" cy="501103"/>
          </a:xfrm>
          <a:prstGeom prst="ellipse">
            <a:avLst/>
          </a:prstGeom>
          <a:solidFill>
            <a:srgbClr val="1F837B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îṡḷíďé">
            <a:extLst>
              <a:ext uri="{FF2B5EF4-FFF2-40B4-BE49-F238E27FC236}">
                <a16:creationId xmlns:a16="http://schemas.microsoft.com/office/drawing/2014/main" id="{38DDA2F4-A109-4E20-F0B7-EBFA8AFDB02F}"/>
              </a:ext>
            </a:extLst>
          </p:cNvPr>
          <p:cNvSpPr txBox="1">
            <a:spLocks/>
          </p:cNvSpPr>
          <p:nvPr/>
        </p:nvSpPr>
        <p:spPr>
          <a:xfrm>
            <a:off x="7537694" y="5191279"/>
            <a:ext cx="343913" cy="258700"/>
          </a:xfrm>
          <a:prstGeom prst="rect">
            <a:avLst/>
          </a:prstGeom>
        </p:spPr>
        <p:txBody>
          <a:bodyPr vert="horz" wrap="none" lIns="91440" tIns="45720" rIns="91440" bIns="45720" anchor="ctr">
            <a:normAutofit fontScale="92500" lnSpcReduction="20000"/>
          </a:bodyPr>
          <a:lstStyle/>
          <a:p>
            <a:pPr algn="ctr"/>
            <a:r>
              <a:rPr lang="id-ID" sz="1400" b="1">
                <a:solidFill>
                  <a:schemeClr val="bg1"/>
                </a:solidFill>
              </a:rPr>
              <a:t>3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82BD68AE-F0CA-8F2D-4A27-DDFCB5D72B52}"/>
              </a:ext>
            </a:extLst>
          </p:cNvPr>
          <p:cNvGrpSpPr/>
          <p:nvPr/>
        </p:nvGrpSpPr>
        <p:grpSpPr>
          <a:xfrm>
            <a:off x="8181973" y="1986136"/>
            <a:ext cx="2966425" cy="816522"/>
            <a:chOff x="283598" y="1906534"/>
            <a:chExt cx="2966425" cy="8165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819EE3B-44B9-264C-C9A1-2FD8BB28AF6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2604A51B-ED79-4494-6709-1706C7D0184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191409AF-3DA6-645A-0F54-CA51150BA0B9}"/>
              </a:ext>
            </a:extLst>
          </p:cNvPr>
          <p:cNvGrpSpPr/>
          <p:nvPr/>
        </p:nvGrpSpPr>
        <p:grpSpPr>
          <a:xfrm>
            <a:off x="1091284" y="1986136"/>
            <a:ext cx="2966425" cy="816522"/>
            <a:chOff x="283598" y="1906534"/>
            <a:chExt cx="2966425" cy="8165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CB2C875-839E-2C93-D873-C769CEE702F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3D54BE4-DAD9-6191-139C-9AF29A26FE45}"/>
                </a:ext>
              </a:extLst>
            </p:cNvPr>
            <p:cNvSpPr txBox="1"/>
            <p:nvPr/>
          </p:nvSpPr>
          <p:spPr>
            <a:xfrm>
              <a:off x="1007097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99ED5FCA-2185-6D50-B5B4-E45B12C85848}"/>
              </a:ext>
            </a:extLst>
          </p:cNvPr>
          <p:cNvGrpSpPr/>
          <p:nvPr/>
        </p:nvGrpSpPr>
        <p:grpSpPr>
          <a:xfrm>
            <a:off x="8181973" y="4701120"/>
            <a:ext cx="2966425" cy="816522"/>
            <a:chOff x="283598" y="1906534"/>
            <a:chExt cx="2966425" cy="81652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CF40EB44-6782-922F-D213-1EBE60C8120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23FF7A08-14B4-4378-E9F9-B0AA4391092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2F824B1E-EE0F-EA7D-D0CE-6451AC03AF29}"/>
              </a:ext>
            </a:extLst>
          </p:cNvPr>
          <p:cNvGrpSpPr/>
          <p:nvPr/>
        </p:nvGrpSpPr>
        <p:grpSpPr>
          <a:xfrm>
            <a:off x="1091284" y="4701120"/>
            <a:ext cx="2966425" cy="816522"/>
            <a:chOff x="283598" y="1906534"/>
            <a:chExt cx="2966425" cy="816522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8DD56A7C-D8FF-2595-DB35-6409709353B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BC6A857B-90C1-F674-138E-41B5F891D519}"/>
                </a:ext>
              </a:extLst>
            </p:cNvPr>
            <p:cNvSpPr txBox="1"/>
            <p:nvPr/>
          </p:nvSpPr>
          <p:spPr>
            <a:xfrm>
              <a:off x="1007097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0372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0AE7EF06-006E-1494-01CA-8D7CE21BAB92}"/>
              </a:ext>
            </a:extLst>
          </p:cNvPr>
          <p:cNvSpPr/>
          <p:nvPr/>
        </p:nvSpPr>
        <p:spPr>
          <a:xfrm>
            <a:off x="3660755" y="363502"/>
            <a:ext cx="4870489" cy="562410"/>
          </a:xfrm>
          <a:custGeom>
            <a:avLst/>
            <a:gdLst>
              <a:gd name="connsiteX0" fmla="*/ 97858 w 4870489"/>
              <a:gd name="connsiteY0" fmla="*/ 0 h 562410"/>
              <a:gd name="connsiteX1" fmla="*/ 561285 w 4870489"/>
              <a:gd name="connsiteY1" fmla="*/ 0 h 562410"/>
              <a:gd name="connsiteX2" fmla="*/ 1339413 w 4870489"/>
              <a:gd name="connsiteY2" fmla="*/ 0 h 562410"/>
              <a:gd name="connsiteX3" fmla="*/ 1412908 w 4870489"/>
              <a:gd name="connsiteY3" fmla="*/ 0 h 562410"/>
              <a:gd name="connsiteX4" fmla="*/ 1752599 w 4870489"/>
              <a:gd name="connsiteY4" fmla="*/ 0 h 562410"/>
              <a:gd name="connsiteX5" fmla="*/ 1802840 w 4870489"/>
              <a:gd name="connsiteY5" fmla="*/ 0 h 562410"/>
              <a:gd name="connsiteX6" fmla="*/ 1876336 w 4870489"/>
              <a:gd name="connsiteY6" fmla="*/ 0 h 562410"/>
              <a:gd name="connsiteX7" fmla="*/ 2216026 w 4870489"/>
              <a:gd name="connsiteY7" fmla="*/ 0 h 562410"/>
              <a:gd name="connsiteX8" fmla="*/ 2654464 w 4870489"/>
              <a:gd name="connsiteY8" fmla="*/ 0 h 562410"/>
              <a:gd name="connsiteX9" fmla="*/ 2994154 w 4870489"/>
              <a:gd name="connsiteY9" fmla="*/ 0 h 562410"/>
              <a:gd name="connsiteX10" fmla="*/ 3067649 w 4870489"/>
              <a:gd name="connsiteY10" fmla="*/ 0 h 562410"/>
              <a:gd name="connsiteX11" fmla="*/ 3117890 w 4870489"/>
              <a:gd name="connsiteY11" fmla="*/ 0 h 562410"/>
              <a:gd name="connsiteX12" fmla="*/ 3457581 w 4870489"/>
              <a:gd name="connsiteY12" fmla="*/ 0 h 562410"/>
              <a:gd name="connsiteX13" fmla="*/ 3531077 w 4870489"/>
              <a:gd name="connsiteY13" fmla="*/ 0 h 562410"/>
              <a:gd name="connsiteX14" fmla="*/ 4309205 w 4870489"/>
              <a:gd name="connsiteY14" fmla="*/ 0 h 562410"/>
              <a:gd name="connsiteX15" fmla="*/ 4772631 w 4870489"/>
              <a:gd name="connsiteY15" fmla="*/ 0 h 562410"/>
              <a:gd name="connsiteX16" fmla="*/ 4870489 w 4870489"/>
              <a:gd name="connsiteY16" fmla="*/ 97858 h 562410"/>
              <a:gd name="connsiteX17" fmla="*/ 4870489 w 4870489"/>
              <a:gd name="connsiteY17" fmla="*/ 471121 h 562410"/>
              <a:gd name="connsiteX18" fmla="*/ 4774619 w 4870489"/>
              <a:gd name="connsiteY18" fmla="*/ 549256 h 562410"/>
              <a:gd name="connsiteX19" fmla="*/ 4773294 w 4870489"/>
              <a:gd name="connsiteY19" fmla="*/ 562410 h 562410"/>
              <a:gd name="connsiteX20" fmla="*/ 4309866 w 4870489"/>
              <a:gd name="connsiteY20" fmla="*/ 562410 h 562410"/>
              <a:gd name="connsiteX21" fmla="*/ 3530415 w 4870489"/>
              <a:gd name="connsiteY21" fmla="*/ 562410 h 562410"/>
              <a:gd name="connsiteX22" fmla="*/ 3458244 w 4870489"/>
              <a:gd name="connsiteY22" fmla="*/ 562410 h 562410"/>
              <a:gd name="connsiteX23" fmla="*/ 3118553 w 4870489"/>
              <a:gd name="connsiteY23" fmla="*/ 562410 h 562410"/>
              <a:gd name="connsiteX24" fmla="*/ 3066988 w 4870489"/>
              <a:gd name="connsiteY24" fmla="*/ 562410 h 562410"/>
              <a:gd name="connsiteX25" fmla="*/ 2994816 w 4870489"/>
              <a:gd name="connsiteY25" fmla="*/ 562410 h 562410"/>
              <a:gd name="connsiteX26" fmla="*/ 2655125 w 4870489"/>
              <a:gd name="connsiteY26" fmla="*/ 562410 h 562410"/>
              <a:gd name="connsiteX27" fmla="*/ 2215364 w 4870489"/>
              <a:gd name="connsiteY27" fmla="*/ 562410 h 562410"/>
              <a:gd name="connsiteX28" fmla="*/ 1875674 w 4870489"/>
              <a:gd name="connsiteY28" fmla="*/ 562410 h 562410"/>
              <a:gd name="connsiteX29" fmla="*/ 1803503 w 4870489"/>
              <a:gd name="connsiteY29" fmla="*/ 562410 h 562410"/>
              <a:gd name="connsiteX30" fmla="*/ 1751937 w 4870489"/>
              <a:gd name="connsiteY30" fmla="*/ 562410 h 562410"/>
              <a:gd name="connsiteX31" fmla="*/ 1412247 w 4870489"/>
              <a:gd name="connsiteY31" fmla="*/ 562410 h 562410"/>
              <a:gd name="connsiteX32" fmla="*/ 1340075 w 4870489"/>
              <a:gd name="connsiteY32" fmla="*/ 562410 h 562410"/>
              <a:gd name="connsiteX33" fmla="*/ 560623 w 4870489"/>
              <a:gd name="connsiteY33" fmla="*/ 562410 h 562410"/>
              <a:gd name="connsiteX34" fmla="*/ 97195 w 4870489"/>
              <a:gd name="connsiteY34" fmla="*/ 562410 h 562410"/>
              <a:gd name="connsiteX35" fmla="*/ 95870 w 4870489"/>
              <a:gd name="connsiteY35" fmla="*/ 549256 h 562410"/>
              <a:gd name="connsiteX36" fmla="*/ 0 w 4870489"/>
              <a:gd name="connsiteY36" fmla="*/ 471121 h 562410"/>
              <a:gd name="connsiteX37" fmla="*/ 0 w 4870489"/>
              <a:gd name="connsiteY37" fmla="*/ 97858 h 562410"/>
              <a:gd name="connsiteX38" fmla="*/ 97858 w 4870489"/>
              <a:gd name="connsiteY38" fmla="*/ 0 h 562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870489" h="562410">
                <a:moveTo>
                  <a:pt x="97858" y="0"/>
                </a:moveTo>
                <a:lnTo>
                  <a:pt x="561285" y="0"/>
                </a:lnTo>
                <a:lnTo>
                  <a:pt x="1339413" y="0"/>
                </a:lnTo>
                <a:lnTo>
                  <a:pt x="1412908" y="0"/>
                </a:lnTo>
                <a:lnTo>
                  <a:pt x="1752599" y="0"/>
                </a:lnTo>
                <a:lnTo>
                  <a:pt x="1802840" y="0"/>
                </a:lnTo>
                <a:lnTo>
                  <a:pt x="1876336" y="0"/>
                </a:lnTo>
                <a:lnTo>
                  <a:pt x="2216026" y="0"/>
                </a:lnTo>
                <a:lnTo>
                  <a:pt x="2654464" y="0"/>
                </a:lnTo>
                <a:lnTo>
                  <a:pt x="2994154" y="0"/>
                </a:lnTo>
                <a:lnTo>
                  <a:pt x="3067649" y="0"/>
                </a:lnTo>
                <a:lnTo>
                  <a:pt x="3117890" y="0"/>
                </a:lnTo>
                <a:lnTo>
                  <a:pt x="3457581" y="0"/>
                </a:lnTo>
                <a:lnTo>
                  <a:pt x="3531077" y="0"/>
                </a:lnTo>
                <a:lnTo>
                  <a:pt x="4309205" y="0"/>
                </a:lnTo>
                <a:lnTo>
                  <a:pt x="4772631" y="0"/>
                </a:lnTo>
                <a:cubicBezTo>
                  <a:pt x="4772631" y="54045"/>
                  <a:pt x="4816444" y="97858"/>
                  <a:pt x="4870489" y="97858"/>
                </a:cubicBezTo>
                <a:lnTo>
                  <a:pt x="4870489" y="471121"/>
                </a:lnTo>
                <a:cubicBezTo>
                  <a:pt x="4823200" y="471121"/>
                  <a:pt x="4783744" y="504664"/>
                  <a:pt x="4774619" y="549256"/>
                </a:cubicBezTo>
                <a:lnTo>
                  <a:pt x="4773294" y="562410"/>
                </a:lnTo>
                <a:lnTo>
                  <a:pt x="4309866" y="562410"/>
                </a:lnTo>
                <a:lnTo>
                  <a:pt x="3530415" y="562410"/>
                </a:lnTo>
                <a:lnTo>
                  <a:pt x="3458244" y="562410"/>
                </a:lnTo>
                <a:lnTo>
                  <a:pt x="3118553" y="562410"/>
                </a:lnTo>
                <a:lnTo>
                  <a:pt x="3066988" y="562410"/>
                </a:lnTo>
                <a:lnTo>
                  <a:pt x="2994816" y="562410"/>
                </a:lnTo>
                <a:lnTo>
                  <a:pt x="2655125" y="562410"/>
                </a:lnTo>
                <a:lnTo>
                  <a:pt x="2215364" y="562410"/>
                </a:lnTo>
                <a:lnTo>
                  <a:pt x="1875674" y="562410"/>
                </a:lnTo>
                <a:lnTo>
                  <a:pt x="1803503" y="562410"/>
                </a:lnTo>
                <a:lnTo>
                  <a:pt x="1751937" y="562410"/>
                </a:lnTo>
                <a:lnTo>
                  <a:pt x="1412247" y="562410"/>
                </a:lnTo>
                <a:lnTo>
                  <a:pt x="1340075" y="562410"/>
                </a:lnTo>
                <a:lnTo>
                  <a:pt x="560623" y="562410"/>
                </a:lnTo>
                <a:lnTo>
                  <a:pt x="97195" y="562410"/>
                </a:lnTo>
                <a:lnTo>
                  <a:pt x="95870" y="549256"/>
                </a:lnTo>
                <a:cubicBezTo>
                  <a:pt x="86745" y="504664"/>
                  <a:pt x="47290" y="471121"/>
                  <a:pt x="0" y="471121"/>
                </a:cubicBezTo>
                <a:lnTo>
                  <a:pt x="0" y="97858"/>
                </a:lnTo>
                <a:cubicBezTo>
                  <a:pt x="54045" y="97858"/>
                  <a:pt x="97858" y="54045"/>
                  <a:pt x="97858" y="0"/>
                </a:cubicBezTo>
                <a:close/>
              </a:path>
            </a:pathLst>
          </a:custGeom>
          <a:solidFill>
            <a:srgbClr val="1F837B"/>
          </a:solidFill>
          <a:ln w="254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BD004B9-3329-01F2-9C34-35E5A3A6F04D}"/>
              </a:ext>
            </a:extLst>
          </p:cNvPr>
          <p:cNvSpPr txBox="1"/>
          <p:nvPr/>
        </p:nvSpPr>
        <p:spPr>
          <a:xfrm>
            <a:off x="4300815" y="403788"/>
            <a:ext cx="35903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grpSp>
        <p:nvGrpSpPr>
          <p:cNvPr id="2" name="Group 32">
            <a:extLst>
              <a:ext uri="{FF2B5EF4-FFF2-40B4-BE49-F238E27FC236}">
                <a16:creationId xmlns:a16="http://schemas.microsoft.com/office/drawing/2014/main" id="{D1C0D0C6-7807-891F-156A-123DCAB13F56}"/>
              </a:ext>
            </a:extLst>
          </p:cNvPr>
          <p:cNvGrpSpPr/>
          <p:nvPr/>
        </p:nvGrpSpPr>
        <p:grpSpPr>
          <a:xfrm>
            <a:off x="4448346" y="2740905"/>
            <a:ext cx="3943350" cy="2944813"/>
            <a:chOff x="8245475" y="6008688"/>
            <a:chExt cx="7886700" cy="5889625"/>
          </a:xfrm>
          <a:solidFill>
            <a:srgbClr val="FFC000"/>
          </a:solidFill>
        </p:grpSpPr>
        <p:grpSp>
          <p:nvGrpSpPr>
            <p:cNvPr id="3" name="Group 28">
              <a:extLst>
                <a:ext uri="{FF2B5EF4-FFF2-40B4-BE49-F238E27FC236}">
                  <a16:creationId xmlns:a16="http://schemas.microsoft.com/office/drawing/2014/main" id="{9E78FE3C-C788-5C03-02E6-82C311A8253D}"/>
                </a:ext>
              </a:extLst>
            </p:cNvPr>
            <p:cNvGrpSpPr/>
            <p:nvPr/>
          </p:nvGrpSpPr>
          <p:grpSpPr>
            <a:xfrm>
              <a:off x="8245475" y="9618663"/>
              <a:ext cx="7886700" cy="2279650"/>
              <a:chOff x="8435975" y="7542213"/>
              <a:chExt cx="7505700" cy="2279650"/>
            </a:xfrm>
            <a:grpFill/>
          </p:grpSpPr>
          <p:sp>
            <p:nvSpPr>
              <p:cNvPr id="13" name="Freeform 5">
                <a:extLst>
                  <a:ext uri="{FF2B5EF4-FFF2-40B4-BE49-F238E27FC236}">
                    <a16:creationId xmlns:a16="http://schemas.microsoft.com/office/drawing/2014/main" id="{2671AF6D-6523-817B-1C98-0D1CE1C55E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55025" y="7542213"/>
                <a:ext cx="7467600" cy="1962150"/>
              </a:xfrm>
              <a:custGeom>
                <a:avLst/>
                <a:gdLst>
                  <a:gd name="T0" fmla="*/ 4038 w 4704"/>
                  <a:gd name="T1" fmla="*/ 0 h 1236"/>
                  <a:gd name="T2" fmla="*/ 2368 w 4704"/>
                  <a:gd name="T3" fmla="*/ 0 h 1236"/>
                  <a:gd name="T4" fmla="*/ 2336 w 4704"/>
                  <a:gd name="T5" fmla="*/ 0 h 1236"/>
                  <a:gd name="T6" fmla="*/ 666 w 4704"/>
                  <a:gd name="T7" fmla="*/ 0 h 1236"/>
                  <a:gd name="T8" fmla="*/ 0 w 4704"/>
                  <a:gd name="T9" fmla="*/ 1118 h 1236"/>
                  <a:gd name="T10" fmla="*/ 0 w 4704"/>
                  <a:gd name="T11" fmla="*/ 1118 h 1236"/>
                  <a:gd name="T12" fmla="*/ 2 w 4704"/>
                  <a:gd name="T13" fmla="*/ 1132 h 1236"/>
                  <a:gd name="T14" fmla="*/ 8 w 4704"/>
                  <a:gd name="T15" fmla="*/ 1148 h 1236"/>
                  <a:gd name="T16" fmla="*/ 16 w 4704"/>
                  <a:gd name="T17" fmla="*/ 1168 h 1236"/>
                  <a:gd name="T18" fmla="*/ 28 w 4704"/>
                  <a:gd name="T19" fmla="*/ 1188 h 1236"/>
                  <a:gd name="T20" fmla="*/ 38 w 4704"/>
                  <a:gd name="T21" fmla="*/ 1198 h 1236"/>
                  <a:gd name="T22" fmla="*/ 48 w 4704"/>
                  <a:gd name="T23" fmla="*/ 1208 h 1236"/>
                  <a:gd name="T24" fmla="*/ 58 w 4704"/>
                  <a:gd name="T25" fmla="*/ 1216 h 1236"/>
                  <a:gd name="T26" fmla="*/ 72 w 4704"/>
                  <a:gd name="T27" fmla="*/ 1224 h 1236"/>
                  <a:gd name="T28" fmla="*/ 86 w 4704"/>
                  <a:gd name="T29" fmla="*/ 1230 h 1236"/>
                  <a:gd name="T30" fmla="*/ 104 w 4704"/>
                  <a:gd name="T31" fmla="*/ 1236 h 1236"/>
                  <a:gd name="T32" fmla="*/ 2336 w 4704"/>
                  <a:gd name="T33" fmla="*/ 1236 h 1236"/>
                  <a:gd name="T34" fmla="*/ 2368 w 4704"/>
                  <a:gd name="T35" fmla="*/ 1236 h 1236"/>
                  <a:gd name="T36" fmla="*/ 4600 w 4704"/>
                  <a:gd name="T37" fmla="*/ 1236 h 1236"/>
                  <a:gd name="T38" fmla="*/ 4600 w 4704"/>
                  <a:gd name="T39" fmla="*/ 1236 h 1236"/>
                  <a:gd name="T40" fmla="*/ 4616 w 4704"/>
                  <a:gd name="T41" fmla="*/ 1230 h 1236"/>
                  <a:gd name="T42" fmla="*/ 4632 w 4704"/>
                  <a:gd name="T43" fmla="*/ 1224 h 1236"/>
                  <a:gd name="T44" fmla="*/ 4646 w 4704"/>
                  <a:gd name="T45" fmla="*/ 1216 h 1236"/>
                  <a:gd name="T46" fmla="*/ 4656 w 4704"/>
                  <a:gd name="T47" fmla="*/ 1208 h 1236"/>
                  <a:gd name="T48" fmla="*/ 4666 w 4704"/>
                  <a:gd name="T49" fmla="*/ 1198 h 1236"/>
                  <a:gd name="T50" fmla="*/ 4674 w 4704"/>
                  <a:gd name="T51" fmla="*/ 1188 h 1236"/>
                  <a:gd name="T52" fmla="*/ 4688 w 4704"/>
                  <a:gd name="T53" fmla="*/ 1168 h 1236"/>
                  <a:gd name="T54" fmla="*/ 4696 w 4704"/>
                  <a:gd name="T55" fmla="*/ 1148 h 1236"/>
                  <a:gd name="T56" fmla="*/ 4702 w 4704"/>
                  <a:gd name="T57" fmla="*/ 1132 h 1236"/>
                  <a:gd name="T58" fmla="*/ 4704 w 4704"/>
                  <a:gd name="T59" fmla="*/ 1118 h 1236"/>
                  <a:gd name="T60" fmla="*/ 4038 w 4704"/>
                  <a:gd name="T61" fmla="*/ 0 h 1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04" h="1236">
                    <a:moveTo>
                      <a:pt x="4038" y="0"/>
                    </a:moveTo>
                    <a:lnTo>
                      <a:pt x="2368" y="0"/>
                    </a:lnTo>
                    <a:lnTo>
                      <a:pt x="2336" y="0"/>
                    </a:lnTo>
                    <a:lnTo>
                      <a:pt x="666" y="0"/>
                    </a:lnTo>
                    <a:lnTo>
                      <a:pt x="0" y="1118"/>
                    </a:lnTo>
                    <a:lnTo>
                      <a:pt x="0" y="1118"/>
                    </a:lnTo>
                    <a:lnTo>
                      <a:pt x="2" y="1132"/>
                    </a:lnTo>
                    <a:lnTo>
                      <a:pt x="8" y="1148"/>
                    </a:lnTo>
                    <a:lnTo>
                      <a:pt x="16" y="1168"/>
                    </a:lnTo>
                    <a:lnTo>
                      <a:pt x="28" y="1188"/>
                    </a:lnTo>
                    <a:lnTo>
                      <a:pt x="38" y="1198"/>
                    </a:lnTo>
                    <a:lnTo>
                      <a:pt x="48" y="1208"/>
                    </a:lnTo>
                    <a:lnTo>
                      <a:pt x="58" y="1216"/>
                    </a:lnTo>
                    <a:lnTo>
                      <a:pt x="72" y="1224"/>
                    </a:lnTo>
                    <a:lnTo>
                      <a:pt x="86" y="1230"/>
                    </a:lnTo>
                    <a:lnTo>
                      <a:pt x="104" y="1236"/>
                    </a:lnTo>
                    <a:lnTo>
                      <a:pt x="2336" y="1236"/>
                    </a:lnTo>
                    <a:lnTo>
                      <a:pt x="2368" y="1236"/>
                    </a:lnTo>
                    <a:lnTo>
                      <a:pt x="4600" y="1236"/>
                    </a:lnTo>
                    <a:lnTo>
                      <a:pt x="4600" y="1236"/>
                    </a:lnTo>
                    <a:lnTo>
                      <a:pt x="4616" y="1230"/>
                    </a:lnTo>
                    <a:lnTo>
                      <a:pt x="4632" y="1224"/>
                    </a:lnTo>
                    <a:lnTo>
                      <a:pt x="4646" y="1216"/>
                    </a:lnTo>
                    <a:lnTo>
                      <a:pt x="4656" y="1208"/>
                    </a:lnTo>
                    <a:lnTo>
                      <a:pt x="4666" y="1198"/>
                    </a:lnTo>
                    <a:lnTo>
                      <a:pt x="4674" y="1188"/>
                    </a:lnTo>
                    <a:lnTo>
                      <a:pt x="4688" y="1168"/>
                    </a:lnTo>
                    <a:lnTo>
                      <a:pt x="4696" y="1148"/>
                    </a:lnTo>
                    <a:lnTo>
                      <a:pt x="4702" y="1132"/>
                    </a:lnTo>
                    <a:lnTo>
                      <a:pt x="4704" y="1118"/>
                    </a:lnTo>
                    <a:lnTo>
                      <a:pt x="4038" y="0"/>
                    </a:lnTo>
                    <a:close/>
                  </a:path>
                </a:pathLst>
              </a:custGeom>
              <a:solidFill>
                <a:srgbClr val="1F837B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AU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3C70DF3F-5DAC-096A-DF2E-E163806E67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35975" y="9275763"/>
                <a:ext cx="7505700" cy="546100"/>
              </a:xfrm>
              <a:custGeom>
                <a:avLst/>
                <a:gdLst>
                  <a:gd name="T0" fmla="*/ 4694 w 4728"/>
                  <a:gd name="T1" fmla="*/ 0 h 344"/>
                  <a:gd name="T2" fmla="*/ 32 w 4728"/>
                  <a:gd name="T3" fmla="*/ 0 h 344"/>
                  <a:gd name="T4" fmla="*/ 12 w 4728"/>
                  <a:gd name="T5" fmla="*/ 34 h 344"/>
                  <a:gd name="T6" fmla="*/ 12 w 4728"/>
                  <a:gd name="T7" fmla="*/ 34 h 344"/>
                  <a:gd name="T8" fmla="*/ 10 w 4728"/>
                  <a:gd name="T9" fmla="*/ 46 h 344"/>
                  <a:gd name="T10" fmla="*/ 4 w 4728"/>
                  <a:gd name="T11" fmla="*/ 82 h 344"/>
                  <a:gd name="T12" fmla="*/ 0 w 4728"/>
                  <a:gd name="T13" fmla="*/ 132 h 344"/>
                  <a:gd name="T14" fmla="*/ 0 w 4728"/>
                  <a:gd name="T15" fmla="*/ 158 h 344"/>
                  <a:gd name="T16" fmla="*/ 0 w 4728"/>
                  <a:gd name="T17" fmla="*/ 188 h 344"/>
                  <a:gd name="T18" fmla="*/ 4 w 4728"/>
                  <a:gd name="T19" fmla="*/ 216 h 344"/>
                  <a:gd name="T20" fmla="*/ 8 w 4728"/>
                  <a:gd name="T21" fmla="*/ 244 h 344"/>
                  <a:gd name="T22" fmla="*/ 16 w 4728"/>
                  <a:gd name="T23" fmla="*/ 270 h 344"/>
                  <a:gd name="T24" fmla="*/ 28 w 4728"/>
                  <a:gd name="T25" fmla="*/ 294 h 344"/>
                  <a:gd name="T26" fmla="*/ 34 w 4728"/>
                  <a:gd name="T27" fmla="*/ 304 h 344"/>
                  <a:gd name="T28" fmla="*/ 42 w 4728"/>
                  <a:gd name="T29" fmla="*/ 314 h 344"/>
                  <a:gd name="T30" fmla="*/ 52 w 4728"/>
                  <a:gd name="T31" fmla="*/ 322 h 344"/>
                  <a:gd name="T32" fmla="*/ 62 w 4728"/>
                  <a:gd name="T33" fmla="*/ 330 h 344"/>
                  <a:gd name="T34" fmla="*/ 72 w 4728"/>
                  <a:gd name="T35" fmla="*/ 336 h 344"/>
                  <a:gd name="T36" fmla="*/ 84 w 4728"/>
                  <a:gd name="T37" fmla="*/ 340 h 344"/>
                  <a:gd name="T38" fmla="*/ 98 w 4728"/>
                  <a:gd name="T39" fmla="*/ 342 h 344"/>
                  <a:gd name="T40" fmla="*/ 114 w 4728"/>
                  <a:gd name="T41" fmla="*/ 344 h 344"/>
                  <a:gd name="T42" fmla="*/ 114 w 4728"/>
                  <a:gd name="T43" fmla="*/ 344 h 344"/>
                  <a:gd name="T44" fmla="*/ 534 w 4728"/>
                  <a:gd name="T45" fmla="*/ 344 h 344"/>
                  <a:gd name="T46" fmla="*/ 1296 w 4728"/>
                  <a:gd name="T47" fmla="*/ 344 h 344"/>
                  <a:gd name="T48" fmla="*/ 2354 w 4728"/>
                  <a:gd name="T49" fmla="*/ 344 h 344"/>
                  <a:gd name="T50" fmla="*/ 2364 w 4728"/>
                  <a:gd name="T51" fmla="*/ 344 h 344"/>
                  <a:gd name="T52" fmla="*/ 2372 w 4728"/>
                  <a:gd name="T53" fmla="*/ 344 h 344"/>
                  <a:gd name="T54" fmla="*/ 2372 w 4728"/>
                  <a:gd name="T55" fmla="*/ 344 h 344"/>
                  <a:gd name="T56" fmla="*/ 3432 w 4728"/>
                  <a:gd name="T57" fmla="*/ 344 h 344"/>
                  <a:gd name="T58" fmla="*/ 4194 w 4728"/>
                  <a:gd name="T59" fmla="*/ 344 h 344"/>
                  <a:gd name="T60" fmla="*/ 4614 w 4728"/>
                  <a:gd name="T61" fmla="*/ 344 h 344"/>
                  <a:gd name="T62" fmla="*/ 4614 w 4728"/>
                  <a:gd name="T63" fmla="*/ 344 h 344"/>
                  <a:gd name="T64" fmla="*/ 4630 w 4728"/>
                  <a:gd name="T65" fmla="*/ 342 h 344"/>
                  <a:gd name="T66" fmla="*/ 4642 w 4728"/>
                  <a:gd name="T67" fmla="*/ 340 h 344"/>
                  <a:gd name="T68" fmla="*/ 4656 w 4728"/>
                  <a:gd name="T69" fmla="*/ 336 h 344"/>
                  <a:gd name="T70" fmla="*/ 4666 w 4728"/>
                  <a:gd name="T71" fmla="*/ 330 h 344"/>
                  <a:gd name="T72" fmla="*/ 4676 w 4728"/>
                  <a:gd name="T73" fmla="*/ 322 h 344"/>
                  <a:gd name="T74" fmla="*/ 4686 w 4728"/>
                  <a:gd name="T75" fmla="*/ 314 h 344"/>
                  <a:gd name="T76" fmla="*/ 4694 w 4728"/>
                  <a:gd name="T77" fmla="*/ 304 h 344"/>
                  <a:gd name="T78" fmla="*/ 4700 w 4728"/>
                  <a:gd name="T79" fmla="*/ 294 h 344"/>
                  <a:gd name="T80" fmla="*/ 4712 w 4728"/>
                  <a:gd name="T81" fmla="*/ 270 h 344"/>
                  <a:gd name="T82" fmla="*/ 4720 w 4728"/>
                  <a:gd name="T83" fmla="*/ 244 h 344"/>
                  <a:gd name="T84" fmla="*/ 4724 w 4728"/>
                  <a:gd name="T85" fmla="*/ 216 h 344"/>
                  <a:gd name="T86" fmla="*/ 4728 w 4728"/>
                  <a:gd name="T87" fmla="*/ 188 h 344"/>
                  <a:gd name="T88" fmla="*/ 4728 w 4728"/>
                  <a:gd name="T89" fmla="*/ 158 h 344"/>
                  <a:gd name="T90" fmla="*/ 4728 w 4728"/>
                  <a:gd name="T91" fmla="*/ 132 h 344"/>
                  <a:gd name="T92" fmla="*/ 4724 w 4728"/>
                  <a:gd name="T93" fmla="*/ 82 h 344"/>
                  <a:gd name="T94" fmla="*/ 4718 w 4728"/>
                  <a:gd name="T95" fmla="*/ 46 h 344"/>
                  <a:gd name="T96" fmla="*/ 4716 w 4728"/>
                  <a:gd name="T97" fmla="*/ 34 h 344"/>
                  <a:gd name="T98" fmla="*/ 4694 w 4728"/>
                  <a:gd name="T99" fmla="*/ 0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728" h="344">
                    <a:moveTo>
                      <a:pt x="4694" y="0"/>
                    </a:moveTo>
                    <a:lnTo>
                      <a:pt x="32" y="0"/>
                    </a:lnTo>
                    <a:lnTo>
                      <a:pt x="12" y="34"/>
                    </a:lnTo>
                    <a:lnTo>
                      <a:pt x="12" y="34"/>
                    </a:lnTo>
                    <a:lnTo>
                      <a:pt x="10" y="46"/>
                    </a:lnTo>
                    <a:lnTo>
                      <a:pt x="4" y="82"/>
                    </a:lnTo>
                    <a:lnTo>
                      <a:pt x="0" y="132"/>
                    </a:lnTo>
                    <a:lnTo>
                      <a:pt x="0" y="158"/>
                    </a:lnTo>
                    <a:lnTo>
                      <a:pt x="0" y="188"/>
                    </a:lnTo>
                    <a:lnTo>
                      <a:pt x="4" y="216"/>
                    </a:lnTo>
                    <a:lnTo>
                      <a:pt x="8" y="244"/>
                    </a:lnTo>
                    <a:lnTo>
                      <a:pt x="16" y="270"/>
                    </a:lnTo>
                    <a:lnTo>
                      <a:pt x="28" y="294"/>
                    </a:lnTo>
                    <a:lnTo>
                      <a:pt x="34" y="304"/>
                    </a:lnTo>
                    <a:lnTo>
                      <a:pt x="42" y="314"/>
                    </a:lnTo>
                    <a:lnTo>
                      <a:pt x="52" y="322"/>
                    </a:lnTo>
                    <a:lnTo>
                      <a:pt x="62" y="330"/>
                    </a:lnTo>
                    <a:lnTo>
                      <a:pt x="72" y="336"/>
                    </a:lnTo>
                    <a:lnTo>
                      <a:pt x="84" y="340"/>
                    </a:lnTo>
                    <a:lnTo>
                      <a:pt x="98" y="342"/>
                    </a:lnTo>
                    <a:lnTo>
                      <a:pt x="114" y="344"/>
                    </a:lnTo>
                    <a:lnTo>
                      <a:pt x="114" y="344"/>
                    </a:lnTo>
                    <a:lnTo>
                      <a:pt x="534" y="344"/>
                    </a:lnTo>
                    <a:lnTo>
                      <a:pt x="1296" y="344"/>
                    </a:lnTo>
                    <a:lnTo>
                      <a:pt x="2354" y="344"/>
                    </a:lnTo>
                    <a:lnTo>
                      <a:pt x="2364" y="344"/>
                    </a:lnTo>
                    <a:lnTo>
                      <a:pt x="2372" y="344"/>
                    </a:lnTo>
                    <a:lnTo>
                      <a:pt x="2372" y="344"/>
                    </a:lnTo>
                    <a:lnTo>
                      <a:pt x="3432" y="344"/>
                    </a:lnTo>
                    <a:lnTo>
                      <a:pt x="4194" y="344"/>
                    </a:lnTo>
                    <a:lnTo>
                      <a:pt x="4614" y="344"/>
                    </a:lnTo>
                    <a:lnTo>
                      <a:pt x="4614" y="344"/>
                    </a:lnTo>
                    <a:lnTo>
                      <a:pt x="4630" y="342"/>
                    </a:lnTo>
                    <a:lnTo>
                      <a:pt x="4642" y="340"/>
                    </a:lnTo>
                    <a:lnTo>
                      <a:pt x="4656" y="336"/>
                    </a:lnTo>
                    <a:lnTo>
                      <a:pt x="4666" y="330"/>
                    </a:lnTo>
                    <a:lnTo>
                      <a:pt x="4676" y="322"/>
                    </a:lnTo>
                    <a:lnTo>
                      <a:pt x="4686" y="314"/>
                    </a:lnTo>
                    <a:lnTo>
                      <a:pt x="4694" y="304"/>
                    </a:lnTo>
                    <a:lnTo>
                      <a:pt x="4700" y="294"/>
                    </a:lnTo>
                    <a:lnTo>
                      <a:pt x="4712" y="270"/>
                    </a:lnTo>
                    <a:lnTo>
                      <a:pt x="4720" y="244"/>
                    </a:lnTo>
                    <a:lnTo>
                      <a:pt x="4724" y="216"/>
                    </a:lnTo>
                    <a:lnTo>
                      <a:pt x="4728" y="188"/>
                    </a:lnTo>
                    <a:lnTo>
                      <a:pt x="4728" y="158"/>
                    </a:lnTo>
                    <a:lnTo>
                      <a:pt x="4728" y="132"/>
                    </a:lnTo>
                    <a:lnTo>
                      <a:pt x="4724" y="82"/>
                    </a:lnTo>
                    <a:lnTo>
                      <a:pt x="4718" y="46"/>
                    </a:lnTo>
                    <a:lnTo>
                      <a:pt x="4716" y="34"/>
                    </a:lnTo>
                    <a:lnTo>
                      <a:pt x="4694" y="0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44546A"/>
                  </a:gs>
                  <a:gs pos="0">
                    <a:srgbClr val="1F837B"/>
                  </a:gs>
                </a:gsLst>
                <a:lin ang="0" scaled="1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AU">
                  <a:solidFill>
                    <a:schemeClr val="lt1"/>
                  </a:solidFill>
                  <a:sym typeface="+mn-lt"/>
                </a:endParaRPr>
              </a:p>
            </p:txBody>
          </p:sp>
        </p:grpSp>
        <p:grpSp>
          <p:nvGrpSpPr>
            <p:cNvPr id="4" name="Group 29">
              <a:extLst>
                <a:ext uri="{FF2B5EF4-FFF2-40B4-BE49-F238E27FC236}">
                  <a16:creationId xmlns:a16="http://schemas.microsoft.com/office/drawing/2014/main" id="{FEC35C47-5EA9-83DF-2031-47AC661F6F09}"/>
                </a:ext>
              </a:extLst>
            </p:cNvPr>
            <p:cNvGrpSpPr/>
            <p:nvPr/>
          </p:nvGrpSpPr>
          <p:grpSpPr>
            <a:xfrm>
              <a:off x="9461500" y="7967663"/>
              <a:ext cx="5372100" cy="1543050"/>
              <a:chOff x="9521825" y="5891213"/>
              <a:chExt cx="5372100" cy="1543050"/>
            </a:xfrm>
            <a:grpFill/>
          </p:grpSpPr>
          <p:sp>
            <p:nvSpPr>
              <p:cNvPr id="11" name="Freeform 7">
                <a:extLst>
                  <a:ext uri="{FF2B5EF4-FFF2-40B4-BE49-F238E27FC236}">
                    <a16:creationId xmlns:a16="http://schemas.microsoft.com/office/drawing/2014/main" id="{4AC1FF97-E673-FE03-FD5D-4C1373E51A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34525" y="5891213"/>
                <a:ext cx="5346700" cy="1330325"/>
              </a:xfrm>
              <a:custGeom>
                <a:avLst/>
                <a:gdLst>
                  <a:gd name="T0" fmla="*/ 2892 w 3368"/>
                  <a:gd name="T1" fmla="*/ 0 h 838"/>
                  <a:gd name="T2" fmla="*/ 1696 w 3368"/>
                  <a:gd name="T3" fmla="*/ 0 h 838"/>
                  <a:gd name="T4" fmla="*/ 1672 w 3368"/>
                  <a:gd name="T5" fmla="*/ 0 h 838"/>
                  <a:gd name="T6" fmla="*/ 476 w 3368"/>
                  <a:gd name="T7" fmla="*/ 0 h 838"/>
                  <a:gd name="T8" fmla="*/ 0 w 3368"/>
                  <a:gd name="T9" fmla="*/ 758 h 838"/>
                  <a:gd name="T10" fmla="*/ 0 w 3368"/>
                  <a:gd name="T11" fmla="*/ 758 h 838"/>
                  <a:gd name="T12" fmla="*/ 2 w 3368"/>
                  <a:gd name="T13" fmla="*/ 768 h 838"/>
                  <a:gd name="T14" fmla="*/ 6 w 3368"/>
                  <a:gd name="T15" fmla="*/ 778 h 838"/>
                  <a:gd name="T16" fmla="*/ 12 w 3368"/>
                  <a:gd name="T17" fmla="*/ 792 h 838"/>
                  <a:gd name="T18" fmla="*/ 22 w 3368"/>
                  <a:gd name="T19" fmla="*/ 804 h 838"/>
                  <a:gd name="T20" fmla="*/ 34 w 3368"/>
                  <a:gd name="T21" fmla="*/ 818 h 838"/>
                  <a:gd name="T22" fmla="*/ 42 w 3368"/>
                  <a:gd name="T23" fmla="*/ 824 h 838"/>
                  <a:gd name="T24" fmla="*/ 52 w 3368"/>
                  <a:gd name="T25" fmla="*/ 830 h 838"/>
                  <a:gd name="T26" fmla="*/ 62 w 3368"/>
                  <a:gd name="T27" fmla="*/ 834 h 838"/>
                  <a:gd name="T28" fmla="*/ 74 w 3368"/>
                  <a:gd name="T29" fmla="*/ 838 h 838"/>
                  <a:gd name="T30" fmla="*/ 1672 w 3368"/>
                  <a:gd name="T31" fmla="*/ 838 h 838"/>
                  <a:gd name="T32" fmla="*/ 1696 w 3368"/>
                  <a:gd name="T33" fmla="*/ 838 h 838"/>
                  <a:gd name="T34" fmla="*/ 3294 w 3368"/>
                  <a:gd name="T35" fmla="*/ 838 h 838"/>
                  <a:gd name="T36" fmla="*/ 3294 w 3368"/>
                  <a:gd name="T37" fmla="*/ 838 h 838"/>
                  <a:gd name="T38" fmla="*/ 3306 w 3368"/>
                  <a:gd name="T39" fmla="*/ 834 h 838"/>
                  <a:gd name="T40" fmla="*/ 3316 w 3368"/>
                  <a:gd name="T41" fmla="*/ 830 h 838"/>
                  <a:gd name="T42" fmla="*/ 3326 w 3368"/>
                  <a:gd name="T43" fmla="*/ 824 h 838"/>
                  <a:gd name="T44" fmla="*/ 3334 w 3368"/>
                  <a:gd name="T45" fmla="*/ 818 h 838"/>
                  <a:gd name="T46" fmla="*/ 3346 w 3368"/>
                  <a:gd name="T47" fmla="*/ 804 h 838"/>
                  <a:gd name="T48" fmla="*/ 3356 w 3368"/>
                  <a:gd name="T49" fmla="*/ 792 h 838"/>
                  <a:gd name="T50" fmla="*/ 3362 w 3368"/>
                  <a:gd name="T51" fmla="*/ 778 h 838"/>
                  <a:gd name="T52" fmla="*/ 3366 w 3368"/>
                  <a:gd name="T53" fmla="*/ 768 h 838"/>
                  <a:gd name="T54" fmla="*/ 3368 w 3368"/>
                  <a:gd name="T55" fmla="*/ 758 h 838"/>
                  <a:gd name="T56" fmla="*/ 2892 w 3368"/>
                  <a:gd name="T57" fmla="*/ 0 h 8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368" h="838">
                    <a:moveTo>
                      <a:pt x="2892" y="0"/>
                    </a:moveTo>
                    <a:lnTo>
                      <a:pt x="1696" y="0"/>
                    </a:lnTo>
                    <a:lnTo>
                      <a:pt x="1672" y="0"/>
                    </a:lnTo>
                    <a:lnTo>
                      <a:pt x="476" y="0"/>
                    </a:lnTo>
                    <a:lnTo>
                      <a:pt x="0" y="758"/>
                    </a:lnTo>
                    <a:lnTo>
                      <a:pt x="0" y="758"/>
                    </a:lnTo>
                    <a:lnTo>
                      <a:pt x="2" y="768"/>
                    </a:lnTo>
                    <a:lnTo>
                      <a:pt x="6" y="778"/>
                    </a:lnTo>
                    <a:lnTo>
                      <a:pt x="12" y="792"/>
                    </a:lnTo>
                    <a:lnTo>
                      <a:pt x="22" y="804"/>
                    </a:lnTo>
                    <a:lnTo>
                      <a:pt x="34" y="818"/>
                    </a:lnTo>
                    <a:lnTo>
                      <a:pt x="42" y="824"/>
                    </a:lnTo>
                    <a:lnTo>
                      <a:pt x="52" y="830"/>
                    </a:lnTo>
                    <a:lnTo>
                      <a:pt x="62" y="834"/>
                    </a:lnTo>
                    <a:lnTo>
                      <a:pt x="74" y="838"/>
                    </a:lnTo>
                    <a:lnTo>
                      <a:pt x="1672" y="838"/>
                    </a:lnTo>
                    <a:lnTo>
                      <a:pt x="1696" y="838"/>
                    </a:lnTo>
                    <a:lnTo>
                      <a:pt x="3294" y="838"/>
                    </a:lnTo>
                    <a:lnTo>
                      <a:pt x="3294" y="838"/>
                    </a:lnTo>
                    <a:lnTo>
                      <a:pt x="3306" y="834"/>
                    </a:lnTo>
                    <a:lnTo>
                      <a:pt x="3316" y="830"/>
                    </a:lnTo>
                    <a:lnTo>
                      <a:pt x="3326" y="824"/>
                    </a:lnTo>
                    <a:lnTo>
                      <a:pt x="3334" y="818"/>
                    </a:lnTo>
                    <a:lnTo>
                      <a:pt x="3346" y="804"/>
                    </a:lnTo>
                    <a:lnTo>
                      <a:pt x="3356" y="792"/>
                    </a:lnTo>
                    <a:lnTo>
                      <a:pt x="3362" y="778"/>
                    </a:lnTo>
                    <a:lnTo>
                      <a:pt x="3366" y="768"/>
                    </a:lnTo>
                    <a:lnTo>
                      <a:pt x="3368" y="758"/>
                    </a:lnTo>
                    <a:lnTo>
                      <a:pt x="2892" y="0"/>
                    </a:lnTo>
                    <a:close/>
                  </a:path>
                </a:pathLst>
              </a:custGeom>
              <a:noFill/>
              <a:ln w="12700">
                <a:solidFill>
                  <a:srgbClr val="1F837B"/>
                </a:solidFill>
              </a:ln>
              <a:effectLst>
                <a:outerShdw blurRad="50800" dist="38100" dir="5400000" sx="101000" sy="101000" algn="t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AU" sz="1353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Freeform 8">
                <a:extLst>
                  <a:ext uri="{FF2B5EF4-FFF2-40B4-BE49-F238E27FC236}">
                    <a16:creationId xmlns:a16="http://schemas.microsoft.com/office/drawing/2014/main" id="{177686CC-04C3-EB67-CEAA-07EE03CE6C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21825" y="7065963"/>
                <a:ext cx="5372100" cy="368300"/>
              </a:xfrm>
              <a:custGeom>
                <a:avLst/>
                <a:gdLst>
                  <a:gd name="T0" fmla="*/ 3360 w 3384"/>
                  <a:gd name="T1" fmla="*/ 0 h 232"/>
                  <a:gd name="T2" fmla="*/ 24 w 3384"/>
                  <a:gd name="T3" fmla="*/ 0 h 232"/>
                  <a:gd name="T4" fmla="*/ 8 w 3384"/>
                  <a:gd name="T5" fmla="*/ 22 h 232"/>
                  <a:gd name="T6" fmla="*/ 8 w 3384"/>
                  <a:gd name="T7" fmla="*/ 22 h 232"/>
                  <a:gd name="T8" fmla="*/ 4 w 3384"/>
                  <a:gd name="T9" fmla="*/ 56 h 232"/>
                  <a:gd name="T10" fmla="*/ 0 w 3384"/>
                  <a:gd name="T11" fmla="*/ 88 h 232"/>
                  <a:gd name="T12" fmla="*/ 0 w 3384"/>
                  <a:gd name="T13" fmla="*/ 126 h 232"/>
                  <a:gd name="T14" fmla="*/ 2 w 3384"/>
                  <a:gd name="T15" fmla="*/ 146 h 232"/>
                  <a:gd name="T16" fmla="*/ 6 w 3384"/>
                  <a:gd name="T17" fmla="*/ 166 h 232"/>
                  <a:gd name="T18" fmla="*/ 12 w 3384"/>
                  <a:gd name="T19" fmla="*/ 184 h 232"/>
                  <a:gd name="T20" fmla="*/ 20 w 3384"/>
                  <a:gd name="T21" fmla="*/ 200 h 232"/>
                  <a:gd name="T22" fmla="*/ 30 w 3384"/>
                  <a:gd name="T23" fmla="*/ 212 h 232"/>
                  <a:gd name="T24" fmla="*/ 44 w 3384"/>
                  <a:gd name="T25" fmla="*/ 222 h 232"/>
                  <a:gd name="T26" fmla="*/ 52 w 3384"/>
                  <a:gd name="T27" fmla="*/ 226 h 232"/>
                  <a:gd name="T28" fmla="*/ 60 w 3384"/>
                  <a:gd name="T29" fmla="*/ 230 h 232"/>
                  <a:gd name="T30" fmla="*/ 70 w 3384"/>
                  <a:gd name="T31" fmla="*/ 232 h 232"/>
                  <a:gd name="T32" fmla="*/ 82 w 3384"/>
                  <a:gd name="T33" fmla="*/ 232 h 232"/>
                  <a:gd name="T34" fmla="*/ 82 w 3384"/>
                  <a:gd name="T35" fmla="*/ 232 h 232"/>
                  <a:gd name="T36" fmla="*/ 928 w 3384"/>
                  <a:gd name="T37" fmla="*/ 232 h 232"/>
                  <a:gd name="T38" fmla="*/ 1686 w 3384"/>
                  <a:gd name="T39" fmla="*/ 232 h 232"/>
                  <a:gd name="T40" fmla="*/ 1692 w 3384"/>
                  <a:gd name="T41" fmla="*/ 232 h 232"/>
                  <a:gd name="T42" fmla="*/ 1698 w 3384"/>
                  <a:gd name="T43" fmla="*/ 232 h 232"/>
                  <a:gd name="T44" fmla="*/ 1698 w 3384"/>
                  <a:gd name="T45" fmla="*/ 232 h 232"/>
                  <a:gd name="T46" fmla="*/ 2456 w 3384"/>
                  <a:gd name="T47" fmla="*/ 232 h 232"/>
                  <a:gd name="T48" fmla="*/ 3302 w 3384"/>
                  <a:gd name="T49" fmla="*/ 232 h 232"/>
                  <a:gd name="T50" fmla="*/ 3302 w 3384"/>
                  <a:gd name="T51" fmla="*/ 232 h 232"/>
                  <a:gd name="T52" fmla="*/ 3314 w 3384"/>
                  <a:gd name="T53" fmla="*/ 232 h 232"/>
                  <a:gd name="T54" fmla="*/ 3324 w 3384"/>
                  <a:gd name="T55" fmla="*/ 230 h 232"/>
                  <a:gd name="T56" fmla="*/ 3332 w 3384"/>
                  <a:gd name="T57" fmla="*/ 226 h 232"/>
                  <a:gd name="T58" fmla="*/ 3340 w 3384"/>
                  <a:gd name="T59" fmla="*/ 222 h 232"/>
                  <a:gd name="T60" fmla="*/ 3354 w 3384"/>
                  <a:gd name="T61" fmla="*/ 212 h 232"/>
                  <a:gd name="T62" fmla="*/ 3364 w 3384"/>
                  <a:gd name="T63" fmla="*/ 200 h 232"/>
                  <a:gd name="T64" fmla="*/ 3372 w 3384"/>
                  <a:gd name="T65" fmla="*/ 184 h 232"/>
                  <a:gd name="T66" fmla="*/ 3378 w 3384"/>
                  <a:gd name="T67" fmla="*/ 166 h 232"/>
                  <a:gd name="T68" fmla="*/ 3382 w 3384"/>
                  <a:gd name="T69" fmla="*/ 146 h 232"/>
                  <a:gd name="T70" fmla="*/ 3384 w 3384"/>
                  <a:gd name="T71" fmla="*/ 126 h 232"/>
                  <a:gd name="T72" fmla="*/ 3384 w 3384"/>
                  <a:gd name="T73" fmla="*/ 88 h 232"/>
                  <a:gd name="T74" fmla="*/ 3380 w 3384"/>
                  <a:gd name="T75" fmla="*/ 56 h 232"/>
                  <a:gd name="T76" fmla="*/ 3376 w 3384"/>
                  <a:gd name="T77" fmla="*/ 22 h 232"/>
                  <a:gd name="T78" fmla="*/ 3360 w 3384"/>
                  <a:gd name="T79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384" h="232">
                    <a:moveTo>
                      <a:pt x="3360" y="0"/>
                    </a:moveTo>
                    <a:lnTo>
                      <a:pt x="24" y="0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4" y="56"/>
                    </a:lnTo>
                    <a:lnTo>
                      <a:pt x="0" y="88"/>
                    </a:lnTo>
                    <a:lnTo>
                      <a:pt x="0" y="126"/>
                    </a:lnTo>
                    <a:lnTo>
                      <a:pt x="2" y="146"/>
                    </a:lnTo>
                    <a:lnTo>
                      <a:pt x="6" y="166"/>
                    </a:lnTo>
                    <a:lnTo>
                      <a:pt x="12" y="184"/>
                    </a:lnTo>
                    <a:lnTo>
                      <a:pt x="20" y="200"/>
                    </a:lnTo>
                    <a:lnTo>
                      <a:pt x="30" y="212"/>
                    </a:lnTo>
                    <a:lnTo>
                      <a:pt x="44" y="222"/>
                    </a:lnTo>
                    <a:lnTo>
                      <a:pt x="52" y="226"/>
                    </a:lnTo>
                    <a:lnTo>
                      <a:pt x="60" y="230"/>
                    </a:lnTo>
                    <a:lnTo>
                      <a:pt x="70" y="232"/>
                    </a:lnTo>
                    <a:lnTo>
                      <a:pt x="82" y="232"/>
                    </a:lnTo>
                    <a:lnTo>
                      <a:pt x="82" y="232"/>
                    </a:lnTo>
                    <a:lnTo>
                      <a:pt x="928" y="232"/>
                    </a:lnTo>
                    <a:lnTo>
                      <a:pt x="1686" y="232"/>
                    </a:lnTo>
                    <a:lnTo>
                      <a:pt x="1692" y="232"/>
                    </a:lnTo>
                    <a:lnTo>
                      <a:pt x="1698" y="232"/>
                    </a:lnTo>
                    <a:lnTo>
                      <a:pt x="1698" y="232"/>
                    </a:lnTo>
                    <a:lnTo>
                      <a:pt x="2456" y="232"/>
                    </a:lnTo>
                    <a:lnTo>
                      <a:pt x="3302" y="232"/>
                    </a:lnTo>
                    <a:lnTo>
                      <a:pt x="3302" y="232"/>
                    </a:lnTo>
                    <a:lnTo>
                      <a:pt x="3314" y="232"/>
                    </a:lnTo>
                    <a:lnTo>
                      <a:pt x="3324" y="230"/>
                    </a:lnTo>
                    <a:lnTo>
                      <a:pt x="3332" y="226"/>
                    </a:lnTo>
                    <a:lnTo>
                      <a:pt x="3340" y="222"/>
                    </a:lnTo>
                    <a:lnTo>
                      <a:pt x="3354" y="212"/>
                    </a:lnTo>
                    <a:lnTo>
                      <a:pt x="3364" y="200"/>
                    </a:lnTo>
                    <a:lnTo>
                      <a:pt x="3372" y="184"/>
                    </a:lnTo>
                    <a:lnTo>
                      <a:pt x="3378" y="166"/>
                    </a:lnTo>
                    <a:lnTo>
                      <a:pt x="3382" y="146"/>
                    </a:lnTo>
                    <a:lnTo>
                      <a:pt x="3384" y="126"/>
                    </a:lnTo>
                    <a:lnTo>
                      <a:pt x="3384" y="88"/>
                    </a:lnTo>
                    <a:lnTo>
                      <a:pt x="3380" y="56"/>
                    </a:lnTo>
                    <a:lnTo>
                      <a:pt x="3376" y="22"/>
                    </a:lnTo>
                    <a:lnTo>
                      <a:pt x="3360" y="0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44546A"/>
                  </a:gs>
                  <a:gs pos="0">
                    <a:srgbClr val="1F837B"/>
                  </a:gs>
                </a:gsLst>
                <a:lin ang="0" scaled="1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AU">
                  <a:solidFill>
                    <a:schemeClr val="lt1"/>
                  </a:solidFill>
                  <a:sym typeface="+mn-lt"/>
                </a:endParaRPr>
              </a:p>
            </p:txBody>
          </p:sp>
        </p:grpSp>
        <p:grpSp>
          <p:nvGrpSpPr>
            <p:cNvPr id="5" name="Group 30">
              <a:extLst>
                <a:ext uri="{FF2B5EF4-FFF2-40B4-BE49-F238E27FC236}">
                  <a16:creationId xmlns:a16="http://schemas.microsoft.com/office/drawing/2014/main" id="{25ED1F8B-DBD0-95C8-A935-15DFEC00D043}"/>
                </a:ext>
              </a:extLst>
            </p:cNvPr>
            <p:cNvGrpSpPr/>
            <p:nvPr/>
          </p:nvGrpSpPr>
          <p:grpSpPr>
            <a:xfrm>
              <a:off x="10306050" y="6827838"/>
              <a:ext cx="3644900" cy="1047750"/>
              <a:chOff x="10366375" y="4713288"/>
              <a:chExt cx="3644900" cy="1047750"/>
            </a:xfrm>
            <a:grpFill/>
          </p:grpSpPr>
          <p:sp>
            <p:nvSpPr>
              <p:cNvPr id="9" name="Freeform 9">
                <a:extLst>
                  <a:ext uri="{FF2B5EF4-FFF2-40B4-BE49-F238E27FC236}">
                    <a16:creationId xmlns:a16="http://schemas.microsoft.com/office/drawing/2014/main" id="{7102AEC1-35BE-2572-2812-3F99220E90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72725" y="4713288"/>
                <a:ext cx="3629025" cy="901700"/>
              </a:xfrm>
              <a:custGeom>
                <a:avLst/>
                <a:gdLst>
                  <a:gd name="T0" fmla="*/ 1964 w 2286"/>
                  <a:gd name="T1" fmla="*/ 0 h 568"/>
                  <a:gd name="T2" fmla="*/ 1152 w 2286"/>
                  <a:gd name="T3" fmla="*/ 0 h 568"/>
                  <a:gd name="T4" fmla="*/ 1136 w 2286"/>
                  <a:gd name="T5" fmla="*/ 0 h 568"/>
                  <a:gd name="T6" fmla="*/ 324 w 2286"/>
                  <a:gd name="T7" fmla="*/ 0 h 568"/>
                  <a:gd name="T8" fmla="*/ 0 w 2286"/>
                  <a:gd name="T9" fmla="*/ 514 h 568"/>
                  <a:gd name="T10" fmla="*/ 0 w 2286"/>
                  <a:gd name="T11" fmla="*/ 514 h 568"/>
                  <a:gd name="T12" fmla="*/ 2 w 2286"/>
                  <a:gd name="T13" fmla="*/ 520 h 568"/>
                  <a:gd name="T14" fmla="*/ 4 w 2286"/>
                  <a:gd name="T15" fmla="*/ 528 h 568"/>
                  <a:gd name="T16" fmla="*/ 8 w 2286"/>
                  <a:gd name="T17" fmla="*/ 536 h 568"/>
                  <a:gd name="T18" fmla="*/ 14 w 2286"/>
                  <a:gd name="T19" fmla="*/ 546 h 568"/>
                  <a:gd name="T20" fmla="*/ 24 w 2286"/>
                  <a:gd name="T21" fmla="*/ 554 h 568"/>
                  <a:gd name="T22" fmla="*/ 36 w 2286"/>
                  <a:gd name="T23" fmla="*/ 562 h 568"/>
                  <a:gd name="T24" fmla="*/ 52 w 2286"/>
                  <a:gd name="T25" fmla="*/ 568 h 568"/>
                  <a:gd name="T26" fmla="*/ 1136 w 2286"/>
                  <a:gd name="T27" fmla="*/ 568 h 568"/>
                  <a:gd name="T28" fmla="*/ 1152 w 2286"/>
                  <a:gd name="T29" fmla="*/ 568 h 568"/>
                  <a:gd name="T30" fmla="*/ 2236 w 2286"/>
                  <a:gd name="T31" fmla="*/ 568 h 568"/>
                  <a:gd name="T32" fmla="*/ 2236 w 2286"/>
                  <a:gd name="T33" fmla="*/ 568 h 568"/>
                  <a:gd name="T34" fmla="*/ 2252 w 2286"/>
                  <a:gd name="T35" fmla="*/ 562 h 568"/>
                  <a:gd name="T36" fmla="*/ 2264 w 2286"/>
                  <a:gd name="T37" fmla="*/ 554 h 568"/>
                  <a:gd name="T38" fmla="*/ 2272 w 2286"/>
                  <a:gd name="T39" fmla="*/ 546 h 568"/>
                  <a:gd name="T40" fmla="*/ 2280 w 2286"/>
                  <a:gd name="T41" fmla="*/ 536 h 568"/>
                  <a:gd name="T42" fmla="*/ 2284 w 2286"/>
                  <a:gd name="T43" fmla="*/ 528 h 568"/>
                  <a:gd name="T44" fmla="*/ 2286 w 2286"/>
                  <a:gd name="T45" fmla="*/ 520 h 568"/>
                  <a:gd name="T46" fmla="*/ 2286 w 2286"/>
                  <a:gd name="T47" fmla="*/ 514 h 568"/>
                  <a:gd name="T48" fmla="*/ 1964 w 2286"/>
                  <a:gd name="T49" fmla="*/ 0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86" h="568">
                    <a:moveTo>
                      <a:pt x="1964" y="0"/>
                    </a:moveTo>
                    <a:lnTo>
                      <a:pt x="1152" y="0"/>
                    </a:lnTo>
                    <a:lnTo>
                      <a:pt x="1136" y="0"/>
                    </a:lnTo>
                    <a:lnTo>
                      <a:pt x="324" y="0"/>
                    </a:lnTo>
                    <a:lnTo>
                      <a:pt x="0" y="514"/>
                    </a:lnTo>
                    <a:lnTo>
                      <a:pt x="0" y="514"/>
                    </a:lnTo>
                    <a:lnTo>
                      <a:pt x="2" y="520"/>
                    </a:lnTo>
                    <a:lnTo>
                      <a:pt x="4" y="528"/>
                    </a:lnTo>
                    <a:lnTo>
                      <a:pt x="8" y="536"/>
                    </a:lnTo>
                    <a:lnTo>
                      <a:pt x="14" y="546"/>
                    </a:lnTo>
                    <a:lnTo>
                      <a:pt x="24" y="554"/>
                    </a:lnTo>
                    <a:lnTo>
                      <a:pt x="36" y="562"/>
                    </a:lnTo>
                    <a:lnTo>
                      <a:pt x="52" y="568"/>
                    </a:lnTo>
                    <a:lnTo>
                      <a:pt x="1136" y="568"/>
                    </a:lnTo>
                    <a:lnTo>
                      <a:pt x="1152" y="568"/>
                    </a:lnTo>
                    <a:lnTo>
                      <a:pt x="2236" y="568"/>
                    </a:lnTo>
                    <a:lnTo>
                      <a:pt x="2236" y="568"/>
                    </a:lnTo>
                    <a:lnTo>
                      <a:pt x="2252" y="562"/>
                    </a:lnTo>
                    <a:lnTo>
                      <a:pt x="2264" y="554"/>
                    </a:lnTo>
                    <a:lnTo>
                      <a:pt x="2272" y="546"/>
                    </a:lnTo>
                    <a:lnTo>
                      <a:pt x="2280" y="536"/>
                    </a:lnTo>
                    <a:lnTo>
                      <a:pt x="2284" y="528"/>
                    </a:lnTo>
                    <a:lnTo>
                      <a:pt x="2286" y="520"/>
                    </a:lnTo>
                    <a:lnTo>
                      <a:pt x="2286" y="514"/>
                    </a:lnTo>
                    <a:lnTo>
                      <a:pt x="1964" y="0"/>
                    </a:lnTo>
                    <a:close/>
                  </a:path>
                </a:pathLst>
              </a:custGeom>
              <a:solidFill>
                <a:srgbClr val="1F837B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AU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10" name="Freeform 10">
                <a:extLst>
                  <a:ext uri="{FF2B5EF4-FFF2-40B4-BE49-F238E27FC236}">
                    <a16:creationId xmlns:a16="http://schemas.microsoft.com/office/drawing/2014/main" id="{84EF094F-C507-0A3F-AFC6-ADC2A13064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6375" y="5510213"/>
                <a:ext cx="3644900" cy="250825"/>
              </a:xfrm>
              <a:custGeom>
                <a:avLst/>
                <a:gdLst>
                  <a:gd name="T0" fmla="*/ 2280 w 2296"/>
                  <a:gd name="T1" fmla="*/ 0 h 158"/>
                  <a:gd name="T2" fmla="*/ 16 w 2296"/>
                  <a:gd name="T3" fmla="*/ 0 h 158"/>
                  <a:gd name="T4" fmla="*/ 4 w 2296"/>
                  <a:gd name="T5" fmla="*/ 16 h 158"/>
                  <a:gd name="T6" fmla="*/ 4 w 2296"/>
                  <a:gd name="T7" fmla="*/ 16 h 158"/>
                  <a:gd name="T8" fmla="*/ 2 w 2296"/>
                  <a:gd name="T9" fmla="*/ 38 h 158"/>
                  <a:gd name="T10" fmla="*/ 0 w 2296"/>
                  <a:gd name="T11" fmla="*/ 60 h 158"/>
                  <a:gd name="T12" fmla="*/ 0 w 2296"/>
                  <a:gd name="T13" fmla="*/ 86 h 158"/>
                  <a:gd name="T14" fmla="*/ 0 w 2296"/>
                  <a:gd name="T15" fmla="*/ 100 h 158"/>
                  <a:gd name="T16" fmla="*/ 4 w 2296"/>
                  <a:gd name="T17" fmla="*/ 112 h 158"/>
                  <a:gd name="T18" fmla="*/ 6 w 2296"/>
                  <a:gd name="T19" fmla="*/ 124 h 158"/>
                  <a:gd name="T20" fmla="*/ 12 w 2296"/>
                  <a:gd name="T21" fmla="*/ 134 h 158"/>
                  <a:gd name="T22" fmla="*/ 20 w 2296"/>
                  <a:gd name="T23" fmla="*/ 144 h 158"/>
                  <a:gd name="T24" fmla="*/ 28 w 2296"/>
                  <a:gd name="T25" fmla="*/ 152 h 158"/>
                  <a:gd name="T26" fmla="*/ 40 w 2296"/>
                  <a:gd name="T27" fmla="*/ 156 h 158"/>
                  <a:gd name="T28" fmla="*/ 54 w 2296"/>
                  <a:gd name="T29" fmla="*/ 158 h 158"/>
                  <a:gd name="T30" fmla="*/ 54 w 2296"/>
                  <a:gd name="T31" fmla="*/ 158 h 158"/>
                  <a:gd name="T32" fmla="*/ 628 w 2296"/>
                  <a:gd name="T33" fmla="*/ 158 h 158"/>
                  <a:gd name="T34" fmla="*/ 1144 w 2296"/>
                  <a:gd name="T35" fmla="*/ 158 h 158"/>
                  <a:gd name="T36" fmla="*/ 1148 w 2296"/>
                  <a:gd name="T37" fmla="*/ 158 h 158"/>
                  <a:gd name="T38" fmla="*/ 1152 w 2296"/>
                  <a:gd name="T39" fmla="*/ 158 h 158"/>
                  <a:gd name="T40" fmla="*/ 1152 w 2296"/>
                  <a:gd name="T41" fmla="*/ 158 h 158"/>
                  <a:gd name="T42" fmla="*/ 1666 w 2296"/>
                  <a:gd name="T43" fmla="*/ 158 h 158"/>
                  <a:gd name="T44" fmla="*/ 2242 w 2296"/>
                  <a:gd name="T45" fmla="*/ 158 h 158"/>
                  <a:gd name="T46" fmla="*/ 2242 w 2296"/>
                  <a:gd name="T47" fmla="*/ 158 h 158"/>
                  <a:gd name="T48" fmla="*/ 2256 w 2296"/>
                  <a:gd name="T49" fmla="*/ 156 h 158"/>
                  <a:gd name="T50" fmla="*/ 2266 w 2296"/>
                  <a:gd name="T51" fmla="*/ 152 h 158"/>
                  <a:gd name="T52" fmla="*/ 2276 w 2296"/>
                  <a:gd name="T53" fmla="*/ 144 h 158"/>
                  <a:gd name="T54" fmla="*/ 2284 w 2296"/>
                  <a:gd name="T55" fmla="*/ 134 h 158"/>
                  <a:gd name="T56" fmla="*/ 2288 w 2296"/>
                  <a:gd name="T57" fmla="*/ 124 h 158"/>
                  <a:gd name="T58" fmla="*/ 2292 w 2296"/>
                  <a:gd name="T59" fmla="*/ 112 h 158"/>
                  <a:gd name="T60" fmla="*/ 2296 w 2296"/>
                  <a:gd name="T61" fmla="*/ 100 h 158"/>
                  <a:gd name="T62" fmla="*/ 2296 w 2296"/>
                  <a:gd name="T63" fmla="*/ 86 h 158"/>
                  <a:gd name="T64" fmla="*/ 2296 w 2296"/>
                  <a:gd name="T65" fmla="*/ 60 h 158"/>
                  <a:gd name="T66" fmla="*/ 2294 w 2296"/>
                  <a:gd name="T67" fmla="*/ 38 h 158"/>
                  <a:gd name="T68" fmla="*/ 2290 w 2296"/>
                  <a:gd name="T69" fmla="*/ 16 h 158"/>
                  <a:gd name="T70" fmla="*/ 2280 w 2296"/>
                  <a:gd name="T71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296" h="158">
                    <a:moveTo>
                      <a:pt x="2280" y="0"/>
                    </a:moveTo>
                    <a:lnTo>
                      <a:pt x="16" y="0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2" y="38"/>
                    </a:lnTo>
                    <a:lnTo>
                      <a:pt x="0" y="60"/>
                    </a:lnTo>
                    <a:lnTo>
                      <a:pt x="0" y="86"/>
                    </a:lnTo>
                    <a:lnTo>
                      <a:pt x="0" y="100"/>
                    </a:lnTo>
                    <a:lnTo>
                      <a:pt x="4" y="112"/>
                    </a:lnTo>
                    <a:lnTo>
                      <a:pt x="6" y="124"/>
                    </a:lnTo>
                    <a:lnTo>
                      <a:pt x="12" y="134"/>
                    </a:lnTo>
                    <a:lnTo>
                      <a:pt x="20" y="144"/>
                    </a:lnTo>
                    <a:lnTo>
                      <a:pt x="28" y="152"/>
                    </a:lnTo>
                    <a:lnTo>
                      <a:pt x="40" y="156"/>
                    </a:lnTo>
                    <a:lnTo>
                      <a:pt x="54" y="158"/>
                    </a:lnTo>
                    <a:lnTo>
                      <a:pt x="54" y="158"/>
                    </a:lnTo>
                    <a:lnTo>
                      <a:pt x="628" y="158"/>
                    </a:lnTo>
                    <a:lnTo>
                      <a:pt x="1144" y="158"/>
                    </a:lnTo>
                    <a:lnTo>
                      <a:pt x="1148" y="158"/>
                    </a:lnTo>
                    <a:lnTo>
                      <a:pt x="1152" y="158"/>
                    </a:lnTo>
                    <a:lnTo>
                      <a:pt x="1152" y="158"/>
                    </a:lnTo>
                    <a:lnTo>
                      <a:pt x="1666" y="158"/>
                    </a:lnTo>
                    <a:lnTo>
                      <a:pt x="2242" y="158"/>
                    </a:lnTo>
                    <a:lnTo>
                      <a:pt x="2242" y="158"/>
                    </a:lnTo>
                    <a:lnTo>
                      <a:pt x="2256" y="156"/>
                    </a:lnTo>
                    <a:lnTo>
                      <a:pt x="2266" y="152"/>
                    </a:lnTo>
                    <a:lnTo>
                      <a:pt x="2276" y="144"/>
                    </a:lnTo>
                    <a:lnTo>
                      <a:pt x="2284" y="134"/>
                    </a:lnTo>
                    <a:lnTo>
                      <a:pt x="2288" y="124"/>
                    </a:lnTo>
                    <a:lnTo>
                      <a:pt x="2292" y="112"/>
                    </a:lnTo>
                    <a:lnTo>
                      <a:pt x="2296" y="100"/>
                    </a:lnTo>
                    <a:lnTo>
                      <a:pt x="2296" y="86"/>
                    </a:lnTo>
                    <a:lnTo>
                      <a:pt x="2296" y="60"/>
                    </a:lnTo>
                    <a:lnTo>
                      <a:pt x="2294" y="38"/>
                    </a:lnTo>
                    <a:lnTo>
                      <a:pt x="2290" y="16"/>
                    </a:lnTo>
                    <a:lnTo>
                      <a:pt x="2280" y="0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44546A"/>
                  </a:gs>
                  <a:gs pos="0">
                    <a:srgbClr val="1F837B"/>
                  </a:gs>
                </a:gsLst>
                <a:lin ang="0" scaled="1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AU">
                  <a:solidFill>
                    <a:schemeClr val="lt1"/>
                  </a:solidFill>
                  <a:sym typeface="+mn-lt"/>
                </a:endParaRPr>
              </a:p>
            </p:txBody>
          </p:sp>
        </p:grpSp>
        <p:grpSp>
          <p:nvGrpSpPr>
            <p:cNvPr id="6" name="Group 31">
              <a:extLst>
                <a:ext uri="{FF2B5EF4-FFF2-40B4-BE49-F238E27FC236}">
                  <a16:creationId xmlns:a16="http://schemas.microsoft.com/office/drawing/2014/main" id="{79E3B031-1C0C-7FB7-749A-E5B69B8AF582}"/>
                </a:ext>
              </a:extLst>
            </p:cNvPr>
            <p:cNvGrpSpPr/>
            <p:nvPr/>
          </p:nvGrpSpPr>
          <p:grpSpPr>
            <a:xfrm>
              <a:off x="10868025" y="6008688"/>
              <a:ext cx="2520950" cy="727075"/>
              <a:chOff x="10928350" y="3894138"/>
              <a:chExt cx="2520950" cy="727075"/>
            </a:xfrm>
            <a:grpFill/>
          </p:grpSpPr>
          <p:sp>
            <p:nvSpPr>
              <p:cNvPr id="7" name="Freeform 11">
                <a:extLst>
                  <a:ext uri="{FF2B5EF4-FFF2-40B4-BE49-F238E27FC236}">
                    <a16:creationId xmlns:a16="http://schemas.microsoft.com/office/drawing/2014/main" id="{759D215C-0A27-152C-1D74-F635D78308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31525" y="3894138"/>
                <a:ext cx="2511425" cy="625475"/>
              </a:xfrm>
              <a:custGeom>
                <a:avLst/>
                <a:gdLst>
                  <a:gd name="T0" fmla="*/ 1360 w 1582"/>
                  <a:gd name="T1" fmla="*/ 0 h 394"/>
                  <a:gd name="T2" fmla="*/ 798 w 1582"/>
                  <a:gd name="T3" fmla="*/ 0 h 394"/>
                  <a:gd name="T4" fmla="*/ 786 w 1582"/>
                  <a:gd name="T5" fmla="*/ 0 h 394"/>
                  <a:gd name="T6" fmla="*/ 224 w 1582"/>
                  <a:gd name="T7" fmla="*/ 0 h 394"/>
                  <a:gd name="T8" fmla="*/ 0 w 1582"/>
                  <a:gd name="T9" fmla="*/ 356 h 394"/>
                  <a:gd name="T10" fmla="*/ 0 w 1582"/>
                  <a:gd name="T11" fmla="*/ 356 h 394"/>
                  <a:gd name="T12" fmla="*/ 2 w 1582"/>
                  <a:gd name="T13" fmla="*/ 360 h 394"/>
                  <a:gd name="T14" fmla="*/ 6 w 1582"/>
                  <a:gd name="T15" fmla="*/ 372 h 394"/>
                  <a:gd name="T16" fmla="*/ 10 w 1582"/>
                  <a:gd name="T17" fmla="*/ 378 h 394"/>
                  <a:gd name="T18" fmla="*/ 16 w 1582"/>
                  <a:gd name="T19" fmla="*/ 384 h 394"/>
                  <a:gd name="T20" fmla="*/ 26 w 1582"/>
                  <a:gd name="T21" fmla="*/ 390 h 394"/>
                  <a:gd name="T22" fmla="*/ 36 w 1582"/>
                  <a:gd name="T23" fmla="*/ 394 h 394"/>
                  <a:gd name="T24" fmla="*/ 786 w 1582"/>
                  <a:gd name="T25" fmla="*/ 394 h 394"/>
                  <a:gd name="T26" fmla="*/ 798 w 1582"/>
                  <a:gd name="T27" fmla="*/ 394 h 394"/>
                  <a:gd name="T28" fmla="*/ 1548 w 1582"/>
                  <a:gd name="T29" fmla="*/ 394 h 394"/>
                  <a:gd name="T30" fmla="*/ 1548 w 1582"/>
                  <a:gd name="T31" fmla="*/ 394 h 394"/>
                  <a:gd name="T32" fmla="*/ 1558 w 1582"/>
                  <a:gd name="T33" fmla="*/ 390 h 394"/>
                  <a:gd name="T34" fmla="*/ 1566 w 1582"/>
                  <a:gd name="T35" fmla="*/ 384 h 394"/>
                  <a:gd name="T36" fmla="*/ 1572 w 1582"/>
                  <a:gd name="T37" fmla="*/ 378 h 394"/>
                  <a:gd name="T38" fmla="*/ 1578 w 1582"/>
                  <a:gd name="T39" fmla="*/ 372 h 394"/>
                  <a:gd name="T40" fmla="*/ 1582 w 1582"/>
                  <a:gd name="T41" fmla="*/ 360 h 394"/>
                  <a:gd name="T42" fmla="*/ 1582 w 1582"/>
                  <a:gd name="T43" fmla="*/ 356 h 394"/>
                  <a:gd name="T44" fmla="*/ 1360 w 1582"/>
                  <a:gd name="T45" fmla="*/ 0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82" h="394">
                    <a:moveTo>
                      <a:pt x="1360" y="0"/>
                    </a:moveTo>
                    <a:lnTo>
                      <a:pt x="798" y="0"/>
                    </a:lnTo>
                    <a:lnTo>
                      <a:pt x="786" y="0"/>
                    </a:lnTo>
                    <a:lnTo>
                      <a:pt x="224" y="0"/>
                    </a:lnTo>
                    <a:lnTo>
                      <a:pt x="0" y="356"/>
                    </a:lnTo>
                    <a:lnTo>
                      <a:pt x="0" y="356"/>
                    </a:lnTo>
                    <a:lnTo>
                      <a:pt x="2" y="360"/>
                    </a:lnTo>
                    <a:lnTo>
                      <a:pt x="6" y="372"/>
                    </a:lnTo>
                    <a:lnTo>
                      <a:pt x="10" y="378"/>
                    </a:lnTo>
                    <a:lnTo>
                      <a:pt x="16" y="384"/>
                    </a:lnTo>
                    <a:lnTo>
                      <a:pt x="26" y="390"/>
                    </a:lnTo>
                    <a:lnTo>
                      <a:pt x="36" y="394"/>
                    </a:lnTo>
                    <a:lnTo>
                      <a:pt x="786" y="394"/>
                    </a:lnTo>
                    <a:lnTo>
                      <a:pt x="798" y="394"/>
                    </a:lnTo>
                    <a:lnTo>
                      <a:pt x="1548" y="394"/>
                    </a:lnTo>
                    <a:lnTo>
                      <a:pt x="1548" y="394"/>
                    </a:lnTo>
                    <a:lnTo>
                      <a:pt x="1558" y="390"/>
                    </a:lnTo>
                    <a:lnTo>
                      <a:pt x="1566" y="384"/>
                    </a:lnTo>
                    <a:lnTo>
                      <a:pt x="1572" y="378"/>
                    </a:lnTo>
                    <a:lnTo>
                      <a:pt x="1578" y="372"/>
                    </a:lnTo>
                    <a:lnTo>
                      <a:pt x="1582" y="360"/>
                    </a:lnTo>
                    <a:lnTo>
                      <a:pt x="1582" y="356"/>
                    </a:lnTo>
                    <a:lnTo>
                      <a:pt x="1360" y="0"/>
                    </a:lnTo>
                    <a:close/>
                  </a:path>
                </a:pathLst>
              </a:custGeom>
              <a:noFill/>
              <a:ln w="12700">
                <a:solidFill>
                  <a:srgbClr val="1F837B"/>
                </a:solidFill>
              </a:ln>
              <a:effectLst>
                <a:outerShdw blurRad="50800" dist="38100" dir="5400000" sx="101000" sy="101000" algn="t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AU" sz="1353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Freeform 12">
                <a:extLst>
                  <a:ext uri="{FF2B5EF4-FFF2-40B4-BE49-F238E27FC236}">
                    <a16:creationId xmlns:a16="http://schemas.microsoft.com/office/drawing/2014/main" id="{652AD94F-7B26-841B-5ED0-905DE347AA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28350" y="4446588"/>
                <a:ext cx="2520950" cy="174625"/>
              </a:xfrm>
              <a:custGeom>
                <a:avLst/>
                <a:gdLst>
                  <a:gd name="T0" fmla="*/ 1578 w 1588"/>
                  <a:gd name="T1" fmla="*/ 0 h 110"/>
                  <a:gd name="T2" fmla="*/ 10 w 1588"/>
                  <a:gd name="T3" fmla="*/ 0 h 110"/>
                  <a:gd name="T4" fmla="*/ 2 w 1588"/>
                  <a:gd name="T5" fmla="*/ 10 h 110"/>
                  <a:gd name="T6" fmla="*/ 2 w 1588"/>
                  <a:gd name="T7" fmla="*/ 10 h 110"/>
                  <a:gd name="T8" fmla="*/ 0 w 1588"/>
                  <a:gd name="T9" fmla="*/ 26 h 110"/>
                  <a:gd name="T10" fmla="*/ 0 w 1588"/>
                  <a:gd name="T11" fmla="*/ 42 h 110"/>
                  <a:gd name="T12" fmla="*/ 0 w 1588"/>
                  <a:gd name="T13" fmla="*/ 60 h 110"/>
                  <a:gd name="T14" fmla="*/ 2 w 1588"/>
                  <a:gd name="T15" fmla="*/ 78 h 110"/>
                  <a:gd name="T16" fmla="*/ 4 w 1588"/>
                  <a:gd name="T17" fmla="*/ 86 h 110"/>
                  <a:gd name="T18" fmla="*/ 8 w 1588"/>
                  <a:gd name="T19" fmla="*/ 94 h 110"/>
                  <a:gd name="T20" fmla="*/ 14 w 1588"/>
                  <a:gd name="T21" fmla="*/ 100 h 110"/>
                  <a:gd name="T22" fmla="*/ 20 w 1588"/>
                  <a:gd name="T23" fmla="*/ 104 h 110"/>
                  <a:gd name="T24" fmla="*/ 28 w 1588"/>
                  <a:gd name="T25" fmla="*/ 108 h 110"/>
                  <a:gd name="T26" fmla="*/ 36 w 1588"/>
                  <a:gd name="T27" fmla="*/ 110 h 110"/>
                  <a:gd name="T28" fmla="*/ 36 w 1588"/>
                  <a:gd name="T29" fmla="*/ 110 h 110"/>
                  <a:gd name="T30" fmla="*/ 790 w 1588"/>
                  <a:gd name="T31" fmla="*/ 110 h 110"/>
                  <a:gd name="T32" fmla="*/ 794 w 1588"/>
                  <a:gd name="T33" fmla="*/ 110 h 110"/>
                  <a:gd name="T34" fmla="*/ 796 w 1588"/>
                  <a:gd name="T35" fmla="*/ 110 h 110"/>
                  <a:gd name="T36" fmla="*/ 796 w 1588"/>
                  <a:gd name="T37" fmla="*/ 110 h 110"/>
                  <a:gd name="T38" fmla="*/ 1550 w 1588"/>
                  <a:gd name="T39" fmla="*/ 110 h 110"/>
                  <a:gd name="T40" fmla="*/ 1550 w 1588"/>
                  <a:gd name="T41" fmla="*/ 110 h 110"/>
                  <a:gd name="T42" fmla="*/ 1560 w 1588"/>
                  <a:gd name="T43" fmla="*/ 108 h 110"/>
                  <a:gd name="T44" fmla="*/ 1568 w 1588"/>
                  <a:gd name="T45" fmla="*/ 104 h 110"/>
                  <a:gd name="T46" fmla="*/ 1574 w 1588"/>
                  <a:gd name="T47" fmla="*/ 100 h 110"/>
                  <a:gd name="T48" fmla="*/ 1580 w 1588"/>
                  <a:gd name="T49" fmla="*/ 94 h 110"/>
                  <a:gd name="T50" fmla="*/ 1584 w 1588"/>
                  <a:gd name="T51" fmla="*/ 86 h 110"/>
                  <a:gd name="T52" fmla="*/ 1586 w 1588"/>
                  <a:gd name="T53" fmla="*/ 78 h 110"/>
                  <a:gd name="T54" fmla="*/ 1588 w 1588"/>
                  <a:gd name="T55" fmla="*/ 60 h 110"/>
                  <a:gd name="T56" fmla="*/ 1588 w 1588"/>
                  <a:gd name="T57" fmla="*/ 42 h 110"/>
                  <a:gd name="T58" fmla="*/ 1588 w 1588"/>
                  <a:gd name="T59" fmla="*/ 26 h 110"/>
                  <a:gd name="T60" fmla="*/ 1584 w 1588"/>
                  <a:gd name="T61" fmla="*/ 10 h 110"/>
                  <a:gd name="T62" fmla="*/ 1578 w 1588"/>
                  <a:gd name="T6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88" h="110">
                    <a:moveTo>
                      <a:pt x="1578" y="0"/>
                    </a:moveTo>
                    <a:lnTo>
                      <a:pt x="10" y="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26"/>
                    </a:lnTo>
                    <a:lnTo>
                      <a:pt x="0" y="42"/>
                    </a:lnTo>
                    <a:lnTo>
                      <a:pt x="0" y="60"/>
                    </a:lnTo>
                    <a:lnTo>
                      <a:pt x="2" y="78"/>
                    </a:lnTo>
                    <a:lnTo>
                      <a:pt x="4" y="86"/>
                    </a:lnTo>
                    <a:lnTo>
                      <a:pt x="8" y="94"/>
                    </a:lnTo>
                    <a:lnTo>
                      <a:pt x="14" y="100"/>
                    </a:lnTo>
                    <a:lnTo>
                      <a:pt x="20" y="104"/>
                    </a:lnTo>
                    <a:lnTo>
                      <a:pt x="28" y="108"/>
                    </a:lnTo>
                    <a:lnTo>
                      <a:pt x="36" y="110"/>
                    </a:lnTo>
                    <a:lnTo>
                      <a:pt x="36" y="110"/>
                    </a:lnTo>
                    <a:lnTo>
                      <a:pt x="790" y="110"/>
                    </a:lnTo>
                    <a:lnTo>
                      <a:pt x="794" y="110"/>
                    </a:lnTo>
                    <a:lnTo>
                      <a:pt x="796" y="110"/>
                    </a:lnTo>
                    <a:lnTo>
                      <a:pt x="796" y="110"/>
                    </a:lnTo>
                    <a:lnTo>
                      <a:pt x="1550" y="110"/>
                    </a:lnTo>
                    <a:lnTo>
                      <a:pt x="1550" y="110"/>
                    </a:lnTo>
                    <a:lnTo>
                      <a:pt x="1560" y="108"/>
                    </a:lnTo>
                    <a:lnTo>
                      <a:pt x="1568" y="104"/>
                    </a:lnTo>
                    <a:lnTo>
                      <a:pt x="1574" y="100"/>
                    </a:lnTo>
                    <a:lnTo>
                      <a:pt x="1580" y="94"/>
                    </a:lnTo>
                    <a:lnTo>
                      <a:pt x="1584" y="86"/>
                    </a:lnTo>
                    <a:lnTo>
                      <a:pt x="1586" y="78"/>
                    </a:lnTo>
                    <a:lnTo>
                      <a:pt x="1588" y="60"/>
                    </a:lnTo>
                    <a:lnTo>
                      <a:pt x="1588" y="42"/>
                    </a:lnTo>
                    <a:lnTo>
                      <a:pt x="1588" y="26"/>
                    </a:lnTo>
                    <a:lnTo>
                      <a:pt x="1584" y="10"/>
                    </a:lnTo>
                    <a:lnTo>
                      <a:pt x="1578" y="0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44546A"/>
                  </a:gs>
                  <a:gs pos="0">
                    <a:srgbClr val="1F837B"/>
                  </a:gs>
                </a:gsLst>
                <a:lin ang="0" scaled="1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AU">
                  <a:solidFill>
                    <a:schemeClr val="lt1"/>
                  </a:solidFill>
                  <a:sym typeface="+mn-lt"/>
                </a:endParaRPr>
              </a:p>
            </p:txBody>
          </p:sp>
        </p:grpSp>
      </p:grpSp>
      <p:sp>
        <p:nvSpPr>
          <p:cNvPr id="15" name="Freeform 41" descr="D:\51PPT模板网\51pptmoban.com\图片.jpg">
            <a:extLst>
              <a:ext uri="{FF2B5EF4-FFF2-40B4-BE49-F238E27FC236}">
                <a16:creationId xmlns:a16="http://schemas.microsoft.com/office/drawing/2014/main" id="{448D0845-D87C-5A72-BC15-BC8AF20828D0}"/>
              </a:ext>
            </a:extLst>
          </p:cNvPr>
          <p:cNvSpPr>
            <a:spLocks/>
          </p:cNvSpPr>
          <p:nvPr/>
        </p:nvSpPr>
        <p:spPr bwMode="auto">
          <a:xfrm>
            <a:off x="6146768" y="1464338"/>
            <a:ext cx="767427" cy="1734489"/>
          </a:xfrm>
          <a:custGeom>
            <a:avLst/>
            <a:gdLst>
              <a:gd name="connsiteX0" fmla="*/ 758825 w 2819400"/>
              <a:gd name="connsiteY0" fmla="*/ 1717675 h 6372225"/>
              <a:gd name="connsiteX1" fmla="*/ 749300 w 2819400"/>
              <a:gd name="connsiteY1" fmla="*/ 1720850 h 6372225"/>
              <a:gd name="connsiteX2" fmla="*/ 742950 w 2819400"/>
              <a:gd name="connsiteY2" fmla="*/ 1724025 h 6372225"/>
              <a:gd name="connsiteX3" fmla="*/ 727075 w 2819400"/>
              <a:gd name="connsiteY3" fmla="*/ 1736725 h 6372225"/>
              <a:gd name="connsiteX4" fmla="*/ 717550 w 2819400"/>
              <a:gd name="connsiteY4" fmla="*/ 1752600 h 6372225"/>
              <a:gd name="connsiteX5" fmla="*/ 711200 w 2819400"/>
              <a:gd name="connsiteY5" fmla="*/ 1768475 h 6372225"/>
              <a:gd name="connsiteX6" fmla="*/ 704850 w 2819400"/>
              <a:gd name="connsiteY6" fmla="*/ 1784350 h 6372225"/>
              <a:gd name="connsiteX7" fmla="*/ 701675 w 2819400"/>
              <a:gd name="connsiteY7" fmla="*/ 1835150 h 6372225"/>
              <a:gd name="connsiteX8" fmla="*/ 695325 w 2819400"/>
              <a:gd name="connsiteY8" fmla="*/ 1885950 h 6372225"/>
              <a:gd name="connsiteX9" fmla="*/ 682625 w 2819400"/>
              <a:gd name="connsiteY9" fmla="*/ 1936750 h 6372225"/>
              <a:gd name="connsiteX10" fmla="*/ 666750 w 2819400"/>
              <a:gd name="connsiteY10" fmla="*/ 1981200 h 6372225"/>
              <a:gd name="connsiteX11" fmla="*/ 638175 w 2819400"/>
              <a:gd name="connsiteY11" fmla="*/ 2041525 h 6372225"/>
              <a:gd name="connsiteX12" fmla="*/ 609600 w 2819400"/>
              <a:gd name="connsiteY12" fmla="*/ 2092325 h 6372225"/>
              <a:gd name="connsiteX13" fmla="*/ 581025 w 2819400"/>
              <a:gd name="connsiteY13" fmla="*/ 2139950 h 6372225"/>
              <a:gd name="connsiteX14" fmla="*/ 549275 w 2819400"/>
              <a:gd name="connsiteY14" fmla="*/ 2178050 h 6372225"/>
              <a:gd name="connsiteX15" fmla="*/ 523875 w 2819400"/>
              <a:gd name="connsiteY15" fmla="*/ 2209800 h 6372225"/>
              <a:gd name="connsiteX16" fmla="*/ 504825 w 2819400"/>
              <a:gd name="connsiteY16" fmla="*/ 2235200 h 6372225"/>
              <a:gd name="connsiteX17" fmla="*/ 482600 w 2819400"/>
              <a:gd name="connsiteY17" fmla="*/ 2254250 h 6372225"/>
              <a:gd name="connsiteX18" fmla="*/ 508000 w 2819400"/>
              <a:gd name="connsiteY18" fmla="*/ 2257425 h 6372225"/>
              <a:gd name="connsiteX19" fmla="*/ 542925 w 2819400"/>
              <a:gd name="connsiteY19" fmla="*/ 2257425 h 6372225"/>
              <a:gd name="connsiteX20" fmla="*/ 581025 w 2819400"/>
              <a:gd name="connsiteY20" fmla="*/ 2254250 h 6372225"/>
              <a:gd name="connsiteX21" fmla="*/ 596900 w 2819400"/>
              <a:gd name="connsiteY21" fmla="*/ 2247900 h 6372225"/>
              <a:gd name="connsiteX22" fmla="*/ 609600 w 2819400"/>
              <a:gd name="connsiteY22" fmla="*/ 2244725 h 6372225"/>
              <a:gd name="connsiteX23" fmla="*/ 622300 w 2819400"/>
              <a:gd name="connsiteY23" fmla="*/ 2235200 h 6372225"/>
              <a:gd name="connsiteX24" fmla="*/ 638175 w 2819400"/>
              <a:gd name="connsiteY24" fmla="*/ 2228850 h 6372225"/>
              <a:gd name="connsiteX25" fmla="*/ 682625 w 2819400"/>
              <a:gd name="connsiteY25" fmla="*/ 2219325 h 6372225"/>
              <a:gd name="connsiteX26" fmla="*/ 736600 w 2819400"/>
              <a:gd name="connsiteY26" fmla="*/ 2209800 h 6372225"/>
              <a:gd name="connsiteX27" fmla="*/ 752475 w 2819400"/>
              <a:gd name="connsiteY27" fmla="*/ 2184400 h 6372225"/>
              <a:gd name="connsiteX28" fmla="*/ 771525 w 2819400"/>
              <a:gd name="connsiteY28" fmla="*/ 2143125 h 6372225"/>
              <a:gd name="connsiteX29" fmla="*/ 790575 w 2819400"/>
              <a:gd name="connsiteY29" fmla="*/ 2098675 h 6372225"/>
              <a:gd name="connsiteX30" fmla="*/ 806450 w 2819400"/>
              <a:gd name="connsiteY30" fmla="*/ 2047875 h 6372225"/>
              <a:gd name="connsiteX31" fmla="*/ 819150 w 2819400"/>
              <a:gd name="connsiteY31" fmla="*/ 2000250 h 6372225"/>
              <a:gd name="connsiteX32" fmla="*/ 835025 w 2819400"/>
              <a:gd name="connsiteY32" fmla="*/ 1917700 h 6372225"/>
              <a:gd name="connsiteX33" fmla="*/ 841375 w 2819400"/>
              <a:gd name="connsiteY33" fmla="*/ 1885950 h 6372225"/>
              <a:gd name="connsiteX34" fmla="*/ 831850 w 2819400"/>
              <a:gd name="connsiteY34" fmla="*/ 1863725 h 6372225"/>
              <a:gd name="connsiteX35" fmla="*/ 822325 w 2819400"/>
              <a:gd name="connsiteY35" fmla="*/ 1841500 h 6372225"/>
              <a:gd name="connsiteX36" fmla="*/ 812800 w 2819400"/>
              <a:gd name="connsiteY36" fmla="*/ 1790700 h 6372225"/>
              <a:gd name="connsiteX37" fmla="*/ 806450 w 2819400"/>
              <a:gd name="connsiteY37" fmla="*/ 1752600 h 6372225"/>
              <a:gd name="connsiteX38" fmla="*/ 803275 w 2819400"/>
              <a:gd name="connsiteY38" fmla="*/ 1733550 h 6372225"/>
              <a:gd name="connsiteX39" fmla="*/ 790575 w 2819400"/>
              <a:gd name="connsiteY39" fmla="*/ 1727200 h 6372225"/>
              <a:gd name="connsiteX40" fmla="*/ 777875 w 2819400"/>
              <a:gd name="connsiteY40" fmla="*/ 1720850 h 6372225"/>
              <a:gd name="connsiteX41" fmla="*/ 768350 w 2819400"/>
              <a:gd name="connsiteY41" fmla="*/ 1717675 h 6372225"/>
              <a:gd name="connsiteX42" fmla="*/ 1400175 w 2819400"/>
              <a:gd name="connsiteY42" fmla="*/ 0 h 6372225"/>
              <a:gd name="connsiteX43" fmla="*/ 1450975 w 2819400"/>
              <a:gd name="connsiteY43" fmla="*/ 3175 h 6372225"/>
              <a:gd name="connsiteX44" fmla="*/ 1485900 w 2819400"/>
              <a:gd name="connsiteY44" fmla="*/ 9525 h 6372225"/>
              <a:gd name="connsiteX45" fmla="*/ 1520825 w 2819400"/>
              <a:gd name="connsiteY45" fmla="*/ 19050 h 6372225"/>
              <a:gd name="connsiteX46" fmla="*/ 1562100 w 2819400"/>
              <a:gd name="connsiteY46" fmla="*/ 34925 h 6372225"/>
              <a:gd name="connsiteX47" fmla="*/ 1603375 w 2819400"/>
              <a:gd name="connsiteY47" fmla="*/ 53975 h 6372225"/>
              <a:gd name="connsiteX48" fmla="*/ 1641475 w 2819400"/>
              <a:gd name="connsiteY48" fmla="*/ 79375 h 6372225"/>
              <a:gd name="connsiteX49" fmla="*/ 1660525 w 2819400"/>
              <a:gd name="connsiteY49" fmla="*/ 98425 h 6372225"/>
              <a:gd name="connsiteX50" fmla="*/ 1679575 w 2819400"/>
              <a:gd name="connsiteY50" fmla="*/ 114300 h 6372225"/>
              <a:gd name="connsiteX51" fmla="*/ 1695450 w 2819400"/>
              <a:gd name="connsiteY51" fmla="*/ 136525 h 6372225"/>
              <a:gd name="connsiteX52" fmla="*/ 1711325 w 2819400"/>
              <a:gd name="connsiteY52" fmla="*/ 158750 h 6372225"/>
              <a:gd name="connsiteX53" fmla="*/ 1727200 w 2819400"/>
              <a:gd name="connsiteY53" fmla="*/ 184150 h 6372225"/>
              <a:gd name="connsiteX54" fmla="*/ 1739900 w 2819400"/>
              <a:gd name="connsiteY54" fmla="*/ 212725 h 6372225"/>
              <a:gd name="connsiteX55" fmla="*/ 1752600 w 2819400"/>
              <a:gd name="connsiteY55" fmla="*/ 241300 h 6372225"/>
              <a:gd name="connsiteX56" fmla="*/ 1762125 w 2819400"/>
              <a:gd name="connsiteY56" fmla="*/ 276225 h 6372225"/>
              <a:gd name="connsiteX57" fmla="*/ 1768475 w 2819400"/>
              <a:gd name="connsiteY57" fmla="*/ 311150 h 6372225"/>
              <a:gd name="connsiteX58" fmla="*/ 1774825 w 2819400"/>
              <a:gd name="connsiteY58" fmla="*/ 352425 h 6372225"/>
              <a:gd name="connsiteX59" fmla="*/ 1778000 w 2819400"/>
              <a:gd name="connsiteY59" fmla="*/ 393700 h 6372225"/>
              <a:gd name="connsiteX60" fmla="*/ 1778000 w 2819400"/>
              <a:gd name="connsiteY60" fmla="*/ 438150 h 6372225"/>
              <a:gd name="connsiteX61" fmla="*/ 1778000 w 2819400"/>
              <a:gd name="connsiteY61" fmla="*/ 488950 h 6372225"/>
              <a:gd name="connsiteX62" fmla="*/ 1771650 w 2819400"/>
              <a:gd name="connsiteY62" fmla="*/ 539750 h 6372225"/>
              <a:gd name="connsiteX63" fmla="*/ 1778000 w 2819400"/>
              <a:gd name="connsiteY63" fmla="*/ 539750 h 6372225"/>
              <a:gd name="connsiteX64" fmla="*/ 1787525 w 2819400"/>
              <a:gd name="connsiteY64" fmla="*/ 542925 h 6372225"/>
              <a:gd name="connsiteX65" fmla="*/ 1793875 w 2819400"/>
              <a:gd name="connsiteY65" fmla="*/ 546100 h 6372225"/>
              <a:gd name="connsiteX66" fmla="*/ 1803400 w 2819400"/>
              <a:gd name="connsiteY66" fmla="*/ 552450 h 6372225"/>
              <a:gd name="connsiteX67" fmla="*/ 1809750 w 2819400"/>
              <a:gd name="connsiteY67" fmla="*/ 561975 h 6372225"/>
              <a:gd name="connsiteX68" fmla="*/ 1812925 w 2819400"/>
              <a:gd name="connsiteY68" fmla="*/ 577850 h 6372225"/>
              <a:gd name="connsiteX69" fmla="*/ 1812925 w 2819400"/>
              <a:gd name="connsiteY69" fmla="*/ 596900 h 6372225"/>
              <a:gd name="connsiteX70" fmla="*/ 1838325 w 2819400"/>
              <a:gd name="connsiteY70" fmla="*/ 590550 h 6372225"/>
              <a:gd name="connsiteX71" fmla="*/ 1863725 w 2819400"/>
              <a:gd name="connsiteY71" fmla="*/ 590550 h 6372225"/>
              <a:gd name="connsiteX72" fmla="*/ 1892300 w 2819400"/>
              <a:gd name="connsiteY72" fmla="*/ 590550 h 6372225"/>
              <a:gd name="connsiteX73" fmla="*/ 1911350 w 2819400"/>
              <a:gd name="connsiteY73" fmla="*/ 587375 h 6372225"/>
              <a:gd name="connsiteX74" fmla="*/ 1936750 w 2819400"/>
              <a:gd name="connsiteY74" fmla="*/ 581025 h 6372225"/>
              <a:gd name="connsiteX75" fmla="*/ 2006600 w 2819400"/>
              <a:gd name="connsiteY75" fmla="*/ 558800 h 6372225"/>
              <a:gd name="connsiteX76" fmla="*/ 2044700 w 2819400"/>
              <a:gd name="connsiteY76" fmla="*/ 546100 h 6372225"/>
              <a:gd name="connsiteX77" fmla="*/ 2085975 w 2819400"/>
              <a:gd name="connsiteY77" fmla="*/ 536575 h 6372225"/>
              <a:gd name="connsiteX78" fmla="*/ 2127250 w 2819400"/>
              <a:gd name="connsiteY78" fmla="*/ 533400 h 6372225"/>
              <a:gd name="connsiteX79" fmla="*/ 2168525 w 2819400"/>
              <a:gd name="connsiteY79" fmla="*/ 533400 h 6372225"/>
              <a:gd name="connsiteX80" fmla="*/ 2187575 w 2819400"/>
              <a:gd name="connsiteY80" fmla="*/ 523875 h 6372225"/>
              <a:gd name="connsiteX81" fmla="*/ 2238375 w 2819400"/>
              <a:gd name="connsiteY81" fmla="*/ 504825 h 6372225"/>
              <a:gd name="connsiteX82" fmla="*/ 2317750 w 2819400"/>
              <a:gd name="connsiteY82" fmla="*/ 479425 h 6372225"/>
              <a:gd name="connsiteX83" fmla="*/ 2362200 w 2819400"/>
              <a:gd name="connsiteY83" fmla="*/ 466725 h 6372225"/>
              <a:gd name="connsiteX84" fmla="*/ 2406650 w 2819400"/>
              <a:gd name="connsiteY84" fmla="*/ 457200 h 6372225"/>
              <a:gd name="connsiteX85" fmla="*/ 2457450 w 2819400"/>
              <a:gd name="connsiteY85" fmla="*/ 450850 h 6372225"/>
              <a:gd name="connsiteX86" fmla="*/ 2505075 w 2819400"/>
              <a:gd name="connsiteY86" fmla="*/ 444500 h 6372225"/>
              <a:gd name="connsiteX87" fmla="*/ 2552700 w 2819400"/>
              <a:gd name="connsiteY87" fmla="*/ 447675 h 6372225"/>
              <a:gd name="connsiteX88" fmla="*/ 2600325 w 2819400"/>
              <a:gd name="connsiteY88" fmla="*/ 454025 h 6372225"/>
              <a:gd name="connsiteX89" fmla="*/ 2622550 w 2819400"/>
              <a:gd name="connsiteY89" fmla="*/ 460375 h 6372225"/>
              <a:gd name="connsiteX90" fmla="*/ 2644775 w 2819400"/>
              <a:gd name="connsiteY90" fmla="*/ 466725 h 6372225"/>
              <a:gd name="connsiteX91" fmla="*/ 2663825 w 2819400"/>
              <a:gd name="connsiteY91" fmla="*/ 476250 h 6372225"/>
              <a:gd name="connsiteX92" fmla="*/ 2682875 w 2819400"/>
              <a:gd name="connsiteY92" fmla="*/ 488950 h 6372225"/>
              <a:gd name="connsiteX93" fmla="*/ 2698750 w 2819400"/>
              <a:gd name="connsiteY93" fmla="*/ 501650 h 6372225"/>
              <a:gd name="connsiteX94" fmla="*/ 2717800 w 2819400"/>
              <a:gd name="connsiteY94" fmla="*/ 517525 h 6372225"/>
              <a:gd name="connsiteX95" fmla="*/ 2730500 w 2819400"/>
              <a:gd name="connsiteY95" fmla="*/ 536575 h 6372225"/>
              <a:gd name="connsiteX96" fmla="*/ 2743200 w 2819400"/>
              <a:gd name="connsiteY96" fmla="*/ 555625 h 6372225"/>
              <a:gd name="connsiteX97" fmla="*/ 2746375 w 2819400"/>
              <a:gd name="connsiteY97" fmla="*/ 577850 h 6372225"/>
              <a:gd name="connsiteX98" fmla="*/ 2755900 w 2819400"/>
              <a:gd name="connsiteY98" fmla="*/ 628650 h 6372225"/>
              <a:gd name="connsiteX99" fmla="*/ 2768600 w 2819400"/>
              <a:gd name="connsiteY99" fmla="*/ 695325 h 6372225"/>
              <a:gd name="connsiteX100" fmla="*/ 2781300 w 2819400"/>
              <a:gd name="connsiteY100" fmla="*/ 727075 h 6372225"/>
              <a:gd name="connsiteX101" fmla="*/ 2794000 w 2819400"/>
              <a:gd name="connsiteY101" fmla="*/ 758825 h 6372225"/>
              <a:gd name="connsiteX102" fmla="*/ 2803525 w 2819400"/>
              <a:gd name="connsiteY102" fmla="*/ 812800 h 6372225"/>
              <a:gd name="connsiteX103" fmla="*/ 2809875 w 2819400"/>
              <a:gd name="connsiteY103" fmla="*/ 873125 h 6372225"/>
              <a:gd name="connsiteX104" fmla="*/ 2816225 w 2819400"/>
              <a:gd name="connsiteY104" fmla="*/ 958850 h 6372225"/>
              <a:gd name="connsiteX105" fmla="*/ 2819400 w 2819400"/>
              <a:gd name="connsiteY105" fmla="*/ 1060450 h 6372225"/>
              <a:gd name="connsiteX106" fmla="*/ 2819400 w 2819400"/>
              <a:gd name="connsiteY106" fmla="*/ 1117600 h 6372225"/>
              <a:gd name="connsiteX107" fmla="*/ 2816225 w 2819400"/>
              <a:gd name="connsiteY107" fmla="*/ 1177925 h 6372225"/>
              <a:gd name="connsiteX108" fmla="*/ 2809875 w 2819400"/>
              <a:gd name="connsiteY108" fmla="*/ 1244600 h 6372225"/>
              <a:gd name="connsiteX109" fmla="*/ 2803525 w 2819400"/>
              <a:gd name="connsiteY109" fmla="*/ 1311275 h 6372225"/>
              <a:gd name="connsiteX110" fmla="*/ 2790825 w 2819400"/>
              <a:gd name="connsiteY110" fmla="*/ 1381125 h 6372225"/>
              <a:gd name="connsiteX111" fmla="*/ 2778125 w 2819400"/>
              <a:gd name="connsiteY111" fmla="*/ 1457325 h 6372225"/>
              <a:gd name="connsiteX112" fmla="*/ 2787650 w 2819400"/>
              <a:gd name="connsiteY112" fmla="*/ 1555750 h 6372225"/>
              <a:gd name="connsiteX113" fmla="*/ 2790825 w 2819400"/>
              <a:gd name="connsiteY113" fmla="*/ 1641475 h 6372225"/>
              <a:gd name="connsiteX114" fmla="*/ 2790825 w 2819400"/>
              <a:gd name="connsiteY114" fmla="*/ 1679575 h 6372225"/>
              <a:gd name="connsiteX115" fmla="*/ 2790825 w 2819400"/>
              <a:gd name="connsiteY115" fmla="*/ 1714500 h 6372225"/>
              <a:gd name="connsiteX116" fmla="*/ 2787650 w 2819400"/>
              <a:gd name="connsiteY116" fmla="*/ 1800225 h 6372225"/>
              <a:gd name="connsiteX117" fmla="*/ 2784475 w 2819400"/>
              <a:gd name="connsiteY117" fmla="*/ 1908175 h 6372225"/>
              <a:gd name="connsiteX118" fmla="*/ 2781300 w 2819400"/>
              <a:gd name="connsiteY118" fmla="*/ 1958975 h 6372225"/>
              <a:gd name="connsiteX119" fmla="*/ 2774950 w 2819400"/>
              <a:gd name="connsiteY119" fmla="*/ 2009775 h 6372225"/>
              <a:gd name="connsiteX120" fmla="*/ 2762250 w 2819400"/>
              <a:gd name="connsiteY120" fmla="*/ 2047875 h 6372225"/>
              <a:gd name="connsiteX121" fmla="*/ 2755900 w 2819400"/>
              <a:gd name="connsiteY121" fmla="*/ 2063750 h 6372225"/>
              <a:gd name="connsiteX122" fmla="*/ 2746375 w 2819400"/>
              <a:gd name="connsiteY122" fmla="*/ 2076450 h 6372225"/>
              <a:gd name="connsiteX123" fmla="*/ 2670175 w 2819400"/>
              <a:gd name="connsiteY123" fmla="*/ 2159000 h 6372225"/>
              <a:gd name="connsiteX124" fmla="*/ 2628900 w 2819400"/>
              <a:gd name="connsiteY124" fmla="*/ 2200275 h 6372225"/>
              <a:gd name="connsiteX125" fmla="*/ 2597150 w 2819400"/>
              <a:gd name="connsiteY125" fmla="*/ 2228850 h 6372225"/>
              <a:gd name="connsiteX126" fmla="*/ 2571750 w 2819400"/>
              <a:gd name="connsiteY126" fmla="*/ 2247900 h 6372225"/>
              <a:gd name="connsiteX127" fmla="*/ 2555875 w 2819400"/>
              <a:gd name="connsiteY127" fmla="*/ 2251075 h 6372225"/>
              <a:gd name="connsiteX128" fmla="*/ 2536825 w 2819400"/>
              <a:gd name="connsiteY128" fmla="*/ 2254250 h 6372225"/>
              <a:gd name="connsiteX129" fmla="*/ 2514600 w 2819400"/>
              <a:gd name="connsiteY129" fmla="*/ 2257425 h 6372225"/>
              <a:gd name="connsiteX130" fmla="*/ 2492375 w 2819400"/>
              <a:gd name="connsiteY130" fmla="*/ 2257425 h 6372225"/>
              <a:gd name="connsiteX131" fmla="*/ 2479675 w 2819400"/>
              <a:gd name="connsiteY131" fmla="*/ 2254250 h 6372225"/>
              <a:gd name="connsiteX132" fmla="*/ 2476500 w 2819400"/>
              <a:gd name="connsiteY132" fmla="*/ 2251075 h 6372225"/>
              <a:gd name="connsiteX133" fmla="*/ 2476500 w 2819400"/>
              <a:gd name="connsiteY133" fmla="*/ 2247900 h 6372225"/>
              <a:gd name="connsiteX134" fmla="*/ 2479675 w 2819400"/>
              <a:gd name="connsiteY134" fmla="*/ 2241550 h 6372225"/>
              <a:gd name="connsiteX135" fmla="*/ 2489200 w 2819400"/>
              <a:gd name="connsiteY135" fmla="*/ 2232025 h 6372225"/>
              <a:gd name="connsiteX136" fmla="*/ 2520950 w 2819400"/>
              <a:gd name="connsiteY136" fmla="*/ 2212975 h 6372225"/>
              <a:gd name="connsiteX137" fmla="*/ 2498725 w 2819400"/>
              <a:gd name="connsiteY137" fmla="*/ 2203450 h 6372225"/>
              <a:gd name="connsiteX138" fmla="*/ 2479675 w 2819400"/>
              <a:gd name="connsiteY138" fmla="*/ 2193925 h 6372225"/>
              <a:gd name="connsiteX139" fmla="*/ 2457450 w 2819400"/>
              <a:gd name="connsiteY139" fmla="*/ 2181225 h 6372225"/>
              <a:gd name="connsiteX140" fmla="*/ 2444750 w 2819400"/>
              <a:gd name="connsiteY140" fmla="*/ 2168525 h 6372225"/>
              <a:gd name="connsiteX141" fmla="*/ 2441575 w 2819400"/>
              <a:gd name="connsiteY141" fmla="*/ 2165350 h 6372225"/>
              <a:gd name="connsiteX142" fmla="*/ 2441575 w 2819400"/>
              <a:gd name="connsiteY142" fmla="*/ 2159000 h 6372225"/>
              <a:gd name="connsiteX143" fmla="*/ 2444750 w 2819400"/>
              <a:gd name="connsiteY143" fmla="*/ 2155825 h 6372225"/>
              <a:gd name="connsiteX144" fmla="*/ 2454275 w 2819400"/>
              <a:gd name="connsiteY144" fmla="*/ 2152650 h 6372225"/>
              <a:gd name="connsiteX145" fmla="*/ 2489200 w 2819400"/>
              <a:gd name="connsiteY145" fmla="*/ 2149475 h 6372225"/>
              <a:gd name="connsiteX146" fmla="*/ 2543175 w 2819400"/>
              <a:gd name="connsiteY146" fmla="*/ 2149475 h 6372225"/>
              <a:gd name="connsiteX147" fmla="*/ 2527300 w 2819400"/>
              <a:gd name="connsiteY147" fmla="*/ 2139950 h 6372225"/>
              <a:gd name="connsiteX148" fmla="*/ 2492375 w 2819400"/>
              <a:gd name="connsiteY148" fmla="*/ 2117725 h 6372225"/>
              <a:gd name="connsiteX149" fmla="*/ 2479675 w 2819400"/>
              <a:gd name="connsiteY149" fmla="*/ 2108200 h 6372225"/>
              <a:gd name="connsiteX150" fmla="*/ 2473325 w 2819400"/>
              <a:gd name="connsiteY150" fmla="*/ 2098675 h 6372225"/>
              <a:gd name="connsiteX151" fmla="*/ 2476500 w 2819400"/>
              <a:gd name="connsiteY151" fmla="*/ 2095500 h 6372225"/>
              <a:gd name="connsiteX152" fmla="*/ 2479675 w 2819400"/>
              <a:gd name="connsiteY152" fmla="*/ 2092325 h 6372225"/>
              <a:gd name="connsiteX153" fmla="*/ 2498725 w 2819400"/>
              <a:gd name="connsiteY153" fmla="*/ 2089150 h 6372225"/>
              <a:gd name="connsiteX154" fmla="*/ 2511425 w 2819400"/>
              <a:gd name="connsiteY154" fmla="*/ 2092325 h 6372225"/>
              <a:gd name="connsiteX155" fmla="*/ 2543175 w 2819400"/>
              <a:gd name="connsiteY155" fmla="*/ 2098675 h 6372225"/>
              <a:gd name="connsiteX156" fmla="*/ 2559050 w 2819400"/>
              <a:gd name="connsiteY156" fmla="*/ 2101850 h 6372225"/>
              <a:gd name="connsiteX157" fmla="*/ 2578100 w 2819400"/>
              <a:gd name="connsiteY157" fmla="*/ 2101850 h 6372225"/>
              <a:gd name="connsiteX158" fmla="*/ 2593975 w 2819400"/>
              <a:gd name="connsiteY158" fmla="*/ 2101850 h 6372225"/>
              <a:gd name="connsiteX159" fmla="*/ 2603500 w 2819400"/>
              <a:gd name="connsiteY159" fmla="*/ 2095500 h 6372225"/>
              <a:gd name="connsiteX160" fmla="*/ 2600325 w 2819400"/>
              <a:gd name="connsiteY160" fmla="*/ 2085975 h 6372225"/>
              <a:gd name="connsiteX161" fmla="*/ 2587625 w 2819400"/>
              <a:gd name="connsiteY161" fmla="*/ 2063750 h 6372225"/>
              <a:gd name="connsiteX162" fmla="*/ 2578100 w 2819400"/>
              <a:gd name="connsiteY162" fmla="*/ 2054225 h 6372225"/>
              <a:gd name="connsiteX163" fmla="*/ 2568575 w 2819400"/>
              <a:gd name="connsiteY163" fmla="*/ 2044700 h 6372225"/>
              <a:gd name="connsiteX164" fmla="*/ 2555875 w 2819400"/>
              <a:gd name="connsiteY164" fmla="*/ 2038350 h 6372225"/>
              <a:gd name="connsiteX165" fmla="*/ 2543175 w 2819400"/>
              <a:gd name="connsiteY165" fmla="*/ 2035175 h 6372225"/>
              <a:gd name="connsiteX166" fmla="*/ 2540000 w 2819400"/>
              <a:gd name="connsiteY166" fmla="*/ 2028825 h 6372225"/>
              <a:gd name="connsiteX167" fmla="*/ 2536825 w 2819400"/>
              <a:gd name="connsiteY167" fmla="*/ 2019300 h 6372225"/>
              <a:gd name="connsiteX168" fmla="*/ 2536825 w 2819400"/>
              <a:gd name="connsiteY168" fmla="*/ 2012950 h 6372225"/>
              <a:gd name="connsiteX169" fmla="*/ 2540000 w 2819400"/>
              <a:gd name="connsiteY169" fmla="*/ 2006600 h 6372225"/>
              <a:gd name="connsiteX170" fmla="*/ 2549525 w 2819400"/>
              <a:gd name="connsiteY170" fmla="*/ 2003425 h 6372225"/>
              <a:gd name="connsiteX171" fmla="*/ 2571750 w 2819400"/>
              <a:gd name="connsiteY171" fmla="*/ 2006600 h 6372225"/>
              <a:gd name="connsiteX172" fmla="*/ 2600325 w 2819400"/>
              <a:gd name="connsiteY172" fmla="*/ 2016125 h 6372225"/>
              <a:gd name="connsiteX173" fmla="*/ 2603500 w 2819400"/>
              <a:gd name="connsiteY173" fmla="*/ 2003425 h 6372225"/>
              <a:gd name="connsiteX174" fmla="*/ 2603500 w 2819400"/>
              <a:gd name="connsiteY174" fmla="*/ 1987550 h 6372225"/>
              <a:gd name="connsiteX175" fmla="*/ 2600325 w 2819400"/>
              <a:gd name="connsiteY175" fmla="*/ 1971675 h 6372225"/>
              <a:gd name="connsiteX176" fmla="*/ 2590800 w 2819400"/>
              <a:gd name="connsiteY176" fmla="*/ 1955800 h 6372225"/>
              <a:gd name="connsiteX177" fmla="*/ 2584450 w 2819400"/>
              <a:gd name="connsiteY177" fmla="*/ 1946275 h 6372225"/>
              <a:gd name="connsiteX178" fmla="*/ 2578100 w 2819400"/>
              <a:gd name="connsiteY178" fmla="*/ 1939925 h 6372225"/>
              <a:gd name="connsiteX179" fmla="*/ 2565400 w 2819400"/>
              <a:gd name="connsiteY179" fmla="*/ 1936750 h 6372225"/>
              <a:gd name="connsiteX180" fmla="*/ 2552700 w 2819400"/>
              <a:gd name="connsiteY180" fmla="*/ 1933575 h 6372225"/>
              <a:gd name="connsiteX181" fmla="*/ 2536825 w 2819400"/>
              <a:gd name="connsiteY181" fmla="*/ 1930400 h 6372225"/>
              <a:gd name="connsiteX182" fmla="*/ 2517775 w 2819400"/>
              <a:gd name="connsiteY182" fmla="*/ 1930400 h 6372225"/>
              <a:gd name="connsiteX183" fmla="*/ 2508250 w 2819400"/>
              <a:gd name="connsiteY183" fmla="*/ 1930400 h 6372225"/>
              <a:gd name="connsiteX184" fmla="*/ 2486025 w 2819400"/>
              <a:gd name="connsiteY184" fmla="*/ 1936750 h 6372225"/>
              <a:gd name="connsiteX185" fmla="*/ 2473325 w 2819400"/>
              <a:gd name="connsiteY185" fmla="*/ 1943100 h 6372225"/>
              <a:gd name="connsiteX186" fmla="*/ 2460625 w 2819400"/>
              <a:gd name="connsiteY186" fmla="*/ 1949450 h 6372225"/>
              <a:gd name="connsiteX187" fmla="*/ 2447925 w 2819400"/>
              <a:gd name="connsiteY187" fmla="*/ 1955800 h 6372225"/>
              <a:gd name="connsiteX188" fmla="*/ 2438400 w 2819400"/>
              <a:gd name="connsiteY188" fmla="*/ 1968500 h 6372225"/>
              <a:gd name="connsiteX189" fmla="*/ 2416175 w 2819400"/>
              <a:gd name="connsiteY189" fmla="*/ 1984375 h 6372225"/>
              <a:gd name="connsiteX190" fmla="*/ 2390775 w 2819400"/>
              <a:gd name="connsiteY190" fmla="*/ 2000250 h 6372225"/>
              <a:gd name="connsiteX191" fmla="*/ 2365375 w 2819400"/>
              <a:gd name="connsiteY191" fmla="*/ 2016125 h 6372225"/>
              <a:gd name="connsiteX192" fmla="*/ 2339975 w 2819400"/>
              <a:gd name="connsiteY192" fmla="*/ 2022475 h 6372225"/>
              <a:gd name="connsiteX193" fmla="*/ 2327275 w 2819400"/>
              <a:gd name="connsiteY193" fmla="*/ 2022475 h 6372225"/>
              <a:gd name="connsiteX194" fmla="*/ 2320925 w 2819400"/>
              <a:gd name="connsiteY194" fmla="*/ 2019300 h 6372225"/>
              <a:gd name="connsiteX195" fmla="*/ 2314575 w 2819400"/>
              <a:gd name="connsiteY195" fmla="*/ 2016125 h 6372225"/>
              <a:gd name="connsiteX196" fmla="*/ 2311400 w 2819400"/>
              <a:gd name="connsiteY196" fmla="*/ 2003425 h 6372225"/>
              <a:gd name="connsiteX197" fmla="*/ 2311400 w 2819400"/>
              <a:gd name="connsiteY197" fmla="*/ 1987550 h 6372225"/>
              <a:gd name="connsiteX198" fmla="*/ 2314575 w 2819400"/>
              <a:gd name="connsiteY198" fmla="*/ 1968500 h 6372225"/>
              <a:gd name="connsiteX199" fmla="*/ 2339975 w 2819400"/>
              <a:gd name="connsiteY199" fmla="*/ 1949450 h 6372225"/>
              <a:gd name="connsiteX200" fmla="*/ 2365375 w 2819400"/>
              <a:gd name="connsiteY200" fmla="*/ 1933575 h 6372225"/>
              <a:gd name="connsiteX201" fmla="*/ 2390775 w 2819400"/>
              <a:gd name="connsiteY201" fmla="*/ 1920875 h 6372225"/>
              <a:gd name="connsiteX202" fmla="*/ 2403475 w 2819400"/>
              <a:gd name="connsiteY202" fmla="*/ 1911350 h 6372225"/>
              <a:gd name="connsiteX203" fmla="*/ 2413000 w 2819400"/>
              <a:gd name="connsiteY203" fmla="*/ 1905000 h 6372225"/>
              <a:gd name="connsiteX204" fmla="*/ 2432050 w 2819400"/>
              <a:gd name="connsiteY204" fmla="*/ 1882775 h 6372225"/>
              <a:gd name="connsiteX205" fmla="*/ 2447925 w 2819400"/>
              <a:gd name="connsiteY205" fmla="*/ 1860550 h 6372225"/>
              <a:gd name="connsiteX206" fmla="*/ 2460625 w 2819400"/>
              <a:gd name="connsiteY206" fmla="*/ 1835150 h 6372225"/>
              <a:gd name="connsiteX207" fmla="*/ 2498725 w 2819400"/>
              <a:gd name="connsiteY207" fmla="*/ 1768475 h 6372225"/>
              <a:gd name="connsiteX208" fmla="*/ 2524125 w 2819400"/>
              <a:gd name="connsiteY208" fmla="*/ 1730375 h 6372225"/>
              <a:gd name="connsiteX209" fmla="*/ 2536825 w 2819400"/>
              <a:gd name="connsiteY209" fmla="*/ 1714500 h 6372225"/>
              <a:gd name="connsiteX210" fmla="*/ 2552700 w 2819400"/>
              <a:gd name="connsiteY210" fmla="*/ 1701800 h 6372225"/>
              <a:gd name="connsiteX211" fmla="*/ 2565400 w 2819400"/>
              <a:gd name="connsiteY211" fmla="*/ 1689100 h 6372225"/>
              <a:gd name="connsiteX212" fmla="*/ 2574925 w 2819400"/>
              <a:gd name="connsiteY212" fmla="*/ 1676400 h 6372225"/>
              <a:gd name="connsiteX213" fmla="*/ 2584450 w 2819400"/>
              <a:gd name="connsiteY213" fmla="*/ 1660525 h 6372225"/>
              <a:gd name="connsiteX214" fmla="*/ 2587625 w 2819400"/>
              <a:gd name="connsiteY214" fmla="*/ 1647825 h 6372225"/>
              <a:gd name="connsiteX215" fmla="*/ 2590800 w 2819400"/>
              <a:gd name="connsiteY215" fmla="*/ 1631950 h 6372225"/>
              <a:gd name="connsiteX216" fmla="*/ 2590800 w 2819400"/>
              <a:gd name="connsiteY216" fmla="*/ 1612900 h 6372225"/>
              <a:gd name="connsiteX217" fmla="*/ 2584450 w 2819400"/>
              <a:gd name="connsiteY217" fmla="*/ 1581150 h 6372225"/>
              <a:gd name="connsiteX218" fmla="*/ 2565400 w 2819400"/>
              <a:gd name="connsiteY218" fmla="*/ 1495425 h 6372225"/>
              <a:gd name="connsiteX219" fmla="*/ 2527300 w 2819400"/>
              <a:gd name="connsiteY219" fmla="*/ 1346200 h 6372225"/>
              <a:gd name="connsiteX220" fmla="*/ 2489200 w 2819400"/>
              <a:gd name="connsiteY220" fmla="*/ 1200150 h 6372225"/>
              <a:gd name="connsiteX221" fmla="*/ 2473325 w 2819400"/>
              <a:gd name="connsiteY221" fmla="*/ 1146175 h 6372225"/>
              <a:gd name="connsiteX222" fmla="*/ 2470150 w 2819400"/>
              <a:gd name="connsiteY222" fmla="*/ 1117600 h 6372225"/>
              <a:gd name="connsiteX223" fmla="*/ 2311400 w 2819400"/>
              <a:gd name="connsiteY223" fmla="*/ 1276350 h 6372225"/>
              <a:gd name="connsiteX224" fmla="*/ 2301875 w 2819400"/>
              <a:gd name="connsiteY224" fmla="*/ 1292225 h 6372225"/>
              <a:gd name="connsiteX225" fmla="*/ 2286000 w 2819400"/>
              <a:gd name="connsiteY225" fmla="*/ 1330325 h 6372225"/>
              <a:gd name="connsiteX226" fmla="*/ 2241550 w 2819400"/>
              <a:gd name="connsiteY226" fmla="*/ 1447800 h 6372225"/>
              <a:gd name="connsiteX227" fmla="*/ 2216150 w 2819400"/>
              <a:gd name="connsiteY227" fmla="*/ 1511300 h 6372225"/>
              <a:gd name="connsiteX228" fmla="*/ 2190750 w 2819400"/>
              <a:gd name="connsiteY228" fmla="*/ 1568450 h 6372225"/>
              <a:gd name="connsiteX229" fmla="*/ 2168525 w 2819400"/>
              <a:gd name="connsiteY229" fmla="*/ 1612900 h 6372225"/>
              <a:gd name="connsiteX230" fmla="*/ 2159000 w 2819400"/>
              <a:gd name="connsiteY230" fmla="*/ 1628775 h 6372225"/>
              <a:gd name="connsiteX231" fmla="*/ 2149475 w 2819400"/>
              <a:gd name="connsiteY231" fmla="*/ 1638300 h 6372225"/>
              <a:gd name="connsiteX232" fmla="*/ 2124075 w 2819400"/>
              <a:gd name="connsiteY232" fmla="*/ 1730375 h 6372225"/>
              <a:gd name="connsiteX233" fmla="*/ 2105025 w 2819400"/>
              <a:gd name="connsiteY233" fmla="*/ 1800225 h 6372225"/>
              <a:gd name="connsiteX234" fmla="*/ 2101850 w 2819400"/>
              <a:gd name="connsiteY234" fmla="*/ 1825625 h 6372225"/>
              <a:gd name="connsiteX235" fmla="*/ 2098675 w 2819400"/>
              <a:gd name="connsiteY235" fmla="*/ 1841500 h 6372225"/>
              <a:gd name="connsiteX236" fmla="*/ 2114550 w 2819400"/>
              <a:gd name="connsiteY236" fmla="*/ 1943100 h 6372225"/>
              <a:gd name="connsiteX237" fmla="*/ 2124075 w 2819400"/>
              <a:gd name="connsiteY237" fmla="*/ 2009775 h 6372225"/>
              <a:gd name="connsiteX238" fmla="*/ 2124075 w 2819400"/>
              <a:gd name="connsiteY238" fmla="*/ 2035175 h 6372225"/>
              <a:gd name="connsiteX239" fmla="*/ 2124075 w 2819400"/>
              <a:gd name="connsiteY239" fmla="*/ 2051050 h 6372225"/>
              <a:gd name="connsiteX240" fmla="*/ 2124075 w 2819400"/>
              <a:gd name="connsiteY240" fmla="*/ 2057400 h 6372225"/>
              <a:gd name="connsiteX241" fmla="*/ 2127250 w 2819400"/>
              <a:gd name="connsiteY241" fmla="*/ 2066925 h 6372225"/>
              <a:gd name="connsiteX242" fmla="*/ 2139950 w 2819400"/>
              <a:gd name="connsiteY242" fmla="*/ 2095500 h 6372225"/>
              <a:gd name="connsiteX243" fmla="*/ 2181225 w 2819400"/>
              <a:gd name="connsiteY243" fmla="*/ 2171700 h 6372225"/>
              <a:gd name="connsiteX244" fmla="*/ 2200275 w 2819400"/>
              <a:gd name="connsiteY244" fmla="*/ 2219325 h 6372225"/>
              <a:gd name="connsiteX245" fmla="*/ 2219325 w 2819400"/>
              <a:gd name="connsiteY245" fmla="*/ 2266950 h 6372225"/>
              <a:gd name="connsiteX246" fmla="*/ 2222500 w 2819400"/>
              <a:gd name="connsiteY246" fmla="*/ 2295525 h 6372225"/>
              <a:gd name="connsiteX247" fmla="*/ 2225675 w 2819400"/>
              <a:gd name="connsiteY247" fmla="*/ 2320925 h 6372225"/>
              <a:gd name="connsiteX248" fmla="*/ 2228850 w 2819400"/>
              <a:gd name="connsiteY248" fmla="*/ 2346325 h 6372225"/>
              <a:gd name="connsiteX249" fmla="*/ 2225675 w 2819400"/>
              <a:gd name="connsiteY249" fmla="*/ 2371725 h 6372225"/>
              <a:gd name="connsiteX250" fmla="*/ 2228850 w 2819400"/>
              <a:gd name="connsiteY250" fmla="*/ 2384425 h 6372225"/>
              <a:gd name="connsiteX251" fmla="*/ 2241550 w 2819400"/>
              <a:gd name="connsiteY251" fmla="*/ 2416175 h 6372225"/>
              <a:gd name="connsiteX252" fmla="*/ 2247900 w 2819400"/>
              <a:gd name="connsiteY252" fmla="*/ 2438400 h 6372225"/>
              <a:gd name="connsiteX253" fmla="*/ 2251075 w 2819400"/>
              <a:gd name="connsiteY253" fmla="*/ 2460625 h 6372225"/>
              <a:gd name="connsiteX254" fmla="*/ 2251075 w 2819400"/>
              <a:gd name="connsiteY254" fmla="*/ 2486025 h 6372225"/>
              <a:gd name="connsiteX255" fmla="*/ 2247900 w 2819400"/>
              <a:gd name="connsiteY255" fmla="*/ 2511425 h 6372225"/>
              <a:gd name="connsiteX256" fmla="*/ 2241550 w 2819400"/>
              <a:gd name="connsiteY256" fmla="*/ 2533650 h 6372225"/>
              <a:gd name="connsiteX257" fmla="*/ 2241550 w 2819400"/>
              <a:gd name="connsiteY257" fmla="*/ 2549525 h 6372225"/>
              <a:gd name="connsiteX258" fmla="*/ 2244725 w 2819400"/>
              <a:gd name="connsiteY258" fmla="*/ 2565400 h 6372225"/>
              <a:gd name="connsiteX259" fmla="*/ 2247900 w 2819400"/>
              <a:gd name="connsiteY259" fmla="*/ 2574925 h 6372225"/>
              <a:gd name="connsiteX260" fmla="*/ 2257425 w 2819400"/>
              <a:gd name="connsiteY260" fmla="*/ 2590800 h 6372225"/>
              <a:gd name="connsiteX261" fmla="*/ 2260600 w 2819400"/>
              <a:gd name="connsiteY261" fmla="*/ 2600325 h 6372225"/>
              <a:gd name="connsiteX262" fmla="*/ 2260600 w 2819400"/>
              <a:gd name="connsiteY262" fmla="*/ 2609850 h 6372225"/>
              <a:gd name="connsiteX263" fmla="*/ 2260600 w 2819400"/>
              <a:gd name="connsiteY263" fmla="*/ 2724150 h 6372225"/>
              <a:gd name="connsiteX264" fmla="*/ 2257425 w 2819400"/>
              <a:gd name="connsiteY264" fmla="*/ 2781300 h 6372225"/>
              <a:gd name="connsiteX265" fmla="*/ 2251075 w 2819400"/>
              <a:gd name="connsiteY265" fmla="*/ 2813050 h 6372225"/>
              <a:gd name="connsiteX266" fmla="*/ 2247900 w 2819400"/>
              <a:gd name="connsiteY266" fmla="*/ 2838450 h 6372225"/>
              <a:gd name="connsiteX267" fmla="*/ 2244725 w 2819400"/>
              <a:gd name="connsiteY267" fmla="*/ 2847975 h 6372225"/>
              <a:gd name="connsiteX268" fmla="*/ 2244725 w 2819400"/>
              <a:gd name="connsiteY268" fmla="*/ 2863850 h 6372225"/>
              <a:gd name="connsiteX269" fmla="*/ 2251075 w 2819400"/>
              <a:gd name="connsiteY269" fmla="*/ 2892425 h 6372225"/>
              <a:gd name="connsiteX270" fmla="*/ 2251075 w 2819400"/>
              <a:gd name="connsiteY270" fmla="*/ 2908300 h 6372225"/>
              <a:gd name="connsiteX271" fmla="*/ 2251075 w 2819400"/>
              <a:gd name="connsiteY271" fmla="*/ 2921000 h 6372225"/>
              <a:gd name="connsiteX272" fmla="*/ 2247900 w 2819400"/>
              <a:gd name="connsiteY272" fmla="*/ 2936875 h 6372225"/>
              <a:gd name="connsiteX273" fmla="*/ 2238375 w 2819400"/>
              <a:gd name="connsiteY273" fmla="*/ 2946400 h 6372225"/>
              <a:gd name="connsiteX274" fmla="*/ 2228850 w 2819400"/>
              <a:gd name="connsiteY274" fmla="*/ 2955925 h 6372225"/>
              <a:gd name="connsiteX275" fmla="*/ 2222500 w 2819400"/>
              <a:gd name="connsiteY275" fmla="*/ 2962275 h 6372225"/>
              <a:gd name="connsiteX276" fmla="*/ 2209800 w 2819400"/>
              <a:gd name="connsiteY276" fmla="*/ 2962275 h 6372225"/>
              <a:gd name="connsiteX277" fmla="*/ 2206625 w 2819400"/>
              <a:gd name="connsiteY277" fmla="*/ 2962275 h 6372225"/>
              <a:gd name="connsiteX278" fmla="*/ 2206625 w 2819400"/>
              <a:gd name="connsiteY278" fmla="*/ 2965450 h 6372225"/>
              <a:gd name="connsiteX279" fmla="*/ 2212975 w 2819400"/>
              <a:gd name="connsiteY279" fmla="*/ 2978150 h 6372225"/>
              <a:gd name="connsiteX280" fmla="*/ 2222500 w 2819400"/>
              <a:gd name="connsiteY280" fmla="*/ 2997200 h 6372225"/>
              <a:gd name="connsiteX281" fmla="*/ 2228850 w 2819400"/>
              <a:gd name="connsiteY281" fmla="*/ 3013075 h 6372225"/>
              <a:gd name="connsiteX282" fmla="*/ 2225675 w 2819400"/>
              <a:gd name="connsiteY282" fmla="*/ 3025775 h 6372225"/>
              <a:gd name="connsiteX283" fmla="*/ 2219325 w 2819400"/>
              <a:gd name="connsiteY283" fmla="*/ 3035300 h 6372225"/>
              <a:gd name="connsiteX284" fmla="*/ 2216150 w 2819400"/>
              <a:gd name="connsiteY284" fmla="*/ 3054350 h 6372225"/>
              <a:gd name="connsiteX285" fmla="*/ 2206625 w 2819400"/>
              <a:gd name="connsiteY285" fmla="*/ 3105150 h 6372225"/>
              <a:gd name="connsiteX286" fmla="*/ 2193925 w 2819400"/>
              <a:gd name="connsiteY286" fmla="*/ 3181350 h 6372225"/>
              <a:gd name="connsiteX287" fmla="*/ 2178050 w 2819400"/>
              <a:gd name="connsiteY287" fmla="*/ 3273425 h 6372225"/>
              <a:gd name="connsiteX288" fmla="*/ 2152650 w 2819400"/>
              <a:gd name="connsiteY288" fmla="*/ 3378200 h 6372225"/>
              <a:gd name="connsiteX289" fmla="*/ 2120900 w 2819400"/>
              <a:gd name="connsiteY289" fmla="*/ 3489325 h 6372225"/>
              <a:gd name="connsiteX290" fmla="*/ 2101850 w 2819400"/>
              <a:gd name="connsiteY290" fmla="*/ 3546475 h 6372225"/>
              <a:gd name="connsiteX291" fmla="*/ 2082800 w 2819400"/>
              <a:gd name="connsiteY291" fmla="*/ 3600450 h 6372225"/>
              <a:gd name="connsiteX292" fmla="*/ 2057400 w 2819400"/>
              <a:gd name="connsiteY292" fmla="*/ 3654425 h 6372225"/>
              <a:gd name="connsiteX293" fmla="*/ 2032000 w 2819400"/>
              <a:gd name="connsiteY293" fmla="*/ 3708400 h 6372225"/>
              <a:gd name="connsiteX294" fmla="*/ 1987550 w 2819400"/>
              <a:gd name="connsiteY294" fmla="*/ 3797300 h 6372225"/>
              <a:gd name="connsiteX295" fmla="*/ 1958975 w 2819400"/>
              <a:gd name="connsiteY295" fmla="*/ 3863975 h 6372225"/>
              <a:gd name="connsiteX296" fmla="*/ 1943100 w 2819400"/>
              <a:gd name="connsiteY296" fmla="*/ 3911600 h 6372225"/>
              <a:gd name="connsiteX297" fmla="*/ 1936750 w 2819400"/>
              <a:gd name="connsiteY297" fmla="*/ 3943350 h 6372225"/>
              <a:gd name="connsiteX298" fmla="*/ 1939925 w 2819400"/>
              <a:gd name="connsiteY298" fmla="*/ 3968750 h 6372225"/>
              <a:gd name="connsiteX299" fmla="*/ 1946275 w 2819400"/>
              <a:gd name="connsiteY299" fmla="*/ 3990975 h 6372225"/>
              <a:gd name="connsiteX300" fmla="*/ 1949450 w 2819400"/>
              <a:gd name="connsiteY300" fmla="*/ 4013200 h 6372225"/>
              <a:gd name="connsiteX301" fmla="*/ 1952625 w 2819400"/>
              <a:gd name="connsiteY301" fmla="*/ 4038600 h 6372225"/>
              <a:gd name="connsiteX302" fmla="*/ 1952625 w 2819400"/>
              <a:gd name="connsiteY302" fmla="*/ 4105275 h 6372225"/>
              <a:gd name="connsiteX303" fmla="*/ 1949450 w 2819400"/>
              <a:gd name="connsiteY303" fmla="*/ 4162425 h 6372225"/>
              <a:gd name="connsiteX304" fmla="*/ 1946275 w 2819400"/>
              <a:gd name="connsiteY304" fmla="*/ 4219575 h 6372225"/>
              <a:gd name="connsiteX305" fmla="*/ 1949450 w 2819400"/>
              <a:gd name="connsiteY305" fmla="*/ 4225925 h 6372225"/>
              <a:gd name="connsiteX306" fmla="*/ 1955800 w 2819400"/>
              <a:gd name="connsiteY306" fmla="*/ 4248150 h 6372225"/>
              <a:gd name="connsiteX307" fmla="*/ 1965325 w 2819400"/>
              <a:gd name="connsiteY307" fmla="*/ 4289425 h 6372225"/>
              <a:gd name="connsiteX308" fmla="*/ 1971675 w 2819400"/>
              <a:gd name="connsiteY308" fmla="*/ 4352925 h 6372225"/>
              <a:gd name="connsiteX309" fmla="*/ 1974850 w 2819400"/>
              <a:gd name="connsiteY309" fmla="*/ 4391025 h 6372225"/>
              <a:gd name="connsiteX310" fmla="*/ 1971675 w 2819400"/>
              <a:gd name="connsiteY310" fmla="*/ 4438650 h 6372225"/>
              <a:gd name="connsiteX311" fmla="*/ 1971675 w 2819400"/>
              <a:gd name="connsiteY311" fmla="*/ 4492625 h 6372225"/>
              <a:gd name="connsiteX312" fmla="*/ 1965325 w 2819400"/>
              <a:gd name="connsiteY312" fmla="*/ 4552950 h 6372225"/>
              <a:gd name="connsiteX313" fmla="*/ 1955800 w 2819400"/>
              <a:gd name="connsiteY313" fmla="*/ 4622800 h 6372225"/>
              <a:gd name="connsiteX314" fmla="*/ 1943100 w 2819400"/>
              <a:gd name="connsiteY314" fmla="*/ 4699000 h 6372225"/>
              <a:gd name="connsiteX315" fmla="*/ 1927225 w 2819400"/>
              <a:gd name="connsiteY315" fmla="*/ 4784725 h 6372225"/>
              <a:gd name="connsiteX316" fmla="*/ 1905000 w 2819400"/>
              <a:gd name="connsiteY316" fmla="*/ 4879975 h 6372225"/>
              <a:gd name="connsiteX317" fmla="*/ 1879600 w 2819400"/>
              <a:gd name="connsiteY317" fmla="*/ 4984750 h 6372225"/>
              <a:gd name="connsiteX318" fmla="*/ 1851025 w 2819400"/>
              <a:gd name="connsiteY318" fmla="*/ 5095875 h 6372225"/>
              <a:gd name="connsiteX319" fmla="*/ 1812925 w 2819400"/>
              <a:gd name="connsiteY319" fmla="*/ 5216525 h 6372225"/>
              <a:gd name="connsiteX320" fmla="*/ 1771650 w 2819400"/>
              <a:gd name="connsiteY320" fmla="*/ 5349875 h 6372225"/>
              <a:gd name="connsiteX321" fmla="*/ 1755775 w 2819400"/>
              <a:gd name="connsiteY321" fmla="*/ 5394325 h 6372225"/>
              <a:gd name="connsiteX322" fmla="*/ 1736725 w 2819400"/>
              <a:gd name="connsiteY322" fmla="*/ 5441950 h 6372225"/>
              <a:gd name="connsiteX323" fmla="*/ 1720850 w 2819400"/>
              <a:gd name="connsiteY323" fmla="*/ 5499100 h 6372225"/>
              <a:gd name="connsiteX324" fmla="*/ 1704975 w 2819400"/>
              <a:gd name="connsiteY324" fmla="*/ 5562600 h 6372225"/>
              <a:gd name="connsiteX325" fmla="*/ 1695450 w 2819400"/>
              <a:gd name="connsiteY325" fmla="*/ 5626100 h 6372225"/>
              <a:gd name="connsiteX326" fmla="*/ 1692275 w 2819400"/>
              <a:gd name="connsiteY326" fmla="*/ 5657850 h 6372225"/>
              <a:gd name="connsiteX327" fmla="*/ 1692275 w 2819400"/>
              <a:gd name="connsiteY327" fmla="*/ 5686425 h 6372225"/>
              <a:gd name="connsiteX328" fmla="*/ 1698625 w 2819400"/>
              <a:gd name="connsiteY328" fmla="*/ 5715000 h 6372225"/>
              <a:gd name="connsiteX329" fmla="*/ 1704975 w 2819400"/>
              <a:gd name="connsiteY329" fmla="*/ 5737225 h 6372225"/>
              <a:gd name="connsiteX330" fmla="*/ 1714500 w 2819400"/>
              <a:gd name="connsiteY330" fmla="*/ 5883275 h 6372225"/>
              <a:gd name="connsiteX331" fmla="*/ 1727200 w 2819400"/>
              <a:gd name="connsiteY331" fmla="*/ 6086475 h 6372225"/>
              <a:gd name="connsiteX332" fmla="*/ 1736725 w 2819400"/>
              <a:gd name="connsiteY332" fmla="*/ 6149975 h 6372225"/>
              <a:gd name="connsiteX333" fmla="*/ 1743075 w 2819400"/>
              <a:gd name="connsiteY333" fmla="*/ 6184900 h 6372225"/>
              <a:gd name="connsiteX334" fmla="*/ 1746250 w 2819400"/>
              <a:gd name="connsiteY334" fmla="*/ 6219825 h 6372225"/>
              <a:gd name="connsiteX335" fmla="*/ 1743075 w 2819400"/>
              <a:gd name="connsiteY335" fmla="*/ 6251575 h 6372225"/>
              <a:gd name="connsiteX336" fmla="*/ 1736725 w 2819400"/>
              <a:gd name="connsiteY336" fmla="*/ 6286500 h 6372225"/>
              <a:gd name="connsiteX337" fmla="*/ 1730375 w 2819400"/>
              <a:gd name="connsiteY337" fmla="*/ 6302375 h 6372225"/>
              <a:gd name="connsiteX338" fmla="*/ 1724025 w 2819400"/>
              <a:gd name="connsiteY338" fmla="*/ 6315075 h 6372225"/>
              <a:gd name="connsiteX339" fmla="*/ 1714500 w 2819400"/>
              <a:gd name="connsiteY339" fmla="*/ 6327775 h 6372225"/>
              <a:gd name="connsiteX340" fmla="*/ 1701800 w 2819400"/>
              <a:gd name="connsiteY340" fmla="*/ 6340475 h 6372225"/>
              <a:gd name="connsiteX341" fmla="*/ 1622425 w 2819400"/>
              <a:gd name="connsiteY341" fmla="*/ 6353175 h 6372225"/>
              <a:gd name="connsiteX342" fmla="*/ 1539875 w 2819400"/>
              <a:gd name="connsiteY342" fmla="*/ 6365875 h 6372225"/>
              <a:gd name="connsiteX343" fmla="*/ 1447800 w 2819400"/>
              <a:gd name="connsiteY343" fmla="*/ 6372225 h 6372225"/>
              <a:gd name="connsiteX344" fmla="*/ 1400175 w 2819400"/>
              <a:gd name="connsiteY344" fmla="*/ 6372225 h 6372225"/>
              <a:gd name="connsiteX345" fmla="*/ 1355725 w 2819400"/>
              <a:gd name="connsiteY345" fmla="*/ 6372225 h 6372225"/>
              <a:gd name="connsiteX346" fmla="*/ 1314450 w 2819400"/>
              <a:gd name="connsiteY346" fmla="*/ 6369050 h 6372225"/>
              <a:gd name="connsiteX347" fmla="*/ 1276350 w 2819400"/>
              <a:gd name="connsiteY347" fmla="*/ 6359525 h 6372225"/>
              <a:gd name="connsiteX348" fmla="*/ 1244600 w 2819400"/>
              <a:gd name="connsiteY348" fmla="*/ 6350000 h 6372225"/>
              <a:gd name="connsiteX349" fmla="*/ 1231900 w 2819400"/>
              <a:gd name="connsiteY349" fmla="*/ 6343650 h 6372225"/>
              <a:gd name="connsiteX350" fmla="*/ 1222375 w 2819400"/>
              <a:gd name="connsiteY350" fmla="*/ 6334125 h 6372225"/>
              <a:gd name="connsiteX351" fmla="*/ 1212850 w 2819400"/>
              <a:gd name="connsiteY351" fmla="*/ 6324600 h 6372225"/>
              <a:gd name="connsiteX352" fmla="*/ 1206500 w 2819400"/>
              <a:gd name="connsiteY352" fmla="*/ 6315075 h 6372225"/>
              <a:gd name="connsiteX353" fmla="*/ 1203325 w 2819400"/>
              <a:gd name="connsiteY353" fmla="*/ 6302375 h 6372225"/>
              <a:gd name="connsiteX354" fmla="*/ 1203325 w 2819400"/>
              <a:gd name="connsiteY354" fmla="*/ 6289675 h 6372225"/>
              <a:gd name="connsiteX355" fmla="*/ 1209675 w 2819400"/>
              <a:gd name="connsiteY355" fmla="*/ 6257925 h 6372225"/>
              <a:gd name="connsiteX356" fmla="*/ 1216025 w 2819400"/>
              <a:gd name="connsiteY356" fmla="*/ 6226175 h 6372225"/>
              <a:gd name="connsiteX357" fmla="*/ 1225550 w 2819400"/>
              <a:gd name="connsiteY357" fmla="*/ 6184900 h 6372225"/>
              <a:gd name="connsiteX358" fmla="*/ 1241425 w 2819400"/>
              <a:gd name="connsiteY358" fmla="*/ 6143625 h 6372225"/>
              <a:gd name="connsiteX359" fmla="*/ 1257300 w 2819400"/>
              <a:gd name="connsiteY359" fmla="*/ 6102350 h 6372225"/>
              <a:gd name="connsiteX360" fmla="*/ 1279525 w 2819400"/>
              <a:gd name="connsiteY360" fmla="*/ 6064250 h 6372225"/>
              <a:gd name="connsiteX361" fmla="*/ 1292225 w 2819400"/>
              <a:gd name="connsiteY361" fmla="*/ 6048375 h 6372225"/>
              <a:gd name="connsiteX362" fmla="*/ 1304925 w 2819400"/>
              <a:gd name="connsiteY362" fmla="*/ 6035675 h 6372225"/>
              <a:gd name="connsiteX363" fmla="*/ 1327150 w 2819400"/>
              <a:gd name="connsiteY363" fmla="*/ 5956300 h 6372225"/>
              <a:gd name="connsiteX364" fmla="*/ 1346200 w 2819400"/>
              <a:gd name="connsiteY364" fmla="*/ 5889625 h 6372225"/>
              <a:gd name="connsiteX365" fmla="*/ 1358900 w 2819400"/>
              <a:gd name="connsiteY365" fmla="*/ 5826125 h 6372225"/>
              <a:gd name="connsiteX366" fmla="*/ 1365250 w 2819400"/>
              <a:gd name="connsiteY366" fmla="*/ 5775325 h 6372225"/>
              <a:gd name="connsiteX367" fmla="*/ 1377950 w 2819400"/>
              <a:gd name="connsiteY367" fmla="*/ 5727700 h 6372225"/>
              <a:gd name="connsiteX368" fmla="*/ 1384300 w 2819400"/>
              <a:gd name="connsiteY368" fmla="*/ 5702300 h 6372225"/>
              <a:gd name="connsiteX369" fmla="*/ 1397000 w 2819400"/>
              <a:gd name="connsiteY369" fmla="*/ 5680075 h 6372225"/>
              <a:gd name="connsiteX370" fmla="*/ 1409700 w 2819400"/>
              <a:gd name="connsiteY370" fmla="*/ 5657850 h 6372225"/>
              <a:gd name="connsiteX371" fmla="*/ 1425575 w 2819400"/>
              <a:gd name="connsiteY371" fmla="*/ 5632450 h 6372225"/>
              <a:gd name="connsiteX372" fmla="*/ 1435100 w 2819400"/>
              <a:gd name="connsiteY372" fmla="*/ 5619750 h 6372225"/>
              <a:gd name="connsiteX373" fmla="*/ 1441450 w 2819400"/>
              <a:gd name="connsiteY373" fmla="*/ 5600700 h 6372225"/>
              <a:gd name="connsiteX374" fmla="*/ 1457325 w 2819400"/>
              <a:gd name="connsiteY374" fmla="*/ 5553075 h 6372225"/>
              <a:gd name="connsiteX375" fmla="*/ 1466850 w 2819400"/>
              <a:gd name="connsiteY375" fmla="*/ 5495925 h 6372225"/>
              <a:gd name="connsiteX376" fmla="*/ 1476375 w 2819400"/>
              <a:gd name="connsiteY376" fmla="*/ 5432425 h 6372225"/>
              <a:gd name="connsiteX377" fmla="*/ 1489075 w 2819400"/>
              <a:gd name="connsiteY377" fmla="*/ 5305425 h 6372225"/>
              <a:gd name="connsiteX378" fmla="*/ 1498600 w 2819400"/>
              <a:gd name="connsiteY378" fmla="*/ 5210175 h 6372225"/>
              <a:gd name="connsiteX379" fmla="*/ 1498600 w 2819400"/>
              <a:gd name="connsiteY379" fmla="*/ 5153025 h 6372225"/>
              <a:gd name="connsiteX380" fmla="*/ 1495425 w 2819400"/>
              <a:gd name="connsiteY380" fmla="*/ 5054600 h 6372225"/>
              <a:gd name="connsiteX381" fmla="*/ 1495425 w 2819400"/>
              <a:gd name="connsiteY381" fmla="*/ 4924425 h 6372225"/>
              <a:gd name="connsiteX382" fmla="*/ 1495425 w 2819400"/>
              <a:gd name="connsiteY382" fmla="*/ 4781550 h 6372225"/>
              <a:gd name="connsiteX383" fmla="*/ 1498600 w 2819400"/>
              <a:gd name="connsiteY383" fmla="*/ 4632325 h 6372225"/>
              <a:gd name="connsiteX384" fmla="*/ 1501775 w 2819400"/>
              <a:gd name="connsiteY384" fmla="*/ 4562475 h 6372225"/>
              <a:gd name="connsiteX385" fmla="*/ 1504950 w 2819400"/>
              <a:gd name="connsiteY385" fmla="*/ 4495800 h 6372225"/>
              <a:gd name="connsiteX386" fmla="*/ 1514475 w 2819400"/>
              <a:gd name="connsiteY386" fmla="*/ 4432300 h 6372225"/>
              <a:gd name="connsiteX387" fmla="*/ 1524000 w 2819400"/>
              <a:gd name="connsiteY387" fmla="*/ 4378325 h 6372225"/>
              <a:gd name="connsiteX388" fmla="*/ 1536700 w 2819400"/>
              <a:gd name="connsiteY388" fmla="*/ 4330700 h 6372225"/>
              <a:gd name="connsiteX389" fmla="*/ 1549400 w 2819400"/>
              <a:gd name="connsiteY389" fmla="*/ 4295775 h 6372225"/>
              <a:gd name="connsiteX390" fmla="*/ 1549400 w 2819400"/>
              <a:gd name="connsiteY390" fmla="*/ 4279900 h 6372225"/>
              <a:gd name="connsiteX391" fmla="*/ 1546225 w 2819400"/>
              <a:gd name="connsiteY391" fmla="*/ 4238625 h 6372225"/>
              <a:gd name="connsiteX392" fmla="*/ 1539875 w 2819400"/>
              <a:gd name="connsiteY392" fmla="*/ 4184650 h 6372225"/>
              <a:gd name="connsiteX393" fmla="*/ 1533525 w 2819400"/>
              <a:gd name="connsiteY393" fmla="*/ 4156075 h 6372225"/>
              <a:gd name="connsiteX394" fmla="*/ 1524000 w 2819400"/>
              <a:gd name="connsiteY394" fmla="*/ 4130675 h 6372225"/>
              <a:gd name="connsiteX395" fmla="*/ 1511300 w 2819400"/>
              <a:gd name="connsiteY395" fmla="*/ 4060825 h 6372225"/>
              <a:gd name="connsiteX396" fmla="*/ 1501775 w 2819400"/>
              <a:gd name="connsiteY396" fmla="*/ 3994150 h 6372225"/>
              <a:gd name="connsiteX397" fmla="*/ 1498600 w 2819400"/>
              <a:gd name="connsiteY397" fmla="*/ 3959225 h 6372225"/>
              <a:gd name="connsiteX398" fmla="*/ 1498600 w 2819400"/>
              <a:gd name="connsiteY398" fmla="*/ 3924300 h 6372225"/>
              <a:gd name="connsiteX399" fmla="*/ 1498600 w 2819400"/>
              <a:gd name="connsiteY399" fmla="*/ 3902075 h 6372225"/>
              <a:gd name="connsiteX400" fmla="*/ 1501775 w 2819400"/>
              <a:gd name="connsiteY400" fmla="*/ 3879850 h 6372225"/>
              <a:gd name="connsiteX401" fmla="*/ 1508125 w 2819400"/>
              <a:gd name="connsiteY401" fmla="*/ 3860800 h 6372225"/>
              <a:gd name="connsiteX402" fmla="*/ 1517650 w 2819400"/>
              <a:gd name="connsiteY402" fmla="*/ 3844925 h 6372225"/>
              <a:gd name="connsiteX403" fmla="*/ 1504950 w 2819400"/>
              <a:gd name="connsiteY403" fmla="*/ 3784600 h 6372225"/>
              <a:gd name="connsiteX404" fmla="*/ 1479550 w 2819400"/>
              <a:gd name="connsiteY404" fmla="*/ 3654425 h 6372225"/>
              <a:gd name="connsiteX405" fmla="*/ 1466850 w 2819400"/>
              <a:gd name="connsiteY405" fmla="*/ 3578225 h 6372225"/>
              <a:gd name="connsiteX406" fmla="*/ 1454150 w 2819400"/>
              <a:gd name="connsiteY406" fmla="*/ 3511550 h 6372225"/>
              <a:gd name="connsiteX407" fmla="*/ 1450975 w 2819400"/>
              <a:gd name="connsiteY407" fmla="*/ 3454400 h 6372225"/>
              <a:gd name="connsiteX408" fmla="*/ 1450975 w 2819400"/>
              <a:gd name="connsiteY408" fmla="*/ 3432175 h 6372225"/>
              <a:gd name="connsiteX409" fmla="*/ 1450975 w 2819400"/>
              <a:gd name="connsiteY409" fmla="*/ 3419475 h 6372225"/>
              <a:gd name="connsiteX410" fmla="*/ 1447800 w 2819400"/>
              <a:gd name="connsiteY410" fmla="*/ 3381375 h 6372225"/>
              <a:gd name="connsiteX411" fmla="*/ 1444625 w 2819400"/>
              <a:gd name="connsiteY411" fmla="*/ 3352800 h 6372225"/>
              <a:gd name="connsiteX412" fmla="*/ 1444625 w 2819400"/>
              <a:gd name="connsiteY412" fmla="*/ 3330575 h 6372225"/>
              <a:gd name="connsiteX413" fmla="*/ 1444625 w 2819400"/>
              <a:gd name="connsiteY413" fmla="*/ 3321050 h 6372225"/>
              <a:gd name="connsiteX414" fmla="*/ 1441450 w 2819400"/>
              <a:gd name="connsiteY414" fmla="*/ 3305175 h 6372225"/>
              <a:gd name="connsiteX415" fmla="*/ 1438275 w 2819400"/>
              <a:gd name="connsiteY415" fmla="*/ 3286125 h 6372225"/>
              <a:gd name="connsiteX416" fmla="*/ 1428750 w 2819400"/>
              <a:gd name="connsiteY416" fmla="*/ 3270250 h 6372225"/>
              <a:gd name="connsiteX417" fmla="*/ 1419225 w 2819400"/>
              <a:gd name="connsiteY417" fmla="*/ 3254375 h 6372225"/>
              <a:gd name="connsiteX418" fmla="*/ 1409700 w 2819400"/>
              <a:gd name="connsiteY418" fmla="*/ 3244850 h 6372225"/>
              <a:gd name="connsiteX419" fmla="*/ 1403350 w 2819400"/>
              <a:gd name="connsiteY419" fmla="*/ 3241675 h 6372225"/>
              <a:gd name="connsiteX420" fmla="*/ 1393825 w 2819400"/>
              <a:gd name="connsiteY420" fmla="*/ 3241675 h 6372225"/>
              <a:gd name="connsiteX421" fmla="*/ 1387475 w 2819400"/>
              <a:gd name="connsiteY421" fmla="*/ 3244850 h 6372225"/>
              <a:gd name="connsiteX422" fmla="*/ 1381125 w 2819400"/>
              <a:gd name="connsiteY422" fmla="*/ 3248025 h 6372225"/>
              <a:gd name="connsiteX423" fmla="*/ 1374775 w 2819400"/>
              <a:gd name="connsiteY423" fmla="*/ 3257550 h 6372225"/>
              <a:gd name="connsiteX424" fmla="*/ 1368425 w 2819400"/>
              <a:gd name="connsiteY424" fmla="*/ 3267075 h 6372225"/>
              <a:gd name="connsiteX425" fmla="*/ 1355725 w 2819400"/>
              <a:gd name="connsiteY425" fmla="*/ 3298825 h 6372225"/>
              <a:gd name="connsiteX426" fmla="*/ 1346200 w 2819400"/>
              <a:gd name="connsiteY426" fmla="*/ 3336925 h 6372225"/>
              <a:gd name="connsiteX427" fmla="*/ 1336675 w 2819400"/>
              <a:gd name="connsiteY427" fmla="*/ 3375025 h 6372225"/>
              <a:gd name="connsiteX428" fmla="*/ 1327150 w 2819400"/>
              <a:gd name="connsiteY428" fmla="*/ 3454400 h 6372225"/>
              <a:gd name="connsiteX429" fmla="*/ 1317625 w 2819400"/>
              <a:gd name="connsiteY429" fmla="*/ 3505200 h 6372225"/>
              <a:gd name="connsiteX430" fmla="*/ 1317625 w 2819400"/>
              <a:gd name="connsiteY430" fmla="*/ 3511550 h 6372225"/>
              <a:gd name="connsiteX431" fmla="*/ 1301750 w 2819400"/>
              <a:gd name="connsiteY431" fmla="*/ 3568700 h 6372225"/>
              <a:gd name="connsiteX432" fmla="*/ 1273175 w 2819400"/>
              <a:gd name="connsiteY432" fmla="*/ 3676650 h 6372225"/>
              <a:gd name="connsiteX433" fmla="*/ 1254125 w 2819400"/>
              <a:gd name="connsiteY433" fmla="*/ 3736975 h 6372225"/>
              <a:gd name="connsiteX434" fmla="*/ 1238250 w 2819400"/>
              <a:gd name="connsiteY434" fmla="*/ 3787775 h 6372225"/>
              <a:gd name="connsiteX435" fmla="*/ 1219200 w 2819400"/>
              <a:gd name="connsiteY435" fmla="*/ 3829050 h 6372225"/>
              <a:gd name="connsiteX436" fmla="*/ 1212850 w 2819400"/>
              <a:gd name="connsiteY436" fmla="*/ 3841750 h 6372225"/>
              <a:gd name="connsiteX437" fmla="*/ 1203325 w 2819400"/>
              <a:gd name="connsiteY437" fmla="*/ 3848100 h 6372225"/>
              <a:gd name="connsiteX438" fmla="*/ 1158875 w 2819400"/>
              <a:gd name="connsiteY438" fmla="*/ 3937000 h 6372225"/>
              <a:gd name="connsiteX439" fmla="*/ 1123950 w 2819400"/>
              <a:gd name="connsiteY439" fmla="*/ 4000500 h 6372225"/>
              <a:gd name="connsiteX440" fmla="*/ 1108075 w 2819400"/>
              <a:gd name="connsiteY440" fmla="*/ 4029075 h 6372225"/>
              <a:gd name="connsiteX441" fmla="*/ 1098550 w 2819400"/>
              <a:gd name="connsiteY441" fmla="*/ 4044950 h 6372225"/>
              <a:gd name="connsiteX442" fmla="*/ 1098550 w 2819400"/>
              <a:gd name="connsiteY442" fmla="*/ 4057650 h 6372225"/>
              <a:gd name="connsiteX443" fmla="*/ 1095375 w 2819400"/>
              <a:gd name="connsiteY443" fmla="*/ 4089400 h 6372225"/>
              <a:gd name="connsiteX444" fmla="*/ 1098550 w 2819400"/>
              <a:gd name="connsiteY444" fmla="*/ 4137025 h 6372225"/>
              <a:gd name="connsiteX445" fmla="*/ 1104900 w 2819400"/>
              <a:gd name="connsiteY445" fmla="*/ 4165600 h 6372225"/>
              <a:gd name="connsiteX446" fmla="*/ 1108075 w 2819400"/>
              <a:gd name="connsiteY446" fmla="*/ 4194175 h 6372225"/>
              <a:gd name="connsiteX447" fmla="*/ 1111250 w 2819400"/>
              <a:gd name="connsiteY447" fmla="*/ 4210050 h 6372225"/>
              <a:gd name="connsiteX448" fmla="*/ 1114425 w 2819400"/>
              <a:gd name="connsiteY448" fmla="*/ 4229100 h 6372225"/>
              <a:gd name="connsiteX449" fmla="*/ 1111250 w 2819400"/>
              <a:gd name="connsiteY449" fmla="*/ 4276725 h 6372225"/>
              <a:gd name="connsiteX450" fmla="*/ 1101725 w 2819400"/>
              <a:gd name="connsiteY450" fmla="*/ 4333875 h 6372225"/>
              <a:gd name="connsiteX451" fmla="*/ 1089025 w 2819400"/>
              <a:gd name="connsiteY451" fmla="*/ 4394200 h 6372225"/>
              <a:gd name="connsiteX452" fmla="*/ 1076325 w 2819400"/>
              <a:gd name="connsiteY452" fmla="*/ 4454525 h 6372225"/>
              <a:gd name="connsiteX453" fmla="*/ 1060450 w 2819400"/>
              <a:gd name="connsiteY453" fmla="*/ 4514850 h 6372225"/>
              <a:gd name="connsiteX454" fmla="*/ 1025525 w 2819400"/>
              <a:gd name="connsiteY454" fmla="*/ 4616450 h 6372225"/>
              <a:gd name="connsiteX455" fmla="*/ 1012825 w 2819400"/>
              <a:gd name="connsiteY455" fmla="*/ 4657725 h 6372225"/>
              <a:gd name="connsiteX456" fmla="*/ 1003300 w 2819400"/>
              <a:gd name="connsiteY456" fmla="*/ 4695825 h 6372225"/>
              <a:gd name="connsiteX457" fmla="*/ 996950 w 2819400"/>
              <a:gd name="connsiteY457" fmla="*/ 4730750 h 6372225"/>
              <a:gd name="connsiteX458" fmla="*/ 993775 w 2819400"/>
              <a:gd name="connsiteY458" fmla="*/ 4765675 h 6372225"/>
              <a:gd name="connsiteX459" fmla="*/ 993775 w 2819400"/>
              <a:gd name="connsiteY459" fmla="*/ 4797425 h 6372225"/>
              <a:gd name="connsiteX460" fmla="*/ 996950 w 2819400"/>
              <a:gd name="connsiteY460" fmla="*/ 4832350 h 6372225"/>
              <a:gd name="connsiteX461" fmla="*/ 1003300 w 2819400"/>
              <a:gd name="connsiteY461" fmla="*/ 4864100 h 6372225"/>
              <a:gd name="connsiteX462" fmla="*/ 1012825 w 2819400"/>
              <a:gd name="connsiteY462" fmla="*/ 4895850 h 6372225"/>
              <a:gd name="connsiteX463" fmla="*/ 1060450 w 2819400"/>
              <a:gd name="connsiteY463" fmla="*/ 5064125 h 6372225"/>
              <a:gd name="connsiteX464" fmla="*/ 1085850 w 2819400"/>
              <a:gd name="connsiteY464" fmla="*/ 5153025 h 6372225"/>
              <a:gd name="connsiteX465" fmla="*/ 1092200 w 2819400"/>
              <a:gd name="connsiteY465" fmla="*/ 5187950 h 6372225"/>
              <a:gd name="connsiteX466" fmla="*/ 1098550 w 2819400"/>
              <a:gd name="connsiteY466" fmla="*/ 5219700 h 6372225"/>
              <a:gd name="connsiteX467" fmla="*/ 1098550 w 2819400"/>
              <a:gd name="connsiteY467" fmla="*/ 5241925 h 6372225"/>
              <a:gd name="connsiteX468" fmla="*/ 1095375 w 2819400"/>
              <a:gd name="connsiteY468" fmla="*/ 5264150 h 6372225"/>
              <a:gd name="connsiteX469" fmla="*/ 1085850 w 2819400"/>
              <a:gd name="connsiteY469" fmla="*/ 5283200 h 6372225"/>
              <a:gd name="connsiteX470" fmla="*/ 1076325 w 2819400"/>
              <a:gd name="connsiteY470" fmla="*/ 5302250 h 6372225"/>
              <a:gd name="connsiteX471" fmla="*/ 1066800 w 2819400"/>
              <a:gd name="connsiteY471" fmla="*/ 5324475 h 6372225"/>
              <a:gd name="connsiteX472" fmla="*/ 1060450 w 2819400"/>
              <a:gd name="connsiteY472" fmla="*/ 5349875 h 6372225"/>
              <a:gd name="connsiteX473" fmla="*/ 1054100 w 2819400"/>
              <a:gd name="connsiteY473" fmla="*/ 5378450 h 6372225"/>
              <a:gd name="connsiteX474" fmla="*/ 1047750 w 2819400"/>
              <a:gd name="connsiteY474" fmla="*/ 5413375 h 6372225"/>
              <a:gd name="connsiteX475" fmla="*/ 1050925 w 2819400"/>
              <a:gd name="connsiteY475" fmla="*/ 5489575 h 6372225"/>
              <a:gd name="connsiteX476" fmla="*/ 1050925 w 2819400"/>
              <a:gd name="connsiteY476" fmla="*/ 5521325 h 6372225"/>
              <a:gd name="connsiteX477" fmla="*/ 1050925 w 2819400"/>
              <a:gd name="connsiteY477" fmla="*/ 5549900 h 6372225"/>
              <a:gd name="connsiteX478" fmla="*/ 1044575 w 2819400"/>
              <a:gd name="connsiteY478" fmla="*/ 5578475 h 6372225"/>
              <a:gd name="connsiteX479" fmla="*/ 1035050 w 2819400"/>
              <a:gd name="connsiteY479" fmla="*/ 5603875 h 6372225"/>
              <a:gd name="connsiteX480" fmla="*/ 1019175 w 2819400"/>
              <a:gd name="connsiteY480" fmla="*/ 5626100 h 6372225"/>
              <a:gd name="connsiteX481" fmla="*/ 996950 w 2819400"/>
              <a:gd name="connsiteY481" fmla="*/ 5648325 h 6372225"/>
              <a:gd name="connsiteX482" fmla="*/ 930275 w 2819400"/>
              <a:gd name="connsiteY482" fmla="*/ 5654675 h 6372225"/>
              <a:gd name="connsiteX483" fmla="*/ 863600 w 2819400"/>
              <a:gd name="connsiteY483" fmla="*/ 5657850 h 6372225"/>
              <a:gd name="connsiteX484" fmla="*/ 787400 w 2819400"/>
              <a:gd name="connsiteY484" fmla="*/ 5657850 h 6372225"/>
              <a:gd name="connsiteX485" fmla="*/ 749300 w 2819400"/>
              <a:gd name="connsiteY485" fmla="*/ 5654675 h 6372225"/>
              <a:gd name="connsiteX486" fmla="*/ 714375 w 2819400"/>
              <a:gd name="connsiteY486" fmla="*/ 5648325 h 6372225"/>
              <a:gd name="connsiteX487" fmla="*/ 682625 w 2819400"/>
              <a:gd name="connsiteY487" fmla="*/ 5641975 h 6372225"/>
              <a:gd name="connsiteX488" fmla="*/ 657225 w 2819400"/>
              <a:gd name="connsiteY488" fmla="*/ 5632450 h 6372225"/>
              <a:gd name="connsiteX489" fmla="*/ 635000 w 2819400"/>
              <a:gd name="connsiteY489" fmla="*/ 5616575 h 6372225"/>
              <a:gd name="connsiteX490" fmla="*/ 628650 w 2819400"/>
              <a:gd name="connsiteY490" fmla="*/ 5607050 h 6372225"/>
              <a:gd name="connsiteX491" fmla="*/ 622300 w 2819400"/>
              <a:gd name="connsiteY491" fmla="*/ 5597525 h 6372225"/>
              <a:gd name="connsiteX492" fmla="*/ 619125 w 2819400"/>
              <a:gd name="connsiteY492" fmla="*/ 5588000 h 6372225"/>
              <a:gd name="connsiteX493" fmla="*/ 619125 w 2819400"/>
              <a:gd name="connsiteY493" fmla="*/ 5578475 h 6372225"/>
              <a:gd name="connsiteX494" fmla="*/ 619125 w 2819400"/>
              <a:gd name="connsiteY494" fmla="*/ 5565775 h 6372225"/>
              <a:gd name="connsiteX495" fmla="*/ 622300 w 2819400"/>
              <a:gd name="connsiteY495" fmla="*/ 5549900 h 6372225"/>
              <a:gd name="connsiteX496" fmla="*/ 657225 w 2819400"/>
              <a:gd name="connsiteY496" fmla="*/ 5448300 h 6372225"/>
              <a:gd name="connsiteX497" fmla="*/ 685800 w 2819400"/>
              <a:gd name="connsiteY497" fmla="*/ 5362575 h 6372225"/>
              <a:gd name="connsiteX498" fmla="*/ 714375 w 2819400"/>
              <a:gd name="connsiteY498" fmla="*/ 5292725 h 6372225"/>
              <a:gd name="connsiteX499" fmla="*/ 742950 w 2819400"/>
              <a:gd name="connsiteY499" fmla="*/ 5226050 h 6372225"/>
              <a:gd name="connsiteX500" fmla="*/ 758825 w 2819400"/>
              <a:gd name="connsiteY500" fmla="*/ 5184775 h 6372225"/>
              <a:gd name="connsiteX501" fmla="*/ 771525 w 2819400"/>
              <a:gd name="connsiteY501" fmla="*/ 5137150 h 6372225"/>
              <a:gd name="connsiteX502" fmla="*/ 784225 w 2819400"/>
              <a:gd name="connsiteY502" fmla="*/ 5086350 h 6372225"/>
              <a:gd name="connsiteX503" fmla="*/ 793750 w 2819400"/>
              <a:gd name="connsiteY503" fmla="*/ 5035550 h 6372225"/>
              <a:gd name="connsiteX504" fmla="*/ 796925 w 2819400"/>
              <a:gd name="connsiteY504" fmla="*/ 4987925 h 6372225"/>
              <a:gd name="connsiteX505" fmla="*/ 796925 w 2819400"/>
              <a:gd name="connsiteY505" fmla="*/ 4965700 h 6372225"/>
              <a:gd name="connsiteX506" fmla="*/ 793750 w 2819400"/>
              <a:gd name="connsiteY506" fmla="*/ 4943475 h 6372225"/>
              <a:gd name="connsiteX507" fmla="*/ 768350 w 2819400"/>
              <a:gd name="connsiteY507" fmla="*/ 4838700 h 6372225"/>
              <a:gd name="connsiteX508" fmla="*/ 736600 w 2819400"/>
              <a:gd name="connsiteY508" fmla="*/ 4708525 h 6372225"/>
              <a:gd name="connsiteX509" fmla="*/ 701675 w 2819400"/>
              <a:gd name="connsiteY509" fmla="*/ 4591050 h 6372225"/>
              <a:gd name="connsiteX510" fmla="*/ 676275 w 2819400"/>
              <a:gd name="connsiteY510" fmla="*/ 4508500 h 6372225"/>
              <a:gd name="connsiteX511" fmla="*/ 666750 w 2819400"/>
              <a:gd name="connsiteY511" fmla="*/ 4473575 h 6372225"/>
              <a:gd name="connsiteX512" fmla="*/ 657225 w 2819400"/>
              <a:gd name="connsiteY512" fmla="*/ 4425950 h 6372225"/>
              <a:gd name="connsiteX513" fmla="*/ 647700 w 2819400"/>
              <a:gd name="connsiteY513" fmla="*/ 4371975 h 6372225"/>
              <a:gd name="connsiteX514" fmla="*/ 644525 w 2819400"/>
              <a:gd name="connsiteY514" fmla="*/ 4311650 h 6372225"/>
              <a:gd name="connsiteX515" fmla="*/ 644525 w 2819400"/>
              <a:gd name="connsiteY515" fmla="*/ 4244975 h 6372225"/>
              <a:gd name="connsiteX516" fmla="*/ 647700 w 2819400"/>
              <a:gd name="connsiteY516" fmla="*/ 4210050 h 6372225"/>
              <a:gd name="connsiteX517" fmla="*/ 654050 w 2819400"/>
              <a:gd name="connsiteY517" fmla="*/ 4178300 h 6372225"/>
              <a:gd name="connsiteX518" fmla="*/ 660400 w 2819400"/>
              <a:gd name="connsiteY518" fmla="*/ 4143375 h 6372225"/>
              <a:gd name="connsiteX519" fmla="*/ 669925 w 2819400"/>
              <a:gd name="connsiteY519" fmla="*/ 4111625 h 6372225"/>
              <a:gd name="connsiteX520" fmla="*/ 682625 w 2819400"/>
              <a:gd name="connsiteY520" fmla="*/ 4079875 h 6372225"/>
              <a:gd name="connsiteX521" fmla="*/ 698500 w 2819400"/>
              <a:gd name="connsiteY521" fmla="*/ 4051300 h 6372225"/>
              <a:gd name="connsiteX522" fmla="*/ 701675 w 2819400"/>
              <a:gd name="connsiteY522" fmla="*/ 4016375 h 6372225"/>
              <a:gd name="connsiteX523" fmla="*/ 704850 w 2819400"/>
              <a:gd name="connsiteY523" fmla="*/ 3933825 h 6372225"/>
              <a:gd name="connsiteX524" fmla="*/ 704850 w 2819400"/>
              <a:gd name="connsiteY524" fmla="*/ 3844925 h 6372225"/>
              <a:gd name="connsiteX525" fmla="*/ 701675 w 2819400"/>
              <a:gd name="connsiteY525" fmla="*/ 3810000 h 6372225"/>
              <a:gd name="connsiteX526" fmla="*/ 695325 w 2819400"/>
              <a:gd name="connsiteY526" fmla="*/ 3787775 h 6372225"/>
              <a:gd name="connsiteX527" fmla="*/ 669925 w 2819400"/>
              <a:gd name="connsiteY527" fmla="*/ 3752850 h 6372225"/>
              <a:gd name="connsiteX528" fmla="*/ 647700 w 2819400"/>
              <a:gd name="connsiteY528" fmla="*/ 3714750 h 6372225"/>
              <a:gd name="connsiteX529" fmla="*/ 619125 w 2819400"/>
              <a:gd name="connsiteY529" fmla="*/ 3663950 h 6372225"/>
              <a:gd name="connsiteX530" fmla="*/ 593725 w 2819400"/>
              <a:gd name="connsiteY530" fmla="*/ 3603625 h 6372225"/>
              <a:gd name="connsiteX531" fmla="*/ 584200 w 2819400"/>
              <a:gd name="connsiteY531" fmla="*/ 3568700 h 6372225"/>
              <a:gd name="connsiteX532" fmla="*/ 574675 w 2819400"/>
              <a:gd name="connsiteY532" fmla="*/ 3533775 h 6372225"/>
              <a:gd name="connsiteX533" fmla="*/ 568325 w 2819400"/>
              <a:gd name="connsiteY533" fmla="*/ 3495675 h 6372225"/>
              <a:gd name="connsiteX534" fmla="*/ 565150 w 2819400"/>
              <a:gd name="connsiteY534" fmla="*/ 3457575 h 6372225"/>
              <a:gd name="connsiteX535" fmla="*/ 561975 w 2819400"/>
              <a:gd name="connsiteY535" fmla="*/ 3419475 h 6372225"/>
              <a:gd name="connsiteX536" fmla="*/ 568325 w 2819400"/>
              <a:gd name="connsiteY536" fmla="*/ 3381375 h 6372225"/>
              <a:gd name="connsiteX537" fmla="*/ 574675 w 2819400"/>
              <a:gd name="connsiteY537" fmla="*/ 3298825 h 6372225"/>
              <a:gd name="connsiteX538" fmla="*/ 577850 w 2819400"/>
              <a:gd name="connsiteY538" fmla="*/ 3209925 h 6372225"/>
              <a:gd name="connsiteX539" fmla="*/ 574675 w 2819400"/>
              <a:gd name="connsiteY539" fmla="*/ 3124200 h 6372225"/>
              <a:gd name="connsiteX540" fmla="*/ 574675 w 2819400"/>
              <a:gd name="connsiteY540" fmla="*/ 3038475 h 6372225"/>
              <a:gd name="connsiteX541" fmla="*/ 571500 w 2819400"/>
              <a:gd name="connsiteY541" fmla="*/ 2962275 h 6372225"/>
              <a:gd name="connsiteX542" fmla="*/ 571500 w 2819400"/>
              <a:gd name="connsiteY542" fmla="*/ 2892425 h 6372225"/>
              <a:gd name="connsiteX543" fmla="*/ 574675 w 2819400"/>
              <a:gd name="connsiteY543" fmla="*/ 2841625 h 6372225"/>
              <a:gd name="connsiteX544" fmla="*/ 581025 w 2819400"/>
              <a:gd name="connsiteY544" fmla="*/ 2819400 h 6372225"/>
              <a:gd name="connsiteX545" fmla="*/ 584200 w 2819400"/>
              <a:gd name="connsiteY545" fmla="*/ 2803525 h 6372225"/>
              <a:gd name="connsiteX546" fmla="*/ 584200 w 2819400"/>
              <a:gd name="connsiteY546" fmla="*/ 2787650 h 6372225"/>
              <a:gd name="connsiteX547" fmla="*/ 584200 w 2819400"/>
              <a:gd name="connsiteY547" fmla="*/ 2746375 h 6372225"/>
              <a:gd name="connsiteX548" fmla="*/ 587375 w 2819400"/>
              <a:gd name="connsiteY548" fmla="*/ 2724150 h 6372225"/>
              <a:gd name="connsiteX549" fmla="*/ 590550 w 2819400"/>
              <a:gd name="connsiteY549" fmla="*/ 2705100 h 6372225"/>
              <a:gd name="connsiteX550" fmla="*/ 600075 w 2819400"/>
              <a:gd name="connsiteY550" fmla="*/ 2686050 h 6372225"/>
              <a:gd name="connsiteX551" fmla="*/ 606425 w 2819400"/>
              <a:gd name="connsiteY551" fmla="*/ 2679700 h 6372225"/>
              <a:gd name="connsiteX552" fmla="*/ 612775 w 2819400"/>
              <a:gd name="connsiteY552" fmla="*/ 2676525 h 6372225"/>
              <a:gd name="connsiteX553" fmla="*/ 609600 w 2819400"/>
              <a:gd name="connsiteY553" fmla="*/ 2644775 h 6372225"/>
              <a:gd name="connsiteX554" fmla="*/ 568325 w 2819400"/>
              <a:gd name="connsiteY554" fmla="*/ 2654300 h 6372225"/>
              <a:gd name="connsiteX555" fmla="*/ 473075 w 2819400"/>
              <a:gd name="connsiteY555" fmla="*/ 2673350 h 6372225"/>
              <a:gd name="connsiteX556" fmla="*/ 412750 w 2819400"/>
              <a:gd name="connsiteY556" fmla="*/ 2682875 h 6372225"/>
              <a:gd name="connsiteX557" fmla="*/ 352425 w 2819400"/>
              <a:gd name="connsiteY557" fmla="*/ 2689225 h 6372225"/>
              <a:gd name="connsiteX558" fmla="*/ 292100 w 2819400"/>
              <a:gd name="connsiteY558" fmla="*/ 2689225 h 6372225"/>
              <a:gd name="connsiteX559" fmla="*/ 263525 w 2819400"/>
              <a:gd name="connsiteY559" fmla="*/ 2686050 h 6372225"/>
              <a:gd name="connsiteX560" fmla="*/ 238125 w 2819400"/>
              <a:gd name="connsiteY560" fmla="*/ 2682875 h 6372225"/>
              <a:gd name="connsiteX561" fmla="*/ 231775 w 2819400"/>
              <a:gd name="connsiteY561" fmla="*/ 2682875 h 6372225"/>
              <a:gd name="connsiteX562" fmla="*/ 209550 w 2819400"/>
              <a:gd name="connsiteY562" fmla="*/ 2679700 h 6372225"/>
              <a:gd name="connsiteX563" fmla="*/ 184150 w 2819400"/>
              <a:gd name="connsiteY563" fmla="*/ 2679700 h 6372225"/>
              <a:gd name="connsiteX564" fmla="*/ 171450 w 2819400"/>
              <a:gd name="connsiteY564" fmla="*/ 2682875 h 6372225"/>
              <a:gd name="connsiteX565" fmla="*/ 158750 w 2819400"/>
              <a:gd name="connsiteY565" fmla="*/ 2689225 h 6372225"/>
              <a:gd name="connsiteX566" fmla="*/ 149225 w 2819400"/>
              <a:gd name="connsiteY566" fmla="*/ 2689225 h 6372225"/>
              <a:gd name="connsiteX567" fmla="*/ 139700 w 2819400"/>
              <a:gd name="connsiteY567" fmla="*/ 2686050 h 6372225"/>
              <a:gd name="connsiteX568" fmla="*/ 123825 w 2819400"/>
              <a:gd name="connsiteY568" fmla="*/ 2679700 h 6372225"/>
              <a:gd name="connsiteX569" fmla="*/ 107950 w 2819400"/>
              <a:gd name="connsiteY569" fmla="*/ 2670175 h 6372225"/>
              <a:gd name="connsiteX570" fmla="*/ 85725 w 2819400"/>
              <a:gd name="connsiteY570" fmla="*/ 2651125 h 6372225"/>
              <a:gd name="connsiteX571" fmla="*/ 66675 w 2819400"/>
              <a:gd name="connsiteY571" fmla="*/ 2619375 h 6372225"/>
              <a:gd name="connsiteX572" fmla="*/ 44450 w 2819400"/>
              <a:gd name="connsiteY572" fmla="*/ 2578100 h 6372225"/>
              <a:gd name="connsiteX573" fmla="*/ 9525 w 2819400"/>
              <a:gd name="connsiteY573" fmla="*/ 2505075 h 6372225"/>
              <a:gd name="connsiteX574" fmla="*/ 3175 w 2819400"/>
              <a:gd name="connsiteY574" fmla="*/ 2479675 h 6372225"/>
              <a:gd name="connsiteX575" fmla="*/ 0 w 2819400"/>
              <a:gd name="connsiteY575" fmla="*/ 2457450 h 6372225"/>
              <a:gd name="connsiteX576" fmla="*/ 3175 w 2819400"/>
              <a:gd name="connsiteY576" fmla="*/ 2438400 h 6372225"/>
              <a:gd name="connsiteX577" fmla="*/ 9525 w 2819400"/>
              <a:gd name="connsiteY577" fmla="*/ 2416175 h 6372225"/>
              <a:gd name="connsiteX578" fmla="*/ 34925 w 2819400"/>
              <a:gd name="connsiteY578" fmla="*/ 2355850 h 6372225"/>
              <a:gd name="connsiteX579" fmla="*/ 50800 w 2819400"/>
              <a:gd name="connsiteY579" fmla="*/ 2317750 h 6372225"/>
              <a:gd name="connsiteX580" fmla="*/ 60325 w 2819400"/>
              <a:gd name="connsiteY580" fmla="*/ 2282825 h 6372225"/>
              <a:gd name="connsiteX581" fmla="*/ 66675 w 2819400"/>
              <a:gd name="connsiteY581" fmla="*/ 2251075 h 6372225"/>
              <a:gd name="connsiteX582" fmla="*/ 69850 w 2819400"/>
              <a:gd name="connsiteY582" fmla="*/ 2222500 h 6372225"/>
              <a:gd name="connsiteX583" fmla="*/ 73025 w 2819400"/>
              <a:gd name="connsiteY583" fmla="*/ 2171700 h 6372225"/>
              <a:gd name="connsiteX584" fmla="*/ 73025 w 2819400"/>
              <a:gd name="connsiteY584" fmla="*/ 2133600 h 6372225"/>
              <a:gd name="connsiteX585" fmla="*/ 79375 w 2819400"/>
              <a:gd name="connsiteY585" fmla="*/ 2098675 h 6372225"/>
              <a:gd name="connsiteX586" fmla="*/ 98425 w 2819400"/>
              <a:gd name="connsiteY586" fmla="*/ 2038350 h 6372225"/>
              <a:gd name="connsiteX587" fmla="*/ 123825 w 2819400"/>
              <a:gd name="connsiteY587" fmla="*/ 1955800 h 6372225"/>
              <a:gd name="connsiteX588" fmla="*/ 155575 w 2819400"/>
              <a:gd name="connsiteY588" fmla="*/ 1863725 h 6372225"/>
              <a:gd name="connsiteX589" fmla="*/ 190500 w 2819400"/>
              <a:gd name="connsiteY589" fmla="*/ 1768475 h 6372225"/>
              <a:gd name="connsiteX590" fmla="*/ 225425 w 2819400"/>
              <a:gd name="connsiteY590" fmla="*/ 1685925 h 6372225"/>
              <a:gd name="connsiteX591" fmla="*/ 244475 w 2819400"/>
              <a:gd name="connsiteY591" fmla="*/ 1647825 h 6372225"/>
              <a:gd name="connsiteX592" fmla="*/ 263525 w 2819400"/>
              <a:gd name="connsiteY592" fmla="*/ 1616075 h 6372225"/>
              <a:gd name="connsiteX593" fmla="*/ 279400 w 2819400"/>
              <a:gd name="connsiteY593" fmla="*/ 1593850 h 6372225"/>
              <a:gd name="connsiteX594" fmla="*/ 295275 w 2819400"/>
              <a:gd name="connsiteY594" fmla="*/ 1577975 h 6372225"/>
              <a:gd name="connsiteX595" fmla="*/ 311150 w 2819400"/>
              <a:gd name="connsiteY595" fmla="*/ 1558925 h 6372225"/>
              <a:gd name="connsiteX596" fmla="*/ 323850 w 2819400"/>
              <a:gd name="connsiteY596" fmla="*/ 1536700 h 6372225"/>
              <a:gd name="connsiteX597" fmla="*/ 333375 w 2819400"/>
              <a:gd name="connsiteY597" fmla="*/ 1508125 h 6372225"/>
              <a:gd name="connsiteX598" fmla="*/ 342900 w 2819400"/>
              <a:gd name="connsiteY598" fmla="*/ 1473200 h 6372225"/>
              <a:gd name="connsiteX599" fmla="*/ 358775 w 2819400"/>
              <a:gd name="connsiteY599" fmla="*/ 1393825 h 6372225"/>
              <a:gd name="connsiteX600" fmla="*/ 377825 w 2819400"/>
              <a:gd name="connsiteY600" fmla="*/ 1304925 h 6372225"/>
              <a:gd name="connsiteX601" fmla="*/ 387350 w 2819400"/>
              <a:gd name="connsiteY601" fmla="*/ 1263650 h 6372225"/>
              <a:gd name="connsiteX602" fmla="*/ 400050 w 2819400"/>
              <a:gd name="connsiteY602" fmla="*/ 1219200 h 6372225"/>
              <a:gd name="connsiteX603" fmla="*/ 415925 w 2819400"/>
              <a:gd name="connsiteY603" fmla="*/ 1181100 h 6372225"/>
              <a:gd name="connsiteX604" fmla="*/ 434975 w 2819400"/>
              <a:gd name="connsiteY604" fmla="*/ 1139825 h 6372225"/>
              <a:gd name="connsiteX605" fmla="*/ 457200 w 2819400"/>
              <a:gd name="connsiteY605" fmla="*/ 1104900 h 6372225"/>
              <a:gd name="connsiteX606" fmla="*/ 485775 w 2819400"/>
              <a:gd name="connsiteY606" fmla="*/ 1069975 h 6372225"/>
              <a:gd name="connsiteX607" fmla="*/ 514350 w 2819400"/>
              <a:gd name="connsiteY607" fmla="*/ 1041400 h 6372225"/>
              <a:gd name="connsiteX608" fmla="*/ 533400 w 2819400"/>
              <a:gd name="connsiteY608" fmla="*/ 1028700 h 6372225"/>
              <a:gd name="connsiteX609" fmla="*/ 552450 w 2819400"/>
              <a:gd name="connsiteY609" fmla="*/ 1019175 h 6372225"/>
              <a:gd name="connsiteX610" fmla="*/ 596900 w 2819400"/>
              <a:gd name="connsiteY610" fmla="*/ 977900 h 6372225"/>
              <a:gd name="connsiteX611" fmla="*/ 644525 w 2819400"/>
              <a:gd name="connsiteY611" fmla="*/ 936625 h 6372225"/>
              <a:gd name="connsiteX612" fmla="*/ 704850 w 2819400"/>
              <a:gd name="connsiteY612" fmla="*/ 885825 h 6372225"/>
              <a:gd name="connsiteX613" fmla="*/ 774700 w 2819400"/>
              <a:gd name="connsiteY613" fmla="*/ 838200 h 6372225"/>
              <a:gd name="connsiteX614" fmla="*/ 809625 w 2819400"/>
              <a:gd name="connsiteY614" fmla="*/ 815975 h 6372225"/>
              <a:gd name="connsiteX615" fmla="*/ 844550 w 2819400"/>
              <a:gd name="connsiteY615" fmla="*/ 793750 h 6372225"/>
              <a:gd name="connsiteX616" fmla="*/ 882650 w 2819400"/>
              <a:gd name="connsiteY616" fmla="*/ 774700 h 6372225"/>
              <a:gd name="connsiteX617" fmla="*/ 917575 w 2819400"/>
              <a:gd name="connsiteY617" fmla="*/ 758825 h 6372225"/>
              <a:gd name="connsiteX618" fmla="*/ 949325 w 2819400"/>
              <a:gd name="connsiteY618" fmla="*/ 749300 h 6372225"/>
              <a:gd name="connsiteX619" fmla="*/ 981075 w 2819400"/>
              <a:gd name="connsiteY619" fmla="*/ 742950 h 6372225"/>
              <a:gd name="connsiteX620" fmla="*/ 965200 w 2819400"/>
              <a:gd name="connsiteY620" fmla="*/ 698500 h 6372225"/>
              <a:gd name="connsiteX621" fmla="*/ 949325 w 2819400"/>
              <a:gd name="connsiteY621" fmla="*/ 657225 h 6372225"/>
              <a:gd name="connsiteX622" fmla="*/ 936625 w 2819400"/>
              <a:gd name="connsiteY622" fmla="*/ 612775 h 6372225"/>
              <a:gd name="connsiteX623" fmla="*/ 930275 w 2819400"/>
              <a:gd name="connsiteY623" fmla="*/ 574675 h 6372225"/>
              <a:gd name="connsiteX624" fmla="*/ 930275 w 2819400"/>
              <a:gd name="connsiteY624" fmla="*/ 558800 h 6372225"/>
              <a:gd name="connsiteX625" fmla="*/ 933450 w 2819400"/>
              <a:gd name="connsiteY625" fmla="*/ 549275 h 6372225"/>
              <a:gd name="connsiteX626" fmla="*/ 936625 w 2819400"/>
              <a:gd name="connsiteY626" fmla="*/ 546100 h 6372225"/>
              <a:gd name="connsiteX627" fmla="*/ 939800 w 2819400"/>
              <a:gd name="connsiteY627" fmla="*/ 546100 h 6372225"/>
              <a:gd name="connsiteX628" fmla="*/ 952500 w 2819400"/>
              <a:gd name="connsiteY628" fmla="*/ 549275 h 6372225"/>
              <a:gd name="connsiteX629" fmla="*/ 968375 w 2819400"/>
              <a:gd name="connsiteY629" fmla="*/ 561975 h 6372225"/>
              <a:gd name="connsiteX630" fmla="*/ 987425 w 2819400"/>
              <a:gd name="connsiteY630" fmla="*/ 581025 h 6372225"/>
              <a:gd name="connsiteX631" fmla="*/ 984250 w 2819400"/>
              <a:gd name="connsiteY631" fmla="*/ 555625 h 6372225"/>
              <a:gd name="connsiteX632" fmla="*/ 977900 w 2819400"/>
              <a:gd name="connsiteY632" fmla="*/ 488950 h 6372225"/>
              <a:gd name="connsiteX633" fmla="*/ 974725 w 2819400"/>
              <a:gd name="connsiteY633" fmla="*/ 444500 h 6372225"/>
              <a:gd name="connsiteX634" fmla="*/ 974725 w 2819400"/>
              <a:gd name="connsiteY634" fmla="*/ 396875 h 6372225"/>
              <a:gd name="connsiteX635" fmla="*/ 981075 w 2819400"/>
              <a:gd name="connsiteY635" fmla="*/ 342900 h 6372225"/>
              <a:gd name="connsiteX636" fmla="*/ 990600 w 2819400"/>
              <a:gd name="connsiteY636" fmla="*/ 288925 h 6372225"/>
              <a:gd name="connsiteX637" fmla="*/ 1006475 w 2819400"/>
              <a:gd name="connsiteY637" fmla="*/ 234950 h 6372225"/>
              <a:gd name="connsiteX638" fmla="*/ 1016000 w 2819400"/>
              <a:gd name="connsiteY638" fmla="*/ 209550 h 6372225"/>
              <a:gd name="connsiteX639" fmla="*/ 1028700 w 2819400"/>
              <a:gd name="connsiteY639" fmla="*/ 180975 h 6372225"/>
              <a:gd name="connsiteX640" fmla="*/ 1041400 w 2819400"/>
              <a:gd name="connsiteY640" fmla="*/ 158750 h 6372225"/>
              <a:gd name="connsiteX641" fmla="*/ 1060450 w 2819400"/>
              <a:gd name="connsiteY641" fmla="*/ 133350 h 6372225"/>
              <a:gd name="connsiteX642" fmla="*/ 1079500 w 2819400"/>
              <a:gd name="connsiteY642" fmla="*/ 111125 h 6372225"/>
              <a:gd name="connsiteX643" fmla="*/ 1098550 w 2819400"/>
              <a:gd name="connsiteY643" fmla="*/ 88900 h 6372225"/>
              <a:gd name="connsiteX644" fmla="*/ 1123950 w 2819400"/>
              <a:gd name="connsiteY644" fmla="*/ 69850 h 6372225"/>
              <a:gd name="connsiteX645" fmla="*/ 1152525 w 2819400"/>
              <a:gd name="connsiteY645" fmla="*/ 53975 h 6372225"/>
              <a:gd name="connsiteX646" fmla="*/ 1181100 w 2819400"/>
              <a:gd name="connsiteY646" fmla="*/ 38100 h 6372225"/>
              <a:gd name="connsiteX647" fmla="*/ 1216025 w 2819400"/>
              <a:gd name="connsiteY647" fmla="*/ 25400 h 6372225"/>
              <a:gd name="connsiteX648" fmla="*/ 1250950 w 2819400"/>
              <a:gd name="connsiteY648" fmla="*/ 15875 h 6372225"/>
              <a:gd name="connsiteX649" fmla="*/ 1289050 w 2819400"/>
              <a:gd name="connsiteY649" fmla="*/ 6350 h 6372225"/>
              <a:gd name="connsiteX650" fmla="*/ 1333500 w 2819400"/>
              <a:gd name="connsiteY650" fmla="*/ 3175 h 6372225"/>
              <a:gd name="connsiteX651" fmla="*/ 1381125 w 2819400"/>
              <a:gd name="connsiteY651" fmla="*/ 3175 h 6372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</a:cxnLst>
            <a:rect l="l" t="t" r="r" b="b"/>
            <a:pathLst>
              <a:path w="2819400" h="6372225">
                <a:moveTo>
                  <a:pt x="758825" y="1717675"/>
                </a:moveTo>
                <a:lnTo>
                  <a:pt x="749300" y="1720850"/>
                </a:lnTo>
                <a:lnTo>
                  <a:pt x="742950" y="1724025"/>
                </a:lnTo>
                <a:lnTo>
                  <a:pt x="727075" y="1736725"/>
                </a:lnTo>
                <a:lnTo>
                  <a:pt x="717550" y="1752600"/>
                </a:lnTo>
                <a:lnTo>
                  <a:pt x="711200" y="1768475"/>
                </a:lnTo>
                <a:lnTo>
                  <a:pt x="704850" y="1784350"/>
                </a:lnTo>
                <a:lnTo>
                  <a:pt x="701675" y="1835150"/>
                </a:lnTo>
                <a:lnTo>
                  <a:pt x="695325" y="1885950"/>
                </a:lnTo>
                <a:lnTo>
                  <a:pt x="682625" y="1936750"/>
                </a:lnTo>
                <a:lnTo>
                  <a:pt x="666750" y="1981200"/>
                </a:lnTo>
                <a:lnTo>
                  <a:pt x="638175" y="2041525"/>
                </a:lnTo>
                <a:lnTo>
                  <a:pt x="609600" y="2092325"/>
                </a:lnTo>
                <a:lnTo>
                  <a:pt x="581025" y="2139950"/>
                </a:lnTo>
                <a:lnTo>
                  <a:pt x="549275" y="2178050"/>
                </a:lnTo>
                <a:lnTo>
                  <a:pt x="523875" y="2209800"/>
                </a:lnTo>
                <a:lnTo>
                  <a:pt x="504825" y="2235200"/>
                </a:lnTo>
                <a:lnTo>
                  <a:pt x="482600" y="2254250"/>
                </a:lnTo>
                <a:lnTo>
                  <a:pt x="508000" y="2257425"/>
                </a:lnTo>
                <a:lnTo>
                  <a:pt x="542925" y="2257425"/>
                </a:lnTo>
                <a:lnTo>
                  <a:pt x="581025" y="2254250"/>
                </a:lnTo>
                <a:lnTo>
                  <a:pt x="596900" y="2247900"/>
                </a:lnTo>
                <a:lnTo>
                  <a:pt x="609600" y="2244725"/>
                </a:lnTo>
                <a:lnTo>
                  <a:pt x="622300" y="2235200"/>
                </a:lnTo>
                <a:lnTo>
                  <a:pt x="638175" y="2228850"/>
                </a:lnTo>
                <a:lnTo>
                  <a:pt x="682625" y="2219325"/>
                </a:lnTo>
                <a:lnTo>
                  <a:pt x="736600" y="2209800"/>
                </a:lnTo>
                <a:lnTo>
                  <a:pt x="752475" y="2184400"/>
                </a:lnTo>
                <a:lnTo>
                  <a:pt x="771525" y="2143125"/>
                </a:lnTo>
                <a:lnTo>
                  <a:pt x="790575" y="2098675"/>
                </a:lnTo>
                <a:lnTo>
                  <a:pt x="806450" y="2047875"/>
                </a:lnTo>
                <a:lnTo>
                  <a:pt x="819150" y="2000250"/>
                </a:lnTo>
                <a:lnTo>
                  <a:pt x="835025" y="1917700"/>
                </a:lnTo>
                <a:lnTo>
                  <a:pt x="841375" y="1885950"/>
                </a:lnTo>
                <a:lnTo>
                  <a:pt x="831850" y="1863725"/>
                </a:lnTo>
                <a:lnTo>
                  <a:pt x="822325" y="1841500"/>
                </a:lnTo>
                <a:lnTo>
                  <a:pt x="812800" y="1790700"/>
                </a:lnTo>
                <a:lnTo>
                  <a:pt x="806450" y="1752600"/>
                </a:lnTo>
                <a:lnTo>
                  <a:pt x="803275" y="1733550"/>
                </a:lnTo>
                <a:lnTo>
                  <a:pt x="790575" y="1727200"/>
                </a:lnTo>
                <a:lnTo>
                  <a:pt x="777875" y="1720850"/>
                </a:lnTo>
                <a:lnTo>
                  <a:pt x="768350" y="1717675"/>
                </a:lnTo>
                <a:close/>
                <a:moveTo>
                  <a:pt x="1400175" y="0"/>
                </a:moveTo>
                <a:lnTo>
                  <a:pt x="1450975" y="3175"/>
                </a:lnTo>
                <a:lnTo>
                  <a:pt x="1485900" y="9525"/>
                </a:lnTo>
                <a:lnTo>
                  <a:pt x="1520825" y="19050"/>
                </a:lnTo>
                <a:lnTo>
                  <a:pt x="1562100" y="34925"/>
                </a:lnTo>
                <a:lnTo>
                  <a:pt x="1603375" y="53975"/>
                </a:lnTo>
                <a:lnTo>
                  <a:pt x="1641475" y="79375"/>
                </a:lnTo>
                <a:lnTo>
                  <a:pt x="1660525" y="98425"/>
                </a:lnTo>
                <a:lnTo>
                  <a:pt x="1679575" y="114300"/>
                </a:lnTo>
                <a:lnTo>
                  <a:pt x="1695450" y="136525"/>
                </a:lnTo>
                <a:lnTo>
                  <a:pt x="1711325" y="158750"/>
                </a:lnTo>
                <a:lnTo>
                  <a:pt x="1727200" y="184150"/>
                </a:lnTo>
                <a:lnTo>
                  <a:pt x="1739900" y="212725"/>
                </a:lnTo>
                <a:lnTo>
                  <a:pt x="1752600" y="241300"/>
                </a:lnTo>
                <a:lnTo>
                  <a:pt x="1762125" y="276225"/>
                </a:lnTo>
                <a:lnTo>
                  <a:pt x="1768475" y="311150"/>
                </a:lnTo>
                <a:lnTo>
                  <a:pt x="1774825" y="352425"/>
                </a:lnTo>
                <a:lnTo>
                  <a:pt x="1778000" y="393700"/>
                </a:lnTo>
                <a:lnTo>
                  <a:pt x="1778000" y="438150"/>
                </a:lnTo>
                <a:lnTo>
                  <a:pt x="1778000" y="488950"/>
                </a:lnTo>
                <a:lnTo>
                  <a:pt x="1771650" y="539750"/>
                </a:lnTo>
                <a:lnTo>
                  <a:pt x="1778000" y="539750"/>
                </a:lnTo>
                <a:lnTo>
                  <a:pt x="1787525" y="542925"/>
                </a:lnTo>
                <a:lnTo>
                  <a:pt x="1793875" y="546100"/>
                </a:lnTo>
                <a:lnTo>
                  <a:pt x="1803400" y="552450"/>
                </a:lnTo>
                <a:lnTo>
                  <a:pt x="1809750" y="561975"/>
                </a:lnTo>
                <a:lnTo>
                  <a:pt x="1812925" y="577850"/>
                </a:lnTo>
                <a:lnTo>
                  <a:pt x="1812925" y="596900"/>
                </a:lnTo>
                <a:lnTo>
                  <a:pt x="1838325" y="590550"/>
                </a:lnTo>
                <a:lnTo>
                  <a:pt x="1863725" y="590550"/>
                </a:lnTo>
                <a:lnTo>
                  <a:pt x="1892300" y="590550"/>
                </a:lnTo>
                <a:lnTo>
                  <a:pt x="1911350" y="587375"/>
                </a:lnTo>
                <a:lnTo>
                  <a:pt x="1936750" y="581025"/>
                </a:lnTo>
                <a:lnTo>
                  <a:pt x="2006600" y="558800"/>
                </a:lnTo>
                <a:lnTo>
                  <a:pt x="2044700" y="546100"/>
                </a:lnTo>
                <a:lnTo>
                  <a:pt x="2085975" y="536575"/>
                </a:lnTo>
                <a:lnTo>
                  <a:pt x="2127250" y="533400"/>
                </a:lnTo>
                <a:lnTo>
                  <a:pt x="2168525" y="533400"/>
                </a:lnTo>
                <a:lnTo>
                  <a:pt x="2187575" y="523875"/>
                </a:lnTo>
                <a:lnTo>
                  <a:pt x="2238375" y="504825"/>
                </a:lnTo>
                <a:lnTo>
                  <a:pt x="2317750" y="479425"/>
                </a:lnTo>
                <a:lnTo>
                  <a:pt x="2362200" y="466725"/>
                </a:lnTo>
                <a:lnTo>
                  <a:pt x="2406650" y="457200"/>
                </a:lnTo>
                <a:lnTo>
                  <a:pt x="2457450" y="450850"/>
                </a:lnTo>
                <a:lnTo>
                  <a:pt x="2505075" y="444500"/>
                </a:lnTo>
                <a:lnTo>
                  <a:pt x="2552700" y="447675"/>
                </a:lnTo>
                <a:lnTo>
                  <a:pt x="2600325" y="454025"/>
                </a:lnTo>
                <a:lnTo>
                  <a:pt x="2622550" y="460375"/>
                </a:lnTo>
                <a:lnTo>
                  <a:pt x="2644775" y="466725"/>
                </a:lnTo>
                <a:lnTo>
                  <a:pt x="2663825" y="476250"/>
                </a:lnTo>
                <a:lnTo>
                  <a:pt x="2682875" y="488950"/>
                </a:lnTo>
                <a:lnTo>
                  <a:pt x="2698750" y="501650"/>
                </a:lnTo>
                <a:lnTo>
                  <a:pt x="2717800" y="517525"/>
                </a:lnTo>
                <a:lnTo>
                  <a:pt x="2730500" y="536575"/>
                </a:lnTo>
                <a:lnTo>
                  <a:pt x="2743200" y="555625"/>
                </a:lnTo>
                <a:lnTo>
                  <a:pt x="2746375" y="577850"/>
                </a:lnTo>
                <a:lnTo>
                  <a:pt x="2755900" y="628650"/>
                </a:lnTo>
                <a:lnTo>
                  <a:pt x="2768600" y="695325"/>
                </a:lnTo>
                <a:lnTo>
                  <a:pt x="2781300" y="727075"/>
                </a:lnTo>
                <a:lnTo>
                  <a:pt x="2794000" y="758825"/>
                </a:lnTo>
                <a:lnTo>
                  <a:pt x="2803525" y="812800"/>
                </a:lnTo>
                <a:lnTo>
                  <a:pt x="2809875" y="873125"/>
                </a:lnTo>
                <a:lnTo>
                  <a:pt x="2816225" y="958850"/>
                </a:lnTo>
                <a:lnTo>
                  <a:pt x="2819400" y="1060450"/>
                </a:lnTo>
                <a:lnTo>
                  <a:pt x="2819400" y="1117600"/>
                </a:lnTo>
                <a:lnTo>
                  <a:pt x="2816225" y="1177925"/>
                </a:lnTo>
                <a:lnTo>
                  <a:pt x="2809875" y="1244600"/>
                </a:lnTo>
                <a:lnTo>
                  <a:pt x="2803525" y="1311275"/>
                </a:lnTo>
                <a:lnTo>
                  <a:pt x="2790825" y="1381125"/>
                </a:lnTo>
                <a:lnTo>
                  <a:pt x="2778125" y="1457325"/>
                </a:lnTo>
                <a:lnTo>
                  <a:pt x="2787650" y="1555750"/>
                </a:lnTo>
                <a:lnTo>
                  <a:pt x="2790825" y="1641475"/>
                </a:lnTo>
                <a:lnTo>
                  <a:pt x="2790825" y="1679575"/>
                </a:lnTo>
                <a:lnTo>
                  <a:pt x="2790825" y="1714500"/>
                </a:lnTo>
                <a:lnTo>
                  <a:pt x="2787650" y="1800225"/>
                </a:lnTo>
                <a:lnTo>
                  <a:pt x="2784475" y="1908175"/>
                </a:lnTo>
                <a:lnTo>
                  <a:pt x="2781300" y="1958975"/>
                </a:lnTo>
                <a:lnTo>
                  <a:pt x="2774950" y="2009775"/>
                </a:lnTo>
                <a:lnTo>
                  <a:pt x="2762250" y="2047875"/>
                </a:lnTo>
                <a:lnTo>
                  <a:pt x="2755900" y="2063750"/>
                </a:lnTo>
                <a:lnTo>
                  <a:pt x="2746375" y="2076450"/>
                </a:lnTo>
                <a:lnTo>
                  <a:pt x="2670175" y="2159000"/>
                </a:lnTo>
                <a:lnTo>
                  <a:pt x="2628900" y="2200275"/>
                </a:lnTo>
                <a:lnTo>
                  <a:pt x="2597150" y="2228850"/>
                </a:lnTo>
                <a:lnTo>
                  <a:pt x="2571750" y="2247900"/>
                </a:lnTo>
                <a:lnTo>
                  <a:pt x="2555875" y="2251075"/>
                </a:lnTo>
                <a:lnTo>
                  <a:pt x="2536825" y="2254250"/>
                </a:lnTo>
                <a:lnTo>
                  <a:pt x="2514600" y="2257425"/>
                </a:lnTo>
                <a:lnTo>
                  <a:pt x="2492375" y="2257425"/>
                </a:lnTo>
                <a:lnTo>
                  <a:pt x="2479675" y="2254250"/>
                </a:lnTo>
                <a:lnTo>
                  <a:pt x="2476500" y="2251075"/>
                </a:lnTo>
                <a:lnTo>
                  <a:pt x="2476500" y="2247900"/>
                </a:lnTo>
                <a:lnTo>
                  <a:pt x="2479675" y="2241550"/>
                </a:lnTo>
                <a:lnTo>
                  <a:pt x="2489200" y="2232025"/>
                </a:lnTo>
                <a:lnTo>
                  <a:pt x="2520950" y="2212975"/>
                </a:lnTo>
                <a:lnTo>
                  <a:pt x="2498725" y="2203450"/>
                </a:lnTo>
                <a:lnTo>
                  <a:pt x="2479675" y="2193925"/>
                </a:lnTo>
                <a:lnTo>
                  <a:pt x="2457450" y="2181225"/>
                </a:lnTo>
                <a:lnTo>
                  <a:pt x="2444750" y="2168525"/>
                </a:lnTo>
                <a:lnTo>
                  <a:pt x="2441575" y="2165350"/>
                </a:lnTo>
                <a:lnTo>
                  <a:pt x="2441575" y="2159000"/>
                </a:lnTo>
                <a:lnTo>
                  <a:pt x="2444750" y="2155825"/>
                </a:lnTo>
                <a:lnTo>
                  <a:pt x="2454275" y="2152650"/>
                </a:lnTo>
                <a:lnTo>
                  <a:pt x="2489200" y="2149475"/>
                </a:lnTo>
                <a:lnTo>
                  <a:pt x="2543175" y="2149475"/>
                </a:lnTo>
                <a:lnTo>
                  <a:pt x="2527300" y="2139950"/>
                </a:lnTo>
                <a:lnTo>
                  <a:pt x="2492375" y="2117725"/>
                </a:lnTo>
                <a:lnTo>
                  <a:pt x="2479675" y="2108200"/>
                </a:lnTo>
                <a:lnTo>
                  <a:pt x="2473325" y="2098675"/>
                </a:lnTo>
                <a:lnTo>
                  <a:pt x="2476500" y="2095500"/>
                </a:lnTo>
                <a:lnTo>
                  <a:pt x="2479675" y="2092325"/>
                </a:lnTo>
                <a:lnTo>
                  <a:pt x="2498725" y="2089150"/>
                </a:lnTo>
                <a:lnTo>
                  <a:pt x="2511425" y="2092325"/>
                </a:lnTo>
                <a:lnTo>
                  <a:pt x="2543175" y="2098675"/>
                </a:lnTo>
                <a:lnTo>
                  <a:pt x="2559050" y="2101850"/>
                </a:lnTo>
                <a:lnTo>
                  <a:pt x="2578100" y="2101850"/>
                </a:lnTo>
                <a:lnTo>
                  <a:pt x="2593975" y="2101850"/>
                </a:lnTo>
                <a:lnTo>
                  <a:pt x="2603500" y="2095500"/>
                </a:lnTo>
                <a:lnTo>
                  <a:pt x="2600325" y="2085975"/>
                </a:lnTo>
                <a:lnTo>
                  <a:pt x="2587625" y="2063750"/>
                </a:lnTo>
                <a:lnTo>
                  <a:pt x="2578100" y="2054225"/>
                </a:lnTo>
                <a:lnTo>
                  <a:pt x="2568575" y="2044700"/>
                </a:lnTo>
                <a:lnTo>
                  <a:pt x="2555875" y="2038350"/>
                </a:lnTo>
                <a:lnTo>
                  <a:pt x="2543175" y="2035175"/>
                </a:lnTo>
                <a:lnTo>
                  <a:pt x="2540000" y="2028825"/>
                </a:lnTo>
                <a:lnTo>
                  <a:pt x="2536825" y="2019300"/>
                </a:lnTo>
                <a:lnTo>
                  <a:pt x="2536825" y="2012950"/>
                </a:lnTo>
                <a:lnTo>
                  <a:pt x="2540000" y="2006600"/>
                </a:lnTo>
                <a:lnTo>
                  <a:pt x="2549525" y="2003425"/>
                </a:lnTo>
                <a:lnTo>
                  <a:pt x="2571750" y="2006600"/>
                </a:lnTo>
                <a:lnTo>
                  <a:pt x="2600325" y="2016125"/>
                </a:lnTo>
                <a:lnTo>
                  <a:pt x="2603500" y="2003425"/>
                </a:lnTo>
                <a:lnTo>
                  <a:pt x="2603500" y="1987550"/>
                </a:lnTo>
                <a:lnTo>
                  <a:pt x="2600325" y="1971675"/>
                </a:lnTo>
                <a:lnTo>
                  <a:pt x="2590800" y="1955800"/>
                </a:lnTo>
                <a:lnTo>
                  <a:pt x="2584450" y="1946275"/>
                </a:lnTo>
                <a:lnTo>
                  <a:pt x="2578100" y="1939925"/>
                </a:lnTo>
                <a:lnTo>
                  <a:pt x="2565400" y="1936750"/>
                </a:lnTo>
                <a:lnTo>
                  <a:pt x="2552700" y="1933575"/>
                </a:lnTo>
                <a:lnTo>
                  <a:pt x="2536825" y="1930400"/>
                </a:lnTo>
                <a:lnTo>
                  <a:pt x="2517775" y="1930400"/>
                </a:lnTo>
                <a:lnTo>
                  <a:pt x="2508250" y="1930400"/>
                </a:lnTo>
                <a:lnTo>
                  <a:pt x="2486025" y="1936750"/>
                </a:lnTo>
                <a:lnTo>
                  <a:pt x="2473325" y="1943100"/>
                </a:lnTo>
                <a:lnTo>
                  <a:pt x="2460625" y="1949450"/>
                </a:lnTo>
                <a:lnTo>
                  <a:pt x="2447925" y="1955800"/>
                </a:lnTo>
                <a:lnTo>
                  <a:pt x="2438400" y="1968500"/>
                </a:lnTo>
                <a:lnTo>
                  <a:pt x="2416175" y="1984375"/>
                </a:lnTo>
                <a:lnTo>
                  <a:pt x="2390775" y="2000250"/>
                </a:lnTo>
                <a:lnTo>
                  <a:pt x="2365375" y="2016125"/>
                </a:lnTo>
                <a:lnTo>
                  <a:pt x="2339975" y="2022475"/>
                </a:lnTo>
                <a:lnTo>
                  <a:pt x="2327275" y="2022475"/>
                </a:lnTo>
                <a:lnTo>
                  <a:pt x="2320925" y="2019300"/>
                </a:lnTo>
                <a:lnTo>
                  <a:pt x="2314575" y="2016125"/>
                </a:lnTo>
                <a:lnTo>
                  <a:pt x="2311400" y="2003425"/>
                </a:lnTo>
                <a:lnTo>
                  <a:pt x="2311400" y="1987550"/>
                </a:lnTo>
                <a:lnTo>
                  <a:pt x="2314575" y="1968500"/>
                </a:lnTo>
                <a:lnTo>
                  <a:pt x="2339975" y="1949450"/>
                </a:lnTo>
                <a:lnTo>
                  <a:pt x="2365375" y="1933575"/>
                </a:lnTo>
                <a:lnTo>
                  <a:pt x="2390775" y="1920875"/>
                </a:lnTo>
                <a:lnTo>
                  <a:pt x="2403475" y="1911350"/>
                </a:lnTo>
                <a:lnTo>
                  <a:pt x="2413000" y="1905000"/>
                </a:lnTo>
                <a:lnTo>
                  <a:pt x="2432050" y="1882775"/>
                </a:lnTo>
                <a:lnTo>
                  <a:pt x="2447925" y="1860550"/>
                </a:lnTo>
                <a:lnTo>
                  <a:pt x="2460625" y="1835150"/>
                </a:lnTo>
                <a:lnTo>
                  <a:pt x="2498725" y="1768475"/>
                </a:lnTo>
                <a:lnTo>
                  <a:pt x="2524125" y="1730375"/>
                </a:lnTo>
                <a:lnTo>
                  <a:pt x="2536825" y="1714500"/>
                </a:lnTo>
                <a:lnTo>
                  <a:pt x="2552700" y="1701800"/>
                </a:lnTo>
                <a:lnTo>
                  <a:pt x="2565400" y="1689100"/>
                </a:lnTo>
                <a:lnTo>
                  <a:pt x="2574925" y="1676400"/>
                </a:lnTo>
                <a:lnTo>
                  <a:pt x="2584450" y="1660525"/>
                </a:lnTo>
                <a:lnTo>
                  <a:pt x="2587625" y="1647825"/>
                </a:lnTo>
                <a:lnTo>
                  <a:pt x="2590800" y="1631950"/>
                </a:lnTo>
                <a:lnTo>
                  <a:pt x="2590800" y="1612900"/>
                </a:lnTo>
                <a:lnTo>
                  <a:pt x="2584450" y="1581150"/>
                </a:lnTo>
                <a:lnTo>
                  <a:pt x="2565400" y="1495425"/>
                </a:lnTo>
                <a:lnTo>
                  <a:pt x="2527300" y="1346200"/>
                </a:lnTo>
                <a:lnTo>
                  <a:pt x="2489200" y="1200150"/>
                </a:lnTo>
                <a:lnTo>
                  <a:pt x="2473325" y="1146175"/>
                </a:lnTo>
                <a:lnTo>
                  <a:pt x="2470150" y="1117600"/>
                </a:lnTo>
                <a:lnTo>
                  <a:pt x="2311400" y="1276350"/>
                </a:lnTo>
                <a:lnTo>
                  <a:pt x="2301875" y="1292225"/>
                </a:lnTo>
                <a:lnTo>
                  <a:pt x="2286000" y="1330325"/>
                </a:lnTo>
                <a:lnTo>
                  <a:pt x="2241550" y="1447800"/>
                </a:lnTo>
                <a:lnTo>
                  <a:pt x="2216150" y="1511300"/>
                </a:lnTo>
                <a:lnTo>
                  <a:pt x="2190750" y="1568450"/>
                </a:lnTo>
                <a:lnTo>
                  <a:pt x="2168525" y="1612900"/>
                </a:lnTo>
                <a:lnTo>
                  <a:pt x="2159000" y="1628775"/>
                </a:lnTo>
                <a:lnTo>
                  <a:pt x="2149475" y="1638300"/>
                </a:lnTo>
                <a:lnTo>
                  <a:pt x="2124075" y="1730375"/>
                </a:lnTo>
                <a:lnTo>
                  <a:pt x="2105025" y="1800225"/>
                </a:lnTo>
                <a:lnTo>
                  <a:pt x="2101850" y="1825625"/>
                </a:lnTo>
                <a:lnTo>
                  <a:pt x="2098675" y="1841500"/>
                </a:lnTo>
                <a:lnTo>
                  <a:pt x="2114550" y="1943100"/>
                </a:lnTo>
                <a:lnTo>
                  <a:pt x="2124075" y="2009775"/>
                </a:lnTo>
                <a:lnTo>
                  <a:pt x="2124075" y="2035175"/>
                </a:lnTo>
                <a:lnTo>
                  <a:pt x="2124075" y="2051050"/>
                </a:lnTo>
                <a:lnTo>
                  <a:pt x="2124075" y="2057400"/>
                </a:lnTo>
                <a:lnTo>
                  <a:pt x="2127250" y="2066925"/>
                </a:lnTo>
                <a:lnTo>
                  <a:pt x="2139950" y="2095500"/>
                </a:lnTo>
                <a:lnTo>
                  <a:pt x="2181225" y="2171700"/>
                </a:lnTo>
                <a:lnTo>
                  <a:pt x="2200275" y="2219325"/>
                </a:lnTo>
                <a:lnTo>
                  <a:pt x="2219325" y="2266950"/>
                </a:lnTo>
                <a:lnTo>
                  <a:pt x="2222500" y="2295525"/>
                </a:lnTo>
                <a:lnTo>
                  <a:pt x="2225675" y="2320925"/>
                </a:lnTo>
                <a:lnTo>
                  <a:pt x="2228850" y="2346325"/>
                </a:lnTo>
                <a:lnTo>
                  <a:pt x="2225675" y="2371725"/>
                </a:lnTo>
                <a:lnTo>
                  <a:pt x="2228850" y="2384425"/>
                </a:lnTo>
                <a:lnTo>
                  <a:pt x="2241550" y="2416175"/>
                </a:lnTo>
                <a:lnTo>
                  <a:pt x="2247900" y="2438400"/>
                </a:lnTo>
                <a:lnTo>
                  <a:pt x="2251075" y="2460625"/>
                </a:lnTo>
                <a:lnTo>
                  <a:pt x="2251075" y="2486025"/>
                </a:lnTo>
                <a:lnTo>
                  <a:pt x="2247900" y="2511425"/>
                </a:lnTo>
                <a:lnTo>
                  <a:pt x="2241550" y="2533650"/>
                </a:lnTo>
                <a:lnTo>
                  <a:pt x="2241550" y="2549525"/>
                </a:lnTo>
                <a:lnTo>
                  <a:pt x="2244725" y="2565400"/>
                </a:lnTo>
                <a:lnTo>
                  <a:pt x="2247900" y="2574925"/>
                </a:lnTo>
                <a:lnTo>
                  <a:pt x="2257425" y="2590800"/>
                </a:lnTo>
                <a:lnTo>
                  <a:pt x="2260600" y="2600325"/>
                </a:lnTo>
                <a:lnTo>
                  <a:pt x="2260600" y="2609850"/>
                </a:lnTo>
                <a:lnTo>
                  <a:pt x="2260600" y="2724150"/>
                </a:lnTo>
                <a:lnTo>
                  <a:pt x="2257425" y="2781300"/>
                </a:lnTo>
                <a:lnTo>
                  <a:pt x="2251075" y="2813050"/>
                </a:lnTo>
                <a:lnTo>
                  <a:pt x="2247900" y="2838450"/>
                </a:lnTo>
                <a:lnTo>
                  <a:pt x="2244725" y="2847975"/>
                </a:lnTo>
                <a:lnTo>
                  <a:pt x="2244725" y="2863850"/>
                </a:lnTo>
                <a:lnTo>
                  <a:pt x="2251075" y="2892425"/>
                </a:lnTo>
                <a:lnTo>
                  <a:pt x="2251075" y="2908300"/>
                </a:lnTo>
                <a:lnTo>
                  <a:pt x="2251075" y="2921000"/>
                </a:lnTo>
                <a:lnTo>
                  <a:pt x="2247900" y="2936875"/>
                </a:lnTo>
                <a:lnTo>
                  <a:pt x="2238375" y="2946400"/>
                </a:lnTo>
                <a:lnTo>
                  <a:pt x="2228850" y="2955925"/>
                </a:lnTo>
                <a:lnTo>
                  <a:pt x="2222500" y="2962275"/>
                </a:lnTo>
                <a:lnTo>
                  <a:pt x="2209800" y="2962275"/>
                </a:lnTo>
                <a:lnTo>
                  <a:pt x="2206625" y="2962275"/>
                </a:lnTo>
                <a:lnTo>
                  <a:pt x="2206625" y="2965450"/>
                </a:lnTo>
                <a:lnTo>
                  <a:pt x="2212975" y="2978150"/>
                </a:lnTo>
                <a:lnTo>
                  <a:pt x="2222500" y="2997200"/>
                </a:lnTo>
                <a:lnTo>
                  <a:pt x="2228850" y="3013075"/>
                </a:lnTo>
                <a:lnTo>
                  <a:pt x="2225675" y="3025775"/>
                </a:lnTo>
                <a:lnTo>
                  <a:pt x="2219325" y="3035300"/>
                </a:lnTo>
                <a:lnTo>
                  <a:pt x="2216150" y="3054350"/>
                </a:lnTo>
                <a:lnTo>
                  <a:pt x="2206625" y="3105150"/>
                </a:lnTo>
                <a:lnTo>
                  <a:pt x="2193925" y="3181350"/>
                </a:lnTo>
                <a:lnTo>
                  <a:pt x="2178050" y="3273425"/>
                </a:lnTo>
                <a:lnTo>
                  <a:pt x="2152650" y="3378200"/>
                </a:lnTo>
                <a:lnTo>
                  <a:pt x="2120900" y="3489325"/>
                </a:lnTo>
                <a:lnTo>
                  <a:pt x="2101850" y="3546475"/>
                </a:lnTo>
                <a:lnTo>
                  <a:pt x="2082800" y="3600450"/>
                </a:lnTo>
                <a:lnTo>
                  <a:pt x="2057400" y="3654425"/>
                </a:lnTo>
                <a:lnTo>
                  <a:pt x="2032000" y="3708400"/>
                </a:lnTo>
                <a:lnTo>
                  <a:pt x="1987550" y="3797300"/>
                </a:lnTo>
                <a:lnTo>
                  <a:pt x="1958975" y="3863975"/>
                </a:lnTo>
                <a:lnTo>
                  <a:pt x="1943100" y="3911600"/>
                </a:lnTo>
                <a:lnTo>
                  <a:pt x="1936750" y="3943350"/>
                </a:lnTo>
                <a:lnTo>
                  <a:pt x="1939925" y="3968750"/>
                </a:lnTo>
                <a:lnTo>
                  <a:pt x="1946275" y="3990975"/>
                </a:lnTo>
                <a:lnTo>
                  <a:pt x="1949450" y="4013200"/>
                </a:lnTo>
                <a:lnTo>
                  <a:pt x="1952625" y="4038600"/>
                </a:lnTo>
                <a:lnTo>
                  <a:pt x="1952625" y="4105275"/>
                </a:lnTo>
                <a:lnTo>
                  <a:pt x="1949450" y="4162425"/>
                </a:lnTo>
                <a:lnTo>
                  <a:pt x="1946275" y="4219575"/>
                </a:lnTo>
                <a:lnTo>
                  <a:pt x="1949450" y="4225925"/>
                </a:lnTo>
                <a:lnTo>
                  <a:pt x="1955800" y="4248150"/>
                </a:lnTo>
                <a:lnTo>
                  <a:pt x="1965325" y="4289425"/>
                </a:lnTo>
                <a:lnTo>
                  <a:pt x="1971675" y="4352925"/>
                </a:lnTo>
                <a:lnTo>
                  <a:pt x="1974850" y="4391025"/>
                </a:lnTo>
                <a:lnTo>
                  <a:pt x="1971675" y="4438650"/>
                </a:lnTo>
                <a:lnTo>
                  <a:pt x="1971675" y="4492625"/>
                </a:lnTo>
                <a:lnTo>
                  <a:pt x="1965325" y="4552950"/>
                </a:lnTo>
                <a:lnTo>
                  <a:pt x="1955800" y="4622800"/>
                </a:lnTo>
                <a:lnTo>
                  <a:pt x="1943100" y="4699000"/>
                </a:lnTo>
                <a:lnTo>
                  <a:pt x="1927225" y="4784725"/>
                </a:lnTo>
                <a:lnTo>
                  <a:pt x="1905000" y="4879975"/>
                </a:lnTo>
                <a:lnTo>
                  <a:pt x="1879600" y="4984750"/>
                </a:lnTo>
                <a:lnTo>
                  <a:pt x="1851025" y="5095875"/>
                </a:lnTo>
                <a:lnTo>
                  <a:pt x="1812925" y="5216525"/>
                </a:lnTo>
                <a:lnTo>
                  <a:pt x="1771650" y="5349875"/>
                </a:lnTo>
                <a:lnTo>
                  <a:pt x="1755775" y="5394325"/>
                </a:lnTo>
                <a:lnTo>
                  <a:pt x="1736725" y="5441950"/>
                </a:lnTo>
                <a:lnTo>
                  <a:pt x="1720850" y="5499100"/>
                </a:lnTo>
                <a:lnTo>
                  <a:pt x="1704975" y="5562600"/>
                </a:lnTo>
                <a:lnTo>
                  <a:pt x="1695450" y="5626100"/>
                </a:lnTo>
                <a:lnTo>
                  <a:pt x="1692275" y="5657850"/>
                </a:lnTo>
                <a:lnTo>
                  <a:pt x="1692275" y="5686425"/>
                </a:lnTo>
                <a:lnTo>
                  <a:pt x="1698625" y="5715000"/>
                </a:lnTo>
                <a:lnTo>
                  <a:pt x="1704975" y="5737225"/>
                </a:lnTo>
                <a:lnTo>
                  <a:pt x="1714500" y="5883275"/>
                </a:lnTo>
                <a:lnTo>
                  <a:pt x="1727200" y="6086475"/>
                </a:lnTo>
                <a:lnTo>
                  <a:pt x="1736725" y="6149975"/>
                </a:lnTo>
                <a:lnTo>
                  <a:pt x="1743075" y="6184900"/>
                </a:lnTo>
                <a:lnTo>
                  <a:pt x="1746250" y="6219825"/>
                </a:lnTo>
                <a:lnTo>
                  <a:pt x="1743075" y="6251575"/>
                </a:lnTo>
                <a:lnTo>
                  <a:pt x="1736725" y="6286500"/>
                </a:lnTo>
                <a:lnTo>
                  <a:pt x="1730375" y="6302375"/>
                </a:lnTo>
                <a:lnTo>
                  <a:pt x="1724025" y="6315075"/>
                </a:lnTo>
                <a:lnTo>
                  <a:pt x="1714500" y="6327775"/>
                </a:lnTo>
                <a:lnTo>
                  <a:pt x="1701800" y="6340475"/>
                </a:lnTo>
                <a:lnTo>
                  <a:pt x="1622425" y="6353175"/>
                </a:lnTo>
                <a:lnTo>
                  <a:pt x="1539875" y="6365875"/>
                </a:lnTo>
                <a:lnTo>
                  <a:pt x="1447800" y="6372225"/>
                </a:lnTo>
                <a:lnTo>
                  <a:pt x="1400175" y="6372225"/>
                </a:lnTo>
                <a:lnTo>
                  <a:pt x="1355725" y="6372225"/>
                </a:lnTo>
                <a:lnTo>
                  <a:pt x="1314450" y="6369050"/>
                </a:lnTo>
                <a:lnTo>
                  <a:pt x="1276350" y="6359525"/>
                </a:lnTo>
                <a:lnTo>
                  <a:pt x="1244600" y="6350000"/>
                </a:lnTo>
                <a:lnTo>
                  <a:pt x="1231900" y="6343650"/>
                </a:lnTo>
                <a:lnTo>
                  <a:pt x="1222375" y="6334125"/>
                </a:lnTo>
                <a:lnTo>
                  <a:pt x="1212850" y="6324600"/>
                </a:lnTo>
                <a:lnTo>
                  <a:pt x="1206500" y="6315075"/>
                </a:lnTo>
                <a:lnTo>
                  <a:pt x="1203325" y="6302375"/>
                </a:lnTo>
                <a:lnTo>
                  <a:pt x="1203325" y="6289675"/>
                </a:lnTo>
                <a:lnTo>
                  <a:pt x="1209675" y="6257925"/>
                </a:lnTo>
                <a:lnTo>
                  <a:pt x="1216025" y="6226175"/>
                </a:lnTo>
                <a:lnTo>
                  <a:pt x="1225550" y="6184900"/>
                </a:lnTo>
                <a:lnTo>
                  <a:pt x="1241425" y="6143625"/>
                </a:lnTo>
                <a:lnTo>
                  <a:pt x="1257300" y="6102350"/>
                </a:lnTo>
                <a:lnTo>
                  <a:pt x="1279525" y="6064250"/>
                </a:lnTo>
                <a:lnTo>
                  <a:pt x="1292225" y="6048375"/>
                </a:lnTo>
                <a:lnTo>
                  <a:pt x="1304925" y="6035675"/>
                </a:lnTo>
                <a:lnTo>
                  <a:pt x="1327150" y="5956300"/>
                </a:lnTo>
                <a:lnTo>
                  <a:pt x="1346200" y="5889625"/>
                </a:lnTo>
                <a:lnTo>
                  <a:pt x="1358900" y="5826125"/>
                </a:lnTo>
                <a:lnTo>
                  <a:pt x="1365250" y="5775325"/>
                </a:lnTo>
                <a:lnTo>
                  <a:pt x="1377950" y="5727700"/>
                </a:lnTo>
                <a:lnTo>
                  <a:pt x="1384300" y="5702300"/>
                </a:lnTo>
                <a:lnTo>
                  <a:pt x="1397000" y="5680075"/>
                </a:lnTo>
                <a:lnTo>
                  <a:pt x="1409700" y="5657850"/>
                </a:lnTo>
                <a:lnTo>
                  <a:pt x="1425575" y="5632450"/>
                </a:lnTo>
                <a:lnTo>
                  <a:pt x="1435100" y="5619750"/>
                </a:lnTo>
                <a:lnTo>
                  <a:pt x="1441450" y="5600700"/>
                </a:lnTo>
                <a:lnTo>
                  <a:pt x="1457325" y="5553075"/>
                </a:lnTo>
                <a:lnTo>
                  <a:pt x="1466850" y="5495925"/>
                </a:lnTo>
                <a:lnTo>
                  <a:pt x="1476375" y="5432425"/>
                </a:lnTo>
                <a:lnTo>
                  <a:pt x="1489075" y="5305425"/>
                </a:lnTo>
                <a:lnTo>
                  <a:pt x="1498600" y="5210175"/>
                </a:lnTo>
                <a:lnTo>
                  <a:pt x="1498600" y="5153025"/>
                </a:lnTo>
                <a:lnTo>
                  <a:pt x="1495425" y="5054600"/>
                </a:lnTo>
                <a:lnTo>
                  <a:pt x="1495425" y="4924425"/>
                </a:lnTo>
                <a:lnTo>
                  <a:pt x="1495425" y="4781550"/>
                </a:lnTo>
                <a:lnTo>
                  <a:pt x="1498600" y="4632325"/>
                </a:lnTo>
                <a:lnTo>
                  <a:pt x="1501775" y="4562475"/>
                </a:lnTo>
                <a:lnTo>
                  <a:pt x="1504950" y="4495800"/>
                </a:lnTo>
                <a:lnTo>
                  <a:pt x="1514475" y="4432300"/>
                </a:lnTo>
                <a:lnTo>
                  <a:pt x="1524000" y="4378325"/>
                </a:lnTo>
                <a:lnTo>
                  <a:pt x="1536700" y="4330700"/>
                </a:lnTo>
                <a:lnTo>
                  <a:pt x="1549400" y="4295775"/>
                </a:lnTo>
                <a:lnTo>
                  <a:pt x="1549400" y="4279900"/>
                </a:lnTo>
                <a:lnTo>
                  <a:pt x="1546225" y="4238625"/>
                </a:lnTo>
                <a:lnTo>
                  <a:pt x="1539875" y="4184650"/>
                </a:lnTo>
                <a:lnTo>
                  <a:pt x="1533525" y="4156075"/>
                </a:lnTo>
                <a:lnTo>
                  <a:pt x="1524000" y="4130675"/>
                </a:lnTo>
                <a:lnTo>
                  <a:pt x="1511300" y="4060825"/>
                </a:lnTo>
                <a:lnTo>
                  <a:pt x="1501775" y="3994150"/>
                </a:lnTo>
                <a:lnTo>
                  <a:pt x="1498600" y="3959225"/>
                </a:lnTo>
                <a:lnTo>
                  <a:pt x="1498600" y="3924300"/>
                </a:lnTo>
                <a:lnTo>
                  <a:pt x="1498600" y="3902075"/>
                </a:lnTo>
                <a:lnTo>
                  <a:pt x="1501775" y="3879850"/>
                </a:lnTo>
                <a:lnTo>
                  <a:pt x="1508125" y="3860800"/>
                </a:lnTo>
                <a:lnTo>
                  <a:pt x="1517650" y="3844925"/>
                </a:lnTo>
                <a:lnTo>
                  <a:pt x="1504950" y="3784600"/>
                </a:lnTo>
                <a:lnTo>
                  <a:pt x="1479550" y="3654425"/>
                </a:lnTo>
                <a:lnTo>
                  <a:pt x="1466850" y="3578225"/>
                </a:lnTo>
                <a:lnTo>
                  <a:pt x="1454150" y="3511550"/>
                </a:lnTo>
                <a:lnTo>
                  <a:pt x="1450975" y="3454400"/>
                </a:lnTo>
                <a:lnTo>
                  <a:pt x="1450975" y="3432175"/>
                </a:lnTo>
                <a:lnTo>
                  <a:pt x="1450975" y="3419475"/>
                </a:lnTo>
                <a:lnTo>
                  <a:pt x="1447800" y="3381375"/>
                </a:lnTo>
                <a:lnTo>
                  <a:pt x="1444625" y="3352800"/>
                </a:lnTo>
                <a:lnTo>
                  <a:pt x="1444625" y="3330575"/>
                </a:lnTo>
                <a:lnTo>
                  <a:pt x="1444625" y="3321050"/>
                </a:lnTo>
                <a:lnTo>
                  <a:pt x="1441450" y="3305175"/>
                </a:lnTo>
                <a:lnTo>
                  <a:pt x="1438275" y="3286125"/>
                </a:lnTo>
                <a:lnTo>
                  <a:pt x="1428750" y="3270250"/>
                </a:lnTo>
                <a:lnTo>
                  <a:pt x="1419225" y="3254375"/>
                </a:lnTo>
                <a:lnTo>
                  <a:pt x="1409700" y="3244850"/>
                </a:lnTo>
                <a:lnTo>
                  <a:pt x="1403350" y="3241675"/>
                </a:lnTo>
                <a:lnTo>
                  <a:pt x="1393825" y="3241675"/>
                </a:lnTo>
                <a:lnTo>
                  <a:pt x="1387475" y="3244850"/>
                </a:lnTo>
                <a:lnTo>
                  <a:pt x="1381125" y="3248025"/>
                </a:lnTo>
                <a:lnTo>
                  <a:pt x="1374775" y="3257550"/>
                </a:lnTo>
                <a:lnTo>
                  <a:pt x="1368425" y="3267075"/>
                </a:lnTo>
                <a:lnTo>
                  <a:pt x="1355725" y="3298825"/>
                </a:lnTo>
                <a:lnTo>
                  <a:pt x="1346200" y="3336925"/>
                </a:lnTo>
                <a:lnTo>
                  <a:pt x="1336675" y="3375025"/>
                </a:lnTo>
                <a:lnTo>
                  <a:pt x="1327150" y="3454400"/>
                </a:lnTo>
                <a:lnTo>
                  <a:pt x="1317625" y="3505200"/>
                </a:lnTo>
                <a:lnTo>
                  <a:pt x="1317625" y="3511550"/>
                </a:lnTo>
                <a:lnTo>
                  <a:pt x="1301750" y="3568700"/>
                </a:lnTo>
                <a:lnTo>
                  <a:pt x="1273175" y="3676650"/>
                </a:lnTo>
                <a:lnTo>
                  <a:pt x="1254125" y="3736975"/>
                </a:lnTo>
                <a:lnTo>
                  <a:pt x="1238250" y="3787775"/>
                </a:lnTo>
                <a:lnTo>
                  <a:pt x="1219200" y="3829050"/>
                </a:lnTo>
                <a:lnTo>
                  <a:pt x="1212850" y="3841750"/>
                </a:lnTo>
                <a:lnTo>
                  <a:pt x="1203325" y="3848100"/>
                </a:lnTo>
                <a:lnTo>
                  <a:pt x="1158875" y="3937000"/>
                </a:lnTo>
                <a:lnTo>
                  <a:pt x="1123950" y="4000500"/>
                </a:lnTo>
                <a:lnTo>
                  <a:pt x="1108075" y="4029075"/>
                </a:lnTo>
                <a:lnTo>
                  <a:pt x="1098550" y="4044950"/>
                </a:lnTo>
                <a:lnTo>
                  <a:pt x="1098550" y="4057650"/>
                </a:lnTo>
                <a:lnTo>
                  <a:pt x="1095375" y="4089400"/>
                </a:lnTo>
                <a:lnTo>
                  <a:pt x="1098550" y="4137025"/>
                </a:lnTo>
                <a:lnTo>
                  <a:pt x="1104900" y="4165600"/>
                </a:lnTo>
                <a:lnTo>
                  <a:pt x="1108075" y="4194175"/>
                </a:lnTo>
                <a:lnTo>
                  <a:pt x="1111250" y="4210050"/>
                </a:lnTo>
                <a:lnTo>
                  <a:pt x="1114425" y="4229100"/>
                </a:lnTo>
                <a:lnTo>
                  <a:pt x="1111250" y="4276725"/>
                </a:lnTo>
                <a:lnTo>
                  <a:pt x="1101725" y="4333875"/>
                </a:lnTo>
                <a:lnTo>
                  <a:pt x="1089025" y="4394200"/>
                </a:lnTo>
                <a:lnTo>
                  <a:pt x="1076325" y="4454525"/>
                </a:lnTo>
                <a:lnTo>
                  <a:pt x="1060450" y="4514850"/>
                </a:lnTo>
                <a:lnTo>
                  <a:pt x="1025525" y="4616450"/>
                </a:lnTo>
                <a:lnTo>
                  <a:pt x="1012825" y="4657725"/>
                </a:lnTo>
                <a:lnTo>
                  <a:pt x="1003300" y="4695825"/>
                </a:lnTo>
                <a:lnTo>
                  <a:pt x="996950" y="4730750"/>
                </a:lnTo>
                <a:lnTo>
                  <a:pt x="993775" y="4765675"/>
                </a:lnTo>
                <a:lnTo>
                  <a:pt x="993775" y="4797425"/>
                </a:lnTo>
                <a:lnTo>
                  <a:pt x="996950" y="4832350"/>
                </a:lnTo>
                <a:lnTo>
                  <a:pt x="1003300" y="4864100"/>
                </a:lnTo>
                <a:lnTo>
                  <a:pt x="1012825" y="4895850"/>
                </a:lnTo>
                <a:lnTo>
                  <a:pt x="1060450" y="5064125"/>
                </a:lnTo>
                <a:lnTo>
                  <a:pt x="1085850" y="5153025"/>
                </a:lnTo>
                <a:lnTo>
                  <a:pt x="1092200" y="5187950"/>
                </a:lnTo>
                <a:lnTo>
                  <a:pt x="1098550" y="5219700"/>
                </a:lnTo>
                <a:lnTo>
                  <a:pt x="1098550" y="5241925"/>
                </a:lnTo>
                <a:lnTo>
                  <a:pt x="1095375" y="5264150"/>
                </a:lnTo>
                <a:lnTo>
                  <a:pt x="1085850" y="5283200"/>
                </a:lnTo>
                <a:lnTo>
                  <a:pt x="1076325" y="5302250"/>
                </a:lnTo>
                <a:lnTo>
                  <a:pt x="1066800" y="5324475"/>
                </a:lnTo>
                <a:lnTo>
                  <a:pt x="1060450" y="5349875"/>
                </a:lnTo>
                <a:lnTo>
                  <a:pt x="1054100" y="5378450"/>
                </a:lnTo>
                <a:lnTo>
                  <a:pt x="1047750" y="5413375"/>
                </a:lnTo>
                <a:lnTo>
                  <a:pt x="1050925" y="5489575"/>
                </a:lnTo>
                <a:lnTo>
                  <a:pt x="1050925" y="5521325"/>
                </a:lnTo>
                <a:lnTo>
                  <a:pt x="1050925" y="5549900"/>
                </a:lnTo>
                <a:lnTo>
                  <a:pt x="1044575" y="5578475"/>
                </a:lnTo>
                <a:lnTo>
                  <a:pt x="1035050" y="5603875"/>
                </a:lnTo>
                <a:lnTo>
                  <a:pt x="1019175" y="5626100"/>
                </a:lnTo>
                <a:lnTo>
                  <a:pt x="996950" y="5648325"/>
                </a:lnTo>
                <a:lnTo>
                  <a:pt x="930275" y="5654675"/>
                </a:lnTo>
                <a:lnTo>
                  <a:pt x="863600" y="5657850"/>
                </a:lnTo>
                <a:lnTo>
                  <a:pt x="787400" y="5657850"/>
                </a:lnTo>
                <a:lnTo>
                  <a:pt x="749300" y="5654675"/>
                </a:lnTo>
                <a:lnTo>
                  <a:pt x="714375" y="5648325"/>
                </a:lnTo>
                <a:lnTo>
                  <a:pt x="682625" y="5641975"/>
                </a:lnTo>
                <a:lnTo>
                  <a:pt x="657225" y="5632450"/>
                </a:lnTo>
                <a:lnTo>
                  <a:pt x="635000" y="5616575"/>
                </a:lnTo>
                <a:lnTo>
                  <a:pt x="628650" y="5607050"/>
                </a:lnTo>
                <a:lnTo>
                  <a:pt x="622300" y="5597525"/>
                </a:lnTo>
                <a:lnTo>
                  <a:pt x="619125" y="5588000"/>
                </a:lnTo>
                <a:lnTo>
                  <a:pt x="619125" y="5578475"/>
                </a:lnTo>
                <a:lnTo>
                  <a:pt x="619125" y="5565775"/>
                </a:lnTo>
                <a:lnTo>
                  <a:pt x="622300" y="5549900"/>
                </a:lnTo>
                <a:lnTo>
                  <a:pt x="657225" y="5448300"/>
                </a:lnTo>
                <a:lnTo>
                  <a:pt x="685800" y="5362575"/>
                </a:lnTo>
                <a:lnTo>
                  <a:pt x="714375" y="5292725"/>
                </a:lnTo>
                <a:lnTo>
                  <a:pt x="742950" y="5226050"/>
                </a:lnTo>
                <a:lnTo>
                  <a:pt x="758825" y="5184775"/>
                </a:lnTo>
                <a:lnTo>
                  <a:pt x="771525" y="5137150"/>
                </a:lnTo>
                <a:lnTo>
                  <a:pt x="784225" y="5086350"/>
                </a:lnTo>
                <a:lnTo>
                  <a:pt x="793750" y="5035550"/>
                </a:lnTo>
                <a:lnTo>
                  <a:pt x="796925" y="4987925"/>
                </a:lnTo>
                <a:lnTo>
                  <a:pt x="796925" y="4965700"/>
                </a:lnTo>
                <a:lnTo>
                  <a:pt x="793750" y="4943475"/>
                </a:lnTo>
                <a:lnTo>
                  <a:pt x="768350" y="4838700"/>
                </a:lnTo>
                <a:lnTo>
                  <a:pt x="736600" y="4708525"/>
                </a:lnTo>
                <a:lnTo>
                  <a:pt x="701675" y="4591050"/>
                </a:lnTo>
                <a:lnTo>
                  <a:pt x="676275" y="4508500"/>
                </a:lnTo>
                <a:lnTo>
                  <a:pt x="666750" y="4473575"/>
                </a:lnTo>
                <a:lnTo>
                  <a:pt x="657225" y="4425950"/>
                </a:lnTo>
                <a:lnTo>
                  <a:pt x="647700" y="4371975"/>
                </a:lnTo>
                <a:lnTo>
                  <a:pt x="644525" y="4311650"/>
                </a:lnTo>
                <a:lnTo>
                  <a:pt x="644525" y="4244975"/>
                </a:lnTo>
                <a:lnTo>
                  <a:pt x="647700" y="4210050"/>
                </a:lnTo>
                <a:lnTo>
                  <a:pt x="654050" y="4178300"/>
                </a:lnTo>
                <a:lnTo>
                  <a:pt x="660400" y="4143375"/>
                </a:lnTo>
                <a:lnTo>
                  <a:pt x="669925" y="4111625"/>
                </a:lnTo>
                <a:lnTo>
                  <a:pt x="682625" y="4079875"/>
                </a:lnTo>
                <a:lnTo>
                  <a:pt x="698500" y="4051300"/>
                </a:lnTo>
                <a:lnTo>
                  <a:pt x="701675" y="4016375"/>
                </a:lnTo>
                <a:lnTo>
                  <a:pt x="704850" y="3933825"/>
                </a:lnTo>
                <a:lnTo>
                  <a:pt x="704850" y="3844925"/>
                </a:lnTo>
                <a:lnTo>
                  <a:pt x="701675" y="3810000"/>
                </a:lnTo>
                <a:lnTo>
                  <a:pt x="695325" y="3787775"/>
                </a:lnTo>
                <a:lnTo>
                  <a:pt x="669925" y="3752850"/>
                </a:lnTo>
                <a:lnTo>
                  <a:pt x="647700" y="3714750"/>
                </a:lnTo>
                <a:lnTo>
                  <a:pt x="619125" y="3663950"/>
                </a:lnTo>
                <a:lnTo>
                  <a:pt x="593725" y="3603625"/>
                </a:lnTo>
                <a:lnTo>
                  <a:pt x="584200" y="3568700"/>
                </a:lnTo>
                <a:lnTo>
                  <a:pt x="574675" y="3533775"/>
                </a:lnTo>
                <a:lnTo>
                  <a:pt x="568325" y="3495675"/>
                </a:lnTo>
                <a:lnTo>
                  <a:pt x="565150" y="3457575"/>
                </a:lnTo>
                <a:lnTo>
                  <a:pt x="561975" y="3419475"/>
                </a:lnTo>
                <a:lnTo>
                  <a:pt x="568325" y="3381375"/>
                </a:lnTo>
                <a:lnTo>
                  <a:pt x="574675" y="3298825"/>
                </a:lnTo>
                <a:lnTo>
                  <a:pt x="577850" y="3209925"/>
                </a:lnTo>
                <a:lnTo>
                  <a:pt x="574675" y="3124200"/>
                </a:lnTo>
                <a:lnTo>
                  <a:pt x="574675" y="3038475"/>
                </a:lnTo>
                <a:lnTo>
                  <a:pt x="571500" y="2962275"/>
                </a:lnTo>
                <a:lnTo>
                  <a:pt x="571500" y="2892425"/>
                </a:lnTo>
                <a:lnTo>
                  <a:pt x="574675" y="2841625"/>
                </a:lnTo>
                <a:lnTo>
                  <a:pt x="581025" y="2819400"/>
                </a:lnTo>
                <a:lnTo>
                  <a:pt x="584200" y="2803525"/>
                </a:lnTo>
                <a:lnTo>
                  <a:pt x="584200" y="2787650"/>
                </a:lnTo>
                <a:lnTo>
                  <a:pt x="584200" y="2746375"/>
                </a:lnTo>
                <a:lnTo>
                  <a:pt x="587375" y="2724150"/>
                </a:lnTo>
                <a:lnTo>
                  <a:pt x="590550" y="2705100"/>
                </a:lnTo>
                <a:lnTo>
                  <a:pt x="600075" y="2686050"/>
                </a:lnTo>
                <a:lnTo>
                  <a:pt x="606425" y="2679700"/>
                </a:lnTo>
                <a:lnTo>
                  <a:pt x="612775" y="2676525"/>
                </a:lnTo>
                <a:lnTo>
                  <a:pt x="609600" y="2644775"/>
                </a:lnTo>
                <a:lnTo>
                  <a:pt x="568325" y="2654300"/>
                </a:lnTo>
                <a:lnTo>
                  <a:pt x="473075" y="2673350"/>
                </a:lnTo>
                <a:lnTo>
                  <a:pt x="412750" y="2682875"/>
                </a:lnTo>
                <a:lnTo>
                  <a:pt x="352425" y="2689225"/>
                </a:lnTo>
                <a:lnTo>
                  <a:pt x="292100" y="2689225"/>
                </a:lnTo>
                <a:lnTo>
                  <a:pt x="263525" y="2686050"/>
                </a:lnTo>
                <a:lnTo>
                  <a:pt x="238125" y="2682875"/>
                </a:lnTo>
                <a:lnTo>
                  <a:pt x="231775" y="2682875"/>
                </a:lnTo>
                <a:lnTo>
                  <a:pt x="209550" y="2679700"/>
                </a:lnTo>
                <a:lnTo>
                  <a:pt x="184150" y="2679700"/>
                </a:lnTo>
                <a:lnTo>
                  <a:pt x="171450" y="2682875"/>
                </a:lnTo>
                <a:lnTo>
                  <a:pt x="158750" y="2689225"/>
                </a:lnTo>
                <a:lnTo>
                  <a:pt x="149225" y="2689225"/>
                </a:lnTo>
                <a:lnTo>
                  <a:pt x="139700" y="2686050"/>
                </a:lnTo>
                <a:lnTo>
                  <a:pt x="123825" y="2679700"/>
                </a:lnTo>
                <a:lnTo>
                  <a:pt x="107950" y="2670175"/>
                </a:lnTo>
                <a:lnTo>
                  <a:pt x="85725" y="2651125"/>
                </a:lnTo>
                <a:lnTo>
                  <a:pt x="66675" y="2619375"/>
                </a:lnTo>
                <a:lnTo>
                  <a:pt x="44450" y="2578100"/>
                </a:lnTo>
                <a:lnTo>
                  <a:pt x="9525" y="2505075"/>
                </a:lnTo>
                <a:lnTo>
                  <a:pt x="3175" y="2479675"/>
                </a:lnTo>
                <a:lnTo>
                  <a:pt x="0" y="2457450"/>
                </a:lnTo>
                <a:lnTo>
                  <a:pt x="3175" y="2438400"/>
                </a:lnTo>
                <a:lnTo>
                  <a:pt x="9525" y="2416175"/>
                </a:lnTo>
                <a:lnTo>
                  <a:pt x="34925" y="2355850"/>
                </a:lnTo>
                <a:lnTo>
                  <a:pt x="50800" y="2317750"/>
                </a:lnTo>
                <a:lnTo>
                  <a:pt x="60325" y="2282825"/>
                </a:lnTo>
                <a:lnTo>
                  <a:pt x="66675" y="2251075"/>
                </a:lnTo>
                <a:lnTo>
                  <a:pt x="69850" y="2222500"/>
                </a:lnTo>
                <a:lnTo>
                  <a:pt x="73025" y="2171700"/>
                </a:lnTo>
                <a:lnTo>
                  <a:pt x="73025" y="2133600"/>
                </a:lnTo>
                <a:lnTo>
                  <a:pt x="79375" y="2098675"/>
                </a:lnTo>
                <a:lnTo>
                  <a:pt x="98425" y="2038350"/>
                </a:lnTo>
                <a:lnTo>
                  <a:pt x="123825" y="1955800"/>
                </a:lnTo>
                <a:lnTo>
                  <a:pt x="155575" y="1863725"/>
                </a:lnTo>
                <a:lnTo>
                  <a:pt x="190500" y="1768475"/>
                </a:lnTo>
                <a:lnTo>
                  <a:pt x="225425" y="1685925"/>
                </a:lnTo>
                <a:lnTo>
                  <a:pt x="244475" y="1647825"/>
                </a:lnTo>
                <a:lnTo>
                  <a:pt x="263525" y="1616075"/>
                </a:lnTo>
                <a:lnTo>
                  <a:pt x="279400" y="1593850"/>
                </a:lnTo>
                <a:lnTo>
                  <a:pt x="295275" y="1577975"/>
                </a:lnTo>
                <a:lnTo>
                  <a:pt x="311150" y="1558925"/>
                </a:lnTo>
                <a:lnTo>
                  <a:pt x="323850" y="1536700"/>
                </a:lnTo>
                <a:lnTo>
                  <a:pt x="333375" y="1508125"/>
                </a:lnTo>
                <a:lnTo>
                  <a:pt x="342900" y="1473200"/>
                </a:lnTo>
                <a:lnTo>
                  <a:pt x="358775" y="1393825"/>
                </a:lnTo>
                <a:lnTo>
                  <a:pt x="377825" y="1304925"/>
                </a:lnTo>
                <a:lnTo>
                  <a:pt x="387350" y="1263650"/>
                </a:lnTo>
                <a:lnTo>
                  <a:pt x="400050" y="1219200"/>
                </a:lnTo>
                <a:lnTo>
                  <a:pt x="415925" y="1181100"/>
                </a:lnTo>
                <a:lnTo>
                  <a:pt x="434975" y="1139825"/>
                </a:lnTo>
                <a:lnTo>
                  <a:pt x="457200" y="1104900"/>
                </a:lnTo>
                <a:lnTo>
                  <a:pt x="485775" y="1069975"/>
                </a:lnTo>
                <a:lnTo>
                  <a:pt x="514350" y="1041400"/>
                </a:lnTo>
                <a:lnTo>
                  <a:pt x="533400" y="1028700"/>
                </a:lnTo>
                <a:lnTo>
                  <a:pt x="552450" y="1019175"/>
                </a:lnTo>
                <a:lnTo>
                  <a:pt x="596900" y="977900"/>
                </a:lnTo>
                <a:lnTo>
                  <a:pt x="644525" y="936625"/>
                </a:lnTo>
                <a:lnTo>
                  <a:pt x="704850" y="885825"/>
                </a:lnTo>
                <a:lnTo>
                  <a:pt x="774700" y="838200"/>
                </a:lnTo>
                <a:lnTo>
                  <a:pt x="809625" y="815975"/>
                </a:lnTo>
                <a:lnTo>
                  <a:pt x="844550" y="793750"/>
                </a:lnTo>
                <a:lnTo>
                  <a:pt x="882650" y="774700"/>
                </a:lnTo>
                <a:lnTo>
                  <a:pt x="917575" y="758825"/>
                </a:lnTo>
                <a:lnTo>
                  <a:pt x="949325" y="749300"/>
                </a:lnTo>
                <a:lnTo>
                  <a:pt x="981075" y="742950"/>
                </a:lnTo>
                <a:lnTo>
                  <a:pt x="965200" y="698500"/>
                </a:lnTo>
                <a:lnTo>
                  <a:pt x="949325" y="657225"/>
                </a:lnTo>
                <a:lnTo>
                  <a:pt x="936625" y="612775"/>
                </a:lnTo>
                <a:lnTo>
                  <a:pt x="930275" y="574675"/>
                </a:lnTo>
                <a:lnTo>
                  <a:pt x="930275" y="558800"/>
                </a:lnTo>
                <a:lnTo>
                  <a:pt x="933450" y="549275"/>
                </a:lnTo>
                <a:lnTo>
                  <a:pt x="936625" y="546100"/>
                </a:lnTo>
                <a:lnTo>
                  <a:pt x="939800" y="546100"/>
                </a:lnTo>
                <a:lnTo>
                  <a:pt x="952500" y="549275"/>
                </a:lnTo>
                <a:lnTo>
                  <a:pt x="968375" y="561975"/>
                </a:lnTo>
                <a:lnTo>
                  <a:pt x="987425" y="581025"/>
                </a:lnTo>
                <a:lnTo>
                  <a:pt x="984250" y="555625"/>
                </a:lnTo>
                <a:lnTo>
                  <a:pt x="977900" y="488950"/>
                </a:lnTo>
                <a:lnTo>
                  <a:pt x="974725" y="444500"/>
                </a:lnTo>
                <a:lnTo>
                  <a:pt x="974725" y="396875"/>
                </a:lnTo>
                <a:lnTo>
                  <a:pt x="981075" y="342900"/>
                </a:lnTo>
                <a:lnTo>
                  <a:pt x="990600" y="288925"/>
                </a:lnTo>
                <a:lnTo>
                  <a:pt x="1006475" y="234950"/>
                </a:lnTo>
                <a:lnTo>
                  <a:pt x="1016000" y="209550"/>
                </a:lnTo>
                <a:lnTo>
                  <a:pt x="1028700" y="180975"/>
                </a:lnTo>
                <a:lnTo>
                  <a:pt x="1041400" y="158750"/>
                </a:lnTo>
                <a:lnTo>
                  <a:pt x="1060450" y="133350"/>
                </a:lnTo>
                <a:lnTo>
                  <a:pt x="1079500" y="111125"/>
                </a:lnTo>
                <a:lnTo>
                  <a:pt x="1098550" y="88900"/>
                </a:lnTo>
                <a:lnTo>
                  <a:pt x="1123950" y="69850"/>
                </a:lnTo>
                <a:lnTo>
                  <a:pt x="1152525" y="53975"/>
                </a:lnTo>
                <a:lnTo>
                  <a:pt x="1181100" y="38100"/>
                </a:lnTo>
                <a:lnTo>
                  <a:pt x="1216025" y="25400"/>
                </a:lnTo>
                <a:lnTo>
                  <a:pt x="1250950" y="15875"/>
                </a:lnTo>
                <a:lnTo>
                  <a:pt x="1289050" y="6350"/>
                </a:lnTo>
                <a:lnTo>
                  <a:pt x="1333500" y="3175"/>
                </a:lnTo>
                <a:lnTo>
                  <a:pt x="1381125" y="3175"/>
                </a:lnTo>
                <a:close/>
              </a:path>
            </a:pathLst>
          </a:custGeom>
          <a:gradFill>
            <a:gsLst>
              <a:gs pos="100000">
                <a:srgbClr val="44546A"/>
              </a:gs>
              <a:gs pos="0">
                <a:srgbClr val="1F837B"/>
              </a:gs>
            </a:gsLst>
            <a:lin ang="5400000" scaled="1"/>
          </a:gra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AU">
              <a:solidFill>
                <a:schemeClr val="lt1"/>
              </a:solidFill>
              <a:sym typeface="+mn-lt"/>
            </a:endParaRPr>
          </a:p>
        </p:txBody>
      </p:sp>
      <p:cxnSp>
        <p:nvCxnSpPr>
          <p:cNvPr id="16" name="Straight Arrow Connector 59">
            <a:extLst>
              <a:ext uri="{FF2B5EF4-FFF2-40B4-BE49-F238E27FC236}">
                <a16:creationId xmlns:a16="http://schemas.microsoft.com/office/drawing/2014/main" id="{ABB1542A-FBAA-F319-60B2-C3A334D0DA6A}"/>
              </a:ext>
            </a:extLst>
          </p:cNvPr>
          <p:cNvCxnSpPr/>
          <p:nvPr/>
        </p:nvCxnSpPr>
        <p:spPr>
          <a:xfrm>
            <a:off x="7016922" y="2847522"/>
            <a:ext cx="889907" cy="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59">
            <a:extLst>
              <a:ext uri="{FF2B5EF4-FFF2-40B4-BE49-F238E27FC236}">
                <a16:creationId xmlns:a16="http://schemas.microsoft.com/office/drawing/2014/main" id="{9887AD8E-2992-1622-719C-AE0F702941CD}"/>
              </a:ext>
            </a:extLst>
          </p:cNvPr>
          <p:cNvCxnSpPr/>
          <p:nvPr/>
        </p:nvCxnSpPr>
        <p:spPr>
          <a:xfrm>
            <a:off x="7614418" y="3951392"/>
            <a:ext cx="889907" cy="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59">
            <a:extLst>
              <a:ext uri="{FF2B5EF4-FFF2-40B4-BE49-F238E27FC236}">
                <a16:creationId xmlns:a16="http://schemas.microsoft.com/office/drawing/2014/main" id="{47740036-3E2E-742F-BBC1-E4452165C42C}"/>
              </a:ext>
            </a:extLst>
          </p:cNvPr>
          <p:cNvCxnSpPr>
            <a:cxnSpLocks/>
          </p:cNvCxnSpPr>
          <p:nvPr/>
        </p:nvCxnSpPr>
        <p:spPr>
          <a:xfrm flipH="1">
            <a:off x="3562466" y="4915218"/>
            <a:ext cx="1140973" cy="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59">
            <a:extLst>
              <a:ext uri="{FF2B5EF4-FFF2-40B4-BE49-F238E27FC236}">
                <a16:creationId xmlns:a16="http://schemas.microsoft.com/office/drawing/2014/main" id="{3BF5C1E6-4CC3-2565-F1F8-0184172EDC10}"/>
              </a:ext>
            </a:extLst>
          </p:cNvPr>
          <p:cNvCxnSpPr>
            <a:cxnSpLocks/>
          </p:cNvCxnSpPr>
          <p:nvPr/>
        </p:nvCxnSpPr>
        <p:spPr>
          <a:xfrm flipH="1">
            <a:off x="4448346" y="3325316"/>
            <a:ext cx="1140973" cy="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D110C0C-9847-7E1E-F576-87AFED3C2D4B}"/>
              </a:ext>
            </a:extLst>
          </p:cNvPr>
          <p:cNvGrpSpPr/>
          <p:nvPr/>
        </p:nvGrpSpPr>
        <p:grpSpPr>
          <a:xfrm>
            <a:off x="7961281" y="2524582"/>
            <a:ext cx="2966425" cy="816522"/>
            <a:chOff x="283598" y="1906534"/>
            <a:chExt cx="2966425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7C85D07-4AA9-29F3-B756-4B241F3F804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DE19AEF-E178-A8D0-5FAB-B3BE0F653EB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CBFA2DF-5B1D-B2E3-58D4-FE127C7E88DD}"/>
              </a:ext>
            </a:extLst>
          </p:cNvPr>
          <p:cNvGrpSpPr/>
          <p:nvPr/>
        </p:nvGrpSpPr>
        <p:grpSpPr>
          <a:xfrm>
            <a:off x="1460039" y="2948410"/>
            <a:ext cx="2966425" cy="816522"/>
            <a:chOff x="283598" y="1906534"/>
            <a:chExt cx="2966425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58CD2F8-2787-B641-0703-C5679E608AE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5D1403F-B633-ABF2-4A75-E7F4D44BF28A}"/>
                </a:ext>
              </a:extLst>
            </p:cNvPr>
            <p:cNvSpPr txBox="1"/>
            <p:nvPr/>
          </p:nvSpPr>
          <p:spPr>
            <a:xfrm>
              <a:off x="1007097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B19FFDD-044C-EAAF-3EA9-115DD4100702}"/>
              </a:ext>
            </a:extLst>
          </p:cNvPr>
          <p:cNvGrpSpPr/>
          <p:nvPr/>
        </p:nvGrpSpPr>
        <p:grpSpPr>
          <a:xfrm>
            <a:off x="8579119" y="3653595"/>
            <a:ext cx="2966425" cy="816522"/>
            <a:chOff x="283598" y="1906534"/>
            <a:chExt cx="2966425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74E7768-7017-657C-917F-3811E1A19C0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1557390-9194-2963-B3AD-743E24DA1F6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DCEC44B-F8F8-4364-2E95-3627326A3E90}"/>
              </a:ext>
            </a:extLst>
          </p:cNvPr>
          <p:cNvGrpSpPr/>
          <p:nvPr/>
        </p:nvGrpSpPr>
        <p:grpSpPr>
          <a:xfrm>
            <a:off x="637894" y="4576468"/>
            <a:ext cx="2966425" cy="816522"/>
            <a:chOff x="283598" y="1906534"/>
            <a:chExt cx="2966425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F9B7655-2B62-8FD5-46B3-6CA90089675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4AB21EE-BCA6-1FE7-9F79-5A7C2BB134EF}"/>
                </a:ext>
              </a:extLst>
            </p:cNvPr>
            <p:cNvSpPr txBox="1"/>
            <p:nvPr/>
          </p:nvSpPr>
          <p:spPr>
            <a:xfrm>
              <a:off x="1007097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31470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0AE7EF06-006E-1494-01CA-8D7CE21BAB92}"/>
              </a:ext>
            </a:extLst>
          </p:cNvPr>
          <p:cNvSpPr/>
          <p:nvPr/>
        </p:nvSpPr>
        <p:spPr>
          <a:xfrm>
            <a:off x="3660755" y="363502"/>
            <a:ext cx="4870489" cy="562410"/>
          </a:xfrm>
          <a:custGeom>
            <a:avLst/>
            <a:gdLst>
              <a:gd name="connsiteX0" fmla="*/ 97858 w 4870489"/>
              <a:gd name="connsiteY0" fmla="*/ 0 h 562410"/>
              <a:gd name="connsiteX1" fmla="*/ 561285 w 4870489"/>
              <a:gd name="connsiteY1" fmla="*/ 0 h 562410"/>
              <a:gd name="connsiteX2" fmla="*/ 1339413 w 4870489"/>
              <a:gd name="connsiteY2" fmla="*/ 0 h 562410"/>
              <a:gd name="connsiteX3" fmla="*/ 1412908 w 4870489"/>
              <a:gd name="connsiteY3" fmla="*/ 0 h 562410"/>
              <a:gd name="connsiteX4" fmla="*/ 1752599 w 4870489"/>
              <a:gd name="connsiteY4" fmla="*/ 0 h 562410"/>
              <a:gd name="connsiteX5" fmla="*/ 1802840 w 4870489"/>
              <a:gd name="connsiteY5" fmla="*/ 0 h 562410"/>
              <a:gd name="connsiteX6" fmla="*/ 1876336 w 4870489"/>
              <a:gd name="connsiteY6" fmla="*/ 0 h 562410"/>
              <a:gd name="connsiteX7" fmla="*/ 2216026 w 4870489"/>
              <a:gd name="connsiteY7" fmla="*/ 0 h 562410"/>
              <a:gd name="connsiteX8" fmla="*/ 2654464 w 4870489"/>
              <a:gd name="connsiteY8" fmla="*/ 0 h 562410"/>
              <a:gd name="connsiteX9" fmla="*/ 2994154 w 4870489"/>
              <a:gd name="connsiteY9" fmla="*/ 0 h 562410"/>
              <a:gd name="connsiteX10" fmla="*/ 3067649 w 4870489"/>
              <a:gd name="connsiteY10" fmla="*/ 0 h 562410"/>
              <a:gd name="connsiteX11" fmla="*/ 3117890 w 4870489"/>
              <a:gd name="connsiteY11" fmla="*/ 0 h 562410"/>
              <a:gd name="connsiteX12" fmla="*/ 3457581 w 4870489"/>
              <a:gd name="connsiteY12" fmla="*/ 0 h 562410"/>
              <a:gd name="connsiteX13" fmla="*/ 3531077 w 4870489"/>
              <a:gd name="connsiteY13" fmla="*/ 0 h 562410"/>
              <a:gd name="connsiteX14" fmla="*/ 4309205 w 4870489"/>
              <a:gd name="connsiteY14" fmla="*/ 0 h 562410"/>
              <a:gd name="connsiteX15" fmla="*/ 4772631 w 4870489"/>
              <a:gd name="connsiteY15" fmla="*/ 0 h 562410"/>
              <a:gd name="connsiteX16" fmla="*/ 4870489 w 4870489"/>
              <a:gd name="connsiteY16" fmla="*/ 97858 h 562410"/>
              <a:gd name="connsiteX17" fmla="*/ 4870489 w 4870489"/>
              <a:gd name="connsiteY17" fmla="*/ 471121 h 562410"/>
              <a:gd name="connsiteX18" fmla="*/ 4774619 w 4870489"/>
              <a:gd name="connsiteY18" fmla="*/ 549256 h 562410"/>
              <a:gd name="connsiteX19" fmla="*/ 4773294 w 4870489"/>
              <a:gd name="connsiteY19" fmla="*/ 562410 h 562410"/>
              <a:gd name="connsiteX20" fmla="*/ 4309866 w 4870489"/>
              <a:gd name="connsiteY20" fmla="*/ 562410 h 562410"/>
              <a:gd name="connsiteX21" fmla="*/ 3530415 w 4870489"/>
              <a:gd name="connsiteY21" fmla="*/ 562410 h 562410"/>
              <a:gd name="connsiteX22" fmla="*/ 3458244 w 4870489"/>
              <a:gd name="connsiteY22" fmla="*/ 562410 h 562410"/>
              <a:gd name="connsiteX23" fmla="*/ 3118553 w 4870489"/>
              <a:gd name="connsiteY23" fmla="*/ 562410 h 562410"/>
              <a:gd name="connsiteX24" fmla="*/ 3066988 w 4870489"/>
              <a:gd name="connsiteY24" fmla="*/ 562410 h 562410"/>
              <a:gd name="connsiteX25" fmla="*/ 2994816 w 4870489"/>
              <a:gd name="connsiteY25" fmla="*/ 562410 h 562410"/>
              <a:gd name="connsiteX26" fmla="*/ 2655125 w 4870489"/>
              <a:gd name="connsiteY26" fmla="*/ 562410 h 562410"/>
              <a:gd name="connsiteX27" fmla="*/ 2215364 w 4870489"/>
              <a:gd name="connsiteY27" fmla="*/ 562410 h 562410"/>
              <a:gd name="connsiteX28" fmla="*/ 1875674 w 4870489"/>
              <a:gd name="connsiteY28" fmla="*/ 562410 h 562410"/>
              <a:gd name="connsiteX29" fmla="*/ 1803503 w 4870489"/>
              <a:gd name="connsiteY29" fmla="*/ 562410 h 562410"/>
              <a:gd name="connsiteX30" fmla="*/ 1751937 w 4870489"/>
              <a:gd name="connsiteY30" fmla="*/ 562410 h 562410"/>
              <a:gd name="connsiteX31" fmla="*/ 1412247 w 4870489"/>
              <a:gd name="connsiteY31" fmla="*/ 562410 h 562410"/>
              <a:gd name="connsiteX32" fmla="*/ 1340075 w 4870489"/>
              <a:gd name="connsiteY32" fmla="*/ 562410 h 562410"/>
              <a:gd name="connsiteX33" fmla="*/ 560623 w 4870489"/>
              <a:gd name="connsiteY33" fmla="*/ 562410 h 562410"/>
              <a:gd name="connsiteX34" fmla="*/ 97195 w 4870489"/>
              <a:gd name="connsiteY34" fmla="*/ 562410 h 562410"/>
              <a:gd name="connsiteX35" fmla="*/ 95870 w 4870489"/>
              <a:gd name="connsiteY35" fmla="*/ 549256 h 562410"/>
              <a:gd name="connsiteX36" fmla="*/ 0 w 4870489"/>
              <a:gd name="connsiteY36" fmla="*/ 471121 h 562410"/>
              <a:gd name="connsiteX37" fmla="*/ 0 w 4870489"/>
              <a:gd name="connsiteY37" fmla="*/ 97858 h 562410"/>
              <a:gd name="connsiteX38" fmla="*/ 97858 w 4870489"/>
              <a:gd name="connsiteY38" fmla="*/ 0 h 562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870489" h="562410">
                <a:moveTo>
                  <a:pt x="97858" y="0"/>
                </a:moveTo>
                <a:lnTo>
                  <a:pt x="561285" y="0"/>
                </a:lnTo>
                <a:lnTo>
                  <a:pt x="1339413" y="0"/>
                </a:lnTo>
                <a:lnTo>
                  <a:pt x="1412908" y="0"/>
                </a:lnTo>
                <a:lnTo>
                  <a:pt x="1752599" y="0"/>
                </a:lnTo>
                <a:lnTo>
                  <a:pt x="1802840" y="0"/>
                </a:lnTo>
                <a:lnTo>
                  <a:pt x="1876336" y="0"/>
                </a:lnTo>
                <a:lnTo>
                  <a:pt x="2216026" y="0"/>
                </a:lnTo>
                <a:lnTo>
                  <a:pt x="2654464" y="0"/>
                </a:lnTo>
                <a:lnTo>
                  <a:pt x="2994154" y="0"/>
                </a:lnTo>
                <a:lnTo>
                  <a:pt x="3067649" y="0"/>
                </a:lnTo>
                <a:lnTo>
                  <a:pt x="3117890" y="0"/>
                </a:lnTo>
                <a:lnTo>
                  <a:pt x="3457581" y="0"/>
                </a:lnTo>
                <a:lnTo>
                  <a:pt x="3531077" y="0"/>
                </a:lnTo>
                <a:lnTo>
                  <a:pt x="4309205" y="0"/>
                </a:lnTo>
                <a:lnTo>
                  <a:pt x="4772631" y="0"/>
                </a:lnTo>
                <a:cubicBezTo>
                  <a:pt x="4772631" y="54045"/>
                  <a:pt x="4816444" y="97858"/>
                  <a:pt x="4870489" y="97858"/>
                </a:cubicBezTo>
                <a:lnTo>
                  <a:pt x="4870489" y="471121"/>
                </a:lnTo>
                <a:cubicBezTo>
                  <a:pt x="4823200" y="471121"/>
                  <a:pt x="4783744" y="504664"/>
                  <a:pt x="4774619" y="549256"/>
                </a:cubicBezTo>
                <a:lnTo>
                  <a:pt x="4773294" y="562410"/>
                </a:lnTo>
                <a:lnTo>
                  <a:pt x="4309866" y="562410"/>
                </a:lnTo>
                <a:lnTo>
                  <a:pt x="3530415" y="562410"/>
                </a:lnTo>
                <a:lnTo>
                  <a:pt x="3458244" y="562410"/>
                </a:lnTo>
                <a:lnTo>
                  <a:pt x="3118553" y="562410"/>
                </a:lnTo>
                <a:lnTo>
                  <a:pt x="3066988" y="562410"/>
                </a:lnTo>
                <a:lnTo>
                  <a:pt x="2994816" y="562410"/>
                </a:lnTo>
                <a:lnTo>
                  <a:pt x="2655125" y="562410"/>
                </a:lnTo>
                <a:lnTo>
                  <a:pt x="2215364" y="562410"/>
                </a:lnTo>
                <a:lnTo>
                  <a:pt x="1875674" y="562410"/>
                </a:lnTo>
                <a:lnTo>
                  <a:pt x="1803503" y="562410"/>
                </a:lnTo>
                <a:lnTo>
                  <a:pt x="1751937" y="562410"/>
                </a:lnTo>
                <a:lnTo>
                  <a:pt x="1412247" y="562410"/>
                </a:lnTo>
                <a:lnTo>
                  <a:pt x="1340075" y="562410"/>
                </a:lnTo>
                <a:lnTo>
                  <a:pt x="560623" y="562410"/>
                </a:lnTo>
                <a:lnTo>
                  <a:pt x="97195" y="562410"/>
                </a:lnTo>
                <a:lnTo>
                  <a:pt x="95870" y="549256"/>
                </a:lnTo>
                <a:cubicBezTo>
                  <a:pt x="86745" y="504664"/>
                  <a:pt x="47290" y="471121"/>
                  <a:pt x="0" y="471121"/>
                </a:cubicBezTo>
                <a:lnTo>
                  <a:pt x="0" y="97858"/>
                </a:lnTo>
                <a:cubicBezTo>
                  <a:pt x="54045" y="97858"/>
                  <a:pt x="97858" y="54045"/>
                  <a:pt x="97858" y="0"/>
                </a:cubicBezTo>
                <a:close/>
              </a:path>
            </a:pathLst>
          </a:custGeom>
          <a:solidFill>
            <a:srgbClr val="1F837B"/>
          </a:solidFill>
          <a:ln w="254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BD004B9-3329-01F2-9C34-35E5A3A6F04D}"/>
              </a:ext>
            </a:extLst>
          </p:cNvPr>
          <p:cNvSpPr txBox="1"/>
          <p:nvPr/>
        </p:nvSpPr>
        <p:spPr>
          <a:xfrm>
            <a:off x="4300815" y="403788"/>
            <a:ext cx="35903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id="{7C04D2AF-F6DF-82D9-2EE4-D77D102ECE53}"/>
              </a:ext>
            </a:extLst>
          </p:cNvPr>
          <p:cNvSpPr/>
          <p:nvPr/>
        </p:nvSpPr>
        <p:spPr bwMode="auto">
          <a:xfrm>
            <a:off x="2178781" y="1516672"/>
            <a:ext cx="1808037" cy="3927475"/>
          </a:xfrm>
          <a:prstGeom prst="triangle">
            <a:avLst/>
          </a:prstGeom>
          <a:solidFill>
            <a:srgbClr val="1F837B"/>
          </a:solidFill>
          <a:ln w="12700">
            <a:solidFill>
              <a:srgbClr val="1F837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</a:endParaRPr>
          </a:p>
        </p:txBody>
      </p:sp>
      <p:sp>
        <p:nvSpPr>
          <p:cNvPr id="4" name="等腰三角形 3">
            <a:extLst>
              <a:ext uri="{FF2B5EF4-FFF2-40B4-BE49-F238E27FC236}">
                <a16:creationId xmlns:a16="http://schemas.microsoft.com/office/drawing/2014/main" id="{8102D5DB-D5AD-E5BD-C807-235930C6236A}"/>
              </a:ext>
            </a:extLst>
          </p:cNvPr>
          <p:cNvSpPr/>
          <p:nvPr/>
        </p:nvSpPr>
        <p:spPr bwMode="auto">
          <a:xfrm>
            <a:off x="1274763" y="2937395"/>
            <a:ext cx="1808037" cy="2506752"/>
          </a:xfrm>
          <a:prstGeom prst="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 w="12700">
            <a:solidFill>
              <a:srgbClr val="1F837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</a:endParaRPr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id="{611A64C5-4531-BA7D-F421-585376B0BBC5}"/>
              </a:ext>
            </a:extLst>
          </p:cNvPr>
          <p:cNvSpPr/>
          <p:nvPr/>
        </p:nvSpPr>
        <p:spPr bwMode="auto">
          <a:xfrm>
            <a:off x="4088796" y="2136660"/>
            <a:ext cx="1808037" cy="3307487"/>
          </a:xfrm>
          <a:prstGeom prst="triangle">
            <a:avLst/>
          </a:prstGeom>
          <a:solidFill>
            <a:srgbClr val="1F837B"/>
          </a:solidFill>
          <a:ln w="12700">
            <a:solidFill>
              <a:srgbClr val="1F837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</a:endParaRPr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id="{C250C3DC-CB4C-23CA-8A4F-035FF371521F}"/>
              </a:ext>
            </a:extLst>
          </p:cNvPr>
          <p:cNvSpPr/>
          <p:nvPr/>
        </p:nvSpPr>
        <p:spPr bwMode="auto">
          <a:xfrm>
            <a:off x="3094864" y="3554388"/>
            <a:ext cx="1808037" cy="1889759"/>
          </a:xfrm>
          <a:prstGeom prst="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 w="12700">
            <a:solidFill>
              <a:srgbClr val="1F837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</a:endParaRPr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id="{1A144449-9A3D-4C0C-8C5A-2AC56B179079}"/>
              </a:ext>
            </a:extLst>
          </p:cNvPr>
          <p:cNvSpPr/>
          <p:nvPr/>
        </p:nvSpPr>
        <p:spPr bwMode="auto">
          <a:xfrm>
            <a:off x="4992813" y="3448250"/>
            <a:ext cx="1808037" cy="1995897"/>
          </a:xfrm>
          <a:prstGeom prst="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 w="12700">
            <a:solidFill>
              <a:srgbClr val="1F837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6845F93A-C241-C019-BD93-0A74AD0DAA8A}"/>
              </a:ext>
            </a:extLst>
          </p:cNvPr>
          <p:cNvSpPr/>
          <p:nvPr/>
        </p:nvSpPr>
        <p:spPr>
          <a:xfrm>
            <a:off x="7183862" y="1729458"/>
            <a:ext cx="855238" cy="855238"/>
          </a:xfrm>
          <a:prstGeom prst="ellipse">
            <a:avLst/>
          </a:prstGeom>
          <a:solidFill>
            <a:srgbClr val="1F837B"/>
          </a:solidFill>
          <a:ln w="127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</a:endParaRPr>
          </a:p>
        </p:txBody>
      </p:sp>
      <p:sp>
        <p:nvSpPr>
          <p:cNvPr id="9" name="椭圆 12" descr="D:\51PPT模板网\51pptmoban.com\图片.jpg">
            <a:extLst>
              <a:ext uri="{FF2B5EF4-FFF2-40B4-BE49-F238E27FC236}">
                <a16:creationId xmlns:a16="http://schemas.microsoft.com/office/drawing/2014/main" id="{855C23B6-8523-DE9F-5EB4-E2D92DDB34C7}"/>
              </a:ext>
            </a:extLst>
          </p:cNvPr>
          <p:cNvSpPr/>
          <p:nvPr/>
        </p:nvSpPr>
        <p:spPr>
          <a:xfrm>
            <a:off x="7389813" y="1932657"/>
            <a:ext cx="442912" cy="447675"/>
          </a:xfrm>
          <a:custGeom>
            <a:avLst/>
            <a:gdLst>
              <a:gd name="T0" fmla="*/ 4165 w 6033"/>
              <a:gd name="T1" fmla="*/ 3494 h 6104"/>
              <a:gd name="T2" fmla="*/ 4030 w 6033"/>
              <a:gd name="T3" fmla="*/ 2533 h 6104"/>
              <a:gd name="T4" fmla="*/ 4030 w 6033"/>
              <a:gd name="T5" fmla="*/ 2391 h 6104"/>
              <a:gd name="T6" fmla="*/ 3550 w 6033"/>
              <a:gd name="T7" fmla="*/ 2054 h 6104"/>
              <a:gd name="T8" fmla="*/ 2598 w 6033"/>
              <a:gd name="T9" fmla="*/ 1945 h 6104"/>
              <a:gd name="T10" fmla="*/ 2498 w 6033"/>
              <a:gd name="T11" fmla="*/ 1562 h 6104"/>
              <a:gd name="T12" fmla="*/ 1920 w 6033"/>
              <a:gd name="T13" fmla="*/ 1662 h 6104"/>
              <a:gd name="T14" fmla="*/ 1162 w 6033"/>
              <a:gd name="T15" fmla="*/ 2256 h 6104"/>
              <a:gd name="T16" fmla="*/ 826 w 6033"/>
              <a:gd name="T17" fmla="*/ 2063 h 6104"/>
              <a:gd name="T18" fmla="*/ 460 w 6033"/>
              <a:gd name="T19" fmla="*/ 2471 h 6104"/>
              <a:gd name="T20" fmla="*/ 679 w 6033"/>
              <a:gd name="T21" fmla="*/ 2731 h 6104"/>
              <a:gd name="T22" fmla="*/ 101 w 6033"/>
              <a:gd name="T23" fmla="*/ 3494 h 6104"/>
              <a:gd name="T24" fmla="*/ 0 w 6033"/>
              <a:gd name="T25" fmla="*/ 4071 h 6104"/>
              <a:gd name="T26" fmla="*/ 346 w 6033"/>
              <a:gd name="T27" fmla="*/ 4172 h 6104"/>
              <a:gd name="T28" fmla="*/ 480 w 6033"/>
              <a:gd name="T29" fmla="*/ 5124 h 6104"/>
              <a:gd name="T30" fmla="*/ 817 w 6033"/>
              <a:gd name="T31" fmla="*/ 5603 h 6104"/>
              <a:gd name="T32" fmla="*/ 959 w 6033"/>
              <a:gd name="T33" fmla="*/ 5603 h 6104"/>
              <a:gd name="T34" fmla="*/ 1920 w 6033"/>
              <a:gd name="T35" fmla="*/ 5763 h 6104"/>
              <a:gd name="T36" fmla="*/ 2021 w 6033"/>
              <a:gd name="T37" fmla="*/ 6104 h 6104"/>
              <a:gd name="T38" fmla="*/ 2598 w 6033"/>
              <a:gd name="T39" fmla="*/ 6004 h 6104"/>
              <a:gd name="T40" fmla="*/ 3382 w 6033"/>
              <a:gd name="T41" fmla="*/ 5435 h 6104"/>
              <a:gd name="T42" fmla="*/ 3701 w 6033"/>
              <a:gd name="T43" fmla="*/ 5612 h 6104"/>
              <a:gd name="T44" fmla="*/ 4038 w 6033"/>
              <a:gd name="T45" fmla="*/ 5133 h 6104"/>
              <a:gd name="T46" fmla="*/ 4173 w 6033"/>
              <a:gd name="T47" fmla="*/ 4172 h 6104"/>
              <a:gd name="T48" fmla="*/ 4543 w 6033"/>
              <a:gd name="T49" fmla="*/ 4071 h 6104"/>
              <a:gd name="T50" fmla="*/ 4443 w 6033"/>
              <a:gd name="T51" fmla="*/ 3494 h 6104"/>
              <a:gd name="T52" fmla="*/ 1214 w 6033"/>
              <a:gd name="T53" fmla="*/ 3833 h 6104"/>
              <a:gd name="T54" fmla="*/ 3330 w 6033"/>
              <a:gd name="T55" fmla="*/ 3833 h 6104"/>
              <a:gd name="T56" fmla="*/ 2674 w 6033"/>
              <a:gd name="T57" fmla="*/ 3833 h 6104"/>
              <a:gd name="T58" fmla="*/ 1870 w 6033"/>
              <a:gd name="T59" fmla="*/ 3833 h 6104"/>
              <a:gd name="T60" fmla="*/ 2674 w 6033"/>
              <a:gd name="T61" fmla="*/ 3833 h 6104"/>
              <a:gd name="T62" fmla="*/ 5843 w 6033"/>
              <a:gd name="T63" fmla="*/ 1525 h 6104"/>
              <a:gd name="T64" fmla="*/ 5990 w 6033"/>
              <a:gd name="T65" fmla="*/ 987 h 6104"/>
              <a:gd name="T66" fmla="*/ 5921 w 6033"/>
              <a:gd name="T67" fmla="*/ 659 h 6104"/>
              <a:gd name="T68" fmla="*/ 5699 w 6033"/>
              <a:gd name="T69" fmla="*/ 686 h 6104"/>
              <a:gd name="T70" fmla="*/ 5424 w 6033"/>
              <a:gd name="T71" fmla="*/ 204 h 6104"/>
              <a:gd name="T72" fmla="*/ 5394 w 6033"/>
              <a:gd name="T73" fmla="*/ 129 h 6104"/>
              <a:gd name="T74" fmla="*/ 5068 w 6033"/>
              <a:gd name="T75" fmla="*/ 51 h 6104"/>
              <a:gd name="T76" fmla="*/ 4540 w 6033"/>
              <a:gd name="T77" fmla="*/ 194 h 6104"/>
              <a:gd name="T78" fmla="*/ 4405 w 6033"/>
              <a:gd name="T79" fmla="*/ 12 h 6104"/>
              <a:gd name="T80" fmla="*/ 4120 w 6033"/>
              <a:gd name="T81" fmla="*/ 187 h 6104"/>
              <a:gd name="T82" fmla="*/ 3843 w 6033"/>
              <a:gd name="T83" fmla="*/ 663 h 6104"/>
              <a:gd name="T84" fmla="*/ 3624 w 6033"/>
              <a:gd name="T85" fmla="*/ 631 h 6104"/>
              <a:gd name="T86" fmla="*/ 3515 w 6033"/>
              <a:gd name="T87" fmla="*/ 925 h 6104"/>
              <a:gd name="T88" fmla="*/ 3687 w 6033"/>
              <a:gd name="T89" fmla="*/ 1017 h 6104"/>
              <a:gd name="T90" fmla="*/ 3541 w 6033"/>
              <a:gd name="T91" fmla="*/ 1545 h 6104"/>
              <a:gd name="T92" fmla="*/ 3610 w 6033"/>
              <a:gd name="T93" fmla="*/ 1872 h 6104"/>
              <a:gd name="T94" fmla="*/ 3814 w 6033"/>
              <a:gd name="T95" fmla="*/ 1853 h 6104"/>
              <a:gd name="T96" fmla="*/ 4087 w 6033"/>
              <a:gd name="T97" fmla="*/ 2330 h 6104"/>
              <a:gd name="T98" fmla="*/ 4367 w 6033"/>
              <a:gd name="T99" fmla="*/ 2513 h 6104"/>
              <a:gd name="T100" fmla="*/ 4442 w 6033"/>
              <a:gd name="T101" fmla="*/ 2483 h 6104"/>
              <a:gd name="T102" fmla="*/ 4986 w 6033"/>
              <a:gd name="T103" fmla="*/ 2365 h 6104"/>
              <a:gd name="T104" fmla="*/ 5112 w 6033"/>
              <a:gd name="T105" fmla="*/ 2525 h 6104"/>
              <a:gd name="T106" fmla="*/ 5397 w 6033"/>
              <a:gd name="T107" fmla="*/ 2350 h 6104"/>
              <a:gd name="T108" fmla="*/ 5693 w 6033"/>
              <a:gd name="T109" fmla="*/ 1882 h 6104"/>
              <a:gd name="T110" fmla="*/ 5900 w 6033"/>
              <a:gd name="T111" fmla="*/ 1909 h 6104"/>
              <a:gd name="T112" fmla="*/ 5978 w 6033"/>
              <a:gd name="T113" fmla="*/ 1583 h 6104"/>
              <a:gd name="T114" fmla="*/ 4203 w 6033"/>
              <a:gd name="T115" fmla="*/ 1489 h 6104"/>
              <a:gd name="T116" fmla="*/ 5327 w 6033"/>
              <a:gd name="T117" fmla="*/ 1042 h 6104"/>
              <a:gd name="T118" fmla="*/ 4979 w 6033"/>
              <a:gd name="T119" fmla="*/ 1181 h 6104"/>
              <a:gd name="T120" fmla="*/ 4552 w 6033"/>
              <a:gd name="T121" fmla="*/ 1351 h 6104"/>
              <a:gd name="T122" fmla="*/ 4979 w 6033"/>
              <a:gd name="T123" fmla="*/ 1181 h 6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033" h="6104">
                <a:moveTo>
                  <a:pt x="4443" y="3494"/>
                </a:moveTo>
                <a:lnTo>
                  <a:pt x="4165" y="3494"/>
                </a:lnTo>
                <a:cubicBezTo>
                  <a:pt x="4112" y="3217"/>
                  <a:pt x="4000" y="2955"/>
                  <a:pt x="3836" y="2726"/>
                </a:cubicBezTo>
                <a:lnTo>
                  <a:pt x="4030" y="2533"/>
                </a:lnTo>
                <a:cubicBezTo>
                  <a:pt x="4048" y="2514"/>
                  <a:pt x="4059" y="2488"/>
                  <a:pt x="4059" y="2462"/>
                </a:cubicBezTo>
                <a:cubicBezTo>
                  <a:pt x="4059" y="2435"/>
                  <a:pt x="4048" y="2410"/>
                  <a:pt x="4030" y="2391"/>
                </a:cubicBezTo>
                <a:lnTo>
                  <a:pt x="3692" y="2054"/>
                </a:lnTo>
                <a:cubicBezTo>
                  <a:pt x="3653" y="2015"/>
                  <a:pt x="3590" y="2015"/>
                  <a:pt x="3550" y="2054"/>
                </a:cubicBezTo>
                <a:lnTo>
                  <a:pt x="3351" y="2253"/>
                </a:lnTo>
                <a:cubicBezTo>
                  <a:pt x="3125" y="2098"/>
                  <a:pt x="2867" y="1992"/>
                  <a:pt x="2598" y="1945"/>
                </a:cubicBezTo>
                <a:lnTo>
                  <a:pt x="2598" y="1662"/>
                </a:lnTo>
                <a:cubicBezTo>
                  <a:pt x="2598" y="1607"/>
                  <a:pt x="2553" y="1562"/>
                  <a:pt x="2498" y="1562"/>
                </a:cubicBezTo>
                <a:lnTo>
                  <a:pt x="2021" y="1562"/>
                </a:lnTo>
                <a:cubicBezTo>
                  <a:pt x="1965" y="1562"/>
                  <a:pt x="1920" y="1607"/>
                  <a:pt x="1920" y="1662"/>
                </a:cubicBezTo>
                <a:lnTo>
                  <a:pt x="1920" y="1945"/>
                </a:lnTo>
                <a:cubicBezTo>
                  <a:pt x="1649" y="1993"/>
                  <a:pt x="1390" y="2099"/>
                  <a:pt x="1162" y="2256"/>
                </a:cubicBezTo>
                <a:lnTo>
                  <a:pt x="968" y="2063"/>
                </a:lnTo>
                <a:cubicBezTo>
                  <a:pt x="929" y="2023"/>
                  <a:pt x="865" y="2023"/>
                  <a:pt x="826" y="2063"/>
                </a:cubicBezTo>
                <a:lnTo>
                  <a:pt x="489" y="2400"/>
                </a:lnTo>
                <a:cubicBezTo>
                  <a:pt x="470" y="2419"/>
                  <a:pt x="460" y="2444"/>
                  <a:pt x="460" y="2471"/>
                </a:cubicBezTo>
                <a:cubicBezTo>
                  <a:pt x="460" y="2497"/>
                  <a:pt x="470" y="2523"/>
                  <a:pt x="489" y="2542"/>
                </a:cubicBezTo>
                <a:lnTo>
                  <a:pt x="679" y="2731"/>
                </a:lnTo>
                <a:cubicBezTo>
                  <a:pt x="517" y="2959"/>
                  <a:pt x="406" y="3220"/>
                  <a:pt x="354" y="3494"/>
                </a:cubicBezTo>
                <a:lnTo>
                  <a:pt x="101" y="3494"/>
                </a:lnTo>
                <a:cubicBezTo>
                  <a:pt x="45" y="3494"/>
                  <a:pt x="0" y="3539"/>
                  <a:pt x="0" y="3594"/>
                </a:cubicBezTo>
                <a:lnTo>
                  <a:pt x="0" y="4071"/>
                </a:lnTo>
                <a:cubicBezTo>
                  <a:pt x="0" y="4127"/>
                  <a:pt x="45" y="4172"/>
                  <a:pt x="101" y="4172"/>
                </a:cubicBezTo>
                <a:lnTo>
                  <a:pt x="346" y="4172"/>
                </a:lnTo>
                <a:cubicBezTo>
                  <a:pt x="392" y="4448"/>
                  <a:pt x="498" y="4713"/>
                  <a:pt x="658" y="4946"/>
                </a:cubicBezTo>
                <a:lnTo>
                  <a:pt x="480" y="5124"/>
                </a:lnTo>
                <a:cubicBezTo>
                  <a:pt x="441" y="5163"/>
                  <a:pt x="441" y="5227"/>
                  <a:pt x="480" y="5266"/>
                </a:cubicBezTo>
                <a:lnTo>
                  <a:pt x="817" y="5603"/>
                </a:lnTo>
                <a:cubicBezTo>
                  <a:pt x="836" y="5622"/>
                  <a:pt x="862" y="5633"/>
                  <a:pt x="888" y="5633"/>
                </a:cubicBezTo>
                <a:cubicBezTo>
                  <a:pt x="915" y="5633"/>
                  <a:pt x="940" y="5622"/>
                  <a:pt x="959" y="5603"/>
                </a:cubicBezTo>
                <a:lnTo>
                  <a:pt x="1131" y="5431"/>
                </a:lnTo>
                <a:cubicBezTo>
                  <a:pt x="1367" y="5599"/>
                  <a:pt x="1636" y="5713"/>
                  <a:pt x="1920" y="5763"/>
                </a:cubicBezTo>
                <a:lnTo>
                  <a:pt x="1920" y="6004"/>
                </a:lnTo>
                <a:cubicBezTo>
                  <a:pt x="1920" y="6059"/>
                  <a:pt x="1965" y="6104"/>
                  <a:pt x="2021" y="6104"/>
                </a:cubicBezTo>
                <a:lnTo>
                  <a:pt x="2498" y="6104"/>
                </a:lnTo>
                <a:cubicBezTo>
                  <a:pt x="2553" y="6104"/>
                  <a:pt x="2598" y="6059"/>
                  <a:pt x="2598" y="6004"/>
                </a:cubicBezTo>
                <a:lnTo>
                  <a:pt x="2598" y="5763"/>
                </a:lnTo>
                <a:cubicBezTo>
                  <a:pt x="2880" y="5713"/>
                  <a:pt x="3148" y="5601"/>
                  <a:pt x="3382" y="5435"/>
                </a:cubicBezTo>
                <a:lnTo>
                  <a:pt x="3559" y="5612"/>
                </a:lnTo>
                <a:cubicBezTo>
                  <a:pt x="3597" y="5650"/>
                  <a:pt x="3664" y="5650"/>
                  <a:pt x="3701" y="5612"/>
                </a:cubicBezTo>
                <a:lnTo>
                  <a:pt x="4038" y="5275"/>
                </a:lnTo>
                <a:cubicBezTo>
                  <a:pt x="4078" y="5235"/>
                  <a:pt x="4078" y="5172"/>
                  <a:pt x="4038" y="5133"/>
                </a:cubicBezTo>
                <a:lnTo>
                  <a:pt x="3857" y="4951"/>
                </a:lnTo>
                <a:cubicBezTo>
                  <a:pt x="4019" y="4717"/>
                  <a:pt x="4126" y="4450"/>
                  <a:pt x="4173" y="4172"/>
                </a:cubicBezTo>
                <a:lnTo>
                  <a:pt x="4443" y="4172"/>
                </a:lnTo>
                <a:cubicBezTo>
                  <a:pt x="4498" y="4172"/>
                  <a:pt x="4543" y="4127"/>
                  <a:pt x="4543" y="4071"/>
                </a:cubicBezTo>
                <a:lnTo>
                  <a:pt x="4543" y="3594"/>
                </a:lnTo>
                <a:cubicBezTo>
                  <a:pt x="4543" y="3539"/>
                  <a:pt x="4498" y="3494"/>
                  <a:pt x="4443" y="3494"/>
                </a:cubicBezTo>
                <a:close/>
                <a:moveTo>
                  <a:pt x="2272" y="4891"/>
                </a:moveTo>
                <a:cubicBezTo>
                  <a:pt x="1687" y="4891"/>
                  <a:pt x="1214" y="4417"/>
                  <a:pt x="1214" y="3833"/>
                </a:cubicBezTo>
                <a:cubicBezTo>
                  <a:pt x="1214" y="3248"/>
                  <a:pt x="1687" y="2775"/>
                  <a:pt x="2272" y="2775"/>
                </a:cubicBezTo>
                <a:cubicBezTo>
                  <a:pt x="2856" y="2775"/>
                  <a:pt x="3330" y="3248"/>
                  <a:pt x="3330" y="3833"/>
                </a:cubicBezTo>
                <a:cubicBezTo>
                  <a:pt x="3330" y="4417"/>
                  <a:pt x="2856" y="4891"/>
                  <a:pt x="2272" y="4891"/>
                </a:cubicBezTo>
                <a:close/>
                <a:moveTo>
                  <a:pt x="2674" y="3833"/>
                </a:moveTo>
                <a:cubicBezTo>
                  <a:pt x="2674" y="4055"/>
                  <a:pt x="2494" y="4235"/>
                  <a:pt x="2272" y="4235"/>
                </a:cubicBezTo>
                <a:cubicBezTo>
                  <a:pt x="2050" y="4235"/>
                  <a:pt x="1870" y="4055"/>
                  <a:pt x="1870" y="3833"/>
                </a:cubicBezTo>
                <a:cubicBezTo>
                  <a:pt x="1870" y="3611"/>
                  <a:pt x="2050" y="3431"/>
                  <a:pt x="2272" y="3431"/>
                </a:cubicBezTo>
                <a:cubicBezTo>
                  <a:pt x="2494" y="3431"/>
                  <a:pt x="2674" y="3611"/>
                  <a:pt x="2674" y="3833"/>
                </a:cubicBezTo>
                <a:close/>
                <a:moveTo>
                  <a:pt x="5978" y="1583"/>
                </a:moveTo>
                <a:lnTo>
                  <a:pt x="5843" y="1525"/>
                </a:lnTo>
                <a:cubicBezTo>
                  <a:pt x="5879" y="1366"/>
                  <a:pt x="5880" y="1202"/>
                  <a:pt x="5846" y="1044"/>
                </a:cubicBezTo>
                <a:lnTo>
                  <a:pt x="5990" y="987"/>
                </a:lnTo>
                <a:cubicBezTo>
                  <a:pt x="6019" y="975"/>
                  <a:pt x="6033" y="942"/>
                  <a:pt x="6022" y="913"/>
                </a:cubicBezTo>
                <a:lnTo>
                  <a:pt x="5921" y="659"/>
                </a:lnTo>
                <a:cubicBezTo>
                  <a:pt x="5909" y="630"/>
                  <a:pt x="5876" y="616"/>
                  <a:pt x="5846" y="627"/>
                </a:cubicBezTo>
                <a:lnTo>
                  <a:pt x="5699" y="686"/>
                </a:lnTo>
                <a:cubicBezTo>
                  <a:pt x="5612" y="550"/>
                  <a:pt x="5497" y="435"/>
                  <a:pt x="5362" y="348"/>
                </a:cubicBezTo>
                <a:lnTo>
                  <a:pt x="5424" y="204"/>
                </a:lnTo>
                <a:cubicBezTo>
                  <a:pt x="5430" y="190"/>
                  <a:pt x="5430" y="175"/>
                  <a:pt x="5424" y="160"/>
                </a:cubicBezTo>
                <a:cubicBezTo>
                  <a:pt x="5419" y="146"/>
                  <a:pt x="5408" y="135"/>
                  <a:pt x="5394" y="129"/>
                </a:cubicBezTo>
                <a:lnTo>
                  <a:pt x="5144" y="21"/>
                </a:lnTo>
                <a:cubicBezTo>
                  <a:pt x="5115" y="9"/>
                  <a:pt x="5081" y="22"/>
                  <a:pt x="5068" y="51"/>
                </a:cubicBezTo>
                <a:lnTo>
                  <a:pt x="5005" y="199"/>
                </a:lnTo>
                <a:cubicBezTo>
                  <a:pt x="4851" y="164"/>
                  <a:pt x="4693" y="163"/>
                  <a:pt x="4540" y="194"/>
                </a:cubicBezTo>
                <a:lnTo>
                  <a:pt x="4480" y="44"/>
                </a:lnTo>
                <a:cubicBezTo>
                  <a:pt x="4468" y="15"/>
                  <a:pt x="4435" y="0"/>
                  <a:pt x="4405" y="12"/>
                </a:cubicBezTo>
                <a:lnTo>
                  <a:pt x="4152" y="113"/>
                </a:lnTo>
                <a:cubicBezTo>
                  <a:pt x="4123" y="125"/>
                  <a:pt x="4108" y="158"/>
                  <a:pt x="4120" y="187"/>
                </a:cubicBezTo>
                <a:lnTo>
                  <a:pt x="4180" y="337"/>
                </a:lnTo>
                <a:cubicBezTo>
                  <a:pt x="4046" y="420"/>
                  <a:pt x="3931" y="532"/>
                  <a:pt x="3843" y="663"/>
                </a:cubicBezTo>
                <a:lnTo>
                  <a:pt x="3699" y="601"/>
                </a:lnTo>
                <a:cubicBezTo>
                  <a:pt x="3670" y="589"/>
                  <a:pt x="3636" y="602"/>
                  <a:pt x="3624" y="631"/>
                </a:cubicBezTo>
                <a:lnTo>
                  <a:pt x="3516" y="881"/>
                </a:lnTo>
                <a:cubicBezTo>
                  <a:pt x="3510" y="896"/>
                  <a:pt x="3510" y="911"/>
                  <a:pt x="3515" y="925"/>
                </a:cubicBezTo>
                <a:cubicBezTo>
                  <a:pt x="3521" y="940"/>
                  <a:pt x="3532" y="951"/>
                  <a:pt x="3546" y="957"/>
                </a:cubicBezTo>
                <a:lnTo>
                  <a:pt x="3687" y="1017"/>
                </a:lnTo>
                <a:cubicBezTo>
                  <a:pt x="3649" y="1173"/>
                  <a:pt x="3645" y="1334"/>
                  <a:pt x="3675" y="1491"/>
                </a:cubicBezTo>
                <a:lnTo>
                  <a:pt x="3541" y="1545"/>
                </a:lnTo>
                <a:cubicBezTo>
                  <a:pt x="3512" y="1556"/>
                  <a:pt x="3497" y="1590"/>
                  <a:pt x="3509" y="1619"/>
                </a:cubicBezTo>
                <a:lnTo>
                  <a:pt x="3610" y="1872"/>
                </a:lnTo>
                <a:cubicBezTo>
                  <a:pt x="3621" y="1902"/>
                  <a:pt x="3655" y="1916"/>
                  <a:pt x="3684" y="1904"/>
                </a:cubicBezTo>
                <a:lnTo>
                  <a:pt x="3814" y="1853"/>
                </a:lnTo>
                <a:cubicBezTo>
                  <a:pt x="3897" y="1990"/>
                  <a:pt x="4009" y="2108"/>
                  <a:pt x="4143" y="2198"/>
                </a:cubicBezTo>
                <a:lnTo>
                  <a:pt x="4087" y="2330"/>
                </a:lnTo>
                <a:cubicBezTo>
                  <a:pt x="4074" y="2359"/>
                  <a:pt x="4087" y="2393"/>
                  <a:pt x="4117" y="2405"/>
                </a:cubicBezTo>
                <a:lnTo>
                  <a:pt x="4367" y="2513"/>
                </a:lnTo>
                <a:cubicBezTo>
                  <a:pt x="4381" y="2519"/>
                  <a:pt x="4397" y="2519"/>
                  <a:pt x="4411" y="2514"/>
                </a:cubicBezTo>
                <a:cubicBezTo>
                  <a:pt x="4425" y="2508"/>
                  <a:pt x="4436" y="2497"/>
                  <a:pt x="4442" y="2483"/>
                </a:cubicBezTo>
                <a:lnTo>
                  <a:pt x="4497" y="2355"/>
                </a:lnTo>
                <a:cubicBezTo>
                  <a:pt x="4658" y="2395"/>
                  <a:pt x="4825" y="2398"/>
                  <a:pt x="4986" y="2365"/>
                </a:cubicBezTo>
                <a:lnTo>
                  <a:pt x="5037" y="2493"/>
                </a:lnTo>
                <a:cubicBezTo>
                  <a:pt x="5049" y="2522"/>
                  <a:pt x="5082" y="2537"/>
                  <a:pt x="5112" y="2525"/>
                </a:cubicBezTo>
                <a:lnTo>
                  <a:pt x="5365" y="2424"/>
                </a:lnTo>
                <a:cubicBezTo>
                  <a:pt x="5394" y="2413"/>
                  <a:pt x="5409" y="2379"/>
                  <a:pt x="5397" y="2350"/>
                </a:cubicBezTo>
                <a:lnTo>
                  <a:pt x="5346" y="2222"/>
                </a:lnTo>
                <a:cubicBezTo>
                  <a:pt x="5485" y="2136"/>
                  <a:pt x="5604" y="2020"/>
                  <a:pt x="5693" y="1882"/>
                </a:cubicBezTo>
                <a:lnTo>
                  <a:pt x="5825" y="1939"/>
                </a:lnTo>
                <a:cubicBezTo>
                  <a:pt x="5852" y="1951"/>
                  <a:pt x="5888" y="1937"/>
                  <a:pt x="5900" y="1909"/>
                </a:cubicBezTo>
                <a:lnTo>
                  <a:pt x="6008" y="1658"/>
                </a:lnTo>
                <a:cubicBezTo>
                  <a:pt x="6020" y="1629"/>
                  <a:pt x="6007" y="1595"/>
                  <a:pt x="5978" y="1583"/>
                </a:cubicBezTo>
                <a:close/>
                <a:moveTo>
                  <a:pt x="4989" y="1828"/>
                </a:moveTo>
                <a:cubicBezTo>
                  <a:pt x="4678" y="1951"/>
                  <a:pt x="4327" y="1800"/>
                  <a:pt x="4203" y="1489"/>
                </a:cubicBezTo>
                <a:cubicBezTo>
                  <a:pt x="4080" y="1179"/>
                  <a:pt x="4231" y="828"/>
                  <a:pt x="4542" y="704"/>
                </a:cubicBezTo>
                <a:cubicBezTo>
                  <a:pt x="4852" y="581"/>
                  <a:pt x="5204" y="732"/>
                  <a:pt x="5327" y="1042"/>
                </a:cubicBezTo>
                <a:cubicBezTo>
                  <a:pt x="5451" y="1353"/>
                  <a:pt x="5299" y="1704"/>
                  <a:pt x="4989" y="1828"/>
                </a:cubicBezTo>
                <a:close/>
                <a:moveTo>
                  <a:pt x="4979" y="1181"/>
                </a:moveTo>
                <a:cubicBezTo>
                  <a:pt x="5025" y="1299"/>
                  <a:pt x="4968" y="1432"/>
                  <a:pt x="4850" y="1479"/>
                </a:cubicBezTo>
                <a:cubicBezTo>
                  <a:pt x="4732" y="1526"/>
                  <a:pt x="4599" y="1468"/>
                  <a:pt x="4552" y="1351"/>
                </a:cubicBezTo>
                <a:cubicBezTo>
                  <a:pt x="4505" y="1233"/>
                  <a:pt x="4563" y="1099"/>
                  <a:pt x="4680" y="1053"/>
                </a:cubicBezTo>
                <a:cubicBezTo>
                  <a:pt x="4798" y="1006"/>
                  <a:pt x="4932" y="1063"/>
                  <a:pt x="4979" y="11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335FC726-7789-8BF4-3C78-1F47C4ADE879}"/>
              </a:ext>
            </a:extLst>
          </p:cNvPr>
          <p:cNvSpPr/>
          <p:nvPr/>
        </p:nvSpPr>
        <p:spPr>
          <a:xfrm>
            <a:off x="7183862" y="3254984"/>
            <a:ext cx="855238" cy="855238"/>
          </a:xfrm>
          <a:prstGeom prst="ellipse">
            <a:avLst/>
          </a:prstGeom>
          <a:noFill/>
          <a:ln w="127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</a:endParaRPr>
          </a:p>
        </p:txBody>
      </p:sp>
      <p:sp>
        <p:nvSpPr>
          <p:cNvPr id="11" name="椭圆 15">
            <a:extLst>
              <a:ext uri="{FF2B5EF4-FFF2-40B4-BE49-F238E27FC236}">
                <a16:creationId xmlns:a16="http://schemas.microsoft.com/office/drawing/2014/main" id="{CA1A4437-9352-0803-A052-EDFA19492113}"/>
              </a:ext>
            </a:extLst>
          </p:cNvPr>
          <p:cNvSpPr/>
          <p:nvPr/>
        </p:nvSpPr>
        <p:spPr>
          <a:xfrm>
            <a:off x="7388225" y="3512220"/>
            <a:ext cx="447675" cy="341312"/>
          </a:xfrm>
          <a:custGeom>
            <a:avLst/>
            <a:gdLst>
              <a:gd name="T0" fmla="*/ 2664 w 2711"/>
              <a:gd name="T1" fmla="*/ 1581 h 2062"/>
              <a:gd name="T2" fmla="*/ 909 w 2711"/>
              <a:gd name="T3" fmla="*/ 1581 h 2062"/>
              <a:gd name="T4" fmla="*/ 861 w 2711"/>
              <a:gd name="T5" fmla="*/ 1534 h 2062"/>
              <a:gd name="T6" fmla="*/ 861 w 2711"/>
              <a:gd name="T7" fmla="*/ 434 h 2062"/>
              <a:gd name="T8" fmla="*/ 909 w 2711"/>
              <a:gd name="T9" fmla="*/ 386 h 2062"/>
              <a:gd name="T10" fmla="*/ 2664 w 2711"/>
              <a:gd name="T11" fmla="*/ 386 h 2062"/>
              <a:gd name="T12" fmla="*/ 2711 w 2711"/>
              <a:gd name="T13" fmla="*/ 434 h 2062"/>
              <a:gd name="T14" fmla="*/ 2711 w 2711"/>
              <a:gd name="T15" fmla="*/ 1534 h 2062"/>
              <a:gd name="T16" fmla="*/ 2664 w 2711"/>
              <a:gd name="T17" fmla="*/ 1581 h 2062"/>
              <a:gd name="T18" fmla="*/ 2177 w 2711"/>
              <a:gd name="T19" fmla="*/ 1928 h 2062"/>
              <a:gd name="T20" fmla="*/ 2000 w 2711"/>
              <a:gd name="T21" fmla="*/ 1928 h 2062"/>
              <a:gd name="T22" fmla="*/ 2000 w 2711"/>
              <a:gd name="T23" fmla="*/ 1715 h 2062"/>
              <a:gd name="T24" fmla="*/ 1573 w 2711"/>
              <a:gd name="T25" fmla="*/ 1715 h 2062"/>
              <a:gd name="T26" fmla="*/ 1573 w 2711"/>
              <a:gd name="T27" fmla="*/ 1928 h 2062"/>
              <a:gd name="T28" fmla="*/ 1395 w 2711"/>
              <a:gd name="T29" fmla="*/ 1928 h 2062"/>
              <a:gd name="T30" fmla="*/ 1329 w 2711"/>
              <a:gd name="T31" fmla="*/ 1995 h 2062"/>
              <a:gd name="T32" fmla="*/ 1395 w 2711"/>
              <a:gd name="T33" fmla="*/ 2062 h 2062"/>
              <a:gd name="T34" fmla="*/ 1640 w 2711"/>
              <a:gd name="T35" fmla="*/ 2062 h 2062"/>
              <a:gd name="T36" fmla="*/ 1933 w 2711"/>
              <a:gd name="T37" fmla="*/ 2062 h 2062"/>
              <a:gd name="T38" fmla="*/ 2177 w 2711"/>
              <a:gd name="T39" fmla="*/ 2062 h 2062"/>
              <a:gd name="T40" fmla="*/ 2244 w 2711"/>
              <a:gd name="T41" fmla="*/ 1995 h 2062"/>
              <a:gd name="T42" fmla="*/ 2177 w 2711"/>
              <a:gd name="T43" fmla="*/ 1928 h 2062"/>
              <a:gd name="T44" fmla="*/ 1065 w 2711"/>
              <a:gd name="T45" fmla="*/ 253 h 2062"/>
              <a:gd name="T46" fmla="*/ 909 w 2711"/>
              <a:gd name="T47" fmla="*/ 253 h 2062"/>
              <a:gd name="T48" fmla="*/ 880 w 2711"/>
              <a:gd name="T49" fmla="*/ 255 h 2062"/>
              <a:gd name="T50" fmla="*/ 863 w 2711"/>
              <a:gd name="T51" fmla="*/ 253 h 2062"/>
              <a:gd name="T52" fmla="*/ 201 w 2711"/>
              <a:gd name="T53" fmla="*/ 253 h 2062"/>
              <a:gd name="T54" fmla="*/ 135 w 2711"/>
              <a:gd name="T55" fmla="*/ 320 h 2062"/>
              <a:gd name="T56" fmla="*/ 201 w 2711"/>
              <a:gd name="T57" fmla="*/ 386 h 2062"/>
              <a:gd name="T58" fmla="*/ 735 w 2711"/>
              <a:gd name="T59" fmla="*/ 386 h 2062"/>
              <a:gd name="T60" fmla="*/ 728 w 2711"/>
              <a:gd name="T61" fmla="*/ 434 h 2062"/>
              <a:gd name="T62" fmla="*/ 728 w 2711"/>
              <a:gd name="T63" fmla="*/ 558 h 2062"/>
              <a:gd name="T64" fmla="*/ 201 w 2711"/>
              <a:gd name="T65" fmla="*/ 558 h 2062"/>
              <a:gd name="T66" fmla="*/ 135 w 2711"/>
              <a:gd name="T67" fmla="*/ 624 h 2062"/>
              <a:gd name="T68" fmla="*/ 201 w 2711"/>
              <a:gd name="T69" fmla="*/ 691 h 2062"/>
              <a:gd name="T70" fmla="*/ 728 w 2711"/>
              <a:gd name="T71" fmla="*/ 691 h 2062"/>
              <a:gd name="T72" fmla="*/ 728 w 2711"/>
              <a:gd name="T73" fmla="*/ 863 h 2062"/>
              <a:gd name="T74" fmla="*/ 201 w 2711"/>
              <a:gd name="T75" fmla="*/ 863 h 2062"/>
              <a:gd name="T76" fmla="*/ 135 w 2711"/>
              <a:gd name="T77" fmla="*/ 929 h 2062"/>
              <a:gd name="T78" fmla="*/ 201 w 2711"/>
              <a:gd name="T79" fmla="*/ 996 h 2062"/>
              <a:gd name="T80" fmla="*/ 728 w 2711"/>
              <a:gd name="T81" fmla="*/ 996 h 2062"/>
              <a:gd name="T82" fmla="*/ 728 w 2711"/>
              <a:gd name="T83" fmla="*/ 1534 h 2062"/>
              <a:gd name="T84" fmla="*/ 909 w 2711"/>
              <a:gd name="T85" fmla="*/ 1715 h 2062"/>
              <a:gd name="T86" fmla="*/ 1065 w 2711"/>
              <a:gd name="T87" fmla="*/ 1715 h 2062"/>
              <a:gd name="T88" fmla="*/ 1065 w 2711"/>
              <a:gd name="T89" fmla="*/ 1995 h 2062"/>
              <a:gd name="T90" fmla="*/ 998 w 2711"/>
              <a:gd name="T91" fmla="*/ 2062 h 2062"/>
              <a:gd name="T92" fmla="*/ 67 w 2711"/>
              <a:gd name="T93" fmla="*/ 2062 h 2062"/>
              <a:gd name="T94" fmla="*/ 0 w 2711"/>
              <a:gd name="T95" fmla="*/ 1995 h 2062"/>
              <a:gd name="T96" fmla="*/ 0 w 2711"/>
              <a:gd name="T97" fmla="*/ 66 h 2062"/>
              <a:gd name="T98" fmla="*/ 67 w 2711"/>
              <a:gd name="T99" fmla="*/ 0 h 2062"/>
              <a:gd name="T100" fmla="*/ 998 w 2711"/>
              <a:gd name="T101" fmla="*/ 0 h 2062"/>
              <a:gd name="T102" fmla="*/ 1065 w 2711"/>
              <a:gd name="T103" fmla="*/ 66 h 2062"/>
              <a:gd name="T104" fmla="*/ 1065 w 2711"/>
              <a:gd name="T105" fmla="*/ 253 h 2062"/>
              <a:gd name="T106" fmla="*/ 430 w 2711"/>
              <a:gd name="T107" fmla="*/ 1569 h 2062"/>
              <a:gd name="T108" fmla="*/ 532 w 2711"/>
              <a:gd name="T109" fmla="*/ 1672 h 2062"/>
              <a:gd name="T110" fmla="*/ 635 w 2711"/>
              <a:gd name="T111" fmla="*/ 1569 h 2062"/>
              <a:gd name="T112" fmla="*/ 532 w 2711"/>
              <a:gd name="T113" fmla="*/ 1466 h 2062"/>
              <a:gd name="T114" fmla="*/ 430 w 2711"/>
              <a:gd name="T115" fmla="*/ 1569 h 2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711" h="2062">
                <a:moveTo>
                  <a:pt x="2664" y="1581"/>
                </a:moveTo>
                <a:lnTo>
                  <a:pt x="909" y="1581"/>
                </a:lnTo>
                <a:cubicBezTo>
                  <a:pt x="883" y="1581"/>
                  <a:pt x="861" y="1560"/>
                  <a:pt x="861" y="1534"/>
                </a:cubicBezTo>
                <a:lnTo>
                  <a:pt x="861" y="434"/>
                </a:lnTo>
                <a:cubicBezTo>
                  <a:pt x="861" y="407"/>
                  <a:pt x="883" y="386"/>
                  <a:pt x="909" y="386"/>
                </a:cubicBezTo>
                <a:lnTo>
                  <a:pt x="2664" y="386"/>
                </a:lnTo>
                <a:cubicBezTo>
                  <a:pt x="2690" y="386"/>
                  <a:pt x="2711" y="408"/>
                  <a:pt x="2711" y="434"/>
                </a:cubicBezTo>
                <a:lnTo>
                  <a:pt x="2711" y="1534"/>
                </a:lnTo>
                <a:cubicBezTo>
                  <a:pt x="2711" y="1560"/>
                  <a:pt x="2690" y="1581"/>
                  <a:pt x="2664" y="1581"/>
                </a:cubicBezTo>
                <a:close/>
                <a:moveTo>
                  <a:pt x="2177" y="1928"/>
                </a:moveTo>
                <a:lnTo>
                  <a:pt x="2000" y="1928"/>
                </a:lnTo>
                <a:lnTo>
                  <a:pt x="2000" y="1715"/>
                </a:lnTo>
                <a:lnTo>
                  <a:pt x="1573" y="1715"/>
                </a:lnTo>
                <a:lnTo>
                  <a:pt x="1573" y="1928"/>
                </a:lnTo>
                <a:lnTo>
                  <a:pt x="1395" y="1928"/>
                </a:lnTo>
                <a:cubicBezTo>
                  <a:pt x="1358" y="1928"/>
                  <a:pt x="1329" y="1958"/>
                  <a:pt x="1329" y="1995"/>
                </a:cubicBezTo>
                <a:cubicBezTo>
                  <a:pt x="1329" y="2032"/>
                  <a:pt x="1358" y="2062"/>
                  <a:pt x="1395" y="2062"/>
                </a:cubicBezTo>
                <a:lnTo>
                  <a:pt x="1640" y="2062"/>
                </a:lnTo>
                <a:lnTo>
                  <a:pt x="1933" y="2062"/>
                </a:lnTo>
                <a:lnTo>
                  <a:pt x="2177" y="2062"/>
                </a:lnTo>
                <a:cubicBezTo>
                  <a:pt x="2214" y="2062"/>
                  <a:pt x="2244" y="2032"/>
                  <a:pt x="2244" y="1995"/>
                </a:cubicBezTo>
                <a:cubicBezTo>
                  <a:pt x="2244" y="1958"/>
                  <a:pt x="2214" y="1928"/>
                  <a:pt x="2177" y="1928"/>
                </a:cubicBezTo>
                <a:close/>
                <a:moveTo>
                  <a:pt x="1065" y="253"/>
                </a:moveTo>
                <a:lnTo>
                  <a:pt x="909" y="253"/>
                </a:lnTo>
                <a:cubicBezTo>
                  <a:pt x="899" y="253"/>
                  <a:pt x="890" y="254"/>
                  <a:pt x="880" y="255"/>
                </a:cubicBezTo>
                <a:cubicBezTo>
                  <a:pt x="875" y="254"/>
                  <a:pt x="869" y="253"/>
                  <a:pt x="863" y="253"/>
                </a:cubicBezTo>
                <a:lnTo>
                  <a:pt x="201" y="253"/>
                </a:lnTo>
                <a:cubicBezTo>
                  <a:pt x="164" y="253"/>
                  <a:pt x="135" y="283"/>
                  <a:pt x="135" y="320"/>
                </a:cubicBezTo>
                <a:cubicBezTo>
                  <a:pt x="135" y="356"/>
                  <a:pt x="164" y="386"/>
                  <a:pt x="201" y="386"/>
                </a:cubicBezTo>
                <a:lnTo>
                  <a:pt x="735" y="386"/>
                </a:lnTo>
                <a:cubicBezTo>
                  <a:pt x="730" y="401"/>
                  <a:pt x="728" y="417"/>
                  <a:pt x="728" y="434"/>
                </a:cubicBezTo>
                <a:lnTo>
                  <a:pt x="728" y="558"/>
                </a:lnTo>
                <a:lnTo>
                  <a:pt x="201" y="558"/>
                </a:lnTo>
                <a:cubicBezTo>
                  <a:pt x="164" y="558"/>
                  <a:pt x="135" y="588"/>
                  <a:pt x="135" y="624"/>
                </a:cubicBezTo>
                <a:cubicBezTo>
                  <a:pt x="135" y="661"/>
                  <a:pt x="164" y="691"/>
                  <a:pt x="201" y="691"/>
                </a:cubicBezTo>
                <a:lnTo>
                  <a:pt x="728" y="691"/>
                </a:lnTo>
                <a:lnTo>
                  <a:pt x="728" y="863"/>
                </a:lnTo>
                <a:lnTo>
                  <a:pt x="201" y="863"/>
                </a:lnTo>
                <a:cubicBezTo>
                  <a:pt x="164" y="863"/>
                  <a:pt x="135" y="893"/>
                  <a:pt x="135" y="929"/>
                </a:cubicBezTo>
                <a:cubicBezTo>
                  <a:pt x="135" y="966"/>
                  <a:pt x="164" y="996"/>
                  <a:pt x="201" y="996"/>
                </a:cubicBezTo>
                <a:lnTo>
                  <a:pt x="728" y="996"/>
                </a:lnTo>
                <a:lnTo>
                  <a:pt x="728" y="1534"/>
                </a:lnTo>
                <a:cubicBezTo>
                  <a:pt x="728" y="1633"/>
                  <a:pt x="809" y="1715"/>
                  <a:pt x="909" y="1715"/>
                </a:cubicBezTo>
                <a:lnTo>
                  <a:pt x="1065" y="1715"/>
                </a:lnTo>
                <a:lnTo>
                  <a:pt x="1065" y="1995"/>
                </a:lnTo>
                <a:cubicBezTo>
                  <a:pt x="1065" y="2032"/>
                  <a:pt x="1035" y="2062"/>
                  <a:pt x="998" y="2062"/>
                </a:cubicBezTo>
                <a:lnTo>
                  <a:pt x="67" y="2062"/>
                </a:lnTo>
                <a:cubicBezTo>
                  <a:pt x="30" y="2062"/>
                  <a:pt x="0" y="2032"/>
                  <a:pt x="0" y="1995"/>
                </a:cubicBezTo>
                <a:lnTo>
                  <a:pt x="0" y="66"/>
                </a:lnTo>
                <a:cubicBezTo>
                  <a:pt x="0" y="29"/>
                  <a:pt x="30" y="0"/>
                  <a:pt x="67" y="0"/>
                </a:cubicBezTo>
                <a:lnTo>
                  <a:pt x="998" y="0"/>
                </a:lnTo>
                <a:cubicBezTo>
                  <a:pt x="1035" y="0"/>
                  <a:pt x="1065" y="29"/>
                  <a:pt x="1065" y="66"/>
                </a:cubicBezTo>
                <a:lnTo>
                  <a:pt x="1065" y="253"/>
                </a:lnTo>
                <a:close/>
                <a:moveTo>
                  <a:pt x="430" y="1569"/>
                </a:moveTo>
                <a:cubicBezTo>
                  <a:pt x="430" y="1626"/>
                  <a:pt x="476" y="1672"/>
                  <a:pt x="532" y="1672"/>
                </a:cubicBezTo>
                <a:cubicBezTo>
                  <a:pt x="589" y="1672"/>
                  <a:pt x="635" y="1626"/>
                  <a:pt x="635" y="1569"/>
                </a:cubicBezTo>
                <a:cubicBezTo>
                  <a:pt x="635" y="1512"/>
                  <a:pt x="589" y="1466"/>
                  <a:pt x="532" y="1466"/>
                </a:cubicBezTo>
                <a:cubicBezTo>
                  <a:pt x="476" y="1466"/>
                  <a:pt x="430" y="1512"/>
                  <a:pt x="430" y="1569"/>
                </a:cubicBezTo>
                <a:close/>
              </a:path>
            </a:pathLst>
          </a:custGeom>
          <a:solidFill>
            <a:srgbClr val="1F837B"/>
          </a:solidFill>
          <a:ln w="127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3">
              <a:solidFill>
                <a:prstClr val="white"/>
              </a:solidFill>
              <a:cs typeface="+mn-ea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B8D1A4EB-6C76-0A7F-DEAC-5D08F77A9B9D}"/>
              </a:ext>
            </a:extLst>
          </p:cNvPr>
          <p:cNvSpPr/>
          <p:nvPr/>
        </p:nvSpPr>
        <p:spPr>
          <a:xfrm>
            <a:off x="7183862" y="4742410"/>
            <a:ext cx="855238" cy="855238"/>
          </a:xfrm>
          <a:prstGeom prst="ellipse">
            <a:avLst/>
          </a:prstGeom>
          <a:solidFill>
            <a:srgbClr val="1F837B"/>
          </a:solidFill>
          <a:ln w="127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</a:endParaRPr>
          </a:p>
        </p:txBody>
      </p:sp>
      <p:sp>
        <p:nvSpPr>
          <p:cNvPr id="13" name="椭圆 18" descr="D:\51PPT模板网\51pptmoban.com\图片.jpg">
            <a:extLst>
              <a:ext uri="{FF2B5EF4-FFF2-40B4-BE49-F238E27FC236}">
                <a16:creationId xmlns:a16="http://schemas.microsoft.com/office/drawing/2014/main" id="{9BBC395C-365A-E37D-5994-EBC486CD4BCD}"/>
              </a:ext>
            </a:extLst>
          </p:cNvPr>
          <p:cNvSpPr/>
          <p:nvPr/>
        </p:nvSpPr>
        <p:spPr>
          <a:xfrm>
            <a:off x="7396163" y="4945732"/>
            <a:ext cx="430212" cy="447675"/>
          </a:xfrm>
          <a:custGeom>
            <a:avLst/>
            <a:gdLst>
              <a:gd name="T0" fmla="*/ 1963 w 6794"/>
              <a:gd name="T1" fmla="*/ 86 h 7092"/>
              <a:gd name="T2" fmla="*/ 2275 w 6794"/>
              <a:gd name="T3" fmla="*/ 86 h 7092"/>
              <a:gd name="T4" fmla="*/ 3408 w 6794"/>
              <a:gd name="T5" fmla="*/ 2420 h 7092"/>
              <a:gd name="T6" fmla="*/ 2183 w 6794"/>
              <a:gd name="T7" fmla="*/ 494 h 7092"/>
              <a:gd name="T8" fmla="*/ 1311 w 6794"/>
              <a:gd name="T9" fmla="*/ 3544 h 7092"/>
              <a:gd name="T10" fmla="*/ 1445 w 6794"/>
              <a:gd name="T11" fmla="*/ 3774 h 7092"/>
              <a:gd name="T12" fmla="*/ 2156 w 6794"/>
              <a:gd name="T13" fmla="*/ 3856 h 7092"/>
              <a:gd name="T14" fmla="*/ 2231 w 6794"/>
              <a:gd name="T15" fmla="*/ 4089 h 7092"/>
              <a:gd name="T16" fmla="*/ 2073 w 6794"/>
              <a:gd name="T17" fmla="*/ 4092 h 7092"/>
              <a:gd name="T18" fmla="*/ 12 w 6794"/>
              <a:gd name="T19" fmla="*/ 3504 h 7092"/>
              <a:gd name="T20" fmla="*/ 2528 w 6794"/>
              <a:gd name="T21" fmla="*/ 3352 h 7092"/>
              <a:gd name="T22" fmla="*/ 4610 w 6794"/>
              <a:gd name="T23" fmla="*/ 2214 h 7092"/>
              <a:gd name="T24" fmla="*/ 6740 w 6794"/>
              <a:gd name="T25" fmla="*/ 3207 h 7092"/>
              <a:gd name="T26" fmla="*/ 6751 w 6794"/>
              <a:gd name="T27" fmla="*/ 3213 h 7092"/>
              <a:gd name="T28" fmla="*/ 6765 w 6794"/>
              <a:gd name="T29" fmla="*/ 3223 h 7092"/>
              <a:gd name="T30" fmla="*/ 6780 w 6794"/>
              <a:gd name="T31" fmla="*/ 3241 h 7092"/>
              <a:gd name="T32" fmla="*/ 6790 w 6794"/>
              <a:gd name="T33" fmla="*/ 3263 h 7092"/>
              <a:gd name="T34" fmla="*/ 6794 w 6794"/>
              <a:gd name="T35" fmla="*/ 3284 h 7092"/>
              <a:gd name="T36" fmla="*/ 6794 w 6794"/>
              <a:gd name="T37" fmla="*/ 3289 h 7092"/>
              <a:gd name="T38" fmla="*/ 6748 w 6794"/>
              <a:gd name="T39" fmla="*/ 5999 h 7092"/>
              <a:gd name="T40" fmla="*/ 4711 w 6794"/>
              <a:gd name="T41" fmla="*/ 7092 h 7092"/>
              <a:gd name="T42" fmla="*/ 4644 w 6794"/>
              <a:gd name="T43" fmla="*/ 7062 h 7092"/>
              <a:gd name="T44" fmla="*/ 4602 w 6794"/>
              <a:gd name="T45" fmla="*/ 7051 h 7092"/>
              <a:gd name="T46" fmla="*/ 2534 w 6794"/>
              <a:gd name="T47" fmla="*/ 5915 h 7092"/>
              <a:gd name="T48" fmla="*/ 2529 w 6794"/>
              <a:gd name="T49" fmla="*/ 3353 h 7092"/>
              <a:gd name="T50" fmla="*/ 4799 w 6794"/>
              <a:gd name="T51" fmla="*/ 6855 h 7092"/>
              <a:gd name="T52" fmla="*/ 6617 w 6794"/>
              <a:gd name="T53" fmla="*/ 3437 h 7092"/>
              <a:gd name="T54" fmla="*/ 4799 w 6794"/>
              <a:gd name="T55" fmla="*/ 6855 h 7092"/>
              <a:gd name="T56" fmla="*/ 6501 w 6794"/>
              <a:gd name="T57" fmla="*/ 3299 h 7092"/>
              <a:gd name="T58" fmla="*/ 2813 w 6794"/>
              <a:gd name="T59" fmla="*/ 3353 h 7092"/>
              <a:gd name="T60" fmla="*/ 1475 w 6794"/>
              <a:gd name="T61" fmla="*/ 6243 h 7092"/>
              <a:gd name="T62" fmla="*/ 1539 w 6794"/>
              <a:gd name="T63" fmla="*/ 6341 h 7092"/>
              <a:gd name="T64" fmla="*/ 1457 w 6794"/>
              <a:gd name="T65" fmla="*/ 6491 h 7092"/>
              <a:gd name="T66" fmla="*/ 2009 w 6794"/>
              <a:gd name="T67" fmla="*/ 6457 h 7092"/>
              <a:gd name="T68" fmla="*/ 2091 w 6794"/>
              <a:gd name="T69" fmla="*/ 6307 h 7092"/>
              <a:gd name="T70" fmla="*/ 1825 w 6794"/>
              <a:gd name="T71" fmla="*/ 5823 h 7092"/>
              <a:gd name="T72" fmla="*/ 1742 w 6794"/>
              <a:gd name="T73" fmla="*/ 5973 h 7092"/>
              <a:gd name="T74" fmla="*/ 1592 w 6794"/>
              <a:gd name="T75" fmla="*/ 6032 h 7092"/>
              <a:gd name="T76" fmla="*/ 656 w 6794"/>
              <a:gd name="T77" fmla="*/ 4248 h 7092"/>
              <a:gd name="T78" fmla="*/ 477 w 6794"/>
              <a:gd name="T79" fmla="*/ 4344 h 70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6794" h="7092">
                <a:moveTo>
                  <a:pt x="27" y="3383"/>
                </a:moveTo>
                <a:lnTo>
                  <a:pt x="1963" y="86"/>
                </a:lnTo>
                <a:cubicBezTo>
                  <a:pt x="1994" y="33"/>
                  <a:pt x="2054" y="0"/>
                  <a:pt x="2119" y="0"/>
                </a:cubicBezTo>
                <a:cubicBezTo>
                  <a:pt x="2184" y="0"/>
                  <a:pt x="2244" y="33"/>
                  <a:pt x="2275" y="86"/>
                </a:cubicBezTo>
                <a:lnTo>
                  <a:pt x="3590" y="2326"/>
                </a:lnTo>
                <a:lnTo>
                  <a:pt x="3408" y="2420"/>
                </a:lnTo>
                <a:lnTo>
                  <a:pt x="2366" y="583"/>
                </a:lnTo>
                <a:cubicBezTo>
                  <a:pt x="2329" y="519"/>
                  <a:pt x="2256" y="484"/>
                  <a:pt x="2183" y="494"/>
                </a:cubicBezTo>
                <a:cubicBezTo>
                  <a:pt x="2109" y="505"/>
                  <a:pt x="2049" y="558"/>
                  <a:pt x="2030" y="630"/>
                </a:cubicBezTo>
                <a:lnTo>
                  <a:pt x="1311" y="3544"/>
                </a:lnTo>
                <a:cubicBezTo>
                  <a:pt x="1297" y="3592"/>
                  <a:pt x="1303" y="3644"/>
                  <a:pt x="1328" y="3688"/>
                </a:cubicBezTo>
                <a:cubicBezTo>
                  <a:pt x="1354" y="3731"/>
                  <a:pt x="1396" y="3762"/>
                  <a:pt x="1445" y="3774"/>
                </a:cubicBezTo>
                <a:cubicBezTo>
                  <a:pt x="1677" y="3828"/>
                  <a:pt x="1916" y="3856"/>
                  <a:pt x="2156" y="3856"/>
                </a:cubicBezTo>
                <a:lnTo>
                  <a:pt x="2156" y="3856"/>
                </a:lnTo>
                <a:cubicBezTo>
                  <a:pt x="2181" y="3856"/>
                  <a:pt x="2205" y="3855"/>
                  <a:pt x="2229" y="3855"/>
                </a:cubicBezTo>
                <a:lnTo>
                  <a:pt x="2231" y="4089"/>
                </a:lnTo>
                <a:cubicBezTo>
                  <a:pt x="2179" y="4091"/>
                  <a:pt x="2127" y="4092"/>
                  <a:pt x="2074" y="4092"/>
                </a:cubicBezTo>
                <a:lnTo>
                  <a:pt x="2073" y="4092"/>
                </a:lnTo>
                <a:cubicBezTo>
                  <a:pt x="1376" y="4092"/>
                  <a:pt x="711" y="3929"/>
                  <a:pt x="96" y="3606"/>
                </a:cubicBezTo>
                <a:cubicBezTo>
                  <a:pt x="54" y="3583"/>
                  <a:pt x="24" y="3548"/>
                  <a:pt x="12" y="3504"/>
                </a:cubicBezTo>
                <a:cubicBezTo>
                  <a:pt x="0" y="3463"/>
                  <a:pt x="6" y="3420"/>
                  <a:pt x="27" y="3383"/>
                </a:cubicBezTo>
                <a:close/>
                <a:moveTo>
                  <a:pt x="2528" y="3352"/>
                </a:moveTo>
                <a:cubicBezTo>
                  <a:pt x="2528" y="3319"/>
                  <a:pt x="2547" y="3288"/>
                  <a:pt x="2577" y="3273"/>
                </a:cubicBezTo>
                <a:lnTo>
                  <a:pt x="4610" y="2214"/>
                </a:lnTo>
                <a:cubicBezTo>
                  <a:pt x="4633" y="2202"/>
                  <a:pt x="4660" y="2201"/>
                  <a:pt x="4684" y="2211"/>
                </a:cubicBezTo>
                <a:lnTo>
                  <a:pt x="6740" y="3207"/>
                </a:lnTo>
                <a:cubicBezTo>
                  <a:pt x="6742" y="3208"/>
                  <a:pt x="6743" y="3209"/>
                  <a:pt x="6745" y="3210"/>
                </a:cubicBezTo>
                <a:cubicBezTo>
                  <a:pt x="6747" y="3211"/>
                  <a:pt x="6749" y="3211"/>
                  <a:pt x="6751" y="3213"/>
                </a:cubicBezTo>
                <a:cubicBezTo>
                  <a:pt x="6753" y="3214"/>
                  <a:pt x="6755" y="3215"/>
                  <a:pt x="6757" y="3217"/>
                </a:cubicBezTo>
                <a:cubicBezTo>
                  <a:pt x="6760" y="3219"/>
                  <a:pt x="6763" y="3221"/>
                  <a:pt x="6765" y="3223"/>
                </a:cubicBezTo>
                <a:cubicBezTo>
                  <a:pt x="6768" y="3226"/>
                  <a:pt x="6771" y="3230"/>
                  <a:pt x="6774" y="3233"/>
                </a:cubicBezTo>
                <a:cubicBezTo>
                  <a:pt x="6776" y="3236"/>
                  <a:pt x="6778" y="3238"/>
                  <a:pt x="6780" y="3241"/>
                </a:cubicBezTo>
                <a:cubicBezTo>
                  <a:pt x="6783" y="3245"/>
                  <a:pt x="6785" y="3249"/>
                  <a:pt x="6786" y="3253"/>
                </a:cubicBezTo>
                <a:cubicBezTo>
                  <a:pt x="6788" y="3257"/>
                  <a:pt x="6789" y="3260"/>
                  <a:pt x="6790" y="3263"/>
                </a:cubicBezTo>
                <a:cubicBezTo>
                  <a:pt x="6792" y="3267"/>
                  <a:pt x="6792" y="3272"/>
                  <a:pt x="6793" y="3277"/>
                </a:cubicBezTo>
                <a:cubicBezTo>
                  <a:pt x="6793" y="3280"/>
                  <a:pt x="6794" y="3282"/>
                  <a:pt x="6794" y="3284"/>
                </a:cubicBezTo>
                <a:cubicBezTo>
                  <a:pt x="6794" y="3285"/>
                  <a:pt x="6794" y="3286"/>
                  <a:pt x="6794" y="3286"/>
                </a:cubicBezTo>
                <a:cubicBezTo>
                  <a:pt x="6794" y="3287"/>
                  <a:pt x="6794" y="3288"/>
                  <a:pt x="6794" y="3289"/>
                </a:cubicBezTo>
                <a:lnTo>
                  <a:pt x="6794" y="5921"/>
                </a:lnTo>
                <a:cubicBezTo>
                  <a:pt x="6794" y="5954"/>
                  <a:pt x="6777" y="5984"/>
                  <a:pt x="6748" y="5999"/>
                </a:cubicBezTo>
                <a:lnTo>
                  <a:pt x="4753" y="7082"/>
                </a:lnTo>
                <a:cubicBezTo>
                  <a:pt x="4740" y="7089"/>
                  <a:pt x="4725" y="7092"/>
                  <a:pt x="4711" y="7092"/>
                </a:cubicBezTo>
                <a:cubicBezTo>
                  <a:pt x="4695" y="7092"/>
                  <a:pt x="4679" y="7088"/>
                  <a:pt x="4665" y="7080"/>
                </a:cubicBezTo>
                <a:cubicBezTo>
                  <a:pt x="4657" y="7075"/>
                  <a:pt x="4650" y="7069"/>
                  <a:pt x="4644" y="7062"/>
                </a:cubicBezTo>
                <a:lnTo>
                  <a:pt x="4644" y="7062"/>
                </a:lnTo>
                <a:cubicBezTo>
                  <a:pt x="4629" y="7062"/>
                  <a:pt x="4615" y="7058"/>
                  <a:pt x="4602" y="7051"/>
                </a:cubicBezTo>
                <a:lnTo>
                  <a:pt x="2581" y="5993"/>
                </a:lnTo>
                <a:cubicBezTo>
                  <a:pt x="2552" y="5977"/>
                  <a:pt x="2534" y="5947"/>
                  <a:pt x="2534" y="5915"/>
                </a:cubicBezTo>
                <a:lnTo>
                  <a:pt x="2522" y="3385"/>
                </a:lnTo>
                <a:cubicBezTo>
                  <a:pt x="2522" y="3374"/>
                  <a:pt x="2525" y="3363"/>
                  <a:pt x="2529" y="3353"/>
                </a:cubicBezTo>
                <a:cubicBezTo>
                  <a:pt x="2529" y="3353"/>
                  <a:pt x="2528" y="3353"/>
                  <a:pt x="2528" y="3352"/>
                </a:cubicBezTo>
                <a:close/>
                <a:moveTo>
                  <a:pt x="4799" y="6855"/>
                </a:moveTo>
                <a:lnTo>
                  <a:pt x="6617" y="5868"/>
                </a:lnTo>
                <a:lnTo>
                  <a:pt x="6617" y="3437"/>
                </a:lnTo>
                <a:lnTo>
                  <a:pt x="4799" y="4453"/>
                </a:lnTo>
                <a:lnTo>
                  <a:pt x="4799" y="6855"/>
                </a:lnTo>
                <a:close/>
                <a:moveTo>
                  <a:pt x="4709" y="4300"/>
                </a:moveTo>
                <a:lnTo>
                  <a:pt x="6501" y="3299"/>
                </a:lnTo>
                <a:lnTo>
                  <a:pt x="4653" y="2391"/>
                </a:lnTo>
                <a:lnTo>
                  <a:pt x="2813" y="3353"/>
                </a:lnTo>
                <a:lnTo>
                  <a:pt x="4709" y="4300"/>
                </a:lnTo>
                <a:close/>
                <a:moveTo>
                  <a:pt x="1475" y="6243"/>
                </a:moveTo>
                <a:cubicBezTo>
                  <a:pt x="1522" y="6270"/>
                  <a:pt x="1572" y="6294"/>
                  <a:pt x="1622" y="6317"/>
                </a:cubicBezTo>
                <a:lnTo>
                  <a:pt x="1539" y="6341"/>
                </a:lnTo>
                <a:cubicBezTo>
                  <a:pt x="1508" y="6350"/>
                  <a:pt x="1483" y="6371"/>
                  <a:pt x="1467" y="6399"/>
                </a:cubicBezTo>
                <a:cubicBezTo>
                  <a:pt x="1452" y="6427"/>
                  <a:pt x="1448" y="6460"/>
                  <a:pt x="1457" y="6491"/>
                </a:cubicBezTo>
                <a:cubicBezTo>
                  <a:pt x="1475" y="6553"/>
                  <a:pt x="1545" y="6592"/>
                  <a:pt x="1607" y="6574"/>
                </a:cubicBezTo>
                <a:lnTo>
                  <a:pt x="2009" y="6457"/>
                </a:lnTo>
                <a:cubicBezTo>
                  <a:pt x="2040" y="6448"/>
                  <a:pt x="2065" y="6428"/>
                  <a:pt x="2081" y="6400"/>
                </a:cubicBezTo>
                <a:cubicBezTo>
                  <a:pt x="2097" y="6371"/>
                  <a:pt x="2100" y="6338"/>
                  <a:pt x="2091" y="6307"/>
                </a:cubicBezTo>
                <a:lnTo>
                  <a:pt x="1975" y="5905"/>
                </a:lnTo>
                <a:cubicBezTo>
                  <a:pt x="1957" y="5843"/>
                  <a:pt x="1887" y="5805"/>
                  <a:pt x="1825" y="5823"/>
                </a:cubicBezTo>
                <a:cubicBezTo>
                  <a:pt x="1794" y="5832"/>
                  <a:pt x="1768" y="5852"/>
                  <a:pt x="1753" y="5881"/>
                </a:cubicBezTo>
                <a:cubicBezTo>
                  <a:pt x="1737" y="5909"/>
                  <a:pt x="1734" y="5942"/>
                  <a:pt x="1742" y="5973"/>
                </a:cubicBezTo>
                <a:lnTo>
                  <a:pt x="1786" y="6125"/>
                </a:lnTo>
                <a:cubicBezTo>
                  <a:pt x="1718" y="6097"/>
                  <a:pt x="1653" y="6066"/>
                  <a:pt x="1592" y="6032"/>
                </a:cubicBezTo>
                <a:cubicBezTo>
                  <a:pt x="637" y="5506"/>
                  <a:pt x="717" y="4375"/>
                  <a:pt x="718" y="4364"/>
                </a:cubicBezTo>
                <a:cubicBezTo>
                  <a:pt x="722" y="4317"/>
                  <a:pt x="698" y="4271"/>
                  <a:pt x="656" y="4248"/>
                </a:cubicBezTo>
                <a:cubicBezTo>
                  <a:pt x="641" y="4240"/>
                  <a:pt x="624" y="4235"/>
                  <a:pt x="607" y="4233"/>
                </a:cubicBezTo>
                <a:cubicBezTo>
                  <a:pt x="541" y="4228"/>
                  <a:pt x="482" y="4277"/>
                  <a:pt x="477" y="4344"/>
                </a:cubicBezTo>
                <a:cubicBezTo>
                  <a:pt x="476" y="4357"/>
                  <a:pt x="385" y="5643"/>
                  <a:pt x="1475" y="62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85E4F40-2D69-EFE4-7E27-061E32BB3352}"/>
              </a:ext>
            </a:extLst>
          </p:cNvPr>
          <p:cNvSpPr txBox="1"/>
          <p:nvPr/>
        </p:nvSpPr>
        <p:spPr>
          <a:xfrm>
            <a:off x="1741622" y="5635748"/>
            <a:ext cx="873784" cy="276999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algn="ctr">
              <a:defRPr sz="2800" b="1">
                <a:gradFill flip="none" rotWithShape="1">
                  <a:gsLst>
                    <a:gs pos="0">
                      <a:schemeClr val="tx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>
              <a:defRPr/>
            </a:pPr>
            <a:r>
              <a:rPr lang="zh-CN" altLang="en-US" sz="1200" kern="0" dirty="0">
                <a:gradFill flip="none" rotWithShape="1">
                  <a:gsLst>
                    <a:gs pos="0">
                      <a:prstClr val="black"/>
                    </a:gs>
                    <a:gs pos="100000">
                      <a:srgbClr val="595959"/>
                    </a:gs>
                  </a:gsLst>
                  <a:lin ang="5400000" scaled="1"/>
                  <a:tileRect/>
                </a:gradFill>
              </a:rPr>
              <a:t>添加标题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9EE5613-803A-0F5E-51B6-7C0B3C1E78C0}"/>
              </a:ext>
            </a:extLst>
          </p:cNvPr>
          <p:cNvSpPr txBox="1"/>
          <p:nvPr/>
        </p:nvSpPr>
        <p:spPr>
          <a:xfrm>
            <a:off x="2645692" y="5635748"/>
            <a:ext cx="873784" cy="276999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algn="ctr">
              <a:defRPr sz="2800" b="1">
                <a:gradFill flip="none" rotWithShape="1">
                  <a:gsLst>
                    <a:gs pos="0">
                      <a:schemeClr val="tx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>
              <a:defRPr/>
            </a:pPr>
            <a:r>
              <a:rPr lang="zh-CN" altLang="en-US" sz="1200" kern="0" dirty="0">
                <a:gradFill flip="none" rotWithShape="1">
                  <a:gsLst>
                    <a:gs pos="0">
                      <a:prstClr val="black"/>
                    </a:gs>
                    <a:gs pos="100000">
                      <a:srgbClr val="595959"/>
                    </a:gs>
                  </a:gsLst>
                  <a:lin ang="5400000" scaled="1"/>
                  <a:tileRect/>
                </a:gradFill>
              </a:rPr>
              <a:t>添加标题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94F6438-F8F1-0691-1A8C-47B1FF07C2FA}"/>
              </a:ext>
            </a:extLst>
          </p:cNvPr>
          <p:cNvSpPr txBox="1"/>
          <p:nvPr/>
        </p:nvSpPr>
        <p:spPr>
          <a:xfrm>
            <a:off x="3549762" y="5635748"/>
            <a:ext cx="873784" cy="276999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algn="ctr">
              <a:defRPr sz="2800" b="1">
                <a:gradFill flip="none" rotWithShape="1">
                  <a:gsLst>
                    <a:gs pos="0">
                      <a:schemeClr val="tx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>
              <a:defRPr/>
            </a:pPr>
            <a:r>
              <a:rPr lang="zh-CN" altLang="en-US" sz="1200" kern="0" dirty="0">
                <a:gradFill flip="none" rotWithShape="1">
                  <a:gsLst>
                    <a:gs pos="0">
                      <a:prstClr val="black"/>
                    </a:gs>
                    <a:gs pos="100000">
                      <a:srgbClr val="595959"/>
                    </a:gs>
                  </a:gsLst>
                  <a:lin ang="5400000" scaled="1"/>
                  <a:tileRect/>
                </a:gradFill>
              </a:rPr>
              <a:t>添加标题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CB1801E-FF95-F681-EC3C-992AE6EAC350}"/>
              </a:ext>
            </a:extLst>
          </p:cNvPr>
          <p:cNvSpPr txBox="1"/>
          <p:nvPr/>
        </p:nvSpPr>
        <p:spPr>
          <a:xfrm>
            <a:off x="4555817" y="5635748"/>
            <a:ext cx="873784" cy="276999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algn="ctr">
              <a:defRPr sz="2800" b="1">
                <a:gradFill flip="none" rotWithShape="1">
                  <a:gsLst>
                    <a:gs pos="0">
                      <a:schemeClr val="tx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>
              <a:defRPr/>
            </a:pPr>
            <a:r>
              <a:rPr lang="zh-CN" altLang="en-US" sz="1200" kern="0" dirty="0">
                <a:gradFill flip="none" rotWithShape="1">
                  <a:gsLst>
                    <a:gs pos="0">
                      <a:prstClr val="black"/>
                    </a:gs>
                    <a:gs pos="100000">
                      <a:srgbClr val="595959"/>
                    </a:gs>
                  </a:gsLst>
                  <a:lin ang="5400000" scaled="1"/>
                  <a:tileRect/>
                </a:gradFill>
              </a:rPr>
              <a:t>添加标题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CDA5C0E-C175-13EA-E56D-FF35882071CC}"/>
              </a:ext>
            </a:extLst>
          </p:cNvPr>
          <p:cNvSpPr txBox="1"/>
          <p:nvPr/>
        </p:nvSpPr>
        <p:spPr>
          <a:xfrm>
            <a:off x="5459887" y="5635748"/>
            <a:ext cx="873784" cy="276999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algn="ctr">
              <a:defRPr sz="2800" b="1">
                <a:gradFill flip="none" rotWithShape="1">
                  <a:gsLst>
                    <a:gs pos="0">
                      <a:schemeClr val="tx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>
              <a:defRPr/>
            </a:pPr>
            <a:r>
              <a:rPr lang="zh-CN" altLang="en-US" sz="1200" kern="0" dirty="0">
                <a:gradFill flip="none" rotWithShape="1">
                  <a:gsLst>
                    <a:gs pos="0">
                      <a:prstClr val="black"/>
                    </a:gs>
                    <a:gs pos="100000">
                      <a:srgbClr val="595959"/>
                    </a:gs>
                  </a:gsLst>
                  <a:lin ang="5400000" scaled="1"/>
                  <a:tileRect/>
                </a:gradFill>
              </a:rPr>
              <a:t>添加标题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5E47E0B-477B-CD25-735D-9445F64E904F}"/>
              </a:ext>
            </a:extLst>
          </p:cNvPr>
          <p:cNvGrpSpPr/>
          <p:nvPr/>
        </p:nvGrpSpPr>
        <p:grpSpPr>
          <a:xfrm>
            <a:off x="8151781" y="1768174"/>
            <a:ext cx="2966425" cy="816522"/>
            <a:chOff x="283598" y="1906534"/>
            <a:chExt cx="2966425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0BBDF7D-1B9E-E3AF-4ECB-FDC376BFA99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AB8278C-A826-4B02-4FF7-0779D3E2F53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F7DF21D-3AD5-7B3E-FCFC-FC13948D73A2}"/>
              </a:ext>
            </a:extLst>
          </p:cNvPr>
          <p:cNvGrpSpPr/>
          <p:nvPr/>
        </p:nvGrpSpPr>
        <p:grpSpPr>
          <a:xfrm>
            <a:off x="8151781" y="3254984"/>
            <a:ext cx="2966425" cy="816522"/>
            <a:chOff x="283598" y="1906534"/>
            <a:chExt cx="2966425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CD84952-3BF9-5379-91B3-25D18810077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8DB5214-20BB-EE74-1C3E-F8ABC82E2BC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448E20E-C537-4185-3592-556BDC0FA15F}"/>
              </a:ext>
            </a:extLst>
          </p:cNvPr>
          <p:cNvGrpSpPr/>
          <p:nvPr/>
        </p:nvGrpSpPr>
        <p:grpSpPr>
          <a:xfrm>
            <a:off x="8151781" y="4741794"/>
            <a:ext cx="2966425" cy="816522"/>
            <a:chOff x="283598" y="1906534"/>
            <a:chExt cx="2966425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747C863-51F5-ACB8-E25B-F4510DDC5C8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C092B69-6760-634D-FE31-F9AB5A45BB9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06335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8" name="文本框 1897">
            <a:extLst>
              <a:ext uri="{FF2B5EF4-FFF2-40B4-BE49-F238E27FC236}">
                <a16:creationId xmlns:a16="http://schemas.microsoft.com/office/drawing/2014/main" id="{F2DA0834-D18E-1C1A-56CE-A355843F67BA}"/>
              </a:ext>
            </a:extLst>
          </p:cNvPr>
          <p:cNvSpPr txBox="1"/>
          <p:nvPr/>
        </p:nvSpPr>
        <p:spPr>
          <a:xfrm>
            <a:off x="2706819" y="2172973"/>
            <a:ext cx="160653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rgbClr val="1F837B"/>
                </a:solidFill>
                <a:latin typeface="猫啃网风雅宋" panose="02020700000000000000" pitchFamily="18" charset="-122"/>
                <a:ea typeface="猫啃网风雅宋" panose="02020700000000000000" pitchFamily="18" charset="-122"/>
                <a:cs typeface="+mn-ea"/>
                <a:sym typeface="+mn-lt"/>
              </a:rPr>
              <a:t>04</a:t>
            </a:r>
            <a:endParaRPr lang="zh-CN" altLang="en-US" sz="11500" dirty="0">
              <a:solidFill>
                <a:srgbClr val="1F837B"/>
              </a:solidFill>
              <a:latin typeface="猫啃网风雅宋" panose="02020700000000000000" pitchFamily="18" charset="-122"/>
              <a:ea typeface="猫啃网风雅宋" panose="02020700000000000000" pitchFamily="18" charset="-122"/>
              <a:cs typeface="+mn-ea"/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30457EDF-3CDB-64F9-8A77-3D5A9241EAF8}"/>
              </a:ext>
            </a:extLst>
          </p:cNvPr>
          <p:cNvSpPr/>
          <p:nvPr/>
        </p:nvSpPr>
        <p:spPr>
          <a:xfrm>
            <a:off x="2055564" y="1999890"/>
            <a:ext cx="2857717" cy="2208214"/>
          </a:xfrm>
          <a:custGeom>
            <a:avLst/>
            <a:gdLst>
              <a:gd name="connsiteX0" fmla="*/ 384223 w 2857717"/>
              <a:gd name="connsiteY0" fmla="*/ 0 h 2208214"/>
              <a:gd name="connsiteX1" fmla="*/ 653920 w 2857717"/>
              <a:gd name="connsiteY1" fmla="*/ 0 h 2208214"/>
              <a:gd name="connsiteX2" fmla="*/ 2203797 w 2857717"/>
              <a:gd name="connsiteY2" fmla="*/ 0 h 2208214"/>
              <a:gd name="connsiteX3" fmla="*/ 2473495 w 2857717"/>
              <a:gd name="connsiteY3" fmla="*/ 0 h 2208214"/>
              <a:gd name="connsiteX4" fmla="*/ 2857717 w 2857717"/>
              <a:gd name="connsiteY4" fmla="*/ 384222 h 2208214"/>
              <a:gd name="connsiteX5" fmla="*/ 2857717 w 2857717"/>
              <a:gd name="connsiteY5" fmla="*/ 1849778 h 2208214"/>
              <a:gd name="connsiteX6" fmla="*/ 2481301 w 2857717"/>
              <a:gd name="connsiteY6" fmla="*/ 2156567 h 2208214"/>
              <a:gd name="connsiteX7" fmla="*/ 2476094 w 2857717"/>
              <a:gd name="connsiteY7" fmla="*/ 2208214 h 2208214"/>
              <a:gd name="connsiteX8" fmla="*/ 2201198 w 2857717"/>
              <a:gd name="connsiteY8" fmla="*/ 2208214 h 2208214"/>
              <a:gd name="connsiteX9" fmla="*/ 656519 w 2857717"/>
              <a:gd name="connsiteY9" fmla="*/ 2208214 h 2208214"/>
              <a:gd name="connsiteX10" fmla="*/ 381623 w 2857717"/>
              <a:gd name="connsiteY10" fmla="*/ 2208214 h 2208214"/>
              <a:gd name="connsiteX11" fmla="*/ 376417 w 2857717"/>
              <a:gd name="connsiteY11" fmla="*/ 2156567 h 2208214"/>
              <a:gd name="connsiteX12" fmla="*/ 0 w 2857717"/>
              <a:gd name="connsiteY12" fmla="*/ 1849778 h 2208214"/>
              <a:gd name="connsiteX13" fmla="*/ 0 w 2857717"/>
              <a:gd name="connsiteY13" fmla="*/ 384222 h 2208214"/>
              <a:gd name="connsiteX14" fmla="*/ 384223 w 2857717"/>
              <a:gd name="connsiteY14" fmla="*/ 0 h 2208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57717" h="2208214">
                <a:moveTo>
                  <a:pt x="384223" y="0"/>
                </a:moveTo>
                <a:lnTo>
                  <a:pt x="653920" y="0"/>
                </a:lnTo>
                <a:lnTo>
                  <a:pt x="2203797" y="0"/>
                </a:lnTo>
                <a:lnTo>
                  <a:pt x="2473495" y="0"/>
                </a:lnTo>
                <a:cubicBezTo>
                  <a:pt x="2473495" y="212201"/>
                  <a:pt x="2645517" y="384222"/>
                  <a:pt x="2857717" y="384222"/>
                </a:cubicBezTo>
                <a:lnTo>
                  <a:pt x="2857717" y="1849778"/>
                </a:lnTo>
                <a:cubicBezTo>
                  <a:pt x="2672043" y="1849778"/>
                  <a:pt x="2517128" y="1981483"/>
                  <a:pt x="2481301" y="2156567"/>
                </a:cubicBezTo>
                <a:lnTo>
                  <a:pt x="2476094" y="2208214"/>
                </a:lnTo>
                <a:lnTo>
                  <a:pt x="2201198" y="2208214"/>
                </a:lnTo>
                <a:lnTo>
                  <a:pt x="656519" y="2208214"/>
                </a:lnTo>
                <a:lnTo>
                  <a:pt x="381623" y="2208214"/>
                </a:lnTo>
                <a:lnTo>
                  <a:pt x="376417" y="2156567"/>
                </a:lnTo>
                <a:cubicBezTo>
                  <a:pt x="340590" y="1981483"/>
                  <a:pt x="185676" y="1849778"/>
                  <a:pt x="0" y="1849778"/>
                </a:cubicBezTo>
                <a:lnTo>
                  <a:pt x="0" y="384222"/>
                </a:lnTo>
                <a:cubicBezTo>
                  <a:pt x="212201" y="384222"/>
                  <a:pt x="384223" y="212201"/>
                  <a:pt x="384223" y="0"/>
                </a:cubicBezTo>
                <a:close/>
              </a:path>
            </a:pathLst>
          </a:custGeom>
          <a:noFill/>
          <a:ln w="254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E6D5367-0C68-4157-7CCB-FEEBC028305B}"/>
              </a:ext>
            </a:extLst>
          </p:cNvPr>
          <p:cNvGrpSpPr/>
          <p:nvPr/>
        </p:nvGrpSpPr>
        <p:grpSpPr>
          <a:xfrm>
            <a:off x="5690253" y="2448872"/>
            <a:ext cx="3309483" cy="655125"/>
            <a:chOff x="2312803" y="2220666"/>
            <a:chExt cx="3309483" cy="65512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7274BCF-8E16-9FCB-7C72-86C79D445086}"/>
                </a:ext>
              </a:extLst>
            </p:cNvPr>
            <p:cNvSpPr/>
            <p:nvPr/>
          </p:nvSpPr>
          <p:spPr>
            <a:xfrm>
              <a:off x="2406538" y="2313381"/>
              <a:ext cx="3215748" cy="562410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noFill/>
            <a:ln w="12700">
              <a:solidFill>
                <a:srgbClr val="1F837B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3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578557E-99C5-5646-CF51-F41DF296E88D}"/>
                </a:ext>
              </a:extLst>
            </p:cNvPr>
            <p:cNvSpPr/>
            <p:nvPr/>
          </p:nvSpPr>
          <p:spPr>
            <a:xfrm>
              <a:off x="2312803" y="2220666"/>
              <a:ext cx="3215748" cy="562410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rgbClr val="1F837B"/>
            </a:solidFill>
            <a:ln w="25400">
              <a:solidFill>
                <a:srgbClr val="1F837B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3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A40848F8-69D4-2CF2-AE8F-514029E2762F}"/>
                </a:ext>
              </a:extLst>
            </p:cNvPr>
            <p:cNvSpPr txBox="1"/>
            <p:nvPr/>
          </p:nvSpPr>
          <p:spPr>
            <a:xfrm>
              <a:off x="2980301" y="2260767"/>
              <a:ext cx="214132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19BE9220-6797-F3C0-43B6-3C0AECE4CACA}"/>
              </a:ext>
            </a:extLst>
          </p:cNvPr>
          <p:cNvSpPr txBox="1"/>
          <p:nvPr/>
        </p:nvSpPr>
        <p:spPr>
          <a:xfrm>
            <a:off x="5557356" y="3350922"/>
            <a:ext cx="5026483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E4058E5-DEF3-C8E3-9B2B-550CF706E3F6}"/>
              </a:ext>
            </a:extLst>
          </p:cNvPr>
          <p:cNvGrpSpPr/>
          <p:nvPr/>
        </p:nvGrpSpPr>
        <p:grpSpPr>
          <a:xfrm>
            <a:off x="0" y="0"/>
            <a:ext cx="12192001" cy="6858000"/>
            <a:chOff x="0" y="0"/>
            <a:chExt cx="12192001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942A38C0-4B06-228E-7FFD-D7A2A733885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t="43305"/>
            <a:stretch>
              <a:fillRect/>
            </a:stretch>
          </p:blipFill>
          <p:spPr>
            <a:xfrm>
              <a:off x="1203871" y="0"/>
              <a:ext cx="2475191" cy="1064572"/>
            </a:xfrm>
            <a:custGeom>
              <a:avLst/>
              <a:gdLst>
                <a:gd name="connsiteX0" fmla="*/ 0 w 2475191"/>
                <a:gd name="connsiteY0" fmla="*/ 0 h 1064572"/>
                <a:gd name="connsiteX1" fmla="*/ 2475191 w 2475191"/>
                <a:gd name="connsiteY1" fmla="*/ 0 h 1064572"/>
                <a:gd name="connsiteX2" fmla="*/ 2475191 w 2475191"/>
                <a:gd name="connsiteY2" fmla="*/ 1064572 h 1064572"/>
                <a:gd name="connsiteX3" fmla="*/ 0 w 2475191"/>
                <a:gd name="connsiteY3" fmla="*/ 1064572 h 1064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5191" h="1064572">
                  <a:moveTo>
                    <a:pt x="0" y="0"/>
                  </a:moveTo>
                  <a:lnTo>
                    <a:pt x="2475191" y="0"/>
                  </a:lnTo>
                  <a:lnTo>
                    <a:pt x="2475191" y="1064572"/>
                  </a:lnTo>
                  <a:lnTo>
                    <a:pt x="0" y="1064572"/>
                  </a:lnTo>
                  <a:close/>
                </a:path>
              </a:pathLst>
            </a:cu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99E47396-B77C-269D-79BB-C59B983EBF7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48243" t="2090"/>
            <a:stretch>
              <a:fillRect/>
            </a:stretch>
          </p:blipFill>
          <p:spPr>
            <a:xfrm>
              <a:off x="1" y="0"/>
              <a:ext cx="1375743" cy="1551968"/>
            </a:xfrm>
            <a:custGeom>
              <a:avLst/>
              <a:gdLst>
                <a:gd name="connsiteX0" fmla="*/ 0 w 1375743"/>
                <a:gd name="connsiteY0" fmla="*/ 0 h 1551968"/>
                <a:gd name="connsiteX1" fmla="*/ 1375743 w 1375743"/>
                <a:gd name="connsiteY1" fmla="*/ 0 h 1551968"/>
                <a:gd name="connsiteX2" fmla="*/ 1375743 w 1375743"/>
                <a:gd name="connsiteY2" fmla="*/ 1551968 h 1551968"/>
                <a:gd name="connsiteX3" fmla="*/ 0 w 1375743"/>
                <a:gd name="connsiteY3" fmla="*/ 1551968 h 1551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5743" h="1551968">
                  <a:moveTo>
                    <a:pt x="0" y="0"/>
                  </a:moveTo>
                  <a:lnTo>
                    <a:pt x="1375743" y="0"/>
                  </a:lnTo>
                  <a:lnTo>
                    <a:pt x="1375743" y="1551968"/>
                  </a:lnTo>
                  <a:lnTo>
                    <a:pt x="0" y="1551968"/>
                  </a:lnTo>
                  <a:close/>
                </a:path>
              </a:pathLst>
            </a:cu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AD21A1FB-1948-94B9-8F16-76A0D281D7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65321"/>
            <a:stretch>
              <a:fillRect/>
            </a:stretch>
          </p:blipFill>
          <p:spPr>
            <a:xfrm>
              <a:off x="1" y="1645490"/>
              <a:ext cx="1118419" cy="1670449"/>
            </a:xfrm>
            <a:custGeom>
              <a:avLst/>
              <a:gdLst>
                <a:gd name="connsiteX0" fmla="*/ 0 w 1118419"/>
                <a:gd name="connsiteY0" fmla="*/ 0 h 1670449"/>
                <a:gd name="connsiteX1" fmla="*/ 1118419 w 1118419"/>
                <a:gd name="connsiteY1" fmla="*/ 0 h 1670449"/>
                <a:gd name="connsiteX2" fmla="*/ 1118419 w 1118419"/>
                <a:gd name="connsiteY2" fmla="*/ 1670449 h 1670449"/>
                <a:gd name="connsiteX3" fmla="*/ 0 w 1118419"/>
                <a:gd name="connsiteY3" fmla="*/ 1670449 h 1670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8419" h="1670449">
                  <a:moveTo>
                    <a:pt x="0" y="0"/>
                  </a:moveTo>
                  <a:lnTo>
                    <a:pt x="1118419" y="0"/>
                  </a:lnTo>
                  <a:lnTo>
                    <a:pt x="1118419" y="1670449"/>
                  </a:lnTo>
                  <a:lnTo>
                    <a:pt x="0" y="1670449"/>
                  </a:lnTo>
                  <a:close/>
                </a:path>
              </a:pathLst>
            </a:cu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678317F3-4AC1-8607-30DC-8A413C9D589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72442"/>
            <a:stretch>
              <a:fillRect/>
            </a:stretch>
          </p:blipFill>
          <p:spPr>
            <a:xfrm>
              <a:off x="0" y="3580235"/>
              <a:ext cx="697224" cy="1975275"/>
            </a:xfrm>
            <a:custGeom>
              <a:avLst/>
              <a:gdLst>
                <a:gd name="connsiteX0" fmla="*/ 0 w 697224"/>
                <a:gd name="connsiteY0" fmla="*/ 0 h 1975275"/>
                <a:gd name="connsiteX1" fmla="*/ 697224 w 697224"/>
                <a:gd name="connsiteY1" fmla="*/ 0 h 1975275"/>
                <a:gd name="connsiteX2" fmla="*/ 697224 w 697224"/>
                <a:gd name="connsiteY2" fmla="*/ 1975275 h 1975275"/>
                <a:gd name="connsiteX3" fmla="*/ 0 w 697224"/>
                <a:gd name="connsiteY3" fmla="*/ 1975275 h 197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7224" h="1975275">
                  <a:moveTo>
                    <a:pt x="0" y="0"/>
                  </a:moveTo>
                  <a:lnTo>
                    <a:pt x="697224" y="0"/>
                  </a:lnTo>
                  <a:lnTo>
                    <a:pt x="697224" y="1975275"/>
                  </a:lnTo>
                  <a:lnTo>
                    <a:pt x="0" y="1975275"/>
                  </a:lnTo>
                  <a:close/>
                </a:path>
              </a:pathLst>
            </a:cu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FC695055-6E0B-238D-F1A7-BFF18A24756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12255" b="22341"/>
            <a:stretch>
              <a:fillRect/>
            </a:stretch>
          </p:blipFill>
          <p:spPr>
            <a:xfrm>
              <a:off x="0" y="4661188"/>
              <a:ext cx="2316293" cy="2196812"/>
            </a:xfrm>
            <a:custGeom>
              <a:avLst/>
              <a:gdLst>
                <a:gd name="connsiteX0" fmla="*/ 0 w 2316293"/>
                <a:gd name="connsiteY0" fmla="*/ 0 h 2196812"/>
                <a:gd name="connsiteX1" fmla="*/ 2316293 w 2316293"/>
                <a:gd name="connsiteY1" fmla="*/ 0 h 2196812"/>
                <a:gd name="connsiteX2" fmla="*/ 2316293 w 2316293"/>
                <a:gd name="connsiteY2" fmla="*/ 2196812 h 2196812"/>
                <a:gd name="connsiteX3" fmla="*/ 0 w 2316293"/>
                <a:gd name="connsiteY3" fmla="*/ 2196812 h 2196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6293" h="2196812">
                  <a:moveTo>
                    <a:pt x="0" y="0"/>
                  </a:moveTo>
                  <a:lnTo>
                    <a:pt x="2316293" y="0"/>
                  </a:lnTo>
                  <a:lnTo>
                    <a:pt x="2316293" y="2196812"/>
                  </a:lnTo>
                  <a:lnTo>
                    <a:pt x="0" y="2196812"/>
                  </a:lnTo>
                  <a:close/>
                </a:path>
              </a:pathLst>
            </a:cu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B019C6E0-AC27-612A-81DF-8E9863C299C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r="30587" b="45216"/>
            <a:stretch>
              <a:fillRect/>
            </a:stretch>
          </p:blipFill>
          <p:spPr>
            <a:xfrm>
              <a:off x="9504830" y="5478616"/>
              <a:ext cx="2687171" cy="1379384"/>
            </a:xfrm>
            <a:custGeom>
              <a:avLst/>
              <a:gdLst>
                <a:gd name="connsiteX0" fmla="*/ 0 w 2687171"/>
                <a:gd name="connsiteY0" fmla="*/ 0 h 1379384"/>
                <a:gd name="connsiteX1" fmla="*/ 2687171 w 2687171"/>
                <a:gd name="connsiteY1" fmla="*/ 0 h 1379384"/>
                <a:gd name="connsiteX2" fmla="*/ 2687171 w 2687171"/>
                <a:gd name="connsiteY2" fmla="*/ 1379384 h 1379384"/>
                <a:gd name="connsiteX3" fmla="*/ 0 w 2687171"/>
                <a:gd name="connsiteY3" fmla="*/ 1379384 h 1379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87171" h="1379384">
                  <a:moveTo>
                    <a:pt x="0" y="0"/>
                  </a:moveTo>
                  <a:lnTo>
                    <a:pt x="2687171" y="0"/>
                  </a:lnTo>
                  <a:lnTo>
                    <a:pt x="2687171" y="1379384"/>
                  </a:lnTo>
                  <a:lnTo>
                    <a:pt x="0" y="1379384"/>
                  </a:lnTo>
                  <a:close/>
                </a:path>
              </a:pathLst>
            </a:cu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FD39AAF0-75EB-3DD8-1C71-52AE80E756F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r="53244"/>
            <a:stretch>
              <a:fillRect/>
            </a:stretch>
          </p:blipFill>
          <p:spPr>
            <a:xfrm>
              <a:off x="11143014" y="3322872"/>
              <a:ext cx="1048987" cy="2609314"/>
            </a:xfrm>
            <a:custGeom>
              <a:avLst/>
              <a:gdLst>
                <a:gd name="connsiteX0" fmla="*/ 0 w 1048987"/>
                <a:gd name="connsiteY0" fmla="*/ 0 h 2609314"/>
                <a:gd name="connsiteX1" fmla="*/ 1048987 w 1048987"/>
                <a:gd name="connsiteY1" fmla="*/ 0 h 2609314"/>
                <a:gd name="connsiteX2" fmla="*/ 1048987 w 1048987"/>
                <a:gd name="connsiteY2" fmla="*/ 2609314 h 2609314"/>
                <a:gd name="connsiteX3" fmla="*/ 0 w 1048987"/>
                <a:gd name="connsiteY3" fmla="*/ 2609314 h 2609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8987" h="2609314">
                  <a:moveTo>
                    <a:pt x="0" y="0"/>
                  </a:moveTo>
                  <a:lnTo>
                    <a:pt x="1048987" y="0"/>
                  </a:lnTo>
                  <a:lnTo>
                    <a:pt x="1048987" y="2609314"/>
                  </a:lnTo>
                  <a:lnTo>
                    <a:pt x="0" y="2609314"/>
                  </a:lnTo>
                  <a:close/>
                </a:path>
              </a:pathLst>
            </a:cu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E63CBF0A-5E9B-591A-80A9-223D4ECD66C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 r="62224"/>
            <a:stretch>
              <a:fillRect/>
            </a:stretch>
          </p:blipFill>
          <p:spPr>
            <a:xfrm>
              <a:off x="11088850" y="1006954"/>
              <a:ext cx="1103150" cy="2164268"/>
            </a:xfrm>
            <a:custGeom>
              <a:avLst/>
              <a:gdLst>
                <a:gd name="connsiteX0" fmla="*/ 0 w 1103150"/>
                <a:gd name="connsiteY0" fmla="*/ 0 h 2164268"/>
                <a:gd name="connsiteX1" fmla="*/ 1103150 w 1103150"/>
                <a:gd name="connsiteY1" fmla="*/ 0 h 2164268"/>
                <a:gd name="connsiteX2" fmla="*/ 1103150 w 1103150"/>
                <a:gd name="connsiteY2" fmla="*/ 2164268 h 2164268"/>
                <a:gd name="connsiteX3" fmla="*/ 0 w 1103150"/>
                <a:gd name="connsiteY3" fmla="*/ 2164268 h 2164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3150" h="2164268">
                  <a:moveTo>
                    <a:pt x="0" y="0"/>
                  </a:moveTo>
                  <a:lnTo>
                    <a:pt x="1103150" y="0"/>
                  </a:lnTo>
                  <a:lnTo>
                    <a:pt x="1103150" y="2164268"/>
                  </a:lnTo>
                  <a:lnTo>
                    <a:pt x="0" y="2164268"/>
                  </a:lnTo>
                  <a:close/>
                </a:path>
              </a:pathLst>
            </a:custGeom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E45A977E-7A09-67D4-A9A5-1859277F26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 t="50000" r="14173"/>
            <a:stretch>
              <a:fillRect/>
            </a:stretch>
          </p:blipFill>
          <p:spPr>
            <a:xfrm>
              <a:off x="9298436" y="0"/>
              <a:ext cx="2893564" cy="1112617"/>
            </a:xfrm>
            <a:custGeom>
              <a:avLst/>
              <a:gdLst>
                <a:gd name="connsiteX0" fmla="*/ 0 w 2893564"/>
                <a:gd name="connsiteY0" fmla="*/ 0 h 1112617"/>
                <a:gd name="connsiteX1" fmla="*/ 2893564 w 2893564"/>
                <a:gd name="connsiteY1" fmla="*/ 0 h 1112617"/>
                <a:gd name="connsiteX2" fmla="*/ 2893564 w 2893564"/>
                <a:gd name="connsiteY2" fmla="*/ 1112617 h 1112617"/>
                <a:gd name="connsiteX3" fmla="*/ 0 w 2893564"/>
                <a:gd name="connsiteY3" fmla="*/ 1112617 h 1112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3564" h="1112617">
                  <a:moveTo>
                    <a:pt x="0" y="0"/>
                  </a:moveTo>
                  <a:lnTo>
                    <a:pt x="2893564" y="0"/>
                  </a:lnTo>
                  <a:lnTo>
                    <a:pt x="2893564" y="1112617"/>
                  </a:lnTo>
                  <a:lnTo>
                    <a:pt x="0" y="1112617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2822759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0AE7EF06-006E-1494-01CA-8D7CE21BAB92}"/>
              </a:ext>
            </a:extLst>
          </p:cNvPr>
          <p:cNvSpPr/>
          <p:nvPr/>
        </p:nvSpPr>
        <p:spPr>
          <a:xfrm>
            <a:off x="3660755" y="363502"/>
            <a:ext cx="4870489" cy="562410"/>
          </a:xfrm>
          <a:custGeom>
            <a:avLst/>
            <a:gdLst>
              <a:gd name="connsiteX0" fmla="*/ 97858 w 4870489"/>
              <a:gd name="connsiteY0" fmla="*/ 0 h 562410"/>
              <a:gd name="connsiteX1" fmla="*/ 561285 w 4870489"/>
              <a:gd name="connsiteY1" fmla="*/ 0 h 562410"/>
              <a:gd name="connsiteX2" fmla="*/ 1339413 w 4870489"/>
              <a:gd name="connsiteY2" fmla="*/ 0 h 562410"/>
              <a:gd name="connsiteX3" fmla="*/ 1412908 w 4870489"/>
              <a:gd name="connsiteY3" fmla="*/ 0 h 562410"/>
              <a:gd name="connsiteX4" fmla="*/ 1752599 w 4870489"/>
              <a:gd name="connsiteY4" fmla="*/ 0 h 562410"/>
              <a:gd name="connsiteX5" fmla="*/ 1802840 w 4870489"/>
              <a:gd name="connsiteY5" fmla="*/ 0 h 562410"/>
              <a:gd name="connsiteX6" fmla="*/ 1876336 w 4870489"/>
              <a:gd name="connsiteY6" fmla="*/ 0 h 562410"/>
              <a:gd name="connsiteX7" fmla="*/ 2216026 w 4870489"/>
              <a:gd name="connsiteY7" fmla="*/ 0 h 562410"/>
              <a:gd name="connsiteX8" fmla="*/ 2654464 w 4870489"/>
              <a:gd name="connsiteY8" fmla="*/ 0 h 562410"/>
              <a:gd name="connsiteX9" fmla="*/ 2994154 w 4870489"/>
              <a:gd name="connsiteY9" fmla="*/ 0 h 562410"/>
              <a:gd name="connsiteX10" fmla="*/ 3067649 w 4870489"/>
              <a:gd name="connsiteY10" fmla="*/ 0 h 562410"/>
              <a:gd name="connsiteX11" fmla="*/ 3117890 w 4870489"/>
              <a:gd name="connsiteY11" fmla="*/ 0 h 562410"/>
              <a:gd name="connsiteX12" fmla="*/ 3457581 w 4870489"/>
              <a:gd name="connsiteY12" fmla="*/ 0 h 562410"/>
              <a:gd name="connsiteX13" fmla="*/ 3531077 w 4870489"/>
              <a:gd name="connsiteY13" fmla="*/ 0 h 562410"/>
              <a:gd name="connsiteX14" fmla="*/ 4309205 w 4870489"/>
              <a:gd name="connsiteY14" fmla="*/ 0 h 562410"/>
              <a:gd name="connsiteX15" fmla="*/ 4772631 w 4870489"/>
              <a:gd name="connsiteY15" fmla="*/ 0 h 562410"/>
              <a:gd name="connsiteX16" fmla="*/ 4870489 w 4870489"/>
              <a:gd name="connsiteY16" fmla="*/ 97858 h 562410"/>
              <a:gd name="connsiteX17" fmla="*/ 4870489 w 4870489"/>
              <a:gd name="connsiteY17" fmla="*/ 471121 h 562410"/>
              <a:gd name="connsiteX18" fmla="*/ 4774619 w 4870489"/>
              <a:gd name="connsiteY18" fmla="*/ 549256 h 562410"/>
              <a:gd name="connsiteX19" fmla="*/ 4773294 w 4870489"/>
              <a:gd name="connsiteY19" fmla="*/ 562410 h 562410"/>
              <a:gd name="connsiteX20" fmla="*/ 4309866 w 4870489"/>
              <a:gd name="connsiteY20" fmla="*/ 562410 h 562410"/>
              <a:gd name="connsiteX21" fmla="*/ 3530415 w 4870489"/>
              <a:gd name="connsiteY21" fmla="*/ 562410 h 562410"/>
              <a:gd name="connsiteX22" fmla="*/ 3458244 w 4870489"/>
              <a:gd name="connsiteY22" fmla="*/ 562410 h 562410"/>
              <a:gd name="connsiteX23" fmla="*/ 3118553 w 4870489"/>
              <a:gd name="connsiteY23" fmla="*/ 562410 h 562410"/>
              <a:gd name="connsiteX24" fmla="*/ 3066988 w 4870489"/>
              <a:gd name="connsiteY24" fmla="*/ 562410 h 562410"/>
              <a:gd name="connsiteX25" fmla="*/ 2994816 w 4870489"/>
              <a:gd name="connsiteY25" fmla="*/ 562410 h 562410"/>
              <a:gd name="connsiteX26" fmla="*/ 2655125 w 4870489"/>
              <a:gd name="connsiteY26" fmla="*/ 562410 h 562410"/>
              <a:gd name="connsiteX27" fmla="*/ 2215364 w 4870489"/>
              <a:gd name="connsiteY27" fmla="*/ 562410 h 562410"/>
              <a:gd name="connsiteX28" fmla="*/ 1875674 w 4870489"/>
              <a:gd name="connsiteY28" fmla="*/ 562410 h 562410"/>
              <a:gd name="connsiteX29" fmla="*/ 1803503 w 4870489"/>
              <a:gd name="connsiteY29" fmla="*/ 562410 h 562410"/>
              <a:gd name="connsiteX30" fmla="*/ 1751937 w 4870489"/>
              <a:gd name="connsiteY30" fmla="*/ 562410 h 562410"/>
              <a:gd name="connsiteX31" fmla="*/ 1412247 w 4870489"/>
              <a:gd name="connsiteY31" fmla="*/ 562410 h 562410"/>
              <a:gd name="connsiteX32" fmla="*/ 1340075 w 4870489"/>
              <a:gd name="connsiteY32" fmla="*/ 562410 h 562410"/>
              <a:gd name="connsiteX33" fmla="*/ 560623 w 4870489"/>
              <a:gd name="connsiteY33" fmla="*/ 562410 h 562410"/>
              <a:gd name="connsiteX34" fmla="*/ 97195 w 4870489"/>
              <a:gd name="connsiteY34" fmla="*/ 562410 h 562410"/>
              <a:gd name="connsiteX35" fmla="*/ 95870 w 4870489"/>
              <a:gd name="connsiteY35" fmla="*/ 549256 h 562410"/>
              <a:gd name="connsiteX36" fmla="*/ 0 w 4870489"/>
              <a:gd name="connsiteY36" fmla="*/ 471121 h 562410"/>
              <a:gd name="connsiteX37" fmla="*/ 0 w 4870489"/>
              <a:gd name="connsiteY37" fmla="*/ 97858 h 562410"/>
              <a:gd name="connsiteX38" fmla="*/ 97858 w 4870489"/>
              <a:gd name="connsiteY38" fmla="*/ 0 h 562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870489" h="562410">
                <a:moveTo>
                  <a:pt x="97858" y="0"/>
                </a:moveTo>
                <a:lnTo>
                  <a:pt x="561285" y="0"/>
                </a:lnTo>
                <a:lnTo>
                  <a:pt x="1339413" y="0"/>
                </a:lnTo>
                <a:lnTo>
                  <a:pt x="1412908" y="0"/>
                </a:lnTo>
                <a:lnTo>
                  <a:pt x="1752599" y="0"/>
                </a:lnTo>
                <a:lnTo>
                  <a:pt x="1802840" y="0"/>
                </a:lnTo>
                <a:lnTo>
                  <a:pt x="1876336" y="0"/>
                </a:lnTo>
                <a:lnTo>
                  <a:pt x="2216026" y="0"/>
                </a:lnTo>
                <a:lnTo>
                  <a:pt x="2654464" y="0"/>
                </a:lnTo>
                <a:lnTo>
                  <a:pt x="2994154" y="0"/>
                </a:lnTo>
                <a:lnTo>
                  <a:pt x="3067649" y="0"/>
                </a:lnTo>
                <a:lnTo>
                  <a:pt x="3117890" y="0"/>
                </a:lnTo>
                <a:lnTo>
                  <a:pt x="3457581" y="0"/>
                </a:lnTo>
                <a:lnTo>
                  <a:pt x="3531077" y="0"/>
                </a:lnTo>
                <a:lnTo>
                  <a:pt x="4309205" y="0"/>
                </a:lnTo>
                <a:lnTo>
                  <a:pt x="4772631" y="0"/>
                </a:lnTo>
                <a:cubicBezTo>
                  <a:pt x="4772631" y="54045"/>
                  <a:pt x="4816444" y="97858"/>
                  <a:pt x="4870489" y="97858"/>
                </a:cubicBezTo>
                <a:lnTo>
                  <a:pt x="4870489" y="471121"/>
                </a:lnTo>
                <a:cubicBezTo>
                  <a:pt x="4823200" y="471121"/>
                  <a:pt x="4783744" y="504664"/>
                  <a:pt x="4774619" y="549256"/>
                </a:cubicBezTo>
                <a:lnTo>
                  <a:pt x="4773294" y="562410"/>
                </a:lnTo>
                <a:lnTo>
                  <a:pt x="4309866" y="562410"/>
                </a:lnTo>
                <a:lnTo>
                  <a:pt x="3530415" y="562410"/>
                </a:lnTo>
                <a:lnTo>
                  <a:pt x="3458244" y="562410"/>
                </a:lnTo>
                <a:lnTo>
                  <a:pt x="3118553" y="562410"/>
                </a:lnTo>
                <a:lnTo>
                  <a:pt x="3066988" y="562410"/>
                </a:lnTo>
                <a:lnTo>
                  <a:pt x="2994816" y="562410"/>
                </a:lnTo>
                <a:lnTo>
                  <a:pt x="2655125" y="562410"/>
                </a:lnTo>
                <a:lnTo>
                  <a:pt x="2215364" y="562410"/>
                </a:lnTo>
                <a:lnTo>
                  <a:pt x="1875674" y="562410"/>
                </a:lnTo>
                <a:lnTo>
                  <a:pt x="1803503" y="562410"/>
                </a:lnTo>
                <a:lnTo>
                  <a:pt x="1751937" y="562410"/>
                </a:lnTo>
                <a:lnTo>
                  <a:pt x="1412247" y="562410"/>
                </a:lnTo>
                <a:lnTo>
                  <a:pt x="1340075" y="562410"/>
                </a:lnTo>
                <a:lnTo>
                  <a:pt x="560623" y="562410"/>
                </a:lnTo>
                <a:lnTo>
                  <a:pt x="97195" y="562410"/>
                </a:lnTo>
                <a:lnTo>
                  <a:pt x="95870" y="549256"/>
                </a:lnTo>
                <a:cubicBezTo>
                  <a:pt x="86745" y="504664"/>
                  <a:pt x="47290" y="471121"/>
                  <a:pt x="0" y="471121"/>
                </a:cubicBezTo>
                <a:lnTo>
                  <a:pt x="0" y="97858"/>
                </a:lnTo>
                <a:cubicBezTo>
                  <a:pt x="54045" y="97858"/>
                  <a:pt x="97858" y="54045"/>
                  <a:pt x="97858" y="0"/>
                </a:cubicBezTo>
                <a:close/>
              </a:path>
            </a:pathLst>
          </a:custGeom>
          <a:solidFill>
            <a:srgbClr val="1F837B"/>
          </a:solidFill>
          <a:ln w="254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BD004B9-3329-01F2-9C34-35E5A3A6F04D}"/>
              </a:ext>
            </a:extLst>
          </p:cNvPr>
          <p:cNvSpPr txBox="1"/>
          <p:nvPr/>
        </p:nvSpPr>
        <p:spPr>
          <a:xfrm>
            <a:off x="4300815" y="403788"/>
            <a:ext cx="35903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grpSp>
        <p:nvGrpSpPr>
          <p:cNvPr id="2" name="Group 19">
            <a:extLst>
              <a:ext uri="{FF2B5EF4-FFF2-40B4-BE49-F238E27FC236}">
                <a16:creationId xmlns:a16="http://schemas.microsoft.com/office/drawing/2014/main" id="{FC96150A-0000-9DDB-C60B-02B604A6E4D4}"/>
              </a:ext>
            </a:extLst>
          </p:cNvPr>
          <p:cNvGrpSpPr/>
          <p:nvPr/>
        </p:nvGrpSpPr>
        <p:grpSpPr>
          <a:xfrm>
            <a:off x="4939660" y="3668557"/>
            <a:ext cx="2218271" cy="1660529"/>
            <a:chOff x="3435347" y="2114551"/>
            <a:chExt cx="1663703" cy="1245397"/>
          </a:xfrm>
          <a:gradFill flip="none" rotWithShape="1">
            <a:gsLst>
              <a:gs pos="0">
                <a:srgbClr val="262626">
                  <a:lumMod val="10000"/>
                  <a:lumOff val="90000"/>
                  <a:shade val="30000"/>
                  <a:satMod val="115000"/>
                </a:srgbClr>
              </a:gs>
              <a:gs pos="50000">
                <a:srgbClr val="262626">
                  <a:lumMod val="10000"/>
                  <a:lumOff val="90000"/>
                  <a:shade val="67500"/>
                  <a:satMod val="115000"/>
                </a:srgbClr>
              </a:gs>
              <a:gs pos="100000">
                <a:srgbClr val="262626">
                  <a:lumMod val="10000"/>
                  <a:lumOff val="90000"/>
                  <a:shade val="100000"/>
                  <a:satMod val="115000"/>
                </a:srgbClr>
              </a:gs>
            </a:gsLst>
            <a:lin ang="5400000" scaled="1"/>
            <a:tileRect/>
          </a:gradFill>
        </p:grpSpPr>
        <p:sp>
          <p:nvSpPr>
            <p:cNvPr id="3" name="Freeform 17">
              <a:extLst>
                <a:ext uri="{FF2B5EF4-FFF2-40B4-BE49-F238E27FC236}">
                  <a16:creationId xmlns:a16="http://schemas.microsoft.com/office/drawing/2014/main" id="{A1870A1E-D70C-C697-0D22-F5718EF61AD1}"/>
                </a:ext>
              </a:extLst>
            </p:cNvPr>
            <p:cNvSpPr/>
            <p:nvPr/>
          </p:nvSpPr>
          <p:spPr>
            <a:xfrm rot="5400000" flipH="1" flipV="1">
              <a:off x="4060427" y="2321323"/>
              <a:ext cx="1245396" cy="831851"/>
            </a:xfrm>
            <a:custGeom>
              <a:avLst/>
              <a:gdLst>
                <a:gd name="connsiteX0" fmla="*/ 1245396 w 1245396"/>
                <a:gd name="connsiteY0" fmla="*/ 1 h 831851"/>
                <a:gd name="connsiteX1" fmla="*/ 1062946 w 1245396"/>
                <a:gd name="connsiteY1" fmla="*/ 831851 h 831851"/>
                <a:gd name="connsiteX2" fmla="*/ 191295 w 1245396"/>
                <a:gd name="connsiteY2" fmla="*/ 831851 h 831851"/>
                <a:gd name="connsiteX3" fmla="*/ 191295 w 1245396"/>
                <a:gd name="connsiteY3" fmla="*/ 831851 h 831851"/>
                <a:gd name="connsiteX4" fmla="*/ 0 w 1245396"/>
                <a:gd name="connsiteY4" fmla="*/ 831851 h 831851"/>
                <a:gd name="connsiteX5" fmla="*/ 328499 w 1245396"/>
                <a:gd name="connsiteY5" fmla="*/ 0 h 831851"/>
                <a:gd name="connsiteX6" fmla="*/ 1245395 w 1245396"/>
                <a:gd name="connsiteY6" fmla="*/ 0 h 831851"/>
                <a:gd name="connsiteX7" fmla="*/ 1245394 w 1245396"/>
                <a:gd name="connsiteY7" fmla="*/ 1 h 831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5396" h="831851">
                  <a:moveTo>
                    <a:pt x="1245396" y="1"/>
                  </a:moveTo>
                  <a:lnTo>
                    <a:pt x="1062946" y="831851"/>
                  </a:lnTo>
                  <a:lnTo>
                    <a:pt x="191295" y="831851"/>
                  </a:lnTo>
                  <a:lnTo>
                    <a:pt x="191295" y="831851"/>
                  </a:lnTo>
                  <a:lnTo>
                    <a:pt x="0" y="831851"/>
                  </a:lnTo>
                  <a:lnTo>
                    <a:pt x="328499" y="0"/>
                  </a:lnTo>
                  <a:lnTo>
                    <a:pt x="1245395" y="0"/>
                  </a:lnTo>
                  <a:lnTo>
                    <a:pt x="1245394" y="1"/>
                  </a:lnTo>
                  <a:close/>
                </a:path>
              </a:pathLst>
            </a:custGeom>
            <a:solidFill>
              <a:srgbClr val="44546A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4" name="Freeform 18">
              <a:extLst>
                <a:ext uri="{FF2B5EF4-FFF2-40B4-BE49-F238E27FC236}">
                  <a16:creationId xmlns:a16="http://schemas.microsoft.com/office/drawing/2014/main" id="{053EC0C1-0E0F-FB28-92F6-3178731ED6EA}"/>
                </a:ext>
              </a:extLst>
            </p:cNvPr>
            <p:cNvSpPr/>
            <p:nvPr/>
          </p:nvSpPr>
          <p:spPr>
            <a:xfrm rot="16200000" flipV="1">
              <a:off x="3228575" y="2321324"/>
              <a:ext cx="1245396" cy="831851"/>
            </a:xfrm>
            <a:custGeom>
              <a:avLst/>
              <a:gdLst>
                <a:gd name="connsiteX0" fmla="*/ 1245396 w 1245396"/>
                <a:gd name="connsiteY0" fmla="*/ 1 h 831851"/>
                <a:gd name="connsiteX1" fmla="*/ 1245394 w 1245396"/>
                <a:gd name="connsiteY1" fmla="*/ 1 h 831851"/>
                <a:gd name="connsiteX2" fmla="*/ 1245395 w 1245396"/>
                <a:gd name="connsiteY2" fmla="*/ 0 h 831851"/>
                <a:gd name="connsiteX3" fmla="*/ 328499 w 1245396"/>
                <a:gd name="connsiteY3" fmla="*/ 0 h 831851"/>
                <a:gd name="connsiteX4" fmla="*/ 0 w 1245396"/>
                <a:gd name="connsiteY4" fmla="*/ 831851 h 831851"/>
                <a:gd name="connsiteX5" fmla="*/ 191295 w 1245396"/>
                <a:gd name="connsiteY5" fmla="*/ 831851 h 831851"/>
                <a:gd name="connsiteX6" fmla="*/ 191295 w 1245396"/>
                <a:gd name="connsiteY6" fmla="*/ 831851 h 831851"/>
                <a:gd name="connsiteX7" fmla="*/ 1062946 w 1245396"/>
                <a:gd name="connsiteY7" fmla="*/ 831851 h 831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5396" h="831851">
                  <a:moveTo>
                    <a:pt x="1245396" y="1"/>
                  </a:moveTo>
                  <a:lnTo>
                    <a:pt x="1245394" y="1"/>
                  </a:lnTo>
                  <a:lnTo>
                    <a:pt x="1245395" y="0"/>
                  </a:lnTo>
                  <a:lnTo>
                    <a:pt x="328499" y="0"/>
                  </a:lnTo>
                  <a:lnTo>
                    <a:pt x="0" y="831851"/>
                  </a:lnTo>
                  <a:lnTo>
                    <a:pt x="191295" y="831851"/>
                  </a:lnTo>
                  <a:lnTo>
                    <a:pt x="191295" y="831851"/>
                  </a:lnTo>
                  <a:lnTo>
                    <a:pt x="1062946" y="831851"/>
                  </a:lnTo>
                  <a:close/>
                </a:path>
              </a:pathLst>
            </a:custGeom>
            <a:solidFill>
              <a:srgbClr val="44546A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5" name="Freeform 5">
            <a:extLst>
              <a:ext uri="{FF2B5EF4-FFF2-40B4-BE49-F238E27FC236}">
                <a16:creationId xmlns:a16="http://schemas.microsoft.com/office/drawing/2014/main" id="{F8DBB0B7-A44F-9D8E-31E3-B6735C7336FD}"/>
              </a:ext>
            </a:extLst>
          </p:cNvPr>
          <p:cNvSpPr>
            <a:spLocks/>
          </p:cNvSpPr>
          <p:nvPr/>
        </p:nvSpPr>
        <p:spPr bwMode="auto">
          <a:xfrm rot="21362184">
            <a:off x="5578896" y="2435035"/>
            <a:ext cx="1879599" cy="1883833"/>
          </a:xfrm>
          <a:custGeom>
            <a:avLst/>
            <a:gdLst>
              <a:gd name="T0" fmla="*/ 372 w 372"/>
              <a:gd name="T1" fmla="*/ 0 h 374"/>
              <a:gd name="T2" fmla="*/ 372 w 372"/>
              <a:gd name="T3" fmla="*/ 76 h 374"/>
              <a:gd name="T4" fmla="*/ 144 w 372"/>
              <a:gd name="T5" fmla="*/ 366 h 374"/>
              <a:gd name="T6" fmla="*/ 75 w 372"/>
              <a:gd name="T7" fmla="*/ 374 h 374"/>
              <a:gd name="T8" fmla="*/ 372 w 372"/>
              <a:gd name="T9" fmla="*/ 0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2" h="374">
                <a:moveTo>
                  <a:pt x="372" y="0"/>
                </a:moveTo>
                <a:cubicBezTo>
                  <a:pt x="372" y="76"/>
                  <a:pt x="372" y="76"/>
                  <a:pt x="372" y="76"/>
                </a:cubicBezTo>
                <a:cubicBezTo>
                  <a:pt x="372" y="76"/>
                  <a:pt x="104" y="34"/>
                  <a:pt x="144" y="366"/>
                </a:cubicBezTo>
                <a:cubicBezTo>
                  <a:pt x="75" y="374"/>
                  <a:pt x="75" y="374"/>
                  <a:pt x="75" y="374"/>
                </a:cubicBezTo>
                <a:cubicBezTo>
                  <a:pt x="75" y="374"/>
                  <a:pt x="0" y="0"/>
                  <a:pt x="37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 w="12700">
            <a:solidFill>
              <a:srgbClr val="1F837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1353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1A18EE5C-60D1-8A35-B55C-6A320D647117}"/>
              </a:ext>
            </a:extLst>
          </p:cNvPr>
          <p:cNvSpPr>
            <a:spLocks/>
          </p:cNvSpPr>
          <p:nvPr/>
        </p:nvSpPr>
        <p:spPr bwMode="auto">
          <a:xfrm rot="920141">
            <a:off x="5720441" y="3183455"/>
            <a:ext cx="1879599" cy="1883833"/>
          </a:xfrm>
          <a:custGeom>
            <a:avLst/>
            <a:gdLst>
              <a:gd name="T0" fmla="*/ 372 w 372"/>
              <a:gd name="T1" fmla="*/ 0 h 374"/>
              <a:gd name="T2" fmla="*/ 372 w 372"/>
              <a:gd name="T3" fmla="*/ 76 h 374"/>
              <a:gd name="T4" fmla="*/ 144 w 372"/>
              <a:gd name="T5" fmla="*/ 366 h 374"/>
              <a:gd name="T6" fmla="*/ 75 w 372"/>
              <a:gd name="T7" fmla="*/ 374 h 374"/>
              <a:gd name="T8" fmla="*/ 372 w 372"/>
              <a:gd name="T9" fmla="*/ 0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2" h="374">
                <a:moveTo>
                  <a:pt x="372" y="0"/>
                </a:moveTo>
                <a:cubicBezTo>
                  <a:pt x="372" y="76"/>
                  <a:pt x="372" y="76"/>
                  <a:pt x="372" y="76"/>
                </a:cubicBezTo>
                <a:cubicBezTo>
                  <a:pt x="372" y="76"/>
                  <a:pt x="104" y="34"/>
                  <a:pt x="144" y="366"/>
                </a:cubicBezTo>
                <a:cubicBezTo>
                  <a:pt x="75" y="374"/>
                  <a:pt x="75" y="374"/>
                  <a:pt x="75" y="374"/>
                </a:cubicBezTo>
                <a:cubicBezTo>
                  <a:pt x="75" y="374"/>
                  <a:pt x="0" y="0"/>
                  <a:pt x="37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 w="12700">
            <a:solidFill>
              <a:srgbClr val="1F837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1353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98AF396C-AB08-C8BC-A439-8E6407B1E591}"/>
              </a:ext>
            </a:extLst>
          </p:cNvPr>
          <p:cNvSpPr>
            <a:spLocks/>
          </p:cNvSpPr>
          <p:nvPr/>
        </p:nvSpPr>
        <p:spPr bwMode="auto">
          <a:xfrm rot="237816" flipH="1">
            <a:off x="4639096" y="2435035"/>
            <a:ext cx="1879599" cy="1883833"/>
          </a:xfrm>
          <a:custGeom>
            <a:avLst/>
            <a:gdLst>
              <a:gd name="T0" fmla="*/ 372 w 372"/>
              <a:gd name="T1" fmla="*/ 0 h 374"/>
              <a:gd name="T2" fmla="*/ 372 w 372"/>
              <a:gd name="T3" fmla="*/ 76 h 374"/>
              <a:gd name="T4" fmla="*/ 144 w 372"/>
              <a:gd name="T5" fmla="*/ 366 h 374"/>
              <a:gd name="T6" fmla="*/ 75 w 372"/>
              <a:gd name="T7" fmla="*/ 374 h 374"/>
              <a:gd name="T8" fmla="*/ 372 w 372"/>
              <a:gd name="T9" fmla="*/ 0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2" h="374">
                <a:moveTo>
                  <a:pt x="372" y="0"/>
                </a:moveTo>
                <a:cubicBezTo>
                  <a:pt x="372" y="76"/>
                  <a:pt x="372" y="76"/>
                  <a:pt x="372" y="76"/>
                </a:cubicBezTo>
                <a:cubicBezTo>
                  <a:pt x="372" y="76"/>
                  <a:pt x="104" y="34"/>
                  <a:pt x="144" y="366"/>
                </a:cubicBezTo>
                <a:cubicBezTo>
                  <a:pt x="75" y="374"/>
                  <a:pt x="75" y="374"/>
                  <a:pt x="75" y="374"/>
                </a:cubicBezTo>
                <a:cubicBezTo>
                  <a:pt x="75" y="374"/>
                  <a:pt x="0" y="0"/>
                  <a:pt x="37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 w="12700">
            <a:solidFill>
              <a:srgbClr val="1F837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1353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20117489-07CB-ECB5-D5A3-F9C998ED8409}"/>
              </a:ext>
            </a:extLst>
          </p:cNvPr>
          <p:cNvSpPr>
            <a:spLocks/>
          </p:cNvSpPr>
          <p:nvPr/>
        </p:nvSpPr>
        <p:spPr bwMode="auto">
          <a:xfrm rot="20679859" flipH="1">
            <a:off x="4497551" y="3183455"/>
            <a:ext cx="1879599" cy="1883833"/>
          </a:xfrm>
          <a:custGeom>
            <a:avLst/>
            <a:gdLst>
              <a:gd name="T0" fmla="*/ 372 w 372"/>
              <a:gd name="T1" fmla="*/ 0 h 374"/>
              <a:gd name="T2" fmla="*/ 372 w 372"/>
              <a:gd name="T3" fmla="*/ 76 h 374"/>
              <a:gd name="T4" fmla="*/ 144 w 372"/>
              <a:gd name="T5" fmla="*/ 366 h 374"/>
              <a:gd name="T6" fmla="*/ 75 w 372"/>
              <a:gd name="T7" fmla="*/ 374 h 374"/>
              <a:gd name="T8" fmla="*/ 372 w 372"/>
              <a:gd name="T9" fmla="*/ 0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2" h="374">
                <a:moveTo>
                  <a:pt x="372" y="0"/>
                </a:moveTo>
                <a:cubicBezTo>
                  <a:pt x="372" y="76"/>
                  <a:pt x="372" y="76"/>
                  <a:pt x="372" y="76"/>
                </a:cubicBezTo>
                <a:cubicBezTo>
                  <a:pt x="372" y="76"/>
                  <a:pt x="104" y="34"/>
                  <a:pt x="144" y="366"/>
                </a:cubicBezTo>
                <a:cubicBezTo>
                  <a:pt x="75" y="374"/>
                  <a:pt x="75" y="374"/>
                  <a:pt x="75" y="374"/>
                </a:cubicBezTo>
                <a:cubicBezTo>
                  <a:pt x="75" y="374"/>
                  <a:pt x="0" y="0"/>
                  <a:pt x="37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 w="12700">
            <a:solidFill>
              <a:srgbClr val="1F837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1353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9" name="Group 26">
            <a:extLst>
              <a:ext uri="{FF2B5EF4-FFF2-40B4-BE49-F238E27FC236}">
                <a16:creationId xmlns:a16="http://schemas.microsoft.com/office/drawing/2014/main" id="{286DDBF0-2C99-83BD-6957-9512B1C70698}"/>
              </a:ext>
            </a:extLst>
          </p:cNvPr>
          <p:cNvGrpSpPr/>
          <p:nvPr/>
        </p:nvGrpSpPr>
        <p:grpSpPr>
          <a:xfrm>
            <a:off x="4939661" y="3915149"/>
            <a:ext cx="2218268" cy="1854204"/>
            <a:chOff x="3740150" y="2705895"/>
            <a:chExt cx="1663701" cy="1390653"/>
          </a:xfrm>
        </p:grpSpPr>
        <p:sp>
          <p:nvSpPr>
            <p:cNvPr id="10" name="Freeform 15">
              <a:extLst>
                <a:ext uri="{FF2B5EF4-FFF2-40B4-BE49-F238E27FC236}">
                  <a16:creationId xmlns:a16="http://schemas.microsoft.com/office/drawing/2014/main" id="{4621324C-C495-AB97-6A97-5EAB61D144A7}"/>
                </a:ext>
              </a:extLst>
            </p:cNvPr>
            <p:cNvSpPr/>
            <p:nvPr/>
          </p:nvSpPr>
          <p:spPr>
            <a:xfrm rot="16200000" flipV="1">
              <a:off x="4292600" y="2985296"/>
              <a:ext cx="1390652" cy="831851"/>
            </a:xfrm>
            <a:custGeom>
              <a:avLst/>
              <a:gdLst>
                <a:gd name="connsiteX0" fmla="*/ 1390652 w 1390652"/>
                <a:gd name="connsiteY0" fmla="*/ 1 h 831851"/>
                <a:gd name="connsiteX1" fmla="*/ 1390650 w 1390652"/>
                <a:gd name="connsiteY1" fmla="*/ 1 h 831851"/>
                <a:gd name="connsiteX2" fmla="*/ 1390651 w 1390652"/>
                <a:gd name="connsiteY2" fmla="*/ 0 h 831851"/>
                <a:gd name="connsiteX3" fmla="*/ 328498 w 1390652"/>
                <a:gd name="connsiteY3" fmla="*/ 0 h 831851"/>
                <a:gd name="connsiteX4" fmla="*/ 0 w 1390652"/>
                <a:gd name="connsiteY4" fmla="*/ 831851 h 831851"/>
                <a:gd name="connsiteX5" fmla="*/ 336551 w 1390652"/>
                <a:gd name="connsiteY5" fmla="*/ 831851 h 831851"/>
                <a:gd name="connsiteX6" fmla="*/ 336551 w 1390652"/>
                <a:gd name="connsiteY6" fmla="*/ 831851 h 831851"/>
                <a:gd name="connsiteX7" fmla="*/ 1208202 w 1390652"/>
                <a:gd name="connsiteY7" fmla="*/ 831851 h 831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90652" h="831851">
                  <a:moveTo>
                    <a:pt x="1390652" y="1"/>
                  </a:moveTo>
                  <a:lnTo>
                    <a:pt x="1390650" y="1"/>
                  </a:lnTo>
                  <a:lnTo>
                    <a:pt x="1390651" y="0"/>
                  </a:lnTo>
                  <a:lnTo>
                    <a:pt x="328498" y="0"/>
                  </a:lnTo>
                  <a:lnTo>
                    <a:pt x="0" y="831851"/>
                  </a:lnTo>
                  <a:lnTo>
                    <a:pt x="336551" y="831851"/>
                  </a:lnTo>
                  <a:lnTo>
                    <a:pt x="336551" y="831851"/>
                  </a:lnTo>
                  <a:lnTo>
                    <a:pt x="1208202" y="831851"/>
                  </a:lnTo>
                  <a:close/>
                </a:path>
              </a:pathLst>
            </a:custGeom>
            <a:solidFill>
              <a:srgbClr val="1F837B"/>
            </a:solidFill>
            <a:ln w="12700">
              <a:solidFill>
                <a:srgbClr val="1F837B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353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16">
              <a:extLst>
                <a:ext uri="{FF2B5EF4-FFF2-40B4-BE49-F238E27FC236}">
                  <a16:creationId xmlns:a16="http://schemas.microsoft.com/office/drawing/2014/main" id="{93C76B1E-F53C-D0EE-BDB2-1F8A7E833806}"/>
                </a:ext>
              </a:extLst>
            </p:cNvPr>
            <p:cNvSpPr/>
            <p:nvPr/>
          </p:nvSpPr>
          <p:spPr>
            <a:xfrm rot="5400000" flipH="1" flipV="1">
              <a:off x="3460750" y="2985295"/>
              <a:ext cx="1390652" cy="831851"/>
            </a:xfrm>
            <a:custGeom>
              <a:avLst/>
              <a:gdLst>
                <a:gd name="connsiteX0" fmla="*/ 1390652 w 1390652"/>
                <a:gd name="connsiteY0" fmla="*/ 1 h 831851"/>
                <a:gd name="connsiteX1" fmla="*/ 1208202 w 1390652"/>
                <a:gd name="connsiteY1" fmla="*/ 831851 h 831851"/>
                <a:gd name="connsiteX2" fmla="*/ 336551 w 1390652"/>
                <a:gd name="connsiteY2" fmla="*/ 831851 h 831851"/>
                <a:gd name="connsiteX3" fmla="*/ 336551 w 1390652"/>
                <a:gd name="connsiteY3" fmla="*/ 831851 h 831851"/>
                <a:gd name="connsiteX4" fmla="*/ 0 w 1390652"/>
                <a:gd name="connsiteY4" fmla="*/ 831851 h 831851"/>
                <a:gd name="connsiteX5" fmla="*/ 328498 w 1390652"/>
                <a:gd name="connsiteY5" fmla="*/ 0 h 831851"/>
                <a:gd name="connsiteX6" fmla="*/ 1390651 w 1390652"/>
                <a:gd name="connsiteY6" fmla="*/ 0 h 831851"/>
                <a:gd name="connsiteX7" fmla="*/ 1390650 w 1390652"/>
                <a:gd name="connsiteY7" fmla="*/ 1 h 831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90652" h="831851">
                  <a:moveTo>
                    <a:pt x="1390652" y="1"/>
                  </a:moveTo>
                  <a:lnTo>
                    <a:pt x="1208202" y="831851"/>
                  </a:lnTo>
                  <a:lnTo>
                    <a:pt x="336551" y="831851"/>
                  </a:lnTo>
                  <a:lnTo>
                    <a:pt x="336551" y="831851"/>
                  </a:lnTo>
                  <a:lnTo>
                    <a:pt x="0" y="831851"/>
                  </a:lnTo>
                  <a:lnTo>
                    <a:pt x="328498" y="0"/>
                  </a:lnTo>
                  <a:lnTo>
                    <a:pt x="1390651" y="0"/>
                  </a:lnTo>
                  <a:lnTo>
                    <a:pt x="1390650" y="1"/>
                  </a:lnTo>
                  <a:close/>
                </a:path>
              </a:pathLst>
            </a:custGeom>
            <a:solidFill>
              <a:srgbClr val="1F837B"/>
            </a:solidFill>
            <a:ln w="12700">
              <a:solidFill>
                <a:srgbClr val="1F837B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353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Oval 39">
            <a:extLst>
              <a:ext uri="{FF2B5EF4-FFF2-40B4-BE49-F238E27FC236}">
                <a16:creationId xmlns:a16="http://schemas.microsoft.com/office/drawing/2014/main" id="{EC3D23E3-2FF4-659E-6F3F-858532C13935}"/>
              </a:ext>
            </a:extLst>
          </p:cNvPr>
          <p:cNvSpPr/>
          <p:nvPr/>
        </p:nvSpPr>
        <p:spPr>
          <a:xfrm>
            <a:off x="7579241" y="3378301"/>
            <a:ext cx="605909" cy="605909"/>
          </a:xfrm>
          <a:prstGeom prst="ellipse">
            <a:avLst/>
          </a:prstGeom>
          <a:solidFill>
            <a:srgbClr val="1F837B"/>
          </a:solidFill>
          <a:ln w="12700">
            <a:solidFill>
              <a:srgbClr val="1F837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1353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Oval 42">
            <a:extLst>
              <a:ext uri="{FF2B5EF4-FFF2-40B4-BE49-F238E27FC236}">
                <a16:creationId xmlns:a16="http://schemas.microsoft.com/office/drawing/2014/main" id="{03B70B0F-D0BD-0792-AA29-025B8F936B75}"/>
              </a:ext>
            </a:extLst>
          </p:cNvPr>
          <p:cNvSpPr/>
          <p:nvPr/>
        </p:nvSpPr>
        <p:spPr>
          <a:xfrm>
            <a:off x="7221796" y="2248001"/>
            <a:ext cx="605909" cy="605909"/>
          </a:xfrm>
          <a:prstGeom prst="ellipse">
            <a:avLst/>
          </a:prstGeom>
          <a:solidFill>
            <a:srgbClr val="1F837B"/>
          </a:solidFill>
          <a:ln w="12700">
            <a:solidFill>
              <a:srgbClr val="1F837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1353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Oval 45">
            <a:extLst>
              <a:ext uri="{FF2B5EF4-FFF2-40B4-BE49-F238E27FC236}">
                <a16:creationId xmlns:a16="http://schemas.microsoft.com/office/drawing/2014/main" id="{1BC0A4AD-070C-1DA8-F6E0-8FB93A8D1421}"/>
              </a:ext>
            </a:extLst>
          </p:cNvPr>
          <p:cNvSpPr/>
          <p:nvPr/>
        </p:nvSpPr>
        <p:spPr>
          <a:xfrm>
            <a:off x="4262696" y="2254351"/>
            <a:ext cx="605909" cy="605909"/>
          </a:xfrm>
          <a:prstGeom prst="ellipse">
            <a:avLst/>
          </a:prstGeom>
          <a:solidFill>
            <a:srgbClr val="1F837B"/>
          </a:solidFill>
          <a:ln w="12700">
            <a:solidFill>
              <a:srgbClr val="1F837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1353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" name="Oval 48">
            <a:extLst>
              <a:ext uri="{FF2B5EF4-FFF2-40B4-BE49-F238E27FC236}">
                <a16:creationId xmlns:a16="http://schemas.microsoft.com/office/drawing/2014/main" id="{557143AA-6516-06D1-768A-F8AE7417456A}"/>
              </a:ext>
            </a:extLst>
          </p:cNvPr>
          <p:cNvSpPr/>
          <p:nvPr/>
        </p:nvSpPr>
        <p:spPr>
          <a:xfrm>
            <a:off x="3917950" y="3371951"/>
            <a:ext cx="605909" cy="605909"/>
          </a:xfrm>
          <a:prstGeom prst="ellipse">
            <a:avLst/>
          </a:prstGeom>
          <a:solidFill>
            <a:srgbClr val="1F837B"/>
          </a:solidFill>
          <a:ln w="12700">
            <a:solidFill>
              <a:srgbClr val="1F837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1353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4" name="Freeform 20">
            <a:extLst>
              <a:ext uri="{FF2B5EF4-FFF2-40B4-BE49-F238E27FC236}">
                <a16:creationId xmlns:a16="http://schemas.microsoft.com/office/drawing/2014/main" id="{4E74BF5D-68F1-0ADE-CBA3-316E414B2E2C}"/>
              </a:ext>
            </a:extLst>
          </p:cNvPr>
          <p:cNvSpPr>
            <a:spLocks noEditPoints="1"/>
          </p:cNvSpPr>
          <p:nvPr/>
        </p:nvSpPr>
        <p:spPr bwMode="auto">
          <a:xfrm>
            <a:off x="7735088" y="3543673"/>
            <a:ext cx="294217" cy="275167"/>
          </a:xfrm>
          <a:custGeom>
            <a:avLst/>
            <a:gdLst/>
            <a:ahLst/>
            <a:cxnLst>
              <a:cxn ang="0">
                <a:pos x="63" y="20"/>
              </a:cxn>
              <a:cxn ang="0">
                <a:pos x="53" y="54"/>
              </a:cxn>
              <a:cxn ang="0">
                <a:pos x="45" y="60"/>
              </a:cxn>
              <a:cxn ang="0">
                <a:pos x="10" y="60"/>
              </a:cxn>
              <a:cxn ang="0">
                <a:pos x="1" y="53"/>
              </a:cxn>
              <a:cxn ang="0">
                <a:pos x="1" y="48"/>
              </a:cxn>
              <a:cxn ang="0">
                <a:pos x="1" y="46"/>
              </a:cxn>
              <a:cxn ang="0">
                <a:pos x="1" y="44"/>
              </a:cxn>
              <a:cxn ang="0">
                <a:pos x="2" y="41"/>
              </a:cxn>
              <a:cxn ang="0">
                <a:pos x="5" y="34"/>
              </a:cxn>
              <a:cxn ang="0">
                <a:pos x="5" y="32"/>
              </a:cxn>
              <a:cxn ang="0">
                <a:pos x="7" y="30"/>
              </a:cxn>
              <a:cxn ang="0">
                <a:pos x="9" y="23"/>
              </a:cxn>
              <a:cxn ang="0">
                <a:pos x="9" y="21"/>
              </a:cxn>
              <a:cxn ang="0">
                <a:pos x="11" y="19"/>
              </a:cxn>
              <a:cxn ang="0">
                <a:pos x="13" y="12"/>
              </a:cxn>
              <a:cxn ang="0">
                <a:pos x="13" y="10"/>
              </a:cxn>
              <a:cxn ang="0">
                <a:pos x="15" y="8"/>
              </a:cxn>
              <a:cxn ang="0">
                <a:pos x="22" y="2"/>
              </a:cxn>
              <a:cxn ang="0">
                <a:pos x="22" y="2"/>
              </a:cxn>
              <a:cxn ang="0">
                <a:pos x="23" y="2"/>
              </a:cxn>
              <a:cxn ang="0">
                <a:pos x="52" y="2"/>
              </a:cxn>
              <a:cxn ang="0">
                <a:pos x="57" y="4"/>
              </a:cxn>
              <a:cxn ang="0">
                <a:pos x="57" y="9"/>
              </a:cxn>
              <a:cxn ang="0">
                <a:pos x="47" y="43"/>
              </a:cxn>
              <a:cxn ang="0">
                <a:pos x="39" y="50"/>
              </a:cxn>
              <a:cxn ang="0">
                <a:pos x="6" y="50"/>
              </a:cxn>
              <a:cxn ang="0">
                <a:pos x="5" y="51"/>
              </a:cxn>
              <a:cxn ang="0">
                <a:pos x="5" y="52"/>
              </a:cxn>
              <a:cxn ang="0">
                <a:pos x="10" y="55"/>
              </a:cxn>
              <a:cxn ang="0">
                <a:pos x="45" y="55"/>
              </a:cxn>
              <a:cxn ang="0">
                <a:pos x="49" y="53"/>
              </a:cxn>
              <a:cxn ang="0">
                <a:pos x="60" y="15"/>
              </a:cxn>
              <a:cxn ang="0">
                <a:pos x="60" y="13"/>
              </a:cxn>
              <a:cxn ang="0">
                <a:pos x="63" y="15"/>
              </a:cxn>
              <a:cxn ang="0">
                <a:pos x="63" y="20"/>
              </a:cxn>
              <a:cxn ang="0">
                <a:pos x="20" y="26"/>
              </a:cxn>
              <a:cxn ang="0">
                <a:pos x="43" y="26"/>
              </a:cxn>
              <a:cxn ang="0">
                <a:pos x="45" y="25"/>
              </a:cxn>
              <a:cxn ang="0">
                <a:pos x="45" y="22"/>
              </a:cxn>
              <a:cxn ang="0">
                <a:pos x="45" y="21"/>
              </a:cxn>
              <a:cxn ang="0">
                <a:pos x="22" y="21"/>
              </a:cxn>
              <a:cxn ang="0">
                <a:pos x="20" y="22"/>
              </a:cxn>
              <a:cxn ang="0">
                <a:pos x="19" y="25"/>
              </a:cxn>
              <a:cxn ang="0">
                <a:pos x="20" y="26"/>
              </a:cxn>
              <a:cxn ang="0">
                <a:pos x="23" y="16"/>
              </a:cxn>
              <a:cxn ang="0">
                <a:pos x="46" y="16"/>
              </a:cxn>
              <a:cxn ang="0">
                <a:pos x="48" y="15"/>
              </a:cxn>
              <a:cxn ang="0">
                <a:pos x="49" y="12"/>
              </a:cxn>
              <a:cxn ang="0">
                <a:pos x="48" y="11"/>
              </a:cxn>
              <a:cxn ang="0">
                <a:pos x="25" y="11"/>
              </a:cxn>
              <a:cxn ang="0">
                <a:pos x="23" y="12"/>
              </a:cxn>
              <a:cxn ang="0">
                <a:pos x="22" y="15"/>
              </a:cxn>
              <a:cxn ang="0">
                <a:pos x="23" y="16"/>
              </a:cxn>
            </a:cxnLst>
            <a:rect l="0" t="0" r="r" b="b"/>
            <a:pathLst>
              <a:path w="64" h="60">
                <a:moveTo>
                  <a:pt x="63" y="20"/>
                </a:moveTo>
                <a:cubicBezTo>
                  <a:pt x="53" y="54"/>
                  <a:pt x="53" y="54"/>
                  <a:pt x="53" y="54"/>
                </a:cubicBezTo>
                <a:cubicBezTo>
                  <a:pt x="52" y="57"/>
                  <a:pt x="49" y="60"/>
                  <a:pt x="45" y="60"/>
                </a:cubicBezTo>
                <a:cubicBezTo>
                  <a:pt x="10" y="60"/>
                  <a:pt x="10" y="60"/>
                  <a:pt x="10" y="60"/>
                </a:cubicBezTo>
                <a:cubicBezTo>
                  <a:pt x="6" y="60"/>
                  <a:pt x="2" y="57"/>
                  <a:pt x="1" y="53"/>
                </a:cubicBezTo>
                <a:cubicBezTo>
                  <a:pt x="0" y="51"/>
                  <a:pt x="0" y="49"/>
                  <a:pt x="1" y="48"/>
                </a:cubicBezTo>
                <a:cubicBezTo>
                  <a:pt x="1" y="47"/>
                  <a:pt x="1" y="46"/>
                  <a:pt x="1" y="46"/>
                </a:cubicBezTo>
                <a:cubicBezTo>
                  <a:pt x="1" y="45"/>
                  <a:pt x="1" y="44"/>
                  <a:pt x="1" y="44"/>
                </a:cubicBezTo>
                <a:cubicBezTo>
                  <a:pt x="1" y="43"/>
                  <a:pt x="2" y="42"/>
                  <a:pt x="2" y="41"/>
                </a:cubicBezTo>
                <a:cubicBezTo>
                  <a:pt x="4" y="40"/>
                  <a:pt x="5" y="36"/>
                  <a:pt x="5" y="34"/>
                </a:cubicBezTo>
                <a:cubicBezTo>
                  <a:pt x="5" y="34"/>
                  <a:pt x="5" y="33"/>
                  <a:pt x="5" y="32"/>
                </a:cubicBezTo>
                <a:cubicBezTo>
                  <a:pt x="5" y="32"/>
                  <a:pt x="6" y="31"/>
                  <a:pt x="7" y="30"/>
                </a:cubicBezTo>
                <a:cubicBezTo>
                  <a:pt x="8" y="29"/>
                  <a:pt x="9" y="25"/>
                  <a:pt x="9" y="23"/>
                </a:cubicBezTo>
                <a:cubicBezTo>
                  <a:pt x="9" y="23"/>
                  <a:pt x="9" y="22"/>
                  <a:pt x="9" y="21"/>
                </a:cubicBezTo>
                <a:cubicBezTo>
                  <a:pt x="9" y="20"/>
                  <a:pt x="10" y="20"/>
                  <a:pt x="11" y="19"/>
                </a:cubicBezTo>
                <a:cubicBezTo>
                  <a:pt x="12" y="18"/>
                  <a:pt x="13" y="14"/>
                  <a:pt x="13" y="12"/>
                </a:cubicBezTo>
                <a:cubicBezTo>
                  <a:pt x="13" y="12"/>
                  <a:pt x="13" y="11"/>
                  <a:pt x="13" y="10"/>
                </a:cubicBezTo>
                <a:cubicBezTo>
                  <a:pt x="13" y="10"/>
                  <a:pt x="14" y="9"/>
                  <a:pt x="15" y="8"/>
                </a:cubicBezTo>
                <a:cubicBezTo>
                  <a:pt x="16" y="6"/>
                  <a:pt x="17" y="0"/>
                  <a:pt x="22" y="2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2"/>
                  <a:pt x="23" y="2"/>
                  <a:pt x="2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4" y="2"/>
                  <a:pt x="56" y="2"/>
                  <a:pt x="57" y="4"/>
                </a:cubicBezTo>
                <a:cubicBezTo>
                  <a:pt x="58" y="5"/>
                  <a:pt x="58" y="7"/>
                  <a:pt x="57" y="9"/>
                </a:cubicBezTo>
                <a:cubicBezTo>
                  <a:pt x="47" y="43"/>
                  <a:pt x="47" y="43"/>
                  <a:pt x="47" y="43"/>
                </a:cubicBezTo>
                <a:cubicBezTo>
                  <a:pt x="45" y="49"/>
                  <a:pt x="44" y="50"/>
                  <a:pt x="39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50"/>
                  <a:pt x="5" y="50"/>
                  <a:pt x="5" y="51"/>
                </a:cubicBezTo>
                <a:cubicBezTo>
                  <a:pt x="5" y="51"/>
                  <a:pt x="5" y="52"/>
                  <a:pt x="5" y="52"/>
                </a:cubicBezTo>
                <a:cubicBezTo>
                  <a:pt x="6" y="55"/>
                  <a:pt x="8" y="55"/>
                  <a:pt x="10" y="55"/>
                </a:cubicBezTo>
                <a:cubicBezTo>
                  <a:pt x="45" y="55"/>
                  <a:pt x="45" y="55"/>
                  <a:pt x="45" y="55"/>
                </a:cubicBezTo>
                <a:cubicBezTo>
                  <a:pt x="47" y="55"/>
                  <a:pt x="48" y="54"/>
                  <a:pt x="49" y="53"/>
                </a:cubicBezTo>
                <a:cubicBezTo>
                  <a:pt x="60" y="15"/>
                  <a:pt x="60" y="15"/>
                  <a:pt x="60" y="15"/>
                </a:cubicBezTo>
                <a:cubicBezTo>
                  <a:pt x="60" y="15"/>
                  <a:pt x="60" y="14"/>
                  <a:pt x="60" y="13"/>
                </a:cubicBezTo>
                <a:cubicBezTo>
                  <a:pt x="61" y="14"/>
                  <a:pt x="62" y="14"/>
                  <a:pt x="63" y="15"/>
                </a:cubicBezTo>
                <a:cubicBezTo>
                  <a:pt x="64" y="16"/>
                  <a:pt x="64" y="18"/>
                  <a:pt x="63" y="20"/>
                </a:cubicBezTo>
                <a:close/>
                <a:moveTo>
                  <a:pt x="20" y="26"/>
                </a:move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5"/>
                  <a:pt x="45" y="25"/>
                </a:cubicBezTo>
                <a:cubicBezTo>
                  <a:pt x="45" y="22"/>
                  <a:pt x="45" y="22"/>
                  <a:pt x="45" y="22"/>
                </a:cubicBezTo>
                <a:cubicBezTo>
                  <a:pt x="46" y="22"/>
                  <a:pt x="45" y="21"/>
                  <a:pt x="45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1" y="21"/>
                  <a:pt x="20" y="22"/>
                  <a:pt x="20" y="22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6"/>
                  <a:pt x="20" y="26"/>
                </a:cubicBezTo>
                <a:close/>
                <a:moveTo>
                  <a:pt x="23" y="16"/>
                </a:moveTo>
                <a:cubicBezTo>
                  <a:pt x="46" y="16"/>
                  <a:pt x="46" y="16"/>
                  <a:pt x="46" y="16"/>
                </a:cubicBezTo>
                <a:cubicBezTo>
                  <a:pt x="47" y="16"/>
                  <a:pt x="48" y="16"/>
                  <a:pt x="48" y="15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8" y="11"/>
                  <a:pt x="48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4" y="11"/>
                  <a:pt x="23" y="12"/>
                  <a:pt x="23" y="12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6"/>
                  <a:pt x="22" y="16"/>
                  <a:pt x="23" y="1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gency FB"/>
              <a:ea typeface="微软雅黑"/>
              <a:cs typeface="+mn-ea"/>
              <a:sym typeface="+mn-lt"/>
            </a:endParaRPr>
          </a:p>
        </p:txBody>
      </p:sp>
      <p:sp>
        <p:nvSpPr>
          <p:cNvPr id="25" name="Freeform 41" descr="D:\51PPT模板网\51pptmoban.com\图片.jpg">
            <a:extLst>
              <a:ext uri="{FF2B5EF4-FFF2-40B4-BE49-F238E27FC236}">
                <a16:creationId xmlns:a16="http://schemas.microsoft.com/office/drawing/2014/main" id="{179FDC1A-A295-6B97-0556-29DC9438297F}"/>
              </a:ext>
            </a:extLst>
          </p:cNvPr>
          <p:cNvSpPr>
            <a:spLocks noEditPoints="1"/>
          </p:cNvSpPr>
          <p:nvPr/>
        </p:nvSpPr>
        <p:spPr bwMode="auto">
          <a:xfrm>
            <a:off x="7369176" y="2427130"/>
            <a:ext cx="311151" cy="247651"/>
          </a:xfrm>
          <a:custGeom>
            <a:avLst/>
            <a:gdLst/>
            <a:ahLst/>
            <a:cxnLst>
              <a:cxn ang="0">
                <a:pos x="63" y="53"/>
              </a:cxn>
              <a:cxn ang="0">
                <a:pos x="61" y="54"/>
              </a:cxn>
              <a:cxn ang="0">
                <a:pos x="8" y="54"/>
              </a:cxn>
              <a:cxn ang="0">
                <a:pos x="6" y="53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63" y="53"/>
              </a:cxn>
              <a:cxn ang="0">
                <a:pos x="10" y="30"/>
              </a:cxn>
              <a:cxn ang="0">
                <a:pos x="5" y="34"/>
              </a:cxn>
              <a:cxn ang="0">
                <a:pos x="10" y="39"/>
              </a:cxn>
              <a:cxn ang="0">
                <a:pos x="15" y="34"/>
              </a:cxn>
              <a:cxn ang="0">
                <a:pos x="10" y="30"/>
              </a:cxn>
              <a:cxn ang="0">
                <a:pos x="17" y="13"/>
              </a:cxn>
              <a:cxn ang="0">
                <a:pos x="13" y="17"/>
              </a:cxn>
              <a:cxn ang="0">
                <a:pos x="17" y="22"/>
              </a:cxn>
              <a:cxn ang="0">
                <a:pos x="22" y="17"/>
              </a:cxn>
              <a:cxn ang="0">
                <a:pos x="17" y="13"/>
              </a:cxn>
              <a:cxn ang="0">
                <a:pos x="42" y="21"/>
              </a:cxn>
              <a:cxn ang="0">
                <a:pos x="41" y="18"/>
              </a:cxn>
              <a:cxn ang="0">
                <a:pos x="38" y="20"/>
              </a:cxn>
              <a:cxn ang="0">
                <a:pos x="34" y="34"/>
              </a:cxn>
              <a:cxn ang="0">
                <a:pos x="27" y="40"/>
              </a:cxn>
              <a:cxn ang="0">
                <a:pos x="33" y="49"/>
              </a:cxn>
              <a:cxn ang="0">
                <a:pos x="42" y="44"/>
              </a:cxn>
              <a:cxn ang="0">
                <a:pos x="39" y="36"/>
              </a:cxn>
              <a:cxn ang="0">
                <a:pos x="42" y="21"/>
              </a:cxn>
              <a:cxn ang="0">
                <a:pos x="34" y="5"/>
              </a:cxn>
              <a:cxn ang="0">
                <a:pos x="30" y="10"/>
              </a:cxn>
              <a:cxn ang="0">
                <a:pos x="34" y="15"/>
              </a:cxn>
              <a:cxn ang="0">
                <a:pos x="39" y="10"/>
              </a:cxn>
              <a:cxn ang="0">
                <a:pos x="34" y="5"/>
              </a:cxn>
              <a:cxn ang="0">
                <a:pos x="51" y="13"/>
              </a:cxn>
              <a:cxn ang="0">
                <a:pos x="47" y="17"/>
              </a:cxn>
              <a:cxn ang="0">
                <a:pos x="51" y="22"/>
              </a:cxn>
              <a:cxn ang="0">
                <a:pos x="56" y="17"/>
              </a:cxn>
              <a:cxn ang="0">
                <a:pos x="51" y="13"/>
              </a:cxn>
              <a:cxn ang="0">
                <a:pos x="59" y="30"/>
              </a:cxn>
              <a:cxn ang="0">
                <a:pos x="54" y="34"/>
              </a:cxn>
              <a:cxn ang="0">
                <a:pos x="59" y="39"/>
              </a:cxn>
              <a:cxn ang="0">
                <a:pos x="64" y="34"/>
              </a:cxn>
              <a:cxn ang="0">
                <a:pos x="59" y="30"/>
              </a:cxn>
            </a:cxnLst>
            <a:rect l="0" t="0" r="r" b="b"/>
            <a:pathLst>
              <a:path w="68" h="54">
                <a:moveTo>
                  <a:pt x="63" y="53"/>
                </a:moveTo>
                <a:cubicBezTo>
                  <a:pt x="63" y="53"/>
                  <a:pt x="62" y="54"/>
                  <a:pt x="61" y="54"/>
                </a:cubicBezTo>
                <a:cubicBezTo>
                  <a:pt x="8" y="54"/>
                  <a:pt x="8" y="54"/>
                  <a:pt x="8" y="54"/>
                </a:cubicBezTo>
                <a:cubicBezTo>
                  <a:pt x="7" y="54"/>
                  <a:pt x="6" y="53"/>
                  <a:pt x="6" y="53"/>
                </a:cubicBezTo>
                <a:cubicBezTo>
                  <a:pt x="2" y="47"/>
                  <a:pt x="0" y="41"/>
                  <a:pt x="0" y="34"/>
                </a:cubicBezTo>
                <a:cubicBezTo>
                  <a:pt x="0" y="16"/>
                  <a:pt x="16" y="0"/>
                  <a:pt x="34" y="0"/>
                </a:cubicBezTo>
                <a:cubicBezTo>
                  <a:pt x="53" y="0"/>
                  <a:pt x="68" y="16"/>
                  <a:pt x="68" y="34"/>
                </a:cubicBezTo>
                <a:cubicBezTo>
                  <a:pt x="68" y="41"/>
                  <a:pt x="67" y="47"/>
                  <a:pt x="63" y="53"/>
                </a:cubicBezTo>
                <a:close/>
                <a:moveTo>
                  <a:pt x="10" y="30"/>
                </a:moveTo>
                <a:cubicBezTo>
                  <a:pt x="7" y="30"/>
                  <a:pt x="5" y="32"/>
                  <a:pt x="5" y="34"/>
                </a:cubicBezTo>
                <a:cubicBezTo>
                  <a:pt x="5" y="37"/>
                  <a:pt x="7" y="39"/>
                  <a:pt x="10" y="39"/>
                </a:cubicBezTo>
                <a:cubicBezTo>
                  <a:pt x="13" y="39"/>
                  <a:pt x="15" y="37"/>
                  <a:pt x="15" y="34"/>
                </a:cubicBezTo>
                <a:cubicBezTo>
                  <a:pt x="15" y="32"/>
                  <a:pt x="13" y="30"/>
                  <a:pt x="10" y="30"/>
                </a:cubicBezTo>
                <a:close/>
                <a:moveTo>
                  <a:pt x="17" y="13"/>
                </a:moveTo>
                <a:cubicBezTo>
                  <a:pt x="15" y="13"/>
                  <a:pt x="13" y="15"/>
                  <a:pt x="13" y="17"/>
                </a:cubicBezTo>
                <a:cubicBezTo>
                  <a:pt x="13" y="20"/>
                  <a:pt x="15" y="22"/>
                  <a:pt x="17" y="22"/>
                </a:cubicBezTo>
                <a:cubicBezTo>
                  <a:pt x="20" y="22"/>
                  <a:pt x="22" y="20"/>
                  <a:pt x="22" y="17"/>
                </a:cubicBezTo>
                <a:cubicBezTo>
                  <a:pt x="22" y="15"/>
                  <a:pt x="20" y="13"/>
                  <a:pt x="17" y="13"/>
                </a:cubicBezTo>
                <a:close/>
                <a:moveTo>
                  <a:pt x="42" y="21"/>
                </a:moveTo>
                <a:cubicBezTo>
                  <a:pt x="43" y="20"/>
                  <a:pt x="42" y="19"/>
                  <a:pt x="41" y="18"/>
                </a:cubicBezTo>
                <a:cubicBezTo>
                  <a:pt x="39" y="18"/>
                  <a:pt x="38" y="19"/>
                  <a:pt x="38" y="20"/>
                </a:cubicBezTo>
                <a:cubicBezTo>
                  <a:pt x="34" y="34"/>
                  <a:pt x="34" y="34"/>
                  <a:pt x="34" y="34"/>
                </a:cubicBezTo>
                <a:cubicBezTo>
                  <a:pt x="31" y="35"/>
                  <a:pt x="28" y="37"/>
                  <a:pt x="27" y="40"/>
                </a:cubicBezTo>
                <a:cubicBezTo>
                  <a:pt x="26" y="44"/>
                  <a:pt x="29" y="48"/>
                  <a:pt x="33" y="49"/>
                </a:cubicBezTo>
                <a:cubicBezTo>
                  <a:pt x="37" y="50"/>
                  <a:pt x="40" y="47"/>
                  <a:pt x="42" y="44"/>
                </a:cubicBezTo>
                <a:cubicBezTo>
                  <a:pt x="42" y="40"/>
                  <a:pt x="41" y="37"/>
                  <a:pt x="39" y="36"/>
                </a:cubicBezTo>
                <a:lnTo>
                  <a:pt x="42" y="21"/>
                </a:lnTo>
                <a:close/>
                <a:moveTo>
                  <a:pt x="34" y="5"/>
                </a:moveTo>
                <a:cubicBezTo>
                  <a:pt x="32" y="5"/>
                  <a:pt x="30" y="7"/>
                  <a:pt x="30" y="10"/>
                </a:cubicBezTo>
                <a:cubicBezTo>
                  <a:pt x="30" y="13"/>
                  <a:pt x="32" y="15"/>
                  <a:pt x="34" y="15"/>
                </a:cubicBezTo>
                <a:cubicBezTo>
                  <a:pt x="37" y="15"/>
                  <a:pt x="39" y="13"/>
                  <a:pt x="39" y="10"/>
                </a:cubicBezTo>
                <a:cubicBezTo>
                  <a:pt x="39" y="7"/>
                  <a:pt x="37" y="5"/>
                  <a:pt x="34" y="5"/>
                </a:cubicBezTo>
                <a:close/>
                <a:moveTo>
                  <a:pt x="51" y="13"/>
                </a:moveTo>
                <a:cubicBezTo>
                  <a:pt x="49" y="13"/>
                  <a:pt x="47" y="15"/>
                  <a:pt x="47" y="17"/>
                </a:cubicBezTo>
                <a:cubicBezTo>
                  <a:pt x="47" y="20"/>
                  <a:pt x="49" y="22"/>
                  <a:pt x="51" y="22"/>
                </a:cubicBezTo>
                <a:cubicBezTo>
                  <a:pt x="54" y="22"/>
                  <a:pt x="56" y="20"/>
                  <a:pt x="56" y="17"/>
                </a:cubicBezTo>
                <a:cubicBezTo>
                  <a:pt x="56" y="15"/>
                  <a:pt x="54" y="13"/>
                  <a:pt x="51" y="13"/>
                </a:cubicBezTo>
                <a:close/>
                <a:moveTo>
                  <a:pt x="59" y="30"/>
                </a:moveTo>
                <a:cubicBezTo>
                  <a:pt x="56" y="30"/>
                  <a:pt x="54" y="32"/>
                  <a:pt x="54" y="34"/>
                </a:cubicBezTo>
                <a:cubicBezTo>
                  <a:pt x="54" y="37"/>
                  <a:pt x="56" y="39"/>
                  <a:pt x="59" y="39"/>
                </a:cubicBezTo>
                <a:cubicBezTo>
                  <a:pt x="61" y="39"/>
                  <a:pt x="64" y="37"/>
                  <a:pt x="64" y="34"/>
                </a:cubicBezTo>
                <a:cubicBezTo>
                  <a:pt x="64" y="32"/>
                  <a:pt x="61" y="30"/>
                  <a:pt x="59" y="3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gency FB"/>
              <a:ea typeface="微软雅黑"/>
              <a:cs typeface="+mn-ea"/>
              <a:sym typeface="+mn-lt"/>
            </a:endParaRPr>
          </a:p>
        </p:txBody>
      </p:sp>
      <p:sp>
        <p:nvSpPr>
          <p:cNvPr id="26" name="Freeform 122">
            <a:extLst>
              <a:ext uri="{FF2B5EF4-FFF2-40B4-BE49-F238E27FC236}">
                <a16:creationId xmlns:a16="http://schemas.microsoft.com/office/drawing/2014/main" id="{FF8F7BBB-DBA9-DF05-03A5-6BFD950836BC}"/>
              </a:ext>
            </a:extLst>
          </p:cNvPr>
          <p:cNvSpPr>
            <a:spLocks noEditPoints="1"/>
          </p:cNvSpPr>
          <p:nvPr/>
        </p:nvSpPr>
        <p:spPr bwMode="auto">
          <a:xfrm>
            <a:off x="4053688" y="3537322"/>
            <a:ext cx="334433" cy="262467"/>
          </a:xfrm>
          <a:custGeom>
            <a:avLst/>
            <a:gdLst/>
            <a:ahLst/>
            <a:cxnLst>
              <a:cxn ang="0">
                <a:pos x="57" y="37"/>
              </a:cxn>
              <a:cxn ang="0">
                <a:pos x="38" y="56"/>
              </a:cxn>
              <a:cxn ang="0">
                <a:pos x="34" y="57"/>
              </a:cxn>
              <a:cxn ang="0">
                <a:pos x="31" y="56"/>
              </a:cxn>
              <a:cxn ang="0">
                <a:pos x="4" y="28"/>
              </a:cxn>
              <a:cxn ang="0">
                <a:pos x="0" y="20"/>
              </a:cxn>
              <a:cxn ang="0">
                <a:pos x="0" y="4"/>
              </a:cxn>
              <a:cxn ang="0">
                <a:pos x="5" y="0"/>
              </a:cxn>
              <a:cxn ang="0">
                <a:pos x="21" y="0"/>
              </a:cxn>
              <a:cxn ang="0">
                <a:pos x="29" y="3"/>
              </a:cxn>
              <a:cxn ang="0">
                <a:pos x="57" y="30"/>
              </a:cxn>
              <a:cxn ang="0">
                <a:pos x="58" y="34"/>
              </a:cxn>
              <a:cxn ang="0">
                <a:pos x="57" y="37"/>
              </a:cxn>
              <a:cxn ang="0">
                <a:pos x="13" y="7"/>
              </a:cxn>
              <a:cxn ang="0">
                <a:pos x="8" y="12"/>
              </a:cxn>
              <a:cxn ang="0">
                <a:pos x="13" y="17"/>
              </a:cxn>
              <a:cxn ang="0">
                <a:pos x="17" y="12"/>
              </a:cxn>
              <a:cxn ang="0">
                <a:pos x="13" y="7"/>
              </a:cxn>
              <a:cxn ang="0">
                <a:pos x="71" y="37"/>
              </a:cxn>
              <a:cxn ang="0">
                <a:pos x="52" y="56"/>
              </a:cxn>
              <a:cxn ang="0">
                <a:pos x="49" y="57"/>
              </a:cxn>
              <a:cxn ang="0">
                <a:pos x="45" y="55"/>
              </a:cxn>
              <a:cxn ang="0">
                <a:pos x="63" y="37"/>
              </a:cxn>
              <a:cxn ang="0">
                <a:pos x="64" y="34"/>
              </a:cxn>
              <a:cxn ang="0">
                <a:pos x="63" y="30"/>
              </a:cxn>
              <a:cxn ang="0">
                <a:pos x="35" y="3"/>
              </a:cxn>
              <a:cxn ang="0">
                <a:pos x="27" y="0"/>
              </a:cxn>
              <a:cxn ang="0">
                <a:pos x="36" y="0"/>
              </a:cxn>
              <a:cxn ang="0">
                <a:pos x="44" y="3"/>
              </a:cxn>
              <a:cxn ang="0">
                <a:pos x="71" y="30"/>
              </a:cxn>
              <a:cxn ang="0">
                <a:pos x="73" y="34"/>
              </a:cxn>
              <a:cxn ang="0">
                <a:pos x="71" y="37"/>
              </a:cxn>
            </a:cxnLst>
            <a:rect l="0" t="0" r="r" b="b"/>
            <a:pathLst>
              <a:path w="73" h="57">
                <a:moveTo>
                  <a:pt x="57" y="37"/>
                </a:moveTo>
                <a:cubicBezTo>
                  <a:pt x="38" y="56"/>
                  <a:pt x="38" y="56"/>
                  <a:pt x="38" y="56"/>
                </a:cubicBezTo>
                <a:cubicBezTo>
                  <a:pt x="37" y="57"/>
                  <a:pt x="36" y="57"/>
                  <a:pt x="34" y="57"/>
                </a:cubicBezTo>
                <a:cubicBezTo>
                  <a:pt x="33" y="57"/>
                  <a:pt x="32" y="57"/>
                  <a:pt x="31" y="56"/>
                </a:cubicBezTo>
                <a:cubicBezTo>
                  <a:pt x="4" y="28"/>
                  <a:pt x="4" y="28"/>
                  <a:pt x="4" y="28"/>
                </a:cubicBezTo>
                <a:cubicBezTo>
                  <a:pt x="2" y="27"/>
                  <a:pt x="0" y="23"/>
                  <a:pt x="0" y="20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3" y="0"/>
                  <a:pt x="5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4" y="0"/>
                  <a:pt x="27" y="1"/>
                  <a:pt x="29" y="3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1"/>
                  <a:pt x="58" y="32"/>
                  <a:pt x="58" y="34"/>
                </a:cubicBezTo>
                <a:cubicBezTo>
                  <a:pt x="58" y="35"/>
                  <a:pt x="57" y="36"/>
                  <a:pt x="57" y="37"/>
                </a:cubicBezTo>
                <a:close/>
                <a:moveTo>
                  <a:pt x="13" y="7"/>
                </a:moveTo>
                <a:cubicBezTo>
                  <a:pt x="10" y="7"/>
                  <a:pt x="8" y="9"/>
                  <a:pt x="8" y="12"/>
                </a:cubicBezTo>
                <a:cubicBezTo>
                  <a:pt x="8" y="14"/>
                  <a:pt x="10" y="17"/>
                  <a:pt x="13" y="17"/>
                </a:cubicBezTo>
                <a:cubicBezTo>
                  <a:pt x="15" y="17"/>
                  <a:pt x="17" y="14"/>
                  <a:pt x="17" y="12"/>
                </a:cubicBezTo>
                <a:cubicBezTo>
                  <a:pt x="17" y="9"/>
                  <a:pt x="15" y="7"/>
                  <a:pt x="13" y="7"/>
                </a:cubicBezTo>
                <a:close/>
                <a:moveTo>
                  <a:pt x="71" y="37"/>
                </a:moveTo>
                <a:cubicBezTo>
                  <a:pt x="52" y="56"/>
                  <a:pt x="52" y="56"/>
                  <a:pt x="52" y="56"/>
                </a:cubicBezTo>
                <a:cubicBezTo>
                  <a:pt x="52" y="57"/>
                  <a:pt x="50" y="57"/>
                  <a:pt x="49" y="57"/>
                </a:cubicBezTo>
                <a:cubicBezTo>
                  <a:pt x="47" y="57"/>
                  <a:pt x="46" y="56"/>
                  <a:pt x="45" y="55"/>
                </a:cubicBezTo>
                <a:cubicBezTo>
                  <a:pt x="63" y="37"/>
                  <a:pt x="63" y="37"/>
                  <a:pt x="63" y="37"/>
                </a:cubicBezTo>
                <a:cubicBezTo>
                  <a:pt x="63" y="36"/>
                  <a:pt x="64" y="35"/>
                  <a:pt x="64" y="34"/>
                </a:cubicBezTo>
                <a:cubicBezTo>
                  <a:pt x="64" y="32"/>
                  <a:pt x="63" y="31"/>
                  <a:pt x="63" y="30"/>
                </a:cubicBezTo>
                <a:cubicBezTo>
                  <a:pt x="35" y="3"/>
                  <a:pt x="35" y="3"/>
                  <a:pt x="35" y="3"/>
                </a:cubicBezTo>
                <a:cubicBezTo>
                  <a:pt x="34" y="1"/>
                  <a:pt x="30" y="0"/>
                  <a:pt x="2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8" y="0"/>
                  <a:pt x="42" y="1"/>
                  <a:pt x="44" y="3"/>
                </a:cubicBezTo>
                <a:cubicBezTo>
                  <a:pt x="71" y="30"/>
                  <a:pt x="71" y="30"/>
                  <a:pt x="71" y="30"/>
                </a:cubicBezTo>
                <a:cubicBezTo>
                  <a:pt x="72" y="31"/>
                  <a:pt x="73" y="32"/>
                  <a:pt x="73" y="34"/>
                </a:cubicBezTo>
                <a:cubicBezTo>
                  <a:pt x="73" y="35"/>
                  <a:pt x="72" y="36"/>
                  <a:pt x="71" y="3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gency FB"/>
              <a:ea typeface="微软雅黑"/>
              <a:cs typeface="+mn-ea"/>
              <a:sym typeface="+mn-lt"/>
            </a:endParaRPr>
          </a:p>
        </p:txBody>
      </p:sp>
      <p:sp>
        <p:nvSpPr>
          <p:cNvPr id="27" name="Freeform 204">
            <a:extLst>
              <a:ext uri="{FF2B5EF4-FFF2-40B4-BE49-F238E27FC236}">
                <a16:creationId xmlns:a16="http://schemas.microsoft.com/office/drawing/2014/main" id="{09EF8243-0263-19F0-55CF-CAB3B11A9CD4}"/>
              </a:ext>
            </a:extLst>
          </p:cNvPr>
          <p:cNvSpPr>
            <a:spLocks noEditPoints="1"/>
          </p:cNvSpPr>
          <p:nvPr/>
        </p:nvSpPr>
        <p:spPr bwMode="auto">
          <a:xfrm>
            <a:off x="4366684" y="2425014"/>
            <a:ext cx="397933" cy="264584"/>
          </a:xfrm>
          <a:custGeom>
            <a:avLst/>
            <a:gdLst/>
            <a:ahLst/>
            <a:cxnLst>
              <a:cxn ang="0">
                <a:pos x="86" y="15"/>
              </a:cxn>
              <a:cxn ang="0">
                <a:pos x="44" y="29"/>
              </a:cxn>
              <a:cxn ang="0">
                <a:pos x="43" y="29"/>
              </a:cxn>
              <a:cxn ang="0">
                <a:pos x="43" y="29"/>
              </a:cxn>
              <a:cxn ang="0">
                <a:pos x="18" y="21"/>
              </a:cxn>
              <a:cxn ang="0">
                <a:pos x="14" y="32"/>
              </a:cxn>
              <a:cxn ang="0">
                <a:pos x="17" y="36"/>
              </a:cxn>
              <a:cxn ang="0">
                <a:pos x="15" y="40"/>
              </a:cxn>
              <a:cxn ang="0">
                <a:pos x="17" y="56"/>
              </a:cxn>
              <a:cxn ang="0">
                <a:pos x="16" y="57"/>
              </a:cxn>
              <a:cxn ang="0">
                <a:pos x="16" y="58"/>
              </a:cxn>
              <a:cxn ang="0">
                <a:pos x="8" y="58"/>
              </a:cxn>
              <a:cxn ang="0">
                <a:pos x="7" y="57"/>
              </a:cxn>
              <a:cxn ang="0">
                <a:pos x="7" y="56"/>
              </a:cxn>
              <a:cxn ang="0">
                <a:pos x="9" y="40"/>
              </a:cxn>
              <a:cxn ang="0">
                <a:pos x="7" y="36"/>
              </a:cxn>
              <a:cxn ang="0">
                <a:pos x="10" y="32"/>
              </a:cxn>
              <a:cxn ang="0">
                <a:pos x="13" y="19"/>
              </a:cxn>
              <a:cxn ang="0">
                <a:pos x="1" y="15"/>
              </a:cxn>
              <a:cxn ang="0">
                <a:pos x="0" y="14"/>
              </a:cxn>
              <a:cxn ang="0">
                <a:pos x="1" y="13"/>
              </a:cxn>
              <a:cxn ang="0">
                <a:pos x="43" y="0"/>
              </a:cxn>
              <a:cxn ang="0">
                <a:pos x="43" y="0"/>
              </a:cxn>
              <a:cxn ang="0">
                <a:pos x="44" y="0"/>
              </a:cxn>
              <a:cxn ang="0">
                <a:pos x="86" y="13"/>
              </a:cxn>
              <a:cxn ang="0">
                <a:pos x="87" y="14"/>
              </a:cxn>
              <a:cxn ang="0">
                <a:pos x="86" y="15"/>
              </a:cxn>
              <a:cxn ang="0">
                <a:pos x="68" y="38"/>
              </a:cxn>
              <a:cxn ang="0">
                <a:pos x="43" y="48"/>
              </a:cxn>
              <a:cxn ang="0">
                <a:pos x="19" y="38"/>
              </a:cxn>
              <a:cxn ang="0">
                <a:pos x="20" y="26"/>
              </a:cxn>
              <a:cxn ang="0">
                <a:pos x="42" y="33"/>
              </a:cxn>
              <a:cxn ang="0">
                <a:pos x="43" y="34"/>
              </a:cxn>
              <a:cxn ang="0">
                <a:pos x="45" y="33"/>
              </a:cxn>
              <a:cxn ang="0">
                <a:pos x="67" y="26"/>
              </a:cxn>
              <a:cxn ang="0">
                <a:pos x="68" y="38"/>
              </a:cxn>
            </a:cxnLst>
            <a:rect l="0" t="0" r="r" b="b"/>
            <a:pathLst>
              <a:path w="87" h="58">
                <a:moveTo>
                  <a:pt x="86" y="15"/>
                </a:move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18" y="21"/>
                  <a:pt x="18" y="21"/>
                  <a:pt x="18" y="21"/>
                </a:cubicBezTo>
                <a:cubicBezTo>
                  <a:pt x="16" y="23"/>
                  <a:pt x="15" y="27"/>
                  <a:pt x="14" y="32"/>
                </a:cubicBezTo>
                <a:cubicBezTo>
                  <a:pt x="16" y="33"/>
                  <a:pt x="17" y="34"/>
                  <a:pt x="17" y="36"/>
                </a:cubicBezTo>
                <a:cubicBezTo>
                  <a:pt x="17" y="38"/>
                  <a:pt x="16" y="39"/>
                  <a:pt x="15" y="40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7"/>
                  <a:pt x="17" y="57"/>
                  <a:pt x="16" y="57"/>
                </a:cubicBezTo>
                <a:cubicBezTo>
                  <a:pt x="16" y="58"/>
                  <a:pt x="16" y="58"/>
                  <a:pt x="16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7" y="57"/>
                </a:cubicBezTo>
                <a:cubicBezTo>
                  <a:pt x="7" y="57"/>
                  <a:pt x="7" y="57"/>
                  <a:pt x="7" y="56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39"/>
                  <a:pt x="7" y="38"/>
                  <a:pt x="7" y="36"/>
                </a:cubicBezTo>
                <a:cubicBezTo>
                  <a:pt x="7" y="34"/>
                  <a:pt x="8" y="33"/>
                  <a:pt x="10" y="32"/>
                </a:cubicBezTo>
                <a:cubicBezTo>
                  <a:pt x="10" y="27"/>
                  <a:pt x="11" y="23"/>
                  <a:pt x="13" y="19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5"/>
                  <a:pt x="0" y="15"/>
                  <a:pt x="0" y="14"/>
                </a:cubicBezTo>
                <a:cubicBezTo>
                  <a:pt x="0" y="14"/>
                  <a:pt x="0" y="13"/>
                  <a:pt x="1" y="13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86" y="13"/>
                  <a:pt x="86" y="13"/>
                  <a:pt x="86" y="13"/>
                </a:cubicBezTo>
                <a:cubicBezTo>
                  <a:pt x="87" y="13"/>
                  <a:pt x="87" y="14"/>
                  <a:pt x="87" y="14"/>
                </a:cubicBezTo>
                <a:cubicBezTo>
                  <a:pt x="87" y="15"/>
                  <a:pt x="87" y="15"/>
                  <a:pt x="86" y="15"/>
                </a:cubicBezTo>
                <a:close/>
                <a:moveTo>
                  <a:pt x="68" y="38"/>
                </a:moveTo>
                <a:cubicBezTo>
                  <a:pt x="68" y="44"/>
                  <a:pt x="57" y="48"/>
                  <a:pt x="43" y="48"/>
                </a:cubicBezTo>
                <a:cubicBezTo>
                  <a:pt x="30" y="48"/>
                  <a:pt x="19" y="44"/>
                  <a:pt x="19" y="38"/>
                </a:cubicBezTo>
                <a:cubicBezTo>
                  <a:pt x="20" y="26"/>
                  <a:pt x="20" y="26"/>
                  <a:pt x="20" y="26"/>
                </a:cubicBezTo>
                <a:cubicBezTo>
                  <a:pt x="42" y="33"/>
                  <a:pt x="42" y="33"/>
                  <a:pt x="42" y="33"/>
                </a:cubicBezTo>
                <a:cubicBezTo>
                  <a:pt x="42" y="33"/>
                  <a:pt x="43" y="34"/>
                  <a:pt x="43" y="34"/>
                </a:cubicBezTo>
                <a:cubicBezTo>
                  <a:pt x="44" y="34"/>
                  <a:pt x="45" y="33"/>
                  <a:pt x="45" y="33"/>
                </a:cubicBezTo>
                <a:cubicBezTo>
                  <a:pt x="67" y="26"/>
                  <a:pt x="67" y="26"/>
                  <a:pt x="67" y="26"/>
                </a:cubicBezTo>
                <a:lnTo>
                  <a:pt x="68" y="3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gency FB"/>
              <a:ea typeface="微软雅黑"/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AA7A58C-6EE6-EC9E-DB79-770E51CA5C5A}"/>
              </a:ext>
            </a:extLst>
          </p:cNvPr>
          <p:cNvGrpSpPr/>
          <p:nvPr/>
        </p:nvGrpSpPr>
        <p:grpSpPr>
          <a:xfrm>
            <a:off x="7906049" y="2142694"/>
            <a:ext cx="2966425" cy="816522"/>
            <a:chOff x="283598" y="1906534"/>
            <a:chExt cx="2966425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C6E7663-BB58-DA77-C12A-C8433A8B41D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04AC8AA-BE56-1A02-F069-FF1812E80D2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DEDC1D3-4FB1-649C-CA9B-C8096C55FC81}"/>
              </a:ext>
            </a:extLst>
          </p:cNvPr>
          <p:cNvGrpSpPr/>
          <p:nvPr/>
        </p:nvGrpSpPr>
        <p:grpSpPr>
          <a:xfrm>
            <a:off x="1241787" y="2142694"/>
            <a:ext cx="2966425" cy="816522"/>
            <a:chOff x="283598" y="1906534"/>
            <a:chExt cx="2966425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5916B96-C96A-9393-D6F6-7A4349A86C0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13686D4-B430-91D9-8CC7-6E1EF355C0AC}"/>
                </a:ext>
              </a:extLst>
            </p:cNvPr>
            <p:cNvSpPr txBox="1"/>
            <p:nvPr/>
          </p:nvSpPr>
          <p:spPr>
            <a:xfrm>
              <a:off x="1007097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4CA8D63-4117-5C78-9688-BCC6F4B894B1}"/>
              </a:ext>
            </a:extLst>
          </p:cNvPr>
          <p:cNvGrpSpPr/>
          <p:nvPr/>
        </p:nvGrpSpPr>
        <p:grpSpPr>
          <a:xfrm>
            <a:off x="7906049" y="4086041"/>
            <a:ext cx="2966425" cy="816522"/>
            <a:chOff x="283598" y="1906534"/>
            <a:chExt cx="2966425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8E6E890-BF28-CFAD-4989-68F82D9A6AF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2B42053-ECE4-D463-80BF-916CD50FACD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00E00A4-5023-671F-E091-1D1734B68A9E}"/>
              </a:ext>
            </a:extLst>
          </p:cNvPr>
          <p:cNvGrpSpPr/>
          <p:nvPr/>
        </p:nvGrpSpPr>
        <p:grpSpPr>
          <a:xfrm>
            <a:off x="1241787" y="4086041"/>
            <a:ext cx="2966425" cy="816522"/>
            <a:chOff x="283598" y="1906534"/>
            <a:chExt cx="2966425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558A7C2-C7B4-C4CA-E400-88FDE82AB72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00103D7-D4BD-DF6A-3962-B7F08BCFDEBB}"/>
                </a:ext>
              </a:extLst>
            </p:cNvPr>
            <p:cNvSpPr txBox="1"/>
            <p:nvPr/>
          </p:nvSpPr>
          <p:spPr>
            <a:xfrm>
              <a:off x="1007097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50898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8" name="文本框 1897">
            <a:extLst>
              <a:ext uri="{FF2B5EF4-FFF2-40B4-BE49-F238E27FC236}">
                <a16:creationId xmlns:a16="http://schemas.microsoft.com/office/drawing/2014/main" id="{F2DA0834-D18E-1C1A-56CE-A355843F67BA}"/>
              </a:ext>
            </a:extLst>
          </p:cNvPr>
          <p:cNvSpPr txBox="1"/>
          <p:nvPr/>
        </p:nvSpPr>
        <p:spPr>
          <a:xfrm>
            <a:off x="5533411" y="293657"/>
            <a:ext cx="11336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1F837B"/>
                </a:solidFill>
                <a:latin typeface="猫啃网风雅宋" panose="02020700000000000000" pitchFamily="18" charset="-122"/>
                <a:ea typeface="猫啃网风雅宋" panose="02020700000000000000" pitchFamily="18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30457EDF-3CDB-64F9-8A77-3D5A9241EAF8}"/>
              </a:ext>
            </a:extLst>
          </p:cNvPr>
          <p:cNvSpPr/>
          <p:nvPr/>
        </p:nvSpPr>
        <p:spPr>
          <a:xfrm>
            <a:off x="4667141" y="-771878"/>
            <a:ext cx="2857717" cy="2208214"/>
          </a:xfrm>
          <a:custGeom>
            <a:avLst/>
            <a:gdLst>
              <a:gd name="connsiteX0" fmla="*/ 384223 w 2857717"/>
              <a:gd name="connsiteY0" fmla="*/ 0 h 2208214"/>
              <a:gd name="connsiteX1" fmla="*/ 653920 w 2857717"/>
              <a:gd name="connsiteY1" fmla="*/ 0 h 2208214"/>
              <a:gd name="connsiteX2" fmla="*/ 2203797 w 2857717"/>
              <a:gd name="connsiteY2" fmla="*/ 0 h 2208214"/>
              <a:gd name="connsiteX3" fmla="*/ 2473495 w 2857717"/>
              <a:gd name="connsiteY3" fmla="*/ 0 h 2208214"/>
              <a:gd name="connsiteX4" fmla="*/ 2857717 w 2857717"/>
              <a:gd name="connsiteY4" fmla="*/ 384222 h 2208214"/>
              <a:gd name="connsiteX5" fmla="*/ 2857717 w 2857717"/>
              <a:gd name="connsiteY5" fmla="*/ 1849778 h 2208214"/>
              <a:gd name="connsiteX6" fmla="*/ 2481301 w 2857717"/>
              <a:gd name="connsiteY6" fmla="*/ 2156567 h 2208214"/>
              <a:gd name="connsiteX7" fmla="*/ 2476094 w 2857717"/>
              <a:gd name="connsiteY7" fmla="*/ 2208214 h 2208214"/>
              <a:gd name="connsiteX8" fmla="*/ 2201198 w 2857717"/>
              <a:gd name="connsiteY8" fmla="*/ 2208214 h 2208214"/>
              <a:gd name="connsiteX9" fmla="*/ 656519 w 2857717"/>
              <a:gd name="connsiteY9" fmla="*/ 2208214 h 2208214"/>
              <a:gd name="connsiteX10" fmla="*/ 381623 w 2857717"/>
              <a:gd name="connsiteY10" fmla="*/ 2208214 h 2208214"/>
              <a:gd name="connsiteX11" fmla="*/ 376417 w 2857717"/>
              <a:gd name="connsiteY11" fmla="*/ 2156567 h 2208214"/>
              <a:gd name="connsiteX12" fmla="*/ 0 w 2857717"/>
              <a:gd name="connsiteY12" fmla="*/ 1849778 h 2208214"/>
              <a:gd name="connsiteX13" fmla="*/ 0 w 2857717"/>
              <a:gd name="connsiteY13" fmla="*/ 384222 h 2208214"/>
              <a:gd name="connsiteX14" fmla="*/ 384223 w 2857717"/>
              <a:gd name="connsiteY14" fmla="*/ 0 h 2208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57717" h="2208214">
                <a:moveTo>
                  <a:pt x="384223" y="0"/>
                </a:moveTo>
                <a:lnTo>
                  <a:pt x="653920" y="0"/>
                </a:lnTo>
                <a:lnTo>
                  <a:pt x="2203797" y="0"/>
                </a:lnTo>
                <a:lnTo>
                  <a:pt x="2473495" y="0"/>
                </a:lnTo>
                <a:cubicBezTo>
                  <a:pt x="2473495" y="212201"/>
                  <a:pt x="2645517" y="384222"/>
                  <a:pt x="2857717" y="384222"/>
                </a:cubicBezTo>
                <a:lnTo>
                  <a:pt x="2857717" y="1849778"/>
                </a:lnTo>
                <a:cubicBezTo>
                  <a:pt x="2672043" y="1849778"/>
                  <a:pt x="2517128" y="1981483"/>
                  <a:pt x="2481301" y="2156567"/>
                </a:cubicBezTo>
                <a:lnTo>
                  <a:pt x="2476094" y="2208214"/>
                </a:lnTo>
                <a:lnTo>
                  <a:pt x="2201198" y="2208214"/>
                </a:lnTo>
                <a:lnTo>
                  <a:pt x="656519" y="2208214"/>
                </a:lnTo>
                <a:lnTo>
                  <a:pt x="381623" y="2208214"/>
                </a:lnTo>
                <a:lnTo>
                  <a:pt x="376417" y="2156567"/>
                </a:lnTo>
                <a:cubicBezTo>
                  <a:pt x="340590" y="1981483"/>
                  <a:pt x="185676" y="1849778"/>
                  <a:pt x="0" y="1849778"/>
                </a:cubicBezTo>
                <a:lnTo>
                  <a:pt x="0" y="384222"/>
                </a:lnTo>
                <a:cubicBezTo>
                  <a:pt x="212201" y="384222"/>
                  <a:pt x="384223" y="212201"/>
                  <a:pt x="384223" y="0"/>
                </a:cubicBezTo>
                <a:close/>
              </a:path>
            </a:pathLst>
          </a:custGeom>
          <a:noFill/>
          <a:ln w="254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E6D5367-0C68-4157-7CCB-FEEBC028305B}"/>
              </a:ext>
            </a:extLst>
          </p:cNvPr>
          <p:cNvGrpSpPr/>
          <p:nvPr/>
        </p:nvGrpSpPr>
        <p:grpSpPr>
          <a:xfrm>
            <a:off x="2409058" y="2378737"/>
            <a:ext cx="3309483" cy="697086"/>
            <a:chOff x="2312803" y="2178705"/>
            <a:chExt cx="3309483" cy="697086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7274BCF-8E16-9FCB-7C72-86C79D445086}"/>
                </a:ext>
              </a:extLst>
            </p:cNvPr>
            <p:cNvSpPr/>
            <p:nvPr/>
          </p:nvSpPr>
          <p:spPr>
            <a:xfrm>
              <a:off x="2406538" y="2313381"/>
              <a:ext cx="3215748" cy="562410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noFill/>
            <a:ln w="12700">
              <a:solidFill>
                <a:srgbClr val="1F837B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3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578557E-99C5-5646-CF51-F41DF296E88D}"/>
                </a:ext>
              </a:extLst>
            </p:cNvPr>
            <p:cNvSpPr/>
            <p:nvPr/>
          </p:nvSpPr>
          <p:spPr>
            <a:xfrm>
              <a:off x="2312803" y="2220666"/>
              <a:ext cx="3215748" cy="562410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rgbClr val="1F837B"/>
            </a:solidFill>
            <a:ln w="25400">
              <a:solidFill>
                <a:srgbClr val="1F837B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3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A40848F8-69D4-2CF2-AE8F-514029E2762F}"/>
                </a:ext>
              </a:extLst>
            </p:cNvPr>
            <p:cNvSpPr txBox="1"/>
            <p:nvPr/>
          </p:nvSpPr>
          <p:spPr>
            <a:xfrm>
              <a:off x="3266297" y="2275281"/>
              <a:ext cx="214132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4742F5C-0A51-E953-59B3-C08F95B2B2AA}"/>
                </a:ext>
              </a:extLst>
            </p:cNvPr>
            <p:cNvSpPr txBox="1"/>
            <p:nvPr/>
          </p:nvSpPr>
          <p:spPr>
            <a:xfrm>
              <a:off x="2534246" y="2178705"/>
              <a:ext cx="63831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猫啃网风雅宋" panose="02020700000000000000" pitchFamily="18" charset="-122"/>
                  <a:ea typeface="猫啃网风雅宋" panose="02020700000000000000" pitchFamily="18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猫啃网风雅宋" panose="02020700000000000000" pitchFamily="18" charset="-122"/>
                <a:ea typeface="猫啃网风雅宋" panose="02020700000000000000" pitchFamily="18" charset="-122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2924C88F-950C-CCFF-CB53-F374FBBEE226}"/>
              </a:ext>
            </a:extLst>
          </p:cNvPr>
          <p:cNvSpPr txBox="1"/>
          <p:nvPr/>
        </p:nvSpPr>
        <p:spPr>
          <a:xfrm>
            <a:off x="5376222" y="930190"/>
            <a:ext cx="143955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/>
              <a:t>CONTENTS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0C59E28-88DA-CAF3-72C3-D10778C57DE9}"/>
              </a:ext>
            </a:extLst>
          </p:cNvPr>
          <p:cNvGrpSpPr/>
          <p:nvPr/>
        </p:nvGrpSpPr>
        <p:grpSpPr>
          <a:xfrm>
            <a:off x="6504808" y="2378737"/>
            <a:ext cx="3309483" cy="697086"/>
            <a:chOff x="2312803" y="2178705"/>
            <a:chExt cx="3309483" cy="697086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F152999D-210D-4090-A493-7E1F9AA68EE8}"/>
                </a:ext>
              </a:extLst>
            </p:cNvPr>
            <p:cNvSpPr/>
            <p:nvPr/>
          </p:nvSpPr>
          <p:spPr>
            <a:xfrm>
              <a:off x="2406538" y="2313381"/>
              <a:ext cx="3215748" cy="562410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noFill/>
            <a:ln w="12700">
              <a:solidFill>
                <a:srgbClr val="1F837B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3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AF1E69F5-ED56-9967-ADA2-D7B2F67FED92}"/>
                </a:ext>
              </a:extLst>
            </p:cNvPr>
            <p:cNvSpPr/>
            <p:nvPr/>
          </p:nvSpPr>
          <p:spPr>
            <a:xfrm>
              <a:off x="2312803" y="2220666"/>
              <a:ext cx="3215748" cy="562410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rgbClr val="1F837B"/>
            </a:solidFill>
            <a:ln w="25400">
              <a:solidFill>
                <a:srgbClr val="1F837B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3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5BB6A04-E305-5763-8F3F-A42CC4921B50}"/>
                </a:ext>
              </a:extLst>
            </p:cNvPr>
            <p:cNvSpPr txBox="1"/>
            <p:nvPr/>
          </p:nvSpPr>
          <p:spPr>
            <a:xfrm>
              <a:off x="3266297" y="2275281"/>
              <a:ext cx="214132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EF047DD-73FA-F478-9D97-E241D70E80A9}"/>
                </a:ext>
              </a:extLst>
            </p:cNvPr>
            <p:cNvSpPr txBox="1"/>
            <p:nvPr/>
          </p:nvSpPr>
          <p:spPr>
            <a:xfrm>
              <a:off x="2534246" y="2178705"/>
              <a:ext cx="63511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猫啃网风雅宋" panose="02020700000000000000" pitchFamily="18" charset="-122"/>
                  <a:ea typeface="猫啃网风雅宋" panose="02020700000000000000" pitchFamily="18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猫啃网风雅宋" panose="02020700000000000000" pitchFamily="18" charset="-122"/>
                <a:ea typeface="猫啃网风雅宋" panose="02020700000000000000" pitchFamily="18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0B3A6DF-ED17-CB43-0A0C-6A714FC6F6EA}"/>
              </a:ext>
            </a:extLst>
          </p:cNvPr>
          <p:cNvGrpSpPr/>
          <p:nvPr/>
        </p:nvGrpSpPr>
        <p:grpSpPr>
          <a:xfrm>
            <a:off x="2409058" y="3820963"/>
            <a:ext cx="3309483" cy="697086"/>
            <a:chOff x="2312803" y="2178705"/>
            <a:chExt cx="3309483" cy="697086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E2A1ABB3-15E9-ED08-F1F8-26C0F018DCED}"/>
                </a:ext>
              </a:extLst>
            </p:cNvPr>
            <p:cNvSpPr/>
            <p:nvPr/>
          </p:nvSpPr>
          <p:spPr>
            <a:xfrm>
              <a:off x="2406538" y="2313381"/>
              <a:ext cx="3215748" cy="562410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noFill/>
            <a:ln w="12700">
              <a:solidFill>
                <a:srgbClr val="1F837B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3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CC6EB2FC-C262-A227-C796-CFC265C386A3}"/>
                </a:ext>
              </a:extLst>
            </p:cNvPr>
            <p:cNvSpPr/>
            <p:nvPr/>
          </p:nvSpPr>
          <p:spPr>
            <a:xfrm>
              <a:off x="2312803" y="2220666"/>
              <a:ext cx="3215748" cy="562410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rgbClr val="1F837B"/>
            </a:solidFill>
            <a:ln w="25400">
              <a:solidFill>
                <a:srgbClr val="1F837B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3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6BD3944-73D3-24BE-3EA4-E73B6C1D2293}"/>
                </a:ext>
              </a:extLst>
            </p:cNvPr>
            <p:cNvSpPr txBox="1"/>
            <p:nvPr/>
          </p:nvSpPr>
          <p:spPr>
            <a:xfrm>
              <a:off x="3266297" y="2275281"/>
              <a:ext cx="214132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EFC711B-3555-3FCB-21D8-5D781DFE3D03}"/>
                </a:ext>
              </a:extLst>
            </p:cNvPr>
            <p:cNvSpPr txBox="1"/>
            <p:nvPr/>
          </p:nvSpPr>
          <p:spPr>
            <a:xfrm>
              <a:off x="2534246" y="2178705"/>
              <a:ext cx="63350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猫啃网风雅宋" panose="02020700000000000000" pitchFamily="18" charset="-122"/>
                  <a:ea typeface="猫啃网风雅宋" panose="02020700000000000000" pitchFamily="18" charset="-122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猫啃网风雅宋" panose="02020700000000000000" pitchFamily="18" charset="-122"/>
                <a:ea typeface="猫啃网风雅宋" panose="02020700000000000000" pitchFamily="18" charset="-122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A692C6D-1726-D505-EBD9-0676AE4A8EC0}"/>
              </a:ext>
            </a:extLst>
          </p:cNvPr>
          <p:cNvGrpSpPr/>
          <p:nvPr/>
        </p:nvGrpSpPr>
        <p:grpSpPr>
          <a:xfrm>
            <a:off x="6504808" y="3820963"/>
            <a:ext cx="3309483" cy="697086"/>
            <a:chOff x="2312803" y="2178705"/>
            <a:chExt cx="3309483" cy="697086"/>
          </a:xfrm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C81EC6D7-7F5D-AC60-D8FB-3FE85FFDA1A0}"/>
                </a:ext>
              </a:extLst>
            </p:cNvPr>
            <p:cNvSpPr/>
            <p:nvPr/>
          </p:nvSpPr>
          <p:spPr>
            <a:xfrm>
              <a:off x="2406538" y="2313381"/>
              <a:ext cx="3215748" cy="562410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noFill/>
            <a:ln w="12700">
              <a:solidFill>
                <a:srgbClr val="1F837B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3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206E3F8-7C57-E0EE-D302-0FE0B4A3F07A}"/>
                </a:ext>
              </a:extLst>
            </p:cNvPr>
            <p:cNvSpPr/>
            <p:nvPr/>
          </p:nvSpPr>
          <p:spPr>
            <a:xfrm>
              <a:off x="2312803" y="2220666"/>
              <a:ext cx="3215748" cy="562410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rgbClr val="1F837B"/>
            </a:solidFill>
            <a:ln w="25400">
              <a:solidFill>
                <a:srgbClr val="1F837B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3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64EF74C-33A9-800A-7AF3-7A9428A8C5CE}"/>
                </a:ext>
              </a:extLst>
            </p:cNvPr>
            <p:cNvSpPr txBox="1"/>
            <p:nvPr/>
          </p:nvSpPr>
          <p:spPr>
            <a:xfrm>
              <a:off x="3266297" y="2275281"/>
              <a:ext cx="214132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A67FB96-D10F-F041-DDF7-BF16A0D74B40}"/>
                </a:ext>
              </a:extLst>
            </p:cNvPr>
            <p:cNvSpPr txBox="1"/>
            <p:nvPr/>
          </p:nvSpPr>
          <p:spPr>
            <a:xfrm>
              <a:off x="2534246" y="2178705"/>
              <a:ext cx="63030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猫啃网风雅宋" panose="02020700000000000000" pitchFamily="18" charset="-122"/>
                  <a:ea typeface="猫啃网风雅宋" panose="02020700000000000000" pitchFamily="18" charset="-122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猫啃网风雅宋" panose="02020700000000000000" pitchFamily="18" charset="-122"/>
                <a:ea typeface="猫啃网风雅宋" panose="02020700000000000000" pitchFamily="18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4E852899-4664-0A65-D427-C8E036EB2930}"/>
              </a:ext>
            </a:extLst>
          </p:cNvPr>
          <p:cNvGrpSpPr/>
          <p:nvPr/>
        </p:nvGrpSpPr>
        <p:grpSpPr>
          <a:xfrm>
            <a:off x="0" y="0"/>
            <a:ext cx="12192001" cy="6858000"/>
            <a:chOff x="0" y="0"/>
            <a:chExt cx="12192001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061E294E-381C-EBED-E259-5B5DDD94094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t="43305"/>
            <a:stretch>
              <a:fillRect/>
            </a:stretch>
          </p:blipFill>
          <p:spPr>
            <a:xfrm>
              <a:off x="1203871" y="0"/>
              <a:ext cx="2475191" cy="1064572"/>
            </a:xfrm>
            <a:custGeom>
              <a:avLst/>
              <a:gdLst>
                <a:gd name="connsiteX0" fmla="*/ 0 w 2475191"/>
                <a:gd name="connsiteY0" fmla="*/ 0 h 1064572"/>
                <a:gd name="connsiteX1" fmla="*/ 2475191 w 2475191"/>
                <a:gd name="connsiteY1" fmla="*/ 0 h 1064572"/>
                <a:gd name="connsiteX2" fmla="*/ 2475191 w 2475191"/>
                <a:gd name="connsiteY2" fmla="*/ 1064572 h 1064572"/>
                <a:gd name="connsiteX3" fmla="*/ 0 w 2475191"/>
                <a:gd name="connsiteY3" fmla="*/ 1064572 h 1064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5191" h="1064572">
                  <a:moveTo>
                    <a:pt x="0" y="0"/>
                  </a:moveTo>
                  <a:lnTo>
                    <a:pt x="2475191" y="0"/>
                  </a:lnTo>
                  <a:lnTo>
                    <a:pt x="2475191" y="1064572"/>
                  </a:lnTo>
                  <a:lnTo>
                    <a:pt x="0" y="1064572"/>
                  </a:lnTo>
                  <a:close/>
                </a:path>
              </a:pathLst>
            </a:cu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3E84BC29-0623-48DD-0027-8CBD1ACC30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48243" t="2090"/>
            <a:stretch>
              <a:fillRect/>
            </a:stretch>
          </p:blipFill>
          <p:spPr>
            <a:xfrm>
              <a:off x="1" y="0"/>
              <a:ext cx="1375743" cy="1551968"/>
            </a:xfrm>
            <a:custGeom>
              <a:avLst/>
              <a:gdLst>
                <a:gd name="connsiteX0" fmla="*/ 0 w 1375743"/>
                <a:gd name="connsiteY0" fmla="*/ 0 h 1551968"/>
                <a:gd name="connsiteX1" fmla="*/ 1375743 w 1375743"/>
                <a:gd name="connsiteY1" fmla="*/ 0 h 1551968"/>
                <a:gd name="connsiteX2" fmla="*/ 1375743 w 1375743"/>
                <a:gd name="connsiteY2" fmla="*/ 1551968 h 1551968"/>
                <a:gd name="connsiteX3" fmla="*/ 0 w 1375743"/>
                <a:gd name="connsiteY3" fmla="*/ 1551968 h 1551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5743" h="1551968">
                  <a:moveTo>
                    <a:pt x="0" y="0"/>
                  </a:moveTo>
                  <a:lnTo>
                    <a:pt x="1375743" y="0"/>
                  </a:lnTo>
                  <a:lnTo>
                    <a:pt x="1375743" y="1551968"/>
                  </a:lnTo>
                  <a:lnTo>
                    <a:pt x="0" y="1551968"/>
                  </a:lnTo>
                  <a:close/>
                </a:path>
              </a:pathLst>
            </a:cu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32C72F86-209B-5847-651F-AACA55A6D25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65321"/>
            <a:stretch>
              <a:fillRect/>
            </a:stretch>
          </p:blipFill>
          <p:spPr>
            <a:xfrm>
              <a:off x="1" y="1645490"/>
              <a:ext cx="1118419" cy="1670449"/>
            </a:xfrm>
            <a:custGeom>
              <a:avLst/>
              <a:gdLst>
                <a:gd name="connsiteX0" fmla="*/ 0 w 1118419"/>
                <a:gd name="connsiteY0" fmla="*/ 0 h 1670449"/>
                <a:gd name="connsiteX1" fmla="*/ 1118419 w 1118419"/>
                <a:gd name="connsiteY1" fmla="*/ 0 h 1670449"/>
                <a:gd name="connsiteX2" fmla="*/ 1118419 w 1118419"/>
                <a:gd name="connsiteY2" fmla="*/ 1670449 h 1670449"/>
                <a:gd name="connsiteX3" fmla="*/ 0 w 1118419"/>
                <a:gd name="connsiteY3" fmla="*/ 1670449 h 1670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8419" h="1670449">
                  <a:moveTo>
                    <a:pt x="0" y="0"/>
                  </a:moveTo>
                  <a:lnTo>
                    <a:pt x="1118419" y="0"/>
                  </a:lnTo>
                  <a:lnTo>
                    <a:pt x="1118419" y="1670449"/>
                  </a:lnTo>
                  <a:lnTo>
                    <a:pt x="0" y="1670449"/>
                  </a:lnTo>
                  <a:close/>
                </a:path>
              </a:pathLst>
            </a:cu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0FB3A6C8-7F20-FC82-8437-3BE4FFE284F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72442"/>
            <a:stretch>
              <a:fillRect/>
            </a:stretch>
          </p:blipFill>
          <p:spPr>
            <a:xfrm>
              <a:off x="0" y="3580235"/>
              <a:ext cx="697224" cy="1975275"/>
            </a:xfrm>
            <a:custGeom>
              <a:avLst/>
              <a:gdLst>
                <a:gd name="connsiteX0" fmla="*/ 0 w 697224"/>
                <a:gd name="connsiteY0" fmla="*/ 0 h 1975275"/>
                <a:gd name="connsiteX1" fmla="*/ 697224 w 697224"/>
                <a:gd name="connsiteY1" fmla="*/ 0 h 1975275"/>
                <a:gd name="connsiteX2" fmla="*/ 697224 w 697224"/>
                <a:gd name="connsiteY2" fmla="*/ 1975275 h 1975275"/>
                <a:gd name="connsiteX3" fmla="*/ 0 w 697224"/>
                <a:gd name="connsiteY3" fmla="*/ 1975275 h 197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7224" h="1975275">
                  <a:moveTo>
                    <a:pt x="0" y="0"/>
                  </a:moveTo>
                  <a:lnTo>
                    <a:pt x="697224" y="0"/>
                  </a:lnTo>
                  <a:lnTo>
                    <a:pt x="697224" y="1975275"/>
                  </a:lnTo>
                  <a:lnTo>
                    <a:pt x="0" y="1975275"/>
                  </a:lnTo>
                  <a:close/>
                </a:path>
              </a:pathLst>
            </a:cu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591B8B1B-DEB3-794A-3147-B92C0F14DC5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12255" b="22341"/>
            <a:stretch>
              <a:fillRect/>
            </a:stretch>
          </p:blipFill>
          <p:spPr>
            <a:xfrm>
              <a:off x="0" y="4661188"/>
              <a:ext cx="2316293" cy="2196812"/>
            </a:xfrm>
            <a:custGeom>
              <a:avLst/>
              <a:gdLst>
                <a:gd name="connsiteX0" fmla="*/ 0 w 2316293"/>
                <a:gd name="connsiteY0" fmla="*/ 0 h 2196812"/>
                <a:gd name="connsiteX1" fmla="*/ 2316293 w 2316293"/>
                <a:gd name="connsiteY1" fmla="*/ 0 h 2196812"/>
                <a:gd name="connsiteX2" fmla="*/ 2316293 w 2316293"/>
                <a:gd name="connsiteY2" fmla="*/ 2196812 h 2196812"/>
                <a:gd name="connsiteX3" fmla="*/ 0 w 2316293"/>
                <a:gd name="connsiteY3" fmla="*/ 2196812 h 2196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6293" h="2196812">
                  <a:moveTo>
                    <a:pt x="0" y="0"/>
                  </a:moveTo>
                  <a:lnTo>
                    <a:pt x="2316293" y="0"/>
                  </a:lnTo>
                  <a:lnTo>
                    <a:pt x="2316293" y="2196812"/>
                  </a:lnTo>
                  <a:lnTo>
                    <a:pt x="0" y="2196812"/>
                  </a:lnTo>
                  <a:close/>
                </a:path>
              </a:pathLst>
            </a:custGeom>
          </p:spPr>
        </p:pic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C189919D-F67F-A489-0DCC-08879F4E259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r="30587" b="45216"/>
            <a:stretch>
              <a:fillRect/>
            </a:stretch>
          </p:blipFill>
          <p:spPr>
            <a:xfrm>
              <a:off x="9504830" y="5478616"/>
              <a:ext cx="2687171" cy="1379384"/>
            </a:xfrm>
            <a:custGeom>
              <a:avLst/>
              <a:gdLst>
                <a:gd name="connsiteX0" fmla="*/ 0 w 2687171"/>
                <a:gd name="connsiteY0" fmla="*/ 0 h 1379384"/>
                <a:gd name="connsiteX1" fmla="*/ 2687171 w 2687171"/>
                <a:gd name="connsiteY1" fmla="*/ 0 h 1379384"/>
                <a:gd name="connsiteX2" fmla="*/ 2687171 w 2687171"/>
                <a:gd name="connsiteY2" fmla="*/ 1379384 h 1379384"/>
                <a:gd name="connsiteX3" fmla="*/ 0 w 2687171"/>
                <a:gd name="connsiteY3" fmla="*/ 1379384 h 1379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87171" h="1379384">
                  <a:moveTo>
                    <a:pt x="0" y="0"/>
                  </a:moveTo>
                  <a:lnTo>
                    <a:pt x="2687171" y="0"/>
                  </a:lnTo>
                  <a:lnTo>
                    <a:pt x="2687171" y="1379384"/>
                  </a:lnTo>
                  <a:lnTo>
                    <a:pt x="0" y="1379384"/>
                  </a:lnTo>
                  <a:close/>
                </a:path>
              </a:pathLst>
            </a:custGeom>
          </p:spPr>
        </p:pic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F66AC81E-66AA-BED9-6FEB-E2A7E160FF3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r="53244"/>
            <a:stretch>
              <a:fillRect/>
            </a:stretch>
          </p:blipFill>
          <p:spPr>
            <a:xfrm>
              <a:off x="11143014" y="3322872"/>
              <a:ext cx="1048987" cy="2609314"/>
            </a:xfrm>
            <a:custGeom>
              <a:avLst/>
              <a:gdLst>
                <a:gd name="connsiteX0" fmla="*/ 0 w 1048987"/>
                <a:gd name="connsiteY0" fmla="*/ 0 h 2609314"/>
                <a:gd name="connsiteX1" fmla="*/ 1048987 w 1048987"/>
                <a:gd name="connsiteY1" fmla="*/ 0 h 2609314"/>
                <a:gd name="connsiteX2" fmla="*/ 1048987 w 1048987"/>
                <a:gd name="connsiteY2" fmla="*/ 2609314 h 2609314"/>
                <a:gd name="connsiteX3" fmla="*/ 0 w 1048987"/>
                <a:gd name="connsiteY3" fmla="*/ 2609314 h 2609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8987" h="2609314">
                  <a:moveTo>
                    <a:pt x="0" y="0"/>
                  </a:moveTo>
                  <a:lnTo>
                    <a:pt x="1048987" y="0"/>
                  </a:lnTo>
                  <a:lnTo>
                    <a:pt x="1048987" y="2609314"/>
                  </a:lnTo>
                  <a:lnTo>
                    <a:pt x="0" y="2609314"/>
                  </a:lnTo>
                  <a:close/>
                </a:path>
              </a:pathLst>
            </a:custGeom>
          </p:spPr>
        </p:pic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999C3D8E-01CD-B7BD-E78A-65B00FF977C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 r="62224"/>
            <a:stretch>
              <a:fillRect/>
            </a:stretch>
          </p:blipFill>
          <p:spPr>
            <a:xfrm>
              <a:off x="11088850" y="1006954"/>
              <a:ext cx="1103150" cy="2164268"/>
            </a:xfrm>
            <a:custGeom>
              <a:avLst/>
              <a:gdLst>
                <a:gd name="connsiteX0" fmla="*/ 0 w 1103150"/>
                <a:gd name="connsiteY0" fmla="*/ 0 h 2164268"/>
                <a:gd name="connsiteX1" fmla="*/ 1103150 w 1103150"/>
                <a:gd name="connsiteY1" fmla="*/ 0 h 2164268"/>
                <a:gd name="connsiteX2" fmla="*/ 1103150 w 1103150"/>
                <a:gd name="connsiteY2" fmla="*/ 2164268 h 2164268"/>
                <a:gd name="connsiteX3" fmla="*/ 0 w 1103150"/>
                <a:gd name="connsiteY3" fmla="*/ 2164268 h 2164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3150" h="2164268">
                  <a:moveTo>
                    <a:pt x="0" y="0"/>
                  </a:moveTo>
                  <a:lnTo>
                    <a:pt x="1103150" y="0"/>
                  </a:lnTo>
                  <a:lnTo>
                    <a:pt x="1103150" y="2164268"/>
                  </a:lnTo>
                  <a:lnTo>
                    <a:pt x="0" y="2164268"/>
                  </a:lnTo>
                  <a:close/>
                </a:path>
              </a:pathLst>
            </a:custGeom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EFE83C50-BB70-261E-916E-651A49D2A69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 t="50000" r="14173"/>
            <a:stretch>
              <a:fillRect/>
            </a:stretch>
          </p:blipFill>
          <p:spPr>
            <a:xfrm>
              <a:off x="9298436" y="0"/>
              <a:ext cx="2893564" cy="1112617"/>
            </a:xfrm>
            <a:custGeom>
              <a:avLst/>
              <a:gdLst>
                <a:gd name="connsiteX0" fmla="*/ 0 w 2893564"/>
                <a:gd name="connsiteY0" fmla="*/ 0 h 1112617"/>
                <a:gd name="connsiteX1" fmla="*/ 2893564 w 2893564"/>
                <a:gd name="connsiteY1" fmla="*/ 0 h 1112617"/>
                <a:gd name="connsiteX2" fmla="*/ 2893564 w 2893564"/>
                <a:gd name="connsiteY2" fmla="*/ 1112617 h 1112617"/>
                <a:gd name="connsiteX3" fmla="*/ 0 w 2893564"/>
                <a:gd name="connsiteY3" fmla="*/ 1112617 h 1112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3564" h="1112617">
                  <a:moveTo>
                    <a:pt x="0" y="0"/>
                  </a:moveTo>
                  <a:lnTo>
                    <a:pt x="2893564" y="0"/>
                  </a:lnTo>
                  <a:lnTo>
                    <a:pt x="2893564" y="1112617"/>
                  </a:lnTo>
                  <a:lnTo>
                    <a:pt x="0" y="1112617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3827209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0AE7EF06-006E-1494-01CA-8D7CE21BAB92}"/>
              </a:ext>
            </a:extLst>
          </p:cNvPr>
          <p:cNvSpPr/>
          <p:nvPr/>
        </p:nvSpPr>
        <p:spPr>
          <a:xfrm>
            <a:off x="3660755" y="363502"/>
            <a:ext cx="4870489" cy="562410"/>
          </a:xfrm>
          <a:custGeom>
            <a:avLst/>
            <a:gdLst>
              <a:gd name="connsiteX0" fmla="*/ 97858 w 4870489"/>
              <a:gd name="connsiteY0" fmla="*/ 0 h 562410"/>
              <a:gd name="connsiteX1" fmla="*/ 561285 w 4870489"/>
              <a:gd name="connsiteY1" fmla="*/ 0 h 562410"/>
              <a:gd name="connsiteX2" fmla="*/ 1339413 w 4870489"/>
              <a:gd name="connsiteY2" fmla="*/ 0 h 562410"/>
              <a:gd name="connsiteX3" fmla="*/ 1412908 w 4870489"/>
              <a:gd name="connsiteY3" fmla="*/ 0 h 562410"/>
              <a:gd name="connsiteX4" fmla="*/ 1752599 w 4870489"/>
              <a:gd name="connsiteY4" fmla="*/ 0 h 562410"/>
              <a:gd name="connsiteX5" fmla="*/ 1802840 w 4870489"/>
              <a:gd name="connsiteY5" fmla="*/ 0 h 562410"/>
              <a:gd name="connsiteX6" fmla="*/ 1876336 w 4870489"/>
              <a:gd name="connsiteY6" fmla="*/ 0 h 562410"/>
              <a:gd name="connsiteX7" fmla="*/ 2216026 w 4870489"/>
              <a:gd name="connsiteY7" fmla="*/ 0 h 562410"/>
              <a:gd name="connsiteX8" fmla="*/ 2654464 w 4870489"/>
              <a:gd name="connsiteY8" fmla="*/ 0 h 562410"/>
              <a:gd name="connsiteX9" fmla="*/ 2994154 w 4870489"/>
              <a:gd name="connsiteY9" fmla="*/ 0 h 562410"/>
              <a:gd name="connsiteX10" fmla="*/ 3067649 w 4870489"/>
              <a:gd name="connsiteY10" fmla="*/ 0 h 562410"/>
              <a:gd name="connsiteX11" fmla="*/ 3117890 w 4870489"/>
              <a:gd name="connsiteY11" fmla="*/ 0 h 562410"/>
              <a:gd name="connsiteX12" fmla="*/ 3457581 w 4870489"/>
              <a:gd name="connsiteY12" fmla="*/ 0 h 562410"/>
              <a:gd name="connsiteX13" fmla="*/ 3531077 w 4870489"/>
              <a:gd name="connsiteY13" fmla="*/ 0 h 562410"/>
              <a:gd name="connsiteX14" fmla="*/ 4309205 w 4870489"/>
              <a:gd name="connsiteY14" fmla="*/ 0 h 562410"/>
              <a:gd name="connsiteX15" fmla="*/ 4772631 w 4870489"/>
              <a:gd name="connsiteY15" fmla="*/ 0 h 562410"/>
              <a:gd name="connsiteX16" fmla="*/ 4870489 w 4870489"/>
              <a:gd name="connsiteY16" fmla="*/ 97858 h 562410"/>
              <a:gd name="connsiteX17" fmla="*/ 4870489 w 4870489"/>
              <a:gd name="connsiteY17" fmla="*/ 471121 h 562410"/>
              <a:gd name="connsiteX18" fmla="*/ 4774619 w 4870489"/>
              <a:gd name="connsiteY18" fmla="*/ 549256 h 562410"/>
              <a:gd name="connsiteX19" fmla="*/ 4773294 w 4870489"/>
              <a:gd name="connsiteY19" fmla="*/ 562410 h 562410"/>
              <a:gd name="connsiteX20" fmla="*/ 4309866 w 4870489"/>
              <a:gd name="connsiteY20" fmla="*/ 562410 h 562410"/>
              <a:gd name="connsiteX21" fmla="*/ 3530415 w 4870489"/>
              <a:gd name="connsiteY21" fmla="*/ 562410 h 562410"/>
              <a:gd name="connsiteX22" fmla="*/ 3458244 w 4870489"/>
              <a:gd name="connsiteY22" fmla="*/ 562410 h 562410"/>
              <a:gd name="connsiteX23" fmla="*/ 3118553 w 4870489"/>
              <a:gd name="connsiteY23" fmla="*/ 562410 h 562410"/>
              <a:gd name="connsiteX24" fmla="*/ 3066988 w 4870489"/>
              <a:gd name="connsiteY24" fmla="*/ 562410 h 562410"/>
              <a:gd name="connsiteX25" fmla="*/ 2994816 w 4870489"/>
              <a:gd name="connsiteY25" fmla="*/ 562410 h 562410"/>
              <a:gd name="connsiteX26" fmla="*/ 2655125 w 4870489"/>
              <a:gd name="connsiteY26" fmla="*/ 562410 h 562410"/>
              <a:gd name="connsiteX27" fmla="*/ 2215364 w 4870489"/>
              <a:gd name="connsiteY27" fmla="*/ 562410 h 562410"/>
              <a:gd name="connsiteX28" fmla="*/ 1875674 w 4870489"/>
              <a:gd name="connsiteY28" fmla="*/ 562410 h 562410"/>
              <a:gd name="connsiteX29" fmla="*/ 1803503 w 4870489"/>
              <a:gd name="connsiteY29" fmla="*/ 562410 h 562410"/>
              <a:gd name="connsiteX30" fmla="*/ 1751937 w 4870489"/>
              <a:gd name="connsiteY30" fmla="*/ 562410 h 562410"/>
              <a:gd name="connsiteX31" fmla="*/ 1412247 w 4870489"/>
              <a:gd name="connsiteY31" fmla="*/ 562410 h 562410"/>
              <a:gd name="connsiteX32" fmla="*/ 1340075 w 4870489"/>
              <a:gd name="connsiteY32" fmla="*/ 562410 h 562410"/>
              <a:gd name="connsiteX33" fmla="*/ 560623 w 4870489"/>
              <a:gd name="connsiteY33" fmla="*/ 562410 h 562410"/>
              <a:gd name="connsiteX34" fmla="*/ 97195 w 4870489"/>
              <a:gd name="connsiteY34" fmla="*/ 562410 h 562410"/>
              <a:gd name="connsiteX35" fmla="*/ 95870 w 4870489"/>
              <a:gd name="connsiteY35" fmla="*/ 549256 h 562410"/>
              <a:gd name="connsiteX36" fmla="*/ 0 w 4870489"/>
              <a:gd name="connsiteY36" fmla="*/ 471121 h 562410"/>
              <a:gd name="connsiteX37" fmla="*/ 0 w 4870489"/>
              <a:gd name="connsiteY37" fmla="*/ 97858 h 562410"/>
              <a:gd name="connsiteX38" fmla="*/ 97858 w 4870489"/>
              <a:gd name="connsiteY38" fmla="*/ 0 h 562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870489" h="562410">
                <a:moveTo>
                  <a:pt x="97858" y="0"/>
                </a:moveTo>
                <a:lnTo>
                  <a:pt x="561285" y="0"/>
                </a:lnTo>
                <a:lnTo>
                  <a:pt x="1339413" y="0"/>
                </a:lnTo>
                <a:lnTo>
                  <a:pt x="1412908" y="0"/>
                </a:lnTo>
                <a:lnTo>
                  <a:pt x="1752599" y="0"/>
                </a:lnTo>
                <a:lnTo>
                  <a:pt x="1802840" y="0"/>
                </a:lnTo>
                <a:lnTo>
                  <a:pt x="1876336" y="0"/>
                </a:lnTo>
                <a:lnTo>
                  <a:pt x="2216026" y="0"/>
                </a:lnTo>
                <a:lnTo>
                  <a:pt x="2654464" y="0"/>
                </a:lnTo>
                <a:lnTo>
                  <a:pt x="2994154" y="0"/>
                </a:lnTo>
                <a:lnTo>
                  <a:pt x="3067649" y="0"/>
                </a:lnTo>
                <a:lnTo>
                  <a:pt x="3117890" y="0"/>
                </a:lnTo>
                <a:lnTo>
                  <a:pt x="3457581" y="0"/>
                </a:lnTo>
                <a:lnTo>
                  <a:pt x="3531077" y="0"/>
                </a:lnTo>
                <a:lnTo>
                  <a:pt x="4309205" y="0"/>
                </a:lnTo>
                <a:lnTo>
                  <a:pt x="4772631" y="0"/>
                </a:lnTo>
                <a:cubicBezTo>
                  <a:pt x="4772631" y="54045"/>
                  <a:pt x="4816444" y="97858"/>
                  <a:pt x="4870489" y="97858"/>
                </a:cubicBezTo>
                <a:lnTo>
                  <a:pt x="4870489" y="471121"/>
                </a:lnTo>
                <a:cubicBezTo>
                  <a:pt x="4823200" y="471121"/>
                  <a:pt x="4783744" y="504664"/>
                  <a:pt x="4774619" y="549256"/>
                </a:cubicBezTo>
                <a:lnTo>
                  <a:pt x="4773294" y="562410"/>
                </a:lnTo>
                <a:lnTo>
                  <a:pt x="4309866" y="562410"/>
                </a:lnTo>
                <a:lnTo>
                  <a:pt x="3530415" y="562410"/>
                </a:lnTo>
                <a:lnTo>
                  <a:pt x="3458244" y="562410"/>
                </a:lnTo>
                <a:lnTo>
                  <a:pt x="3118553" y="562410"/>
                </a:lnTo>
                <a:lnTo>
                  <a:pt x="3066988" y="562410"/>
                </a:lnTo>
                <a:lnTo>
                  <a:pt x="2994816" y="562410"/>
                </a:lnTo>
                <a:lnTo>
                  <a:pt x="2655125" y="562410"/>
                </a:lnTo>
                <a:lnTo>
                  <a:pt x="2215364" y="562410"/>
                </a:lnTo>
                <a:lnTo>
                  <a:pt x="1875674" y="562410"/>
                </a:lnTo>
                <a:lnTo>
                  <a:pt x="1803503" y="562410"/>
                </a:lnTo>
                <a:lnTo>
                  <a:pt x="1751937" y="562410"/>
                </a:lnTo>
                <a:lnTo>
                  <a:pt x="1412247" y="562410"/>
                </a:lnTo>
                <a:lnTo>
                  <a:pt x="1340075" y="562410"/>
                </a:lnTo>
                <a:lnTo>
                  <a:pt x="560623" y="562410"/>
                </a:lnTo>
                <a:lnTo>
                  <a:pt x="97195" y="562410"/>
                </a:lnTo>
                <a:lnTo>
                  <a:pt x="95870" y="549256"/>
                </a:lnTo>
                <a:cubicBezTo>
                  <a:pt x="86745" y="504664"/>
                  <a:pt x="47290" y="471121"/>
                  <a:pt x="0" y="471121"/>
                </a:cubicBezTo>
                <a:lnTo>
                  <a:pt x="0" y="97858"/>
                </a:lnTo>
                <a:cubicBezTo>
                  <a:pt x="54045" y="97858"/>
                  <a:pt x="97858" y="54045"/>
                  <a:pt x="97858" y="0"/>
                </a:cubicBezTo>
                <a:close/>
              </a:path>
            </a:pathLst>
          </a:custGeom>
          <a:solidFill>
            <a:srgbClr val="1F837B"/>
          </a:solidFill>
          <a:ln w="254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BD004B9-3329-01F2-9C34-35E5A3A6F04D}"/>
              </a:ext>
            </a:extLst>
          </p:cNvPr>
          <p:cNvSpPr txBox="1"/>
          <p:nvPr/>
        </p:nvSpPr>
        <p:spPr>
          <a:xfrm>
            <a:off x="4300815" y="403788"/>
            <a:ext cx="35903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47" name="Freeform 5">
            <a:extLst>
              <a:ext uri="{FF2B5EF4-FFF2-40B4-BE49-F238E27FC236}">
                <a16:creationId xmlns:a16="http://schemas.microsoft.com/office/drawing/2014/main" id="{C622D0CE-F2C3-15E8-D219-71731E5E1461}"/>
              </a:ext>
            </a:extLst>
          </p:cNvPr>
          <p:cNvSpPr/>
          <p:nvPr/>
        </p:nvSpPr>
        <p:spPr>
          <a:xfrm>
            <a:off x="4301137" y="3795244"/>
            <a:ext cx="1649167" cy="1649168"/>
          </a:xfrm>
          <a:custGeom>
            <a:avLst/>
            <a:gdLst>
              <a:gd name="connsiteX0" fmla="*/ 0 w 1338773"/>
              <a:gd name="connsiteY0" fmla="*/ 0 h 1338773"/>
              <a:gd name="connsiteX1" fmla="*/ 1010504 w 1338773"/>
              <a:gd name="connsiteY1" fmla="*/ 0 h 1338773"/>
              <a:gd name="connsiteX2" fmla="*/ 1035906 w 1338773"/>
              <a:gd name="connsiteY2" fmla="*/ 81833 h 1338773"/>
              <a:gd name="connsiteX3" fmla="*/ 1279214 w 1338773"/>
              <a:gd name="connsiteY3" fmla="*/ 325141 h 1338773"/>
              <a:gd name="connsiteX4" fmla="*/ 1338773 w 1338773"/>
              <a:gd name="connsiteY4" fmla="*/ 343629 h 1338773"/>
              <a:gd name="connsiteX5" fmla="*/ 1338773 w 1338773"/>
              <a:gd name="connsiteY5" fmla="*/ 1338773 h 1338773"/>
              <a:gd name="connsiteX6" fmla="*/ 0 w 1338773"/>
              <a:gd name="connsiteY6" fmla="*/ 1338773 h 1338773"/>
              <a:gd name="connsiteX7" fmla="*/ 0 w 1338773"/>
              <a:gd name="connsiteY7" fmla="*/ 0 h 1338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8773" h="1338773">
                <a:moveTo>
                  <a:pt x="0" y="0"/>
                </a:moveTo>
                <a:lnTo>
                  <a:pt x="1010504" y="0"/>
                </a:lnTo>
                <a:lnTo>
                  <a:pt x="1035906" y="81833"/>
                </a:lnTo>
                <a:cubicBezTo>
                  <a:pt x="1082177" y="191231"/>
                  <a:pt x="1169817" y="278870"/>
                  <a:pt x="1279214" y="325141"/>
                </a:cubicBezTo>
                <a:lnTo>
                  <a:pt x="1338773" y="343629"/>
                </a:lnTo>
                <a:lnTo>
                  <a:pt x="1338773" y="1338773"/>
                </a:lnTo>
                <a:lnTo>
                  <a:pt x="0" y="1338773"/>
                </a:lnTo>
                <a:lnTo>
                  <a:pt x="0" y="0"/>
                </a:lnTo>
                <a:close/>
              </a:path>
            </a:pathLst>
          </a:custGeom>
          <a:noFill/>
          <a:ln w="127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1353">
              <a:solidFill>
                <a:prstClr val="white"/>
              </a:solidFill>
              <a:cs typeface="+mn-ea"/>
            </a:endParaRPr>
          </a:p>
        </p:txBody>
      </p:sp>
      <p:sp>
        <p:nvSpPr>
          <p:cNvPr id="48" name="AutoShape 112" descr="D:\51PPT模板网\51pptmoban.com\图片.jpg">
            <a:extLst>
              <a:ext uri="{FF2B5EF4-FFF2-40B4-BE49-F238E27FC236}">
                <a16:creationId xmlns:a16="http://schemas.microsoft.com/office/drawing/2014/main" id="{B9978421-1181-12DE-4862-E2D21D0B9F9A}"/>
              </a:ext>
            </a:extLst>
          </p:cNvPr>
          <p:cNvSpPr>
            <a:spLocks/>
          </p:cNvSpPr>
          <p:nvPr/>
        </p:nvSpPr>
        <p:spPr bwMode="auto">
          <a:xfrm>
            <a:off x="4839719" y="4333337"/>
            <a:ext cx="572002" cy="572980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1F837B"/>
          </a:solidFill>
          <a:ln w="127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1353">
              <a:solidFill>
                <a:prstClr val="white"/>
              </a:solidFill>
              <a:cs typeface="+mn-ea"/>
              <a:sym typeface="Gill Sans" charset="0"/>
            </a:endParaRPr>
          </a:p>
        </p:txBody>
      </p:sp>
      <p:sp>
        <p:nvSpPr>
          <p:cNvPr id="42" name="Freeform 6">
            <a:extLst>
              <a:ext uri="{FF2B5EF4-FFF2-40B4-BE49-F238E27FC236}">
                <a16:creationId xmlns:a16="http://schemas.microsoft.com/office/drawing/2014/main" id="{8F6A61BE-DEA6-FF7F-8EFF-182D8D0CC54A}"/>
              </a:ext>
            </a:extLst>
          </p:cNvPr>
          <p:cNvSpPr/>
          <p:nvPr/>
        </p:nvSpPr>
        <p:spPr>
          <a:xfrm>
            <a:off x="6242016" y="3795244"/>
            <a:ext cx="1649167" cy="1649168"/>
          </a:xfrm>
          <a:custGeom>
            <a:avLst/>
            <a:gdLst>
              <a:gd name="connsiteX0" fmla="*/ 328269 w 1338773"/>
              <a:gd name="connsiteY0" fmla="*/ 0 h 1338773"/>
              <a:gd name="connsiteX1" fmla="*/ 1338773 w 1338773"/>
              <a:gd name="connsiteY1" fmla="*/ 0 h 1338773"/>
              <a:gd name="connsiteX2" fmla="*/ 1338773 w 1338773"/>
              <a:gd name="connsiteY2" fmla="*/ 1338773 h 1338773"/>
              <a:gd name="connsiteX3" fmla="*/ 0 w 1338773"/>
              <a:gd name="connsiteY3" fmla="*/ 1338773 h 1338773"/>
              <a:gd name="connsiteX4" fmla="*/ 0 w 1338773"/>
              <a:gd name="connsiteY4" fmla="*/ 343629 h 1338773"/>
              <a:gd name="connsiteX5" fmla="*/ 59559 w 1338773"/>
              <a:gd name="connsiteY5" fmla="*/ 325141 h 1338773"/>
              <a:gd name="connsiteX6" fmla="*/ 302867 w 1338773"/>
              <a:gd name="connsiteY6" fmla="*/ 81833 h 1338773"/>
              <a:gd name="connsiteX7" fmla="*/ 328269 w 1338773"/>
              <a:gd name="connsiteY7" fmla="*/ 0 h 1338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8773" h="1338773">
                <a:moveTo>
                  <a:pt x="328269" y="0"/>
                </a:moveTo>
                <a:lnTo>
                  <a:pt x="1338773" y="0"/>
                </a:lnTo>
                <a:lnTo>
                  <a:pt x="1338773" y="1338773"/>
                </a:lnTo>
                <a:lnTo>
                  <a:pt x="0" y="1338773"/>
                </a:lnTo>
                <a:lnTo>
                  <a:pt x="0" y="343629"/>
                </a:lnTo>
                <a:lnTo>
                  <a:pt x="59559" y="325141"/>
                </a:lnTo>
                <a:cubicBezTo>
                  <a:pt x="168957" y="278870"/>
                  <a:pt x="256596" y="191231"/>
                  <a:pt x="302867" y="81833"/>
                </a:cubicBezTo>
                <a:lnTo>
                  <a:pt x="328269" y="0"/>
                </a:lnTo>
                <a:close/>
              </a:path>
            </a:pathLst>
          </a:custGeom>
          <a:noFill/>
          <a:ln w="127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1353">
              <a:solidFill>
                <a:prstClr val="white"/>
              </a:solidFill>
              <a:cs typeface="+mn-ea"/>
            </a:endParaRPr>
          </a:p>
        </p:txBody>
      </p:sp>
      <p:grpSp>
        <p:nvGrpSpPr>
          <p:cNvPr id="43" name="Group 8">
            <a:extLst>
              <a:ext uri="{FF2B5EF4-FFF2-40B4-BE49-F238E27FC236}">
                <a16:creationId xmlns:a16="http://schemas.microsoft.com/office/drawing/2014/main" id="{475A9949-82DF-451D-3866-B0FC77738495}"/>
              </a:ext>
            </a:extLst>
          </p:cNvPr>
          <p:cNvGrpSpPr/>
          <p:nvPr/>
        </p:nvGrpSpPr>
        <p:grpSpPr>
          <a:xfrm>
            <a:off x="6780109" y="4378804"/>
            <a:ext cx="572980" cy="482046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44" name="AutoShape 120">
              <a:extLst>
                <a:ext uri="{FF2B5EF4-FFF2-40B4-BE49-F238E27FC236}">
                  <a16:creationId xmlns:a16="http://schemas.microsoft.com/office/drawing/2014/main" id="{340E49ED-0EA4-B560-6A4F-D4D574B1894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solidFill>
              <a:srgbClr val="1F837B"/>
            </a:solidFill>
            <a:ln w="12700">
              <a:solidFill>
                <a:srgbClr val="1F837B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353">
                <a:solidFill>
                  <a:prstClr val="white"/>
                </a:solidFill>
                <a:cs typeface="+mn-ea"/>
                <a:sym typeface="Gill Sans" charset="0"/>
              </a:endParaRPr>
            </a:p>
          </p:txBody>
        </p:sp>
        <p:sp>
          <p:nvSpPr>
            <p:cNvPr id="45" name="AutoShape 121">
              <a:extLst>
                <a:ext uri="{FF2B5EF4-FFF2-40B4-BE49-F238E27FC236}">
                  <a16:creationId xmlns:a16="http://schemas.microsoft.com/office/drawing/2014/main" id="{8E6C91F8-4897-F87D-1C23-B4B9D40EF69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solidFill>
              <a:srgbClr val="1F837B"/>
            </a:solidFill>
            <a:ln w="12700">
              <a:solidFill>
                <a:srgbClr val="1F837B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353">
                <a:solidFill>
                  <a:prstClr val="white"/>
                </a:solidFill>
                <a:cs typeface="+mn-ea"/>
                <a:sym typeface="Gill Sans" charset="0"/>
              </a:endParaRPr>
            </a:p>
          </p:txBody>
        </p:sp>
        <p:sp>
          <p:nvSpPr>
            <p:cNvPr id="46" name="AutoShape 122">
              <a:extLst>
                <a:ext uri="{FF2B5EF4-FFF2-40B4-BE49-F238E27FC236}">
                  <a16:creationId xmlns:a16="http://schemas.microsoft.com/office/drawing/2014/main" id="{16DBA9A9-2966-EE1D-337D-808E459425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solidFill>
              <a:srgbClr val="1F837B"/>
            </a:solidFill>
            <a:ln w="12700">
              <a:solidFill>
                <a:srgbClr val="1F837B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353">
                <a:solidFill>
                  <a:prstClr val="white"/>
                </a:solidFill>
                <a:cs typeface="+mn-ea"/>
                <a:sym typeface="Gill Sans" charset="0"/>
              </a:endParaRPr>
            </a:p>
          </p:txBody>
        </p:sp>
      </p:grpSp>
      <p:sp>
        <p:nvSpPr>
          <p:cNvPr id="35" name="Freeform 4">
            <a:extLst>
              <a:ext uri="{FF2B5EF4-FFF2-40B4-BE49-F238E27FC236}">
                <a16:creationId xmlns:a16="http://schemas.microsoft.com/office/drawing/2014/main" id="{DACAD469-9129-DD70-60F9-BAA710BA83FA}"/>
              </a:ext>
            </a:extLst>
          </p:cNvPr>
          <p:cNvSpPr/>
          <p:nvPr/>
        </p:nvSpPr>
        <p:spPr>
          <a:xfrm>
            <a:off x="6242016" y="1909240"/>
            <a:ext cx="1649167" cy="1649168"/>
          </a:xfrm>
          <a:custGeom>
            <a:avLst/>
            <a:gdLst>
              <a:gd name="connsiteX0" fmla="*/ 0 w 1338773"/>
              <a:gd name="connsiteY0" fmla="*/ 0 h 1338773"/>
              <a:gd name="connsiteX1" fmla="*/ 1338773 w 1338773"/>
              <a:gd name="connsiteY1" fmla="*/ 0 h 1338773"/>
              <a:gd name="connsiteX2" fmla="*/ 1338773 w 1338773"/>
              <a:gd name="connsiteY2" fmla="*/ 1338773 h 1338773"/>
              <a:gd name="connsiteX3" fmla="*/ 328269 w 1338773"/>
              <a:gd name="connsiteY3" fmla="*/ 1338773 h 1338773"/>
              <a:gd name="connsiteX4" fmla="*/ 302867 w 1338773"/>
              <a:gd name="connsiteY4" fmla="*/ 1256940 h 1338773"/>
              <a:gd name="connsiteX5" fmla="*/ 59559 w 1338773"/>
              <a:gd name="connsiteY5" fmla="*/ 1013632 h 1338773"/>
              <a:gd name="connsiteX6" fmla="*/ 0 w 1338773"/>
              <a:gd name="connsiteY6" fmla="*/ 995144 h 1338773"/>
              <a:gd name="connsiteX7" fmla="*/ 0 w 1338773"/>
              <a:gd name="connsiteY7" fmla="*/ 0 h 1338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8773" h="1338773">
                <a:moveTo>
                  <a:pt x="0" y="0"/>
                </a:moveTo>
                <a:lnTo>
                  <a:pt x="1338773" y="0"/>
                </a:lnTo>
                <a:lnTo>
                  <a:pt x="1338773" y="1338773"/>
                </a:lnTo>
                <a:lnTo>
                  <a:pt x="328269" y="1338773"/>
                </a:lnTo>
                <a:lnTo>
                  <a:pt x="302867" y="1256940"/>
                </a:lnTo>
                <a:cubicBezTo>
                  <a:pt x="256596" y="1147543"/>
                  <a:pt x="168957" y="1059903"/>
                  <a:pt x="59559" y="1013632"/>
                </a:cubicBezTo>
                <a:lnTo>
                  <a:pt x="0" y="995144"/>
                </a:lnTo>
                <a:lnTo>
                  <a:pt x="0" y="0"/>
                </a:lnTo>
                <a:close/>
              </a:path>
            </a:pathLst>
          </a:custGeom>
          <a:noFill/>
          <a:ln w="127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1353">
              <a:solidFill>
                <a:prstClr val="white"/>
              </a:solidFill>
              <a:cs typeface="+mn-ea"/>
            </a:endParaRPr>
          </a:p>
        </p:txBody>
      </p:sp>
      <p:grpSp>
        <p:nvGrpSpPr>
          <p:cNvPr id="36" name="Group 12" descr="D:\51PPT模板网\51pptmoban.com\图片.jpg">
            <a:extLst>
              <a:ext uri="{FF2B5EF4-FFF2-40B4-BE49-F238E27FC236}">
                <a16:creationId xmlns:a16="http://schemas.microsoft.com/office/drawing/2014/main" id="{D6B96798-E197-C78D-D9C2-CDBDB983E847}"/>
              </a:ext>
            </a:extLst>
          </p:cNvPr>
          <p:cNvGrpSpPr/>
          <p:nvPr/>
        </p:nvGrpSpPr>
        <p:grpSpPr>
          <a:xfrm>
            <a:off x="6744306" y="2420933"/>
            <a:ext cx="572002" cy="572002"/>
            <a:chOff x="4439444" y="2582069"/>
            <a:chExt cx="464344" cy="464344"/>
          </a:xfrm>
          <a:solidFill>
            <a:schemeClr val="bg1"/>
          </a:solidFill>
        </p:grpSpPr>
        <p:sp>
          <p:nvSpPr>
            <p:cNvPr id="37" name="AutoShape 123">
              <a:extLst>
                <a:ext uri="{FF2B5EF4-FFF2-40B4-BE49-F238E27FC236}">
                  <a16:creationId xmlns:a16="http://schemas.microsoft.com/office/drawing/2014/main" id="{70D87D66-B3AD-9BC1-0B69-53189F751B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9444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solidFill>
              <a:srgbClr val="1F837B"/>
            </a:solidFill>
            <a:ln w="12700">
              <a:solidFill>
                <a:srgbClr val="1F837B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353">
                <a:solidFill>
                  <a:prstClr val="white"/>
                </a:solidFill>
                <a:cs typeface="+mn-ea"/>
                <a:sym typeface="Gill Sans" charset="0"/>
              </a:endParaRPr>
            </a:p>
          </p:txBody>
        </p:sp>
        <p:sp>
          <p:nvSpPr>
            <p:cNvPr id="40" name="AutoShape 124">
              <a:extLst>
                <a:ext uri="{FF2B5EF4-FFF2-40B4-BE49-F238E27FC236}">
                  <a16:creationId xmlns:a16="http://schemas.microsoft.com/office/drawing/2014/main" id="{046CD7B9-4AB4-97EF-B80E-A2C63D18E6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0413" y="2712244"/>
              <a:ext cx="203200" cy="203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solidFill>
              <a:srgbClr val="1F837B"/>
            </a:solidFill>
            <a:ln w="12700">
              <a:solidFill>
                <a:srgbClr val="1F837B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353">
                <a:solidFill>
                  <a:prstClr val="white"/>
                </a:solidFill>
                <a:cs typeface="+mn-ea"/>
                <a:sym typeface="Gill Sans" charset="0"/>
              </a:endParaRPr>
            </a:p>
          </p:txBody>
        </p:sp>
        <p:sp>
          <p:nvSpPr>
            <p:cNvPr id="41" name="AutoShape 125">
              <a:extLst>
                <a:ext uri="{FF2B5EF4-FFF2-40B4-BE49-F238E27FC236}">
                  <a16:creationId xmlns:a16="http://schemas.microsoft.com/office/drawing/2014/main" id="{DC68A10F-31F0-7991-F4F6-E4D42BF7CC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3275" y="2755900"/>
              <a:ext cx="116682" cy="116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solidFill>
              <a:srgbClr val="1F837B"/>
            </a:solidFill>
            <a:ln w="12700">
              <a:solidFill>
                <a:srgbClr val="1F837B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353">
                <a:solidFill>
                  <a:prstClr val="white"/>
                </a:solidFill>
                <a:cs typeface="+mn-ea"/>
                <a:sym typeface="Gill Sans" charset="0"/>
              </a:endParaRPr>
            </a:p>
          </p:txBody>
        </p:sp>
      </p:grpSp>
      <p:sp>
        <p:nvSpPr>
          <p:cNvPr id="30" name="Freeform 3">
            <a:extLst>
              <a:ext uri="{FF2B5EF4-FFF2-40B4-BE49-F238E27FC236}">
                <a16:creationId xmlns:a16="http://schemas.microsoft.com/office/drawing/2014/main" id="{7177B046-3570-0C98-124F-CC3E0D69D685}"/>
              </a:ext>
            </a:extLst>
          </p:cNvPr>
          <p:cNvSpPr/>
          <p:nvPr/>
        </p:nvSpPr>
        <p:spPr>
          <a:xfrm>
            <a:off x="4301137" y="1909240"/>
            <a:ext cx="1649167" cy="1649168"/>
          </a:xfrm>
          <a:custGeom>
            <a:avLst/>
            <a:gdLst>
              <a:gd name="connsiteX0" fmla="*/ 0 w 1338773"/>
              <a:gd name="connsiteY0" fmla="*/ 0 h 1338773"/>
              <a:gd name="connsiteX1" fmla="*/ 1338773 w 1338773"/>
              <a:gd name="connsiteY1" fmla="*/ 0 h 1338773"/>
              <a:gd name="connsiteX2" fmla="*/ 1338773 w 1338773"/>
              <a:gd name="connsiteY2" fmla="*/ 995144 h 1338773"/>
              <a:gd name="connsiteX3" fmla="*/ 1279214 w 1338773"/>
              <a:gd name="connsiteY3" fmla="*/ 1013632 h 1338773"/>
              <a:gd name="connsiteX4" fmla="*/ 1035906 w 1338773"/>
              <a:gd name="connsiteY4" fmla="*/ 1256940 h 1338773"/>
              <a:gd name="connsiteX5" fmla="*/ 1010504 w 1338773"/>
              <a:gd name="connsiteY5" fmla="*/ 1338773 h 1338773"/>
              <a:gd name="connsiteX6" fmla="*/ 0 w 1338773"/>
              <a:gd name="connsiteY6" fmla="*/ 1338773 h 1338773"/>
              <a:gd name="connsiteX7" fmla="*/ 0 w 1338773"/>
              <a:gd name="connsiteY7" fmla="*/ 0 h 1338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8773" h="1338773">
                <a:moveTo>
                  <a:pt x="0" y="0"/>
                </a:moveTo>
                <a:lnTo>
                  <a:pt x="1338773" y="0"/>
                </a:lnTo>
                <a:lnTo>
                  <a:pt x="1338773" y="995144"/>
                </a:lnTo>
                <a:lnTo>
                  <a:pt x="1279214" y="1013632"/>
                </a:lnTo>
                <a:cubicBezTo>
                  <a:pt x="1169817" y="1059903"/>
                  <a:pt x="1082177" y="1147543"/>
                  <a:pt x="1035906" y="1256940"/>
                </a:cubicBezTo>
                <a:lnTo>
                  <a:pt x="1010504" y="1338773"/>
                </a:lnTo>
                <a:lnTo>
                  <a:pt x="0" y="1338773"/>
                </a:lnTo>
                <a:lnTo>
                  <a:pt x="0" y="0"/>
                </a:lnTo>
                <a:close/>
              </a:path>
            </a:pathLst>
          </a:custGeom>
          <a:noFill/>
          <a:ln w="127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1353">
              <a:solidFill>
                <a:prstClr val="white"/>
              </a:solidFill>
              <a:cs typeface="+mn-ea"/>
            </a:endParaRPr>
          </a:p>
        </p:txBody>
      </p:sp>
      <p:grpSp>
        <p:nvGrpSpPr>
          <p:cNvPr id="31" name="Group 16">
            <a:extLst>
              <a:ext uri="{FF2B5EF4-FFF2-40B4-BE49-F238E27FC236}">
                <a16:creationId xmlns:a16="http://schemas.microsoft.com/office/drawing/2014/main" id="{1D03CD08-9432-E182-02BE-76C11D34A45F}"/>
              </a:ext>
            </a:extLst>
          </p:cNvPr>
          <p:cNvGrpSpPr/>
          <p:nvPr/>
        </p:nvGrpSpPr>
        <p:grpSpPr>
          <a:xfrm>
            <a:off x="4781163" y="2447822"/>
            <a:ext cx="572002" cy="572002"/>
            <a:chOff x="4439444" y="1652588"/>
            <a:chExt cx="464344" cy="464344"/>
          </a:xfrm>
          <a:solidFill>
            <a:schemeClr val="bg1"/>
          </a:solidFill>
        </p:grpSpPr>
        <p:sp>
          <p:nvSpPr>
            <p:cNvPr id="32" name="AutoShape 136">
              <a:extLst>
                <a:ext uri="{FF2B5EF4-FFF2-40B4-BE49-F238E27FC236}">
                  <a16:creationId xmlns:a16="http://schemas.microsoft.com/office/drawing/2014/main" id="{2C801FED-74C7-3064-82A2-3C02BE74E7C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solidFill>
              <a:srgbClr val="1F837B"/>
            </a:solidFill>
            <a:ln w="12700">
              <a:solidFill>
                <a:srgbClr val="1F837B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353">
                <a:solidFill>
                  <a:prstClr val="white"/>
                </a:solidFill>
                <a:cs typeface="+mn-ea"/>
                <a:sym typeface="Gill Sans" charset="0"/>
              </a:endParaRPr>
            </a:p>
          </p:txBody>
        </p:sp>
        <p:sp>
          <p:nvSpPr>
            <p:cNvPr id="33" name="AutoShape 137">
              <a:extLst>
                <a:ext uri="{FF2B5EF4-FFF2-40B4-BE49-F238E27FC236}">
                  <a16:creationId xmlns:a16="http://schemas.microsoft.com/office/drawing/2014/main" id="{83B156CC-4ADB-F575-B5BC-88DC558A9B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solidFill>
              <a:srgbClr val="1F837B"/>
            </a:solidFill>
            <a:ln w="12700">
              <a:solidFill>
                <a:srgbClr val="1F837B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353">
                <a:solidFill>
                  <a:prstClr val="white"/>
                </a:solidFill>
                <a:cs typeface="+mn-ea"/>
                <a:sym typeface="Gill Sans" charset="0"/>
              </a:endParaRPr>
            </a:p>
          </p:txBody>
        </p:sp>
        <p:sp>
          <p:nvSpPr>
            <p:cNvPr id="34" name="AutoShape 138">
              <a:extLst>
                <a:ext uri="{FF2B5EF4-FFF2-40B4-BE49-F238E27FC236}">
                  <a16:creationId xmlns:a16="http://schemas.microsoft.com/office/drawing/2014/main" id="{832DD45E-D837-E178-10BF-5BAC042024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solidFill>
              <a:srgbClr val="1F837B"/>
            </a:solidFill>
            <a:ln w="12700">
              <a:solidFill>
                <a:srgbClr val="1F837B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353">
                <a:solidFill>
                  <a:prstClr val="white"/>
                </a:solidFill>
                <a:cs typeface="+mn-ea"/>
                <a:sym typeface="Gill Sans" charset="0"/>
              </a:endParaRPr>
            </a:p>
          </p:txBody>
        </p:sp>
      </p:grpSp>
      <p:grpSp>
        <p:nvGrpSpPr>
          <p:cNvPr id="11" name="Group 62">
            <a:extLst>
              <a:ext uri="{FF2B5EF4-FFF2-40B4-BE49-F238E27FC236}">
                <a16:creationId xmlns:a16="http://schemas.microsoft.com/office/drawing/2014/main" id="{98053A18-6962-D0F4-4F0A-55D38F59D7E7}"/>
              </a:ext>
            </a:extLst>
          </p:cNvPr>
          <p:cNvGrpSpPr/>
          <p:nvPr/>
        </p:nvGrpSpPr>
        <p:grpSpPr>
          <a:xfrm>
            <a:off x="5673015" y="3253684"/>
            <a:ext cx="846284" cy="846285"/>
            <a:chOff x="5752496" y="3423125"/>
            <a:chExt cx="687003" cy="687003"/>
          </a:xfrm>
        </p:grpSpPr>
        <p:sp>
          <p:nvSpPr>
            <p:cNvPr id="12" name="Oval 56">
              <a:extLst>
                <a:ext uri="{FF2B5EF4-FFF2-40B4-BE49-F238E27FC236}">
                  <a16:creationId xmlns:a16="http://schemas.microsoft.com/office/drawing/2014/main" id="{16E7DDBA-7295-789B-CFEF-5F62ED6A54B6}"/>
                </a:ext>
              </a:extLst>
            </p:cNvPr>
            <p:cNvSpPr/>
            <p:nvPr/>
          </p:nvSpPr>
          <p:spPr>
            <a:xfrm>
              <a:off x="5752496" y="3423125"/>
              <a:ext cx="687003" cy="687003"/>
            </a:xfrm>
            <a:prstGeom prst="ellipse">
              <a:avLst/>
            </a:prstGeom>
            <a:solidFill>
              <a:srgbClr val="1F837B"/>
            </a:solidFill>
            <a:ln w="12700">
              <a:solidFill>
                <a:srgbClr val="1F837B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353">
                <a:solidFill>
                  <a:prstClr val="white"/>
                </a:solidFill>
                <a:cs typeface="+mn-ea"/>
              </a:endParaRPr>
            </a:p>
          </p:txBody>
        </p:sp>
        <p:sp>
          <p:nvSpPr>
            <p:cNvPr id="13" name="Freeform 57">
              <a:extLst>
                <a:ext uri="{FF2B5EF4-FFF2-40B4-BE49-F238E27FC236}">
                  <a16:creationId xmlns:a16="http://schemas.microsoft.com/office/drawing/2014/main" id="{5C6912C1-60C3-A56C-DADE-B8F286F2B82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919917" y="3555880"/>
              <a:ext cx="352166" cy="421490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endParaRPr lang="en-US" sz="2400" b="1" dirty="0">
                <a:latin typeface="Century Gothic" panose="020B0502020202020204" pitchFamily="34" charset="0"/>
                <a:ea typeface="SimSun" charset="0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4F96493E-7B62-47DB-3F55-DBBE11257CC4}"/>
              </a:ext>
            </a:extLst>
          </p:cNvPr>
          <p:cNvGrpSpPr/>
          <p:nvPr/>
        </p:nvGrpSpPr>
        <p:grpSpPr>
          <a:xfrm>
            <a:off x="7983788" y="2142694"/>
            <a:ext cx="2966425" cy="816522"/>
            <a:chOff x="283598" y="1906534"/>
            <a:chExt cx="2966425" cy="8165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784FE144-0350-65A7-7312-40BCF79E409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D4F72474-7FD5-2AA1-9CD9-97E6B4F5705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4A6D4016-814E-AE79-9EDD-E13642839B65}"/>
              </a:ext>
            </a:extLst>
          </p:cNvPr>
          <p:cNvGrpSpPr/>
          <p:nvPr/>
        </p:nvGrpSpPr>
        <p:grpSpPr>
          <a:xfrm>
            <a:off x="1241787" y="2142694"/>
            <a:ext cx="2966425" cy="816522"/>
            <a:chOff x="283598" y="1906534"/>
            <a:chExt cx="2966425" cy="816522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5BD27FDC-8CC2-C56C-2409-F6A8878F1F3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D5A58401-FF26-D7B7-202B-EEA07757759B}"/>
                </a:ext>
              </a:extLst>
            </p:cNvPr>
            <p:cNvSpPr txBox="1"/>
            <p:nvPr/>
          </p:nvSpPr>
          <p:spPr>
            <a:xfrm>
              <a:off x="1007097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323A9932-BDFB-894C-5AC1-F5B0514BAAA3}"/>
              </a:ext>
            </a:extLst>
          </p:cNvPr>
          <p:cNvGrpSpPr/>
          <p:nvPr/>
        </p:nvGrpSpPr>
        <p:grpSpPr>
          <a:xfrm>
            <a:off x="7983788" y="4211124"/>
            <a:ext cx="2966425" cy="816522"/>
            <a:chOff x="283598" y="1906534"/>
            <a:chExt cx="2966425" cy="816522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D458ACA8-57BB-BD75-53C3-6BCA3D48C67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F7AD092D-D39F-6197-FE1F-21E194A1435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BA2536A3-6F3A-C031-0C59-32547B6C4AF2}"/>
              </a:ext>
            </a:extLst>
          </p:cNvPr>
          <p:cNvGrpSpPr/>
          <p:nvPr/>
        </p:nvGrpSpPr>
        <p:grpSpPr>
          <a:xfrm>
            <a:off x="1241787" y="4211124"/>
            <a:ext cx="2966425" cy="816522"/>
            <a:chOff x="283598" y="1906534"/>
            <a:chExt cx="2966425" cy="816522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8D8D6213-D009-0E17-928F-6047691898C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A07033D-8601-D318-1CDC-6D01DA034C95}"/>
                </a:ext>
              </a:extLst>
            </p:cNvPr>
            <p:cNvSpPr txBox="1"/>
            <p:nvPr/>
          </p:nvSpPr>
          <p:spPr>
            <a:xfrm>
              <a:off x="1007097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222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0AE7EF06-006E-1494-01CA-8D7CE21BAB92}"/>
              </a:ext>
            </a:extLst>
          </p:cNvPr>
          <p:cNvSpPr/>
          <p:nvPr/>
        </p:nvSpPr>
        <p:spPr>
          <a:xfrm>
            <a:off x="3660755" y="363502"/>
            <a:ext cx="4870489" cy="562410"/>
          </a:xfrm>
          <a:custGeom>
            <a:avLst/>
            <a:gdLst>
              <a:gd name="connsiteX0" fmla="*/ 97858 w 4870489"/>
              <a:gd name="connsiteY0" fmla="*/ 0 h 562410"/>
              <a:gd name="connsiteX1" fmla="*/ 561285 w 4870489"/>
              <a:gd name="connsiteY1" fmla="*/ 0 h 562410"/>
              <a:gd name="connsiteX2" fmla="*/ 1339413 w 4870489"/>
              <a:gd name="connsiteY2" fmla="*/ 0 h 562410"/>
              <a:gd name="connsiteX3" fmla="*/ 1412908 w 4870489"/>
              <a:gd name="connsiteY3" fmla="*/ 0 h 562410"/>
              <a:gd name="connsiteX4" fmla="*/ 1752599 w 4870489"/>
              <a:gd name="connsiteY4" fmla="*/ 0 h 562410"/>
              <a:gd name="connsiteX5" fmla="*/ 1802840 w 4870489"/>
              <a:gd name="connsiteY5" fmla="*/ 0 h 562410"/>
              <a:gd name="connsiteX6" fmla="*/ 1876336 w 4870489"/>
              <a:gd name="connsiteY6" fmla="*/ 0 h 562410"/>
              <a:gd name="connsiteX7" fmla="*/ 2216026 w 4870489"/>
              <a:gd name="connsiteY7" fmla="*/ 0 h 562410"/>
              <a:gd name="connsiteX8" fmla="*/ 2654464 w 4870489"/>
              <a:gd name="connsiteY8" fmla="*/ 0 h 562410"/>
              <a:gd name="connsiteX9" fmla="*/ 2994154 w 4870489"/>
              <a:gd name="connsiteY9" fmla="*/ 0 h 562410"/>
              <a:gd name="connsiteX10" fmla="*/ 3067649 w 4870489"/>
              <a:gd name="connsiteY10" fmla="*/ 0 h 562410"/>
              <a:gd name="connsiteX11" fmla="*/ 3117890 w 4870489"/>
              <a:gd name="connsiteY11" fmla="*/ 0 h 562410"/>
              <a:gd name="connsiteX12" fmla="*/ 3457581 w 4870489"/>
              <a:gd name="connsiteY12" fmla="*/ 0 h 562410"/>
              <a:gd name="connsiteX13" fmla="*/ 3531077 w 4870489"/>
              <a:gd name="connsiteY13" fmla="*/ 0 h 562410"/>
              <a:gd name="connsiteX14" fmla="*/ 4309205 w 4870489"/>
              <a:gd name="connsiteY14" fmla="*/ 0 h 562410"/>
              <a:gd name="connsiteX15" fmla="*/ 4772631 w 4870489"/>
              <a:gd name="connsiteY15" fmla="*/ 0 h 562410"/>
              <a:gd name="connsiteX16" fmla="*/ 4870489 w 4870489"/>
              <a:gd name="connsiteY16" fmla="*/ 97858 h 562410"/>
              <a:gd name="connsiteX17" fmla="*/ 4870489 w 4870489"/>
              <a:gd name="connsiteY17" fmla="*/ 471121 h 562410"/>
              <a:gd name="connsiteX18" fmla="*/ 4774619 w 4870489"/>
              <a:gd name="connsiteY18" fmla="*/ 549256 h 562410"/>
              <a:gd name="connsiteX19" fmla="*/ 4773294 w 4870489"/>
              <a:gd name="connsiteY19" fmla="*/ 562410 h 562410"/>
              <a:gd name="connsiteX20" fmla="*/ 4309866 w 4870489"/>
              <a:gd name="connsiteY20" fmla="*/ 562410 h 562410"/>
              <a:gd name="connsiteX21" fmla="*/ 3530415 w 4870489"/>
              <a:gd name="connsiteY21" fmla="*/ 562410 h 562410"/>
              <a:gd name="connsiteX22" fmla="*/ 3458244 w 4870489"/>
              <a:gd name="connsiteY22" fmla="*/ 562410 h 562410"/>
              <a:gd name="connsiteX23" fmla="*/ 3118553 w 4870489"/>
              <a:gd name="connsiteY23" fmla="*/ 562410 h 562410"/>
              <a:gd name="connsiteX24" fmla="*/ 3066988 w 4870489"/>
              <a:gd name="connsiteY24" fmla="*/ 562410 h 562410"/>
              <a:gd name="connsiteX25" fmla="*/ 2994816 w 4870489"/>
              <a:gd name="connsiteY25" fmla="*/ 562410 h 562410"/>
              <a:gd name="connsiteX26" fmla="*/ 2655125 w 4870489"/>
              <a:gd name="connsiteY26" fmla="*/ 562410 h 562410"/>
              <a:gd name="connsiteX27" fmla="*/ 2215364 w 4870489"/>
              <a:gd name="connsiteY27" fmla="*/ 562410 h 562410"/>
              <a:gd name="connsiteX28" fmla="*/ 1875674 w 4870489"/>
              <a:gd name="connsiteY28" fmla="*/ 562410 h 562410"/>
              <a:gd name="connsiteX29" fmla="*/ 1803503 w 4870489"/>
              <a:gd name="connsiteY29" fmla="*/ 562410 h 562410"/>
              <a:gd name="connsiteX30" fmla="*/ 1751937 w 4870489"/>
              <a:gd name="connsiteY30" fmla="*/ 562410 h 562410"/>
              <a:gd name="connsiteX31" fmla="*/ 1412247 w 4870489"/>
              <a:gd name="connsiteY31" fmla="*/ 562410 h 562410"/>
              <a:gd name="connsiteX32" fmla="*/ 1340075 w 4870489"/>
              <a:gd name="connsiteY32" fmla="*/ 562410 h 562410"/>
              <a:gd name="connsiteX33" fmla="*/ 560623 w 4870489"/>
              <a:gd name="connsiteY33" fmla="*/ 562410 h 562410"/>
              <a:gd name="connsiteX34" fmla="*/ 97195 w 4870489"/>
              <a:gd name="connsiteY34" fmla="*/ 562410 h 562410"/>
              <a:gd name="connsiteX35" fmla="*/ 95870 w 4870489"/>
              <a:gd name="connsiteY35" fmla="*/ 549256 h 562410"/>
              <a:gd name="connsiteX36" fmla="*/ 0 w 4870489"/>
              <a:gd name="connsiteY36" fmla="*/ 471121 h 562410"/>
              <a:gd name="connsiteX37" fmla="*/ 0 w 4870489"/>
              <a:gd name="connsiteY37" fmla="*/ 97858 h 562410"/>
              <a:gd name="connsiteX38" fmla="*/ 97858 w 4870489"/>
              <a:gd name="connsiteY38" fmla="*/ 0 h 562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870489" h="562410">
                <a:moveTo>
                  <a:pt x="97858" y="0"/>
                </a:moveTo>
                <a:lnTo>
                  <a:pt x="561285" y="0"/>
                </a:lnTo>
                <a:lnTo>
                  <a:pt x="1339413" y="0"/>
                </a:lnTo>
                <a:lnTo>
                  <a:pt x="1412908" y="0"/>
                </a:lnTo>
                <a:lnTo>
                  <a:pt x="1752599" y="0"/>
                </a:lnTo>
                <a:lnTo>
                  <a:pt x="1802840" y="0"/>
                </a:lnTo>
                <a:lnTo>
                  <a:pt x="1876336" y="0"/>
                </a:lnTo>
                <a:lnTo>
                  <a:pt x="2216026" y="0"/>
                </a:lnTo>
                <a:lnTo>
                  <a:pt x="2654464" y="0"/>
                </a:lnTo>
                <a:lnTo>
                  <a:pt x="2994154" y="0"/>
                </a:lnTo>
                <a:lnTo>
                  <a:pt x="3067649" y="0"/>
                </a:lnTo>
                <a:lnTo>
                  <a:pt x="3117890" y="0"/>
                </a:lnTo>
                <a:lnTo>
                  <a:pt x="3457581" y="0"/>
                </a:lnTo>
                <a:lnTo>
                  <a:pt x="3531077" y="0"/>
                </a:lnTo>
                <a:lnTo>
                  <a:pt x="4309205" y="0"/>
                </a:lnTo>
                <a:lnTo>
                  <a:pt x="4772631" y="0"/>
                </a:lnTo>
                <a:cubicBezTo>
                  <a:pt x="4772631" y="54045"/>
                  <a:pt x="4816444" y="97858"/>
                  <a:pt x="4870489" y="97858"/>
                </a:cubicBezTo>
                <a:lnTo>
                  <a:pt x="4870489" y="471121"/>
                </a:lnTo>
                <a:cubicBezTo>
                  <a:pt x="4823200" y="471121"/>
                  <a:pt x="4783744" y="504664"/>
                  <a:pt x="4774619" y="549256"/>
                </a:cubicBezTo>
                <a:lnTo>
                  <a:pt x="4773294" y="562410"/>
                </a:lnTo>
                <a:lnTo>
                  <a:pt x="4309866" y="562410"/>
                </a:lnTo>
                <a:lnTo>
                  <a:pt x="3530415" y="562410"/>
                </a:lnTo>
                <a:lnTo>
                  <a:pt x="3458244" y="562410"/>
                </a:lnTo>
                <a:lnTo>
                  <a:pt x="3118553" y="562410"/>
                </a:lnTo>
                <a:lnTo>
                  <a:pt x="3066988" y="562410"/>
                </a:lnTo>
                <a:lnTo>
                  <a:pt x="2994816" y="562410"/>
                </a:lnTo>
                <a:lnTo>
                  <a:pt x="2655125" y="562410"/>
                </a:lnTo>
                <a:lnTo>
                  <a:pt x="2215364" y="562410"/>
                </a:lnTo>
                <a:lnTo>
                  <a:pt x="1875674" y="562410"/>
                </a:lnTo>
                <a:lnTo>
                  <a:pt x="1803503" y="562410"/>
                </a:lnTo>
                <a:lnTo>
                  <a:pt x="1751937" y="562410"/>
                </a:lnTo>
                <a:lnTo>
                  <a:pt x="1412247" y="562410"/>
                </a:lnTo>
                <a:lnTo>
                  <a:pt x="1340075" y="562410"/>
                </a:lnTo>
                <a:lnTo>
                  <a:pt x="560623" y="562410"/>
                </a:lnTo>
                <a:lnTo>
                  <a:pt x="97195" y="562410"/>
                </a:lnTo>
                <a:lnTo>
                  <a:pt x="95870" y="549256"/>
                </a:lnTo>
                <a:cubicBezTo>
                  <a:pt x="86745" y="504664"/>
                  <a:pt x="47290" y="471121"/>
                  <a:pt x="0" y="471121"/>
                </a:cubicBezTo>
                <a:lnTo>
                  <a:pt x="0" y="97858"/>
                </a:lnTo>
                <a:cubicBezTo>
                  <a:pt x="54045" y="97858"/>
                  <a:pt x="97858" y="54045"/>
                  <a:pt x="97858" y="0"/>
                </a:cubicBezTo>
                <a:close/>
              </a:path>
            </a:pathLst>
          </a:custGeom>
          <a:solidFill>
            <a:srgbClr val="1F837B"/>
          </a:solidFill>
          <a:ln w="254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BD004B9-3329-01F2-9C34-35E5A3A6F04D}"/>
              </a:ext>
            </a:extLst>
          </p:cNvPr>
          <p:cNvSpPr txBox="1"/>
          <p:nvPr/>
        </p:nvSpPr>
        <p:spPr>
          <a:xfrm>
            <a:off x="4300815" y="403788"/>
            <a:ext cx="35903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22C2D7A-1FF4-9689-6F7A-9E180A2440D3}"/>
              </a:ext>
            </a:extLst>
          </p:cNvPr>
          <p:cNvSpPr/>
          <p:nvPr/>
        </p:nvSpPr>
        <p:spPr>
          <a:xfrm>
            <a:off x="3180443" y="3686344"/>
            <a:ext cx="1890486" cy="752235"/>
          </a:xfrm>
          <a:prstGeom prst="rect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3200">
                <a:solidFill>
                  <a:schemeClr val="bg1"/>
                </a:solidFill>
                <a:cs typeface="+mn-ea"/>
              </a:rPr>
              <a:t>3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C0E0297-2215-E70E-AB31-886D9D5C05E1}"/>
              </a:ext>
            </a:extLst>
          </p:cNvPr>
          <p:cNvGrpSpPr/>
          <p:nvPr/>
        </p:nvGrpSpPr>
        <p:grpSpPr>
          <a:xfrm>
            <a:off x="3829644" y="2330680"/>
            <a:ext cx="624691" cy="1377036"/>
            <a:chOff x="5346700" y="1895476"/>
            <a:chExt cx="1825625" cy="4024312"/>
          </a:xfrm>
          <a:solidFill>
            <a:schemeClr val="accent1"/>
          </a:solidFill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0EB677ED-3727-7B9B-4C91-E9B4312F6E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9300" y="1895476"/>
              <a:ext cx="839788" cy="836613"/>
            </a:xfrm>
            <a:custGeom>
              <a:avLst/>
              <a:gdLst>
                <a:gd name="T0" fmla="*/ 82 w 82"/>
                <a:gd name="T1" fmla="*/ 41 h 82"/>
                <a:gd name="T2" fmla="*/ 41 w 82"/>
                <a:gd name="T3" fmla="*/ 82 h 82"/>
                <a:gd name="T4" fmla="*/ 0 w 82"/>
                <a:gd name="T5" fmla="*/ 41 h 82"/>
                <a:gd name="T6" fmla="*/ 41 w 82"/>
                <a:gd name="T7" fmla="*/ 0 h 82"/>
                <a:gd name="T8" fmla="*/ 82 w 82"/>
                <a:gd name="T9" fmla="*/ 41 h 82"/>
                <a:gd name="T10" fmla="*/ 82 w 82"/>
                <a:gd name="T11" fmla="*/ 41 h 82"/>
                <a:gd name="T12" fmla="*/ 82 w 82"/>
                <a:gd name="T13" fmla="*/ 4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2">
                  <a:moveTo>
                    <a:pt x="82" y="41"/>
                  </a:moveTo>
                  <a:cubicBezTo>
                    <a:pt x="82" y="63"/>
                    <a:pt x="63" y="82"/>
                    <a:pt x="41" y="82"/>
                  </a:cubicBezTo>
                  <a:cubicBezTo>
                    <a:pt x="18" y="82"/>
                    <a:pt x="0" y="63"/>
                    <a:pt x="0" y="41"/>
                  </a:cubicBezTo>
                  <a:cubicBezTo>
                    <a:pt x="0" y="18"/>
                    <a:pt x="18" y="0"/>
                    <a:pt x="41" y="0"/>
                  </a:cubicBezTo>
                  <a:cubicBezTo>
                    <a:pt x="63" y="0"/>
                    <a:pt x="82" y="18"/>
                    <a:pt x="82" y="41"/>
                  </a:cubicBezTo>
                  <a:close/>
                  <a:moveTo>
                    <a:pt x="82" y="41"/>
                  </a:moveTo>
                  <a:cubicBezTo>
                    <a:pt x="82" y="41"/>
                    <a:pt x="82" y="41"/>
                    <a:pt x="82" y="41"/>
                  </a:cubicBezTo>
                </a:path>
              </a:pathLst>
            </a:custGeom>
            <a:gradFill>
              <a:gsLst>
                <a:gs pos="100000">
                  <a:srgbClr val="44546A"/>
                </a:gs>
                <a:gs pos="0">
                  <a:srgbClr val="1F837B"/>
                </a:gs>
              </a:gsLst>
              <a:lin ang="54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C1BEF309-5F03-788F-9AF1-44EDEBD4F6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6700" y="2119313"/>
              <a:ext cx="1825625" cy="3800475"/>
            </a:xfrm>
            <a:custGeom>
              <a:avLst/>
              <a:gdLst>
                <a:gd name="T0" fmla="*/ 174 w 178"/>
                <a:gd name="T1" fmla="*/ 15 h 372"/>
                <a:gd name="T2" fmla="*/ 156 w 178"/>
                <a:gd name="T3" fmla="*/ 2 h 372"/>
                <a:gd name="T4" fmla="*/ 143 w 178"/>
                <a:gd name="T5" fmla="*/ 19 h 372"/>
                <a:gd name="T6" fmla="*/ 112 w 178"/>
                <a:gd name="T7" fmla="*/ 68 h 372"/>
                <a:gd name="T8" fmla="*/ 98 w 178"/>
                <a:gd name="T9" fmla="*/ 62 h 372"/>
                <a:gd name="T10" fmla="*/ 88 w 178"/>
                <a:gd name="T11" fmla="*/ 72 h 372"/>
                <a:gd name="T12" fmla="*/ 78 w 178"/>
                <a:gd name="T13" fmla="*/ 62 h 372"/>
                <a:gd name="T14" fmla="*/ 78 w 178"/>
                <a:gd name="T15" fmla="*/ 62 h 372"/>
                <a:gd name="T16" fmla="*/ 65 w 178"/>
                <a:gd name="T17" fmla="*/ 67 h 372"/>
                <a:gd name="T18" fmla="*/ 35 w 178"/>
                <a:gd name="T19" fmla="*/ 19 h 372"/>
                <a:gd name="T20" fmla="*/ 22 w 178"/>
                <a:gd name="T21" fmla="*/ 2 h 372"/>
                <a:gd name="T22" fmla="*/ 4 w 178"/>
                <a:gd name="T23" fmla="*/ 15 h 372"/>
                <a:gd name="T24" fmla="*/ 47 w 178"/>
                <a:gd name="T25" fmla="*/ 93 h 372"/>
                <a:gd name="T26" fmla="*/ 46 w 178"/>
                <a:gd name="T27" fmla="*/ 97 h 372"/>
                <a:gd name="T28" fmla="*/ 46 w 178"/>
                <a:gd name="T29" fmla="*/ 187 h 372"/>
                <a:gd name="T30" fmla="*/ 49 w 178"/>
                <a:gd name="T31" fmla="*/ 199 h 372"/>
                <a:gd name="T32" fmla="*/ 48 w 178"/>
                <a:gd name="T33" fmla="*/ 202 h 372"/>
                <a:gd name="T34" fmla="*/ 48 w 178"/>
                <a:gd name="T35" fmla="*/ 353 h 372"/>
                <a:gd name="T36" fmla="*/ 67 w 178"/>
                <a:gd name="T37" fmla="*/ 372 h 372"/>
                <a:gd name="T38" fmla="*/ 86 w 178"/>
                <a:gd name="T39" fmla="*/ 353 h 372"/>
                <a:gd name="T40" fmla="*/ 86 w 178"/>
                <a:gd name="T41" fmla="*/ 223 h 372"/>
                <a:gd name="T42" fmla="*/ 88 w 178"/>
                <a:gd name="T43" fmla="*/ 223 h 372"/>
                <a:gd name="T44" fmla="*/ 88 w 178"/>
                <a:gd name="T45" fmla="*/ 223 h 372"/>
                <a:gd name="T46" fmla="*/ 88 w 178"/>
                <a:gd name="T47" fmla="*/ 353 h 372"/>
                <a:gd name="T48" fmla="*/ 107 w 178"/>
                <a:gd name="T49" fmla="*/ 372 h 372"/>
                <a:gd name="T50" fmla="*/ 126 w 178"/>
                <a:gd name="T51" fmla="*/ 353 h 372"/>
                <a:gd name="T52" fmla="*/ 126 w 178"/>
                <a:gd name="T53" fmla="*/ 203 h 372"/>
                <a:gd name="T54" fmla="*/ 130 w 178"/>
                <a:gd name="T55" fmla="*/ 187 h 372"/>
                <a:gd name="T56" fmla="*/ 130 w 178"/>
                <a:gd name="T57" fmla="*/ 97 h 372"/>
                <a:gd name="T58" fmla="*/ 129 w 178"/>
                <a:gd name="T59" fmla="*/ 94 h 372"/>
                <a:gd name="T60" fmla="*/ 131 w 178"/>
                <a:gd name="T61" fmla="*/ 93 h 372"/>
                <a:gd name="T62" fmla="*/ 174 w 178"/>
                <a:gd name="T63" fmla="*/ 15 h 372"/>
                <a:gd name="T64" fmla="*/ 88 w 178"/>
                <a:gd name="T65" fmla="*/ 153 h 372"/>
                <a:gd name="T66" fmla="*/ 88 w 178"/>
                <a:gd name="T67" fmla="*/ 153 h 372"/>
                <a:gd name="T68" fmla="*/ 78 w 178"/>
                <a:gd name="T69" fmla="*/ 139 h 372"/>
                <a:gd name="T70" fmla="*/ 86 w 178"/>
                <a:gd name="T71" fmla="*/ 88 h 372"/>
                <a:gd name="T72" fmla="*/ 87 w 178"/>
                <a:gd name="T73" fmla="*/ 82 h 372"/>
                <a:gd name="T74" fmla="*/ 88 w 178"/>
                <a:gd name="T75" fmla="*/ 74 h 372"/>
                <a:gd name="T76" fmla="*/ 88 w 178"/>
                <a:gd name="T77" fmla="*/ 74 h 372"/>
                <a:gd name="T78" fmla="*/ 98 w 178"/>
                <a:gd name="T79" fmla="*/ 139 h 372"/>
                <a:gd name="T80" fmla="*/ 88 w 178"/>
                <a:gd name="T81" fmla="*/ 153 h 372"/>
                <a:gd name="T82" fmla="*/ 88 w 178"/>
                <a:gd name="T83" fmla="*/ 153 h 372"/>
                <a:gd name="T84" fmla="*/ 88 w 178"/>
                <a:gd name="T85" fmla="*/ 153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8" h="372">
                  <a:moveTo>
                    <a:pt x="174" y="15"/>
                  </a:moveTo>
                  <a:cubicBezTo>
                    <a:pt x="173" y="6"/>
                    <a:pt x="165" y="0"/>
                    <a:pt x="156" y="2"/>
                  </a:cubicBezTo>
                  <a:cubicBezTo>
                    <a:pt x="147" y="3"/>
                    <a:pt x="141" y="11"/>
                    <a:pt x="143" y="19"/>
                  </a:cubicBezTo>
                  <a:cubicBezTo>
                    <a:pt x="145" y="34"/>
                    <a:pt x="122" y="63"/>
                    <a:pt x="112" y="68"/>
                  </a:cubicBezTo>
                  <a:cubicBezTo>
                    <a:pt x="107" y="65"/>
                    <a:pt x="103" y="63"/>
                    <a:pt x="98" y="62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4" y="63"/>
                    <a:pt x="69" y="65"/>
                    <a:pt x="65" y="67"/>
                  </a:cubicBezTo>
                  <a:cubicBezTo>
                    <a:pt x="55" y="61"/>
                    <a:pt x="33" y="34"/>
                    <a:pt x="35" y="19"/>
                  </a:cubicBezTo>
                  <a:cubicBezTo>
                    <a:pt x="36" y="11"/>
                    <a:pt x="30" y="3"/>
                    <a:pt x="22" y="2"/>
                  </a:cubicBezTo>
                  <a:cubicBezTo>
                    <a:pt x="13" y="0"/>
                    <a:pt x="5" y="6"/>
                    <a:pt x="4" y="15"/>
                  </a:cubicBezTo>
                  <a:cubicBezTo>
                    <a:pt x="0" y="43"/>
                    <a:pt x="26" y="79"/>
                    <a:pt x="47" y="93"/>
                  </a:cubicBezTo>
                  <a:cubicBezTo>
                    <a:pt x="46" y="94"/>
                    <a:pt x="46" y="96"/>
                    <a:pt x="46" y="97"/>
                  </a:cubicBezTo>
                  <a:cubicBezTo>
                    <a:pt x="46" y="187"/>
                    <a:pt x="46" y="187"/>
                    <a:pt x="46" y="187"/>
                  </a:cubicBezTo>
                  <a:cubicBezTo>
                    <a:pt x="46" y="192"/>
                    <a:pt x="47" y="196"/>
                    <a:pt x="49" y="199"/>
                  </a:cubicBezTo>
                  <a:cubicBezTo>
                    <a:pt x="48" y="200"/>
                    <a:pt x="48" y="201"/>
                    <a:pt x="48" y="202"/>
                  </a:cubicBezTo>
                  <a:cubicBezTo>
                    <a:pt x="48" y="353"/>
                    <a:pt x="48" y="353"/>
                    <a:pt x="48" y="353"/>
                  </a:cubicBezTo>
                  <a:cubicBezTo>
                    <a:pt x="48" y="364"/>
                    <a:pt x="57" y="372"/>
                    <a:pt x="67" y="372"/>
                  </a:cubicBezTo>
                  <a:cubicBezTo>
                    <a:pt x="77" y="372"/>
                    <a:pt x="86" y="364"/>
                    <a:pt x="86" y="353"/>
                  </a:cubicBezTo>
                  <a:cubicBezTo>
                    <a:pt x="86" y="223"/>
                    <a:pt x="86" y="223"/>
                    <a:pt x="86" y="223"/>
                  </a:cubicBezTo>
                  <a:cubicBezTo>
                    <a:pt x="86" y="223"/>
                    <a:pt x="87" y="223"/>
                    <a:pt x="88" y="223"/>
                  </a:cubicBezTo>
                  <a:cubicBezTo>
                    <a:pt x="88" y="223"/>
                    <a:pt x="88" y="223"/>
                    <a:pt x="88" y="223"/>
                  </a:cubicBezTo>
                  <a:cubicBezTo>
                    <a:pt x="88" y="353"/>
                    <a:pt x="88" y="353"/>
                    <a:pt x="88" y="353"/>
                  </a:cubicBezTo>
                  <a:cubicBezTo>
                    <a:pt x="88" y="364"/>
                    <a:pt x="97" y="372"/>
                    <a:pt x="107" y="372"/>
                  </a:cubicBezTo>
                  <a:cubicBezTo>
                    <a:pt x="117" y="372"/>
                    <a:pt x="126" y="364"/>
                    <a:pt x="126" y="353"/>
                  </a:cubicBezTo>
                  <a:cubicBezTo>
                    <a:pt x="126" y="203"/>
                    <a:pt x="126" y="203"/>
                    <a:pt x="126" y="203"/>
                  </a:cubicBezTo>
                  <a:cubicBezTo>
                    <a:pt x="128" y="198"/>
                    <a:pt x="130" y="193"/>
                    <a:pt x="130" y="187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30" y="96"/>
                    <a:pt x="130" y="95"/>
                    <a:pt x="129" y="94"/>
                  </a:cubicBezTo>
                  <a:cubicBezTo>
                    <a:pt x="130" y="93"/>
                    <a:pt x="130" y="93"/>
                    <a:pt x="131" y="93"/>
                  </a:cubicBezTo>
                  <a:cubicBezTo>
                    <a:pt x="152" y="79"/>
                    <a:pt x="178" y="43"/>
                    <a:pt x="174" y="15"/>
                  </a:cubicBezTo>
                  <a:close/>
                  <a:moveTo>
                    <a:pt x="88" y="153"/>
                  </a:moveTo>
                  <a:cubicBezTo>
                    <a:pt x="88" y="153"/>
                    <a:pt x="88" y="153"/>
                    <a:pt x="88" y="153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6" y="86"/>
                    <a:pt x="87" y="84"/>
                    <a:pt x="87" y="82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98" y="139"/>
                    <a:pt x="98" y="139"/>
                    <a:pt x="98" y="139"/>
                  </a:cubicBezTo>
                  <a:lnTo>
                    <a:pt x="88" y="153"/>
                  </a:lnTo>
                  <a:close/>
                  <a:moveTo>
                    <a:pt x="88" y="153"/>
                  </a:moveTo>
                  <a:cubicBezTo>
                    <a:pt x="88" y="153"/>
                    <a:pt x="88" y="153"/>
                    <a:pt x="88" y="153"/>
                  </a:cubicBezTo>
                </a:path>
              </a:pathLst>
            </a:custGeom>
            <a:gradFill>
              <a:gsLst>
                <a:gs pos="100000">
                  <a:srgbClr val="44546A"/>
                </a:gs>
                <a:gs pos="0">
                  <a:srgbClr val="1F837B"/>
                </a:gs>
              </a:gsLst>
              <a:lin ang="54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84AD7649-DFA5-E4C3-C7CD-7FDACC4F68EB}"/>
              </a:ext>
            </a:extLst>
          </p:cNvPr>
          <p:cNvSpPr/>
          <p:nvPr/>
        </p:nvSpPr>
        <p:spPr>
          <a:xfrm>
            <a:off x="5070929" y="3250840"/>
            <a:ext cx="1890486" cy="1187739"/>
          </a:xfrm>
          <a:prstGeom prst="rect">
            <a:avLst/>
          </a:prstGeom>
          <a:solidFill>
            <a:srgbClr val="1F837B"/>
          </a:solidFill>
          <a:ln w="12700">
            <a:solidFill>
              <a:schemeClr val="bg1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cs typeface="+mn-ea"/>
              </a:rPr>
              <a:t>1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6FE07EE-7E54-7B25-DA6A-51956E6B2049}"/>
              </a:ext>
            </a:extLst>
          </p:cNvPr>
          <p:cNvGrpSpPr/>
          <p:nvPr/>
        </p:nvGrpSpPr>
        <p:grpSpPr>
          <a:xfrm>
            <a:off x="5734976" y="1873806"/>
            <a:ext cx="624691" cy="1377036"/>
            <a:chOff x="5346700" y="1895476"/>
            <a:chExt cx="1825625" cy="4024312"/>
          </a:xfrm>
          <a:solidFill>
            <a:schemeClr val="accent2"/>
          </a:solidFill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D410F977-478F-982A-6C65-7137380C53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9300" y="1895476"/>
              <a:ext cx="839788" cy="836613"/>
            </a:xfrm>
            <a:custGeom>
              <a:avLst/>
              <a:gdLst>
                <a:gd name="T0" fmla="*/ 82 w 82"/>
                <a:gd name="T1" fmla="*/ 41 h 82"/>
                <a:gd name="T2" fmla="*/ 41 w 82"/>
                <a:gd name="T3" fmla="*/ 82 h 82"/>
                <a:gd name="T4" fmla="*/ 0 w 82"/>
                <a:gd name="T5" fmla="*/ 41 h 82"/>
                <a:gd name="T6" fmla="*/ 41 w 82"/>
                <a:gd name="T7" fmla="*/ 0 h 82"/>
                <a:gd name="T8" fmla="*/ 82 w 82"/>
                <a:gd name="T9" fmla="*/ 41 h 82"/>
                <a:gd name="T10" fmla="*/ 82 w 82"/>
                <a:gd name="T11" fmla="*/ 41 h 82"/>
                <a:gd name="T12" fmla="*/ 82 w 82"/>
                <a:gd name="T13" fmla="*/ 4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2">
                  <a:moveTo>
                    <a:pt x="82" y="41"/>
                  </a:moveTo>
                  <a:cubicBezTo>
                    <a:pt x="82" y="63"/>
                    <a:pt x="63" y="82"/>
                    <a:pt x="41" y="82"/>
                  </a:cubicBezTo>
                  <a:cubicBezTo>
                    <a:pt x="18" y="82"/>
                    <a:pt x="0" y="63"/>
                    <a:pt x="0" y="41"/>
                  </a:cubicBezTo>
                  <a:cubicBezTo>
                    <a:pt x="0" y="18"/>
                    <a:pt x="18" y="0"/>
                    <a:pt x="41" y="0"/>
                  </a:cubicBezTo>
                  <a:cubicBezTo>
                    <a:pt x="63" y="0"/>
                    <a:pt x="82" y="18"/>
                    <a:pt x="82" y="41"/>
                  </a:cubicBezTo>
                  <a:close/>
                  <a:moveTo>
                    <a:pt x="82" y="41"/>
                  </a:moveTo>
                  <a:cubicBezTo>
                    <a:pt x="82" y="41"/>
                    <a:pt x="82" y="41"/>
                    <a:pt x="82" y="41"/>
                  </a:cubicBezTo>
                </a:path>
              </a:pathLst>
            </a:custGeom>
            <a:gradFill>
              <a:gsLst>
                <a:gs pos="100000">
                  <a:srgbClr val="44546A"/>
                </a:gs>
                <a:gs pos="0">
                  <a:srgbClr val="1F837B"/>
                </a:gs>
              </a:gsLst>
              <a:lin ang="54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097E31E4-C58F-F6AF-77A0-74344A74DC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6700" y="2119313"/>
              <a:ext cx="1825625" cy="3800475"/>
            </a:xfrm>
            <a:custGeom>
              <a:avLst/>
              <a:gdLst>
                <a:gd name="T0" fmla="*/ 174 w 178"/>
                <a:gd name="T1" fmla="*/ 15 h 372"/>
                <a:gd name="T2" fmla="*/ 156 w 178"/>
                <a:gd name="T3" fmla="*/ 2 h 372"/>
                <a:gd name="T4" fmla="*/ 143 w 178"/>
                <a:gd name="T5" fmla="*/ 19 h 372"/>
                <a:gd name="T6" fmla="*/ 112 w 178"/>
                <a:gd name="T7" fmla="*/ 68 h 372"/>
                <a:gd name="T8" fmla="*/ 98 w 178"/>
                <a:gd name="T9" fmla="*/ 62 h 372"/>
                <a:gd name="T10" fmla="*/ 88 w 178"/>
                <a:gd name="T11" fmla="*/ 72 h 372"/>
                <a:gd name="T12" fmla="*/ 78 w 178"/>
                <a:gd name="T13" fmla="*/ 62 h 372"/>
                <a:gd name="T14" fmla="*/ 78 w 178"/>
                <a:gd name="T15" fmla="*/ 62 h 372"/>
                <a:gd name="T16" fmla="*/ 65 w 178"/>
                <a:gd name="T17" fmla="*/ 67 h 372"/>
                <a:gd name="T18" fmla="*/ 35 w 178"/>
                <a:gd name="T19" fmla="*/ 19 h 372"/>
                <a:gd name="T20" fmla="*/ 22 w 178"/>
                <a:gd name="T21" fmla="*/ 2 h 372"/>
                <a:gd name="T22" fmla="*/ 4 w 178"/>
                <a:gd name="T23" fmla="*/ 15 h 372"/>
                <a:gd name="T24" fmla="*/ 47 w 178"/>
                <a:gd name="T25" fmla="*/ 93 h 372"/>
                <a:gd name="T26" fmla="*/ 46 w 178"/>
                <a:gd name="T27" fmla="*/ 97 h 372"/>
                <a:gd name="T28" fmla="*/ 46 w 178"/>
                <a:gd name="T29" fmla="*/ 187 h 372"/>
                <a:gd name="T30" fmla="*/ 49 w 178"/>
                <a:gd name="T31" fmla="*/ 199 h 372"/>
                <a:gd name="T32" fmla="*/ 48 w 178"/>
                <a:gd name="T33" fmla="*/ 202 h 372"/>
                <a:gd name="T34" fmla="*/ 48 w 178"/>
                <a:gd name="T35" fmla="*/ 353 h 372"/>
                <a:gd name="T36" fmla="*/ 67 w 178"/>
                <a:gd name="T37" fmla="*/ 372 h 372"/>
                <a:gd name="T38" fmla="*/ 86 w 178"/>
                <a:gd name="T39" fmla="*/ 353 h 372"/>
                <a:gd name="T40" fmla="*/ 86 w 178"/>
                <a:gd name="T41" fmla="*/ 223 h 372"/>
                <a:gd name="T42" fmla="*/ 88 w 178"/>
                <a:gd name="T43" fmla="*/ 223 h 372"/>
                <a:gd name="T44" fmla="*/ 88 w 178"/>
                <a:gd name="T45" fmla="*/ 223 h 372"/>
                <a:gd name="T46" fmla="*/ 88 w 178"/>
                <a:gd name="T47" fmla="*/ 353 h 372"/>
                <a:gd name="T48" fmla="*/ 107 w 178"/>
                <a:gd name="T49" fmla="*/ 372 h 372"/>
                <a:gd name="T50" fmla="*/ 126 w 178"/>
                <a:gd name="T51" fmla="*/ 353 h 372"/>
                <a:gd name="T52" fmla="*/ 126 w 178"/>
                <a:gd name="T53" fmla="*/ 203 h 372"/>
                <a:gd name="T54" fmla="*/ 130 w 178"/>
                <a:gd name="T55" fmla="*/ 187 h 372"/>
                <a:gd name="T56" fmla="*/ 130 w 178"/>
                <a:gd name="T57" fmla="*/ 97 h 372"/>
                <a:gd name="T58" fmla="*/ 129 w 178"/>
                <a:gd name="T59" fmla="*/ 94 h 372"/>
                <a:gd name="T60" fmla="*/ 131 w 178"/>
                <a:gd name="T61" fmla="*/ 93 h 372"/>
                <a:gd name="T62" fmla="*/ 174 w 178"/>
                <a:gd name="T63" fmla="*/ 15 h 372"/>
                <a:gd name="T64" fmla="*/ 88 w 178"/>
                <a:gd name="T65" fmla="*/ 153 h 372"/>
                <a:gd name="T66" fmla="*/ 88 w 178"/>
                <a:gd name="T67" fmla="*/ 153 h 372"/>
                <a:gd name="T68" fmla="*/ 78 w 178"/>
                <a:gd name="T69" fmla="*/ 139 h 372"/>
                <a:gd name="T70" fmla="*/ 86 w 178"/>
                <a:gd name="T71" fmla="*/ 88 h 372"/>
                <a:gd name="T72" fmla="*/ 87 w 178"/>
                <a:gd name="T73" fmla="*/ 82 h 372"/>
                <a:gd name="T74" fmla="*/ 88 w 178"/>
                <a:gd name="T75" fmla="*/ 74 h 372"/>
                <a:gd name="T76" fmla="*/ 88 w 178"/>
                <a:gd name="T77" fmla="*/ 74 h 372"/>
                <a:gd name="T78" fmla="*/ 98 w 178"/>
                <a:gd name="T79" fmla="*/ 139 h 372"/>
                <a:gd name="T80" fmla="*/ 88 w 178"/>
                <a:gd name="T81" fmla="*/ 153 h 372"/>
                <a:gd name="T82" fmla="*/ 88 w 178"/>
                <a:gd name="T83" fmla="*/ 153 h 372"/>
                <a:gd name="T84" fmla="*/ 88 w 178"/>
                <a:gd name="T85" fmla="*/ 153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8" h="372">
                  <a:moveTo>
                    <a:pt x="174" y="15"/>
                  </a:moveTo>
                  <a:cubicBezTo>
                    <a:pt x="173" y="6"/>
                    <a:pt x="165" y="0"/>
                    <a:pt x="156" y="2"/>
                  </a:cubicBezTo>
                  <a:cubicBezTo>
                    <a:pt x="147" y="3"/>
                    <a:pt x="141" y="11"/>
                    <a:pt x="143" y="19"/>
                  </a:cubicBezTo>
                  <a:cubicBezTo>
                    <a:pt x="145" y="34"/>
                    <a:pt x="122" y="63"/>
                    <a:pt x="112" y="68"/>
                  </a:cubicBezTo>
                  <a:cubicBezTo>
                    <a:pt x="107" y="65"/>
                    <a:pt x="103" y="63"/>
                    <a:pt x="98" y="62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4" y="63"/>
                    <a:pt x="69" y="65"/>
                    <a:pt x="65" y="67"/>
                  </a:cubicBezTo>
                  <a:cubicBezTo>
                    <a:pt x="55" y="61"/>
                    <a:pt x="33" y="34"/>
                    <a:pt x="35" y="19"/>
                  </a:cubicBezTo>
                  <a:cubicBezTo>
                    <a:pt x="36" y="11"/>
                    <a:pt x="30" y="3"/>
                    <a:pt x="22" y="2"/>
                  </a:cubicBezTo>
                  <a:cubicBezTo>
                    <a:pt x="13" y="0"/>
                    <a:pt x="5" y="6"/>
                    <a:pt x="4" y="15"/>
                  </a:cubicBezTo>
                  <a:cubicBezTo>
                    <a:pt x="0" y="43"/>
                    <a:pt x="26" y="79"/>
                    <a:pt x="47" y="93"/>
                  </a:cubicBezTo>
                  <a:cubicBezTo>
                    <a:pt x="46" y="94"/>
                    <a:pt x="46" y="96"/>
                    <a:pt x="46" y="97"/>
                  </a:cubicBezTo>
                  <a:cubicBezTo>
                    <a:pt x="46" y="187"/>
                    <a:pt x="46" y="187"/>
                    <a:pt x="46" y="187"/>
                  </a:cubicBezTo>
                  <a:cubicBezTo>
                    <a:pt x="46" y="192"/>
                    <a:pt x="47" y="196"/>
                    <a:pt x="49" y="199"/>
                  </a:cubicBezTo>
                  <a:cubicBezTo>
                    <a:pt x="48" y="200"/>
                    <a:pt x="48" y="201"/>
                    <a:pt x="48" y="202"/>
                  </a:cubicBezTo>
                  <a:cubicBezTo>
                    <a:pt x="48" y="353"/>
                    <a:pt x="48" y="353"/>
                    <a:pt x="48" y="353"/>
                  </a:cubicBezTo>
                  <a:cubicBezTo>
                    <a:pt x="48" y="364"/>
                    <a:pt x="57" y="372"/>
                    <a:pt x="67" y="372"/>
                  </a:cubicBezTo>
                  <a:cubicBezTo>
                    <a:pt x="77" y="372"/>
                    <a:pt x="86" y="364"/>
                    <a:pt x="86" y="353"/>
                  </a:cubicBezTo>
                  <a:cubicBezTo>
                    <a:pt x="86" y="223"/>
                    <a:pt x="86" y="223"/>
                    <a:pt x="86" y="223"/>
                  </a:cubicBezTo>
                  <a:cubicBezTo>
                    <a:pt x="86" y="223"/>
                    <a:pt x="87" y="223"/>
                    <a:pt x="88" y="223"/>
                  </a:cubicBezTo>
                  <a:cubicBezTo>
                    <a:pt x="88" y="223"/>
                    <a:pt x="88" y="223"/>
                    <a:pt x="88" y="223"/>
                  </a:cubicBezTo>
                  <a:cubicBezTo>
                    <a:pt x="88" y="353"/>
                    <a:pt x="88" y="353"/>
                    <a:pt x="88" y="353"/>
                  </a:cubicBezTo>
                  <a:cubicBezTo>
                    <a:pt x="88" y="364"/>
                    <a:pt x="97" y="372"/>
                    <a:pt x="107" y="372"/>
                  </a:cubicBezTo>
                  <a:cubicBezTo>
                    <a:pt x="117" y="372"/>
                    <a:pt x="126" y="364"/>
                    <a:pt x="126" y="353"/>
                  </a:cubicBezTo>
                  <a:cubicBezTo>
                    <a:pt x="126" y="203"/>
                    <a:pt x="126" y="203"/>
                    <a:pt x="126" y="203"/>
                  </a:cubicBezTo>
                  <a:cubicBezTo>
                    <a:pt x="128" y="198"/>
                    <a:pt x="130" y="193"/>
                    <a:pt x="130" y="187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30" y="96"/>
                    <a:pt x="130" y="95"/>
                    <a:pt x="129" y="94"/>
                  </a:cubicBezTo>
                  <a:cubicBezTo>
                    <a:pt x="130" y="93"/>
                    <a:pt x="130" y="93"/>
                    <a:pt x="131" y="93"/>
                  </a:cubicBezTo>
                  <a:cubicBezTo>
                    <a:pt x="152" y="79"/>
                    <a:pt x="178" y="43"/>
                    <a:pt x="174" y="15"/>
                  </a:cubicBezTo>
                  <a:close/>
                  <a:moveTo>
                    <a:pt x="88" y="153"/>
                  </a:moveTo>
                  <a:cubicBezTo>
                    <a:pt x="88" y="153"/>
                    <a:pt x="88" y="153"/>
                    <a:pt x="88" y="153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6" y="86"/>
                    <a:pt x="87" y="84"/>
                    <a:pt x="87" y="82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98" y="139"/>
                    <a:pt x="98" y="139"/>
                    <a:pt x="98" y="139"/>
                  </a:cubicBezTo>
                  <a:lnTo>
                    <a:pt x="88" y="153"/>
                  </a:lnTo>
                  <a:close/>
                  <a:moveTo>
                    <a:pt x="88" y="153"/>
                  </a:moveTo>
                  <a:cubicBezTo>
                    <a:pt x="88" y="153"/>
                    <a:pt x="88" y="153"/>
                    <a:pt x="88" y="153"/>
                  </a:cubicBezTo>
                </a:path>
              </a:pathLst>
            </a:custGeom>
            <a:gradFill>
              <a:gsLst>
                <a:gs pos="100000">
                  <a:srgbClr val="44546A"/>
                </a:gs>
                <a:gs pos="0">
                  <a:srgbClr val="1F837B"/>
                </a:gs>
              </a:gsLst>
              <a:lin ang="54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id="{8E6FEBA7-C45F-0173-FDD6-E6ED638E71F5}"/>
              </a:ext>
            </a:extLst>
          </p:cNvPr>
          <p:cNvSpPr/>
          <p:nvPr/>
        </p:nvSpPr>
        <p:spPr>
          <a:xfrm>
            <a:off x="6961415" y="3429000"/>
            <a:ext cx="1890486" cy="1009578"/>
          </a:xfrm>
          <a:prstGeom prst="rect">
            <a:avLst/>
          </a:prstGeom>
          <a:solidFill>
            <a:srgbClr val="44546A"/>
          </a:solidFill>
          <a:ln w="12700">
            <a:solidFill>
              <a:schemeClr val="bg1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3200">
                <a:solidFill>
                  <a:schemeClr val="bg1"/>
                </a:solidFill>
                <a:cs typeface="+mn-ea"/>
              </a:rPr>
              <a:t>2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B70DDE6-A95D-5364-813E-64A46B50253E}"/>
              </a:ext>
            </a:extLst>
          </p:cNvPr>
          <p:cNvGrpSpPr/>
          <p:nvPr/>
        </p:nvGrpSpPr>
        <p:grpSpPr>
          <a:xfrm>
            <a:off x="7610615" y="2048896"/>
            <a:ext cx="624691" cy="1377036"/>
            <a:chOff x="5346700" y="1895476"/>
            <a:chExt cx="1825625" cy="4024312"/>
          </a:xfrm>
          <a:solidFill>
            <a:schemeClr val="accent4"/>
          </a:solidFill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6C5E611B-C650-2F17-5EA6-69D6066613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9300" y="1895476"/>
              <a:ext cx="839788" cy="836613"/>
            </a:xfrm>
            <a:custGeom>
              <a:avLst/>
              <a:gdLst>
                <a:gd name="T0" fmla="*/ 82 w 82"/>
                <a:gd name="T1" fmla="*/ 41 h 82"/>
                <a:gd name="T2" fmla="*/ 41 w 82"/>
                <a:gd name="T3" fmla="*/ 82 h 82"/>
                <a:gd name="T4" fmla="*/ 0 w 82"/>
                <a:gd name="T5" fmla="*/ 41 h 82"/>
                <a:gd name="T6" fmla="*/ 41 w 82"/>
                <a:gd name="T7" fmla="*/ 0 h 82"/>
                <a:gd name="T8" fmla="*/ 82 w 82"/>
                <a:gd name="T9" fmla="*/ 41 h 82"/>
                <a:gd name="T10" fmla="*/ 82 w 82"/>
                <a:gd name="T11" fmla="*/ 41 h 82"/>
                <a:gd name="T12" fmla="*/ 82 w 82"/>
                <a:gd name="T13" fmla="*/ 4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2">
                  <a:moveTo>
                    <a:pt x="82" y="41"/>
                  </a:moveTo>
                  <a:cubicBezTo>
                    <a:pt x="82" y="63"/>
                    <a:pt x="63" y="82"/>
                    <a:pt x="41" y="82"/>
                  </a:cubicBezTo>
                  <a:cubicBezTo>
                    <a:pt x="18" y="82"/>
                    <a:pt x="0" y="63"/>
                    <a:pt x="0" y="41"/>
                  </a:cubicBezTo>
                  <a:cubicBezTo>
                    <a:pt x="0" y="18"/>
                    <a:pt x="18" y="0"/>
                    <a:pt x="41" y="0"/>
                  </a:cubicBezTo>
                  <a:cubicBezTo>
                    <a:pt x="63" y="0"/>
                    <a:pt x="82" y="18"/>
                    <a:pt x="82" y="41"/>
                  </a:cubicBezTo>
                  <a:close/>
                  <a:moveTo>
                    <a:pt x="82" y="41"/>
                  </a:moveTo>
                  <a:cubicBezTo>
                    <a:pt x="82" y="41"/>
                    <a:pt x="82" y="41"/>
                    <a:pt x="82" y="41"/>
                  </a:cubicBezTo>
                </a:path>
              </a:pathLst>
            </a:custGeom>
            <a:gradFill>
              <a:gsLst>
                <a:gs pos="100000">
                  <a:srgbClr val="44546A"/>
                </a:gs>
                <a:gs pos="0">
                  <a:srgbClr val="1F837B"/>
                </a:gs>
              </a:gsLst>
              <a:lin ang="54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FBBF2602-EF25-2642-6431-99693DAB14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6700" y="2119313"/>
              <a:ext cx="1825625" cy="3800475"/>
            </a:xfrm>
            <a:custGeom>
              <a:avLst/>
              <a:gdLst>
                <a:gd name="T0" fmla="*/ 174 w 178"/>
                <a:gd name="T1" fmla="*/ 15 h 372"/>
                <a:gd name="T2" fmla="*/ 156 w 178"/>
                <a:gd name="T3" fmla="*/ 2 h 372"/>
                <a:gd name="T4" fmla="*/ 143 w 178"/>
                <a:gd name="T5" fmla="*/ 19 h 372"/>
                <a:gd name="T6" fmla="*/ 112 w 178"/>
                <a:gd name="T7" fmla="*/ 68 h 372"/>
                <a:gd name="T8" fmla="*/ 98 w 178"/>
                <a:gd name="T9" fmla="*/ 62 h 372"/>
                <a:gd name="T10" fmla="*/ 88 w 178"/>
                <a:gd name="T11" fmla="*/ 72 h 372"/>
                <a:gd name="T12" fmla="*/ 78 w 178"/>
                <a:gd name="T13" fmla="*/ 62 h 372"/>
                <a:gd name="T14" fmla="*/ 78 w 178"/>
                <a:gd name="T15" fmla="*/ 62 h 372"/>
                <a:gd name="T16" fmla="*/ 65 w 178"/>
                <a:gd name="T17" fmla="*/ 67 h 372"/>
                <a:gd name="T18" fmla="*/ 35 w 178"/>
                <a:gd name="T19" fmla="*/ 19 h 372"/>
                <a:gd name="T20" fmla="*/ 22 w 178"/>
                <a:gd name="T21" fmla="*/ 2 h 372"/>
                <a:gd name="T22" fmla="*/ 4 w 178"/>
                <a:gd name="T23" fmla="*/ 15 h 372"/>
                <a:gd name="T24" fmla="*/ 47 w 178"/>
                <a:gd name="T25" fmla="*/ 93 h 372"/>
                <a:gd name="T26" fmla="*/ 46 w 178"/>
                <a:gd name="T27" fmla="*/ 97 h 372"/>
                <a:gd name="T28" fmla="*/ 46 w 178"/>
                <a:gd name="T29" fmla="*/ 187 h 372"/>
                <a:gd name="T30" fmla="*/ 49 w 178"/>
                <a:gd name="T31" fmla="*/ 199 h 372"/>
                <a:gd name="T32" fmla="*/ 48 w 178"/>
                <a:gd name="T33" fmla="*/ 202 h 372"/>
                <a:gd name="T34" fmla="*/ 48 w 178"/>
                <a:gd name="T35" fmla="*/ 353 h 372"/>
                <a:gd name="T36" fmla="*/ 67 w 178"/>
                <a:gd name="T37" fmla="*/ 372 h 372"/>
                <a:gd name="T38" fmla="*/ 86 w 178"/>
                <a:gd name="T39" fmla="*/ 353 h 372"/>
                <a:gd name="T40" fmla="*/ 86 w 178"/>
                <a:gd name="T41" fmla="*/ 223 h 372"/>
                <a:gd name="T42" fmla="*/ 88 w 178"/>
                <a:gd name="T43" fmla="*/ 223 h 372"/>
                <a:gd name="T44" fmla="*/ 88 w 178"/>
                <a:gd name="T45" fmla="*/ 223 h 372"/>
                <a:gd name="T46" fmla="*/ 88 w 178"/>
                <a:gd name="T47" fmla="*/ 353 h 372"/>
                <a:gd name="T48" fmla="*/ 107 w 178"/>
                <a:gd name="T49" fmla="*/ 372 h 372"/>
                <a:gd name="T50" fmla="*/ 126 w 178"/>
                <a:gd name="T51" fmla="*/ 353 h 372"/>
                <a:gd name="T52" fmla="*/ 126 w 178"/>
                <a:gd name="T53" fmla="*/ 203 h 372"/>
                <a:gd name="T54" fmla="*/ 130 w 178"/>
                <a:gd name="T55" fmla="*/ 187 h 372"/>
                <a:gd name="T56" fmla="*/ 130 w 178"/>
                <a:gd name="T57" fmla="*/ 97 h 372"/>
                <a:gd name="T58" fmla="*/ 129 w 178"/>
                <a:gd name="T59" fmla="*/ 94 h 372"/>
                <a:gd name="T60" fmla="*/ 131 w 178"/>
                <a:gd name="T61" fmla="*/ 93 h 372"/>
                <a:gd name="T62" fmla="*/ 174 w 178"/>
                <a:gd name="T63" fmla="*/ 15 h 372"/>
                <a:gd name="T64" fmla="*/ 88 w 178"/>
                <a:gd name="T65" fmla="*/ 153 h 372"/>
                <a:gd name="T66" fmla="*/ 88 w 178"/>
                <a:gd name="T67" fmla="*/ 153 h 372"/>
                <a:gd name="T68" fmla="*/ 78 w 178"/>
                <a:gd name="T69" fmla="*/ 139 h 372"/>
                <a:gd name="T70" fmla="*/ 86 w 178"/>
                <a:gd name="T71" fmla="*/ 88 h 372"/>
                <a:gd name="T72" fmla="*/ 87 w 178"/>
                <a:gd name="T73" fmla="*/ 82 h 372"/>
                <a:gd name="T74" fmla="*/ 88 w 178"/>
                <a:gd name="T75" fmla="*/ 74 h 372"/>
                <a:gd name="T76" fmla="*/ 88 w 178"/>
                <a:gd name="T77" fmla="*/ 74 h 372"/>
                <a:gd name="T78" fmla="*/ 98 w 178"/>
                <a:gd name="T79" fmla="*/ 139 h 372"/>
                <a:gd name="T80" fmla="*/ 88 w 178"/>
                <a:gd name="T81" fmla="*/ 153 h 372"/>
                <a:gd name="T82" fmla="*/ 88 w 178"/>
                <a:gd name="T83" fmla="*/ 153 h 372"/>
                <a:gd name="T84" fmla="*/ 88 w 178"/>
                <a:gd name="T85" fmla="*/ 153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8" h="372">
                  <a:moveTo>
                    <a:pt x="174" y="15"/>
                  </a:moveTo>
                  <a:cubicBezTo>
                    <a:pt x="173" y="6"/>
                    <a:pt x="165" y="0"/>
                    <a:pt x="156" y="2"/>
                  </a:cubicBezTo>
                  <a:cubicBezTo>
                    <a:pt x="147" y="3"/>
                    <a:pt x="141" y="11"/>
                    <a:pt x="143" y="19"/>
                  </a:cubicBezTo>
                  <a:cubicBezTo>
                    <a:pt x="145" y="34"/>
                    <a:pt x="122" y="63"/>
                    <a:pt x="112" y="68"/>
                  </a:cubicBezTo>
                  <a:cubicBezTo>
                    <a:pt x="107" y="65"/>
                    <a:pt x="103" y="63"/>
                    <a:pt x="98" y="62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4" y="63"/>
                    <a:pt x="69" y="65"/>
                    <a:pt x="65" y="67"/>
                  </a:cubicBezTo>
                  <a:cubicBezTo>
                    <a:pt x="55" y="61"/>
                    <a:pt x="33" y="34"/>
                    <a:pt x="35" y="19"/>
                  </a:cubicBezTo>
                  <a:cubicBezTo>
                    <a:pt x="36" y="11"/>
                    <a:pt x="30" y="3"/>
                    <a:pt x="22" y="2"/>
                  </a:cubicBezTo>
                  <a:cubicBezTo>
                    <a:pt x="13" y="0"/>
                    <a:pt x="5" y="6"/>
                    <a:pt x="4" y="15"/>
                  </a:cubicBezTo>
                  <a:cubicBezTo>
                    <a:pt x="0" y="43"/>
                    <a:pt x="26" y="79"/>
                    <a:pt x="47" y="93"/>
                  </a:cubicBezTo>
                  <a:cubicBezTo>
                    <a:pt x="46" y="94"/>
                    <a:pt x="46" y="96"/>
                    <a:pt x="46" y="97"/>
                  </a:cubicBezTo>
                  <a:cubicBezTo>
                    <a:pt x="46" y="187"/>
                    <a:pt x="46" y="187"/>
                    <a:pt x="46" y="187"/>
                  </a:cubicBezTo>
                  <a:cubicBezTo>
                    <a:pt x="46" y="192"/>
                    <a:pt x="47" y="196"/>
                    <a:pt x="49" y="199"/>
                  </a:cubicBezTo>
                  <a:cubicBezTo>
                    <a:pt x="48" y="200"/>
                    <a:pt x="48" y="201"/>
                    <a:pt x="48" y="202"/>
                  </a:cubicBezTo>
                  <a:cubicBezTo>
                    <a:pt x="48" y="353"/>
                    <a:pt x="48" y="353"/>
                    <a:pt x="48" y="353"/>
                  </a:cubicBezTo>
                  <a:cubicBezTo>
                    <a:pt x="48" y="364"/>
                    <a:pt x="57" y="372"/>
                    <a:pt x="67" y="372"/>
                  </a:cubicBezTo>
                  <a:cubicBezTo>
                    <a:pt x="77" y="372"/>
                    <a:pt x="86" y="364"/>
                    <a:pt x="86" y="353"/>
                  </a:cubicBezTo>
                  <a:cubicBezTo>
                    <a:pt x="86" y="223"/>
                    <a:pt x="86" y="223"/>
                    <a:pt x="86" y="223"/>
                  </a:cubicBezTo>
                  <a:cubicBezTo>
                    <a:pt x="86" y="223"/>
                    <a:pt x="87" y="223"/>
                    <a:pt x="88" y="223"/>
                  </a:cubicBezTo>
                  <a:cubicBezTo>
                    <a:pt x="88" y="223"/>
                    <a:pt x="88" y="223"/>
                    <a:pt x="88" y="223"/>
                  </a:cubicBezTo>
                  <a:cubicBezTo>
                    <a:pt x="88" y="353"/>
                    <a:pt x="88" y="353"/>
                    <a:pt x="88" y="353"/>
                  </a:cubicBezTo>
                  <a:cubicBezTo>
                    <a:pt x="88" y="364"/>
                    <a:pt x="97" y="372"/>
                    <a:pt x="107" y="372"/>
                  </a:cubicBezTo>
                  <a:cubicBezTo>
                    <a:pt x="117" y="372"/>
                    <a:pt x="126" y="364"/>
                    <a:pt x="126" y="353"/>
                  </a:cubicBezTo>
                  <a:cubicBezTo>
                    <a:pt x="126" y="203"/>
                    <a:pt x="126" y="203"/>
                    <a:pt x="126" y="203"/>
                  </a:cubicBezTo>
                  <a:cubicBezTo>
                    <a:pt x="128" y="198"/>
                    <a:pt x="130" y="193"/>
                    <a:pt x="130" y="187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30" y="96"/>
                    <a:pt x="130" y="95"/>
                    <a:pt x="129" y="94"/>
                  </a:cubicBezTo>
                  <a:cubicBezTo>
                    <a:pt x="130" y="93"/>
                    <a:pt x="130" y="93"/>
                    <a:pt x="131" y="93"/>
                  </a:cubicBezTo>
                  <a:cubicBezTo>
                    <a:pt x="152" y="79"/>
                    <a:pt x="178" y="43"/>
                    <a:pt x="174" y="15"/>
                  </a:cubicBezTo>
                  <a:close/>
                  <a:moveTo>
                    <a:pt x="88" y="153"/>
                  </a:moveTo>
                  <a:cubicBezTo>
                    <a:pt x="88" y="153"/>
                    <a:pt x="88" y="153"/>
                    <a:pt x="88" y="153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6" y="86"/>
                    <a:pt x="87" y="84"/>
                    <a:pt x="87" y="82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98" y="139"/>
                    <a:pt x="98" y="139"/>
                    <a:pt x="98" y="139"/>
                  </a:cubicBezTo>
                  <a:lnTo>
                    <a:pt x="88" y="153"/>
                  </a:lnTo>
                  <a:close/>
                  <a:moveTo>
                    <a:pt x="88" y="153"/>
                  </a:moveTo>
                  <a:cubicBezTo>
                    <a:pt x="88" y="153"/>
                    <a:pt x="88" y="153"/>
                    <a:pt x="88" y="153"/>
                  </a:cubicBezTo>
                </a:path>
              </a:pathLst>
            </a:custGeom>
            <a:gradFill>
              <a:gsLst>
                <a:gs pos="100000">
                  <a:srgbClr val="44546A"/>
                </a:gs>
                <a:gs pos="0">
                  <a:srgbClr val="1F837B"/>
                </a:gs>
              </a:gsLst>
              <a:lin ang="54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BC35723-F0F5-A216-FAC6-7EA2F00E8849}"/>
              </a:ext>
            </a:extLst>
          </p:cNvPr>
          <p:cNvGrpSpPr/>
          <p:nvPr/>
        </p:nvGrpSpPr>
        <p:grpSpPr>
          <a:xfrm>
            <a:off x="8314350" y="2395700"/>
            <a:ext cx="2966425" cy="816522"/>
            <a:chOff x="283598" y="1906534"/>
            <a:chExt cx="2966425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24EB110-0E3C-F290-3EB3-6B8264A6FD8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8DC4A9A-D7EA-002E-8AAF-CA0D46B4572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4E2B9D2-D702-35A5-FDA2-25343F114036}"/>
              </a:ext>
            </a:extLst>
          </p:cNvPr>
          <p:cNvGrpSpPr/>
          <p:nvPr/>
        </p:nvGrpSpPr>
        <p:grpSpPr>
          <a:xfrm>
            <a:off x="784501" y="2612478"/>
            <a:ext cx="2966425" cy="816522"/>
            <a:chOff x="283598" y="1906534"/>
            <a:chExt cx="2966425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B1B8892-1100-A3BA-5A1C-EF76430449C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69C3F03-9B62-B325-8ED4-E931F44F2679}"/>
                </a:ext>
              </a:extLst>
            </p:cNvPr>
            <p:cNvSpPr txBox="1"/>
            <p:nvPr/>
          </p:nvSpPr>
          <p:spPr>
            <a:xfrm>
              <a:off x="1007097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4447B08-68AF-9466-1B6B-5EA12F7DA765}"/>
              </a:ext>
            </a:extLst>
          </p:cNvPr>
          <p:cNvGrpSpPr/>
          <p:nvPr/>
        </p:nvGrpSpPr>
        <p:grpSpPr>
          <a:xfrm>
            <a:off x="1537664" y="4710644"/>
            <a:ext cx="9012254" cy="816522"/>
            <a:chOff x="-2739316" y="1906534"/>
            <a:chExt cx="9012254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21156D9-DAAC-A29C-A83A-AC06A5DA2458}"/>
                </a:ext>
              </a:extLst>
            </p:cNvPr>
            <p:cNvSpPr txBox="1"/>
            <p:nvPr/>
          </p:nvSpPr>
          <p:spPr>
            <a:xfrm>
              <a:off x="-2739316" y="2190603"/>
              <a:ext cx="901225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2BBA07F-2576-6683-8235-FF3DBA2EAE3F}"/>
                </a:ext>
              </a:extLst>
            </p:cNvPr>
            <p:cNvSpPr txBox="1"/>
            <p:nvPr/>
          </p:nvSpPr>
          <p:spPr>
            <a:xfrm>
              <a:off x="199985" y="1906534"/>
              <a:ext cx="31336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455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0AE7EF06-006E-1494-01CA-8D7CE21BAB92}"/>
              </a:ext>
            </a:extLst>
          </p:cNvPr>
          <p:cNvSpPr/>
          <p:nvPr/>
        </p:nvSpPr>
        <p:spPr>
          <a:xfrm>
            <a:off x="3660755" y="363502"/>
            <a:ext cx="4870489" cy="562410"/>
          </a:xfrm>
          <a:custGeom>
            <a:avLst/>
            <a:gdLst>
              <a:gd name="connsiteX0" fmla="*/ 97858 w 4870489"/>
              <a:gd name="connsiteY0" fmla="*/ 0 h 562410"/>
              <a:gd name="connsiteX1" fmla="*/ 561285 w 4870489"/>
              <a:gd name="connsiteY1" fmla="*/ 0 h 562410"/>
              <a:gd name="connsiteX2" fmla="*/ 1339413 w 4870489"/>
              <a:gd name="connsiteY2" fmla="*/ 0 h 562410"/>
              <a:gd name="connsiteX3" fmla="*/ 1412908 w 4870489"/>
              <a:gd name="connsiteY3" fmla="*/ 0 h 562410"/>
              <a:gd name="connsiteX4" fmla="*/ 1752599 w 4870489"/>
              <a:gd name="connsiteY4" fmla="*/ 0 h 562410"/>
              <a:gd name="connsiteX5" fmla="*/ 1802840 w 4870489"/>
              <a:gd name="connsiteY5" fmla="*/ 0 h 562410"/>
              <a:gd name="connsiteX6" fmla="*/ 1876336 w 4870489"/>
              <a:gd name="connsiteY6" fmla="*/ 0 h 562410"/>
              <a:gd name="connsiteX7" fmla="*/ 2216026 w 4870489"/>
              <a:gd name="connsiteY7" fmla="*/ 0 h 562410"/>
              <a:gd name="connsiteX8" fmla="*/ 2654464 w 4870489"/>
              <a:gd name="connsiteY8" fmla="*/ 0 h 562410"/>
              <a:gd name="connsiteX9" fmla="*/ 2994154 w 4870489"/>
              <a:gd name="connsiteY9" fmla="*/ 0 h 562410"/>
              <a:gd name="connsiteX10" fmla="*/ 3067649 w 4870489"/>
              <a:gd name="connsiteY10" fmla="*/ 0 h 562410"/>
              <a:gd name="connsiteX11" fmla="*/ 3117890 w 4870489"/>
              <a:gd name="connsiteY11" fmla="*/ 0 h 562410"/>
              <a:gd name="connsiteX12" fmla="*/ 3457581 w 4870489"/>
              <a:gd name="connsiteY12" fmla="*/ 0 h 562410"/>
              <a:gd name="connsiteX13" fmla="*/ 3531077 w 4870489"/>
              <a:gd name="connsiteY13" fmla="*/ 0 h 562410"/>
              <a:gd name="connsiteX14" fmla="*/ 4309205 w 4870489"/>
              <a:gd name="connsiteY14" fmla="*/ 0 h 562410"/>
              <a:gd name="connsiteX15" fmla="*/ 4772631 w 4870489"/>
              <a:gd name="connsiteY15" fmla="*/ 0 h 562410"/>
              <a:gd name="connsiteX16" fmla="*/ 4870489 w 4870489"/>
              <a:gd name="connsiteY16" fmla="*/ 97858 h 562410"/>
              <a:gd name="connsiteX17" fmla="*/ 4870489 w 4870489"/>
              <a:gd name="connsiteY17" fmla="*/ 471121 h 562410"/>
              <a:gd name="connsiteX18" fmla="*/ 4774619 w 4870489"/>
              <a:gd name="connsiteY18" fmla="*/ 549256 h 562410"/>
              <a:gd name="connsiteX19" fmla="*/ 4773294 w 4870489"/>
              <a:gd name="connsiteY19" fmla="*/ 562410 h 562410"/>
              <a:gd name="connsiteX20" fmla="*/ 4309866 w 4870489"/>
              <a:gd name="connsiteY20" fmla="*/ 562410 h 562410"/>
              <a:gd name="connsiteX21" fmla="*/ 3530415 w 4870489"/>
              <a:gd name="connsiteY21" fmla="*/ 562410 h 562410"/>
              <a:gd name="connsiteX22" fmla="*/ 3458244 w 4870489"/>
              <a:gd name="connsiteY22" fmla="*/ 562410 h 562410"/>
              <a:gd name="connsiteX23" fmla="*/ 3118553 w 4870489"/>
              <a:gd name="connsiteY23" fmla="*/ 562410 h 562410"/>
              <a:gd name="connsiteX24" fmla="*/ 3066988 w 4870489"/>
              <a:gd name="connsiteY24" fmla="*/ 562410 h 562410"/>
              <a:gd name="connsiteX25" fmla="*/ 2994816 w 4870489"/>
              <a:gd name="connsiteY25" fmla="*/ 562410 h 562410"/>
              <a:gd name="connsiteX26" fmla="*/ 2655125 w 4870489"/>
              <a:gd name="connsiteY26" fmla="*/ 562410 h 562410"/>
              <a:gd name="connsiteX27" fmla="*/ 2215364 w 4870489"/>
              <a:gd name="connsiteY27" fmla="*/ 562410 h 562410"/>
              <a:gd name="connsiteX28" fmla="*/ 1875674 w 4870489"/>
              <a:gd name="connsiteY28" fmla="*/ 562410 h 562410"/>
              <a:gd name="connsiteX29" fmla="*/ 1803503 w 4870489"/>
              <a:gd name="connsiteY29" fmla="*/ 562410 h 562410"/>
              <a:gd name="connsiteX30" fmla="*/ 1751937 w 4870489"/>
              <a:gd name="connsiteY30" fmla="*/ 562410 h 562410"/>
              <a:gd name="connsiteX31" fmla="*/ 1412247 w 4870489"/>
              <a:gd name="connsiteY31" fmla="*/ 562410 h 562410"/>
              <a:gd name="connsiteX32" fmla="*/ 1340075 w 4870489"/>
              <a:gd name="connsiteY32" fmla="*/ 562410 h 562410"/>
              <a:gd name="connsiteX33" fmla="*/ 560623 w 4870489"/>
              <a:gd name="connsiteY33" fmla="*/ 562410 h 562410"/>
              <a:gd name="connsiteX34" fmla="*/ 97195 w 4870489"/>
              <a:gd name="connsiteY34" fmla="*/ 562410 h 562410"/>
              <a:gd name="connsiteX35" fmla="*/ 95870 w 4870489"/>
              <a:gd name="connsiteY35" fmla="*/ 549256 h 562410"/>
              <a:gd name="connsiteX36" fmla="*/ 0 w 4870489"/>
              <a:gd name="connsiteY36" fmla="*/ 471121 h 562410"/>
              <a:gd name="connsiteX37" fmla="*/ 0 w 4870489"/>
              <a:gd name="connsiteY37" fmla="*/ 97858 h 562410"/>
              <a:gd name="connsiteX38" fmla="*/ 97858 w 4870489"/>
              <a:gd name="connsiteY38" fmla="*/ 0 h 562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870489" h="562410">
                <a:moveTo>
                  <a:pt x="97858" y="0"/>
                </a:moveTo>
                <a:lnTo>
                  <a:pt x="561285" y="0"/>
                </a:lnTo>
                <a:lnTo>
                  <a:pt x="1339413" y="0"/>
                </a:lnTo>
                <a:lnTo>
                  <a:pt x="1412908" y="0"/>
                </a:lnTo>
                <a:lnTo>
                  <a:pt x="1752599" y="0"/>
                </a:lnTo>
                <a:lnTo>
                  <a:pt x="1802840" y="0"/>
                </a:lnTo>
                <a:lnTo>
                  <a:pt x="1876336" y="0"/>
                </a:lnTo>
                <a:lnTo>
                  <a:pt x="2216026" y="0"/>
                </a:lnTo>
                <a:lnTo>
                  <a:pt x="2654464" y="0"/>
                </a:lnTo>
                <a:lnTo>
                  <a:pt x="2994154" y="0"/>
                </a:lnTo>
                <a:lnTo>
                  <a:pt x="3067649" y="0"/>
                </a:lnTo>
                <a:lnTo>
                  <a:pt x="3117890" y="0"/>
                </a:lnTo>
                <a:lnTo>
                  <a:pt x="3457581" y="0"/>
                </a:lnTo>
                <a:lnTo>
                  <a:pt x="3531077" y="0"/>
                </a:lnTo>
                <a:lnTo>
                  <a:pt x="4309205" y="0"/>
                </a:lnTo>
                <a:lnTo>
                  <a:pt x="4772631" y="0"/>
                </a:lnTo>
                <a:cubicBezTo>
                  <a:pt x="4772631" y="54045"/>
                  <a:pt x="4816444" y="97858"/>
                  <a:pt x="4870489" y="97858"/>
                </a:cubicBezTo>
                <a:lnTo>
                  <a:pt x="4870489" y="471121"/>
                </a:lnTo>
                <a:cubicBezTo>
                  <a:pt x="4823200" y="471121"/>
                  <a:pt x="4783744" y="504664"/>
                  <a:pt x="4774619" y="549256"/>
                </a:cubicBezTo>
                <a:lnTo>
                  <a:pt x="4773294" y="562410"/>
                </a:lnTo>
                <a:lnTo>
                  <a:pt x="4309866" y="562410"/>
                </a:lnTo>
                <a:lnTo>
                  <a:pt x="3530415" y="562410"/>
                </a:lnTo>
                <a:lnTo>
                  <a:pt x="3458244" y="562410"/>
                </a:lnTo>
                <a:lnTo>
                  <a:pt x="3118553" y="562410"/>
                </a:lnTo>
                <a:lnTo>
                  <a:pt x="3066988" y="562410"/>
                </a:lnTo>
                <a:lnTo>
                  <a:pt x="2994816" y="562410"/>
                </a:lnTo>
                <a:lnTo>
                  <a:pt x="2655125" y="562410"/>
                </a:lnTo>
                <a:lnTo>
                  <a:pt x="2215364" y="562410"/>
                </a:lnTo>
                <a:lnTo>
                  <a:pt x="1875674" y="562410"/>
                </a:lnTo>
                <a:lnTo>
                  <a:pt x="1803503" y="562410"/>
                </a:lnTo>
                <a:lnTo>
                  <a:pt x="1751937" y="562410"/>
                </a:lnTo>
                <a:lnTo>
                  <a:pt x="1412247" y="562410"/>
                </a:lnTo>
                <a:lnTo>
                  <a:pt x="1340075" y="562410"/>
                </a:lnTo>
                <a:lnTo>
                  <a:pt x="560623" y="562410"/>
                </a:lnTo>
                <a:lnTo>
                  <a:pt x="97195" y="562410"/>
                </a:lnTo>
                <a:lnTo>
                  <a:pt x="95870" y="549256"/>
                </a:lnTo>
                <a:cubicBezTo>
                  <a:pt x="86745" y="504664"/>
                  <a:pt x="47290" y="471121"/>
                  <a:pt x="0" y="471121"/>
                </a:cubicBezTo>
                <a:lnTo>
                  <a:pt x="0" y="97858"/>
                </a:lnTo>
                <a:cubicBezTo>
                  <a:pt x="54045" y="97858"/>
                  <a:pt x="97858" y="54045"/>
                  <a:pt x="97858" y="0"/>
                </a:cubicBezTo>
                <a:close/>
              </a:path>
            </a:pathLst>
          </a:custGeom>
          <a:solidFill>
            <a:srgbClr val="1F837B"/>
          </a:solidFill>
          <a:ln w="254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BD004B9-3329-01F2-9C34-35E5A3A6F04D}"/>
              </a:ext>
            </a:extLst>
          </p:cNvPr>
          <p:cNvSpPr txBox="1"/>
          <p:nvPr/>
        </p:nvSpPr>
        <p:spPr>
          <a:xfrm>
            <a:off x="4300815" y="403788"/>
            <a:ext cx="35903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3" name="Oval 23">
            <a:extLst>
              <a:ext uri="{FF2B5EF4-FFF2-40B4-BE49-F238E27FC236}">
                <a16:creationId xmlns:a16="http://schemas.microsoft.com/office/drawing/2014/main" id="{9343A68B-F6A3-46C5-1294-6E182E61F04A}"/>
              </a:ext>
            </a:extLst>
          </p:cNvPr>
          <p:cNvSpPr/>
          <p:nvPr/>
        </p:nvSpPr>
        <p:spPr>
          <a:xfrm>
            <a:off x="2416019" y="2516905"/>
            <a:ext cx="1885625" cy="1885625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任意多边形 5">
            <a:extLst>
              <a:ext uri="{FF2B5EF4-FFF2-40B4-BE49-F238E27FC236}">
                <a16:creationId xmlns:a16="http://schemas.microsoft.com/office/drawing/2014/main" id="{CABC878B-E132-9A1D-DB29-5D7AF705066C}"/>
              </a:ext>
            </a:extLst>
          </p:cNvPr>
          <p:cNvSpPr/>
          <p:nvPr/>
        </p:nvSpPr>
        <p:spPr bwMode="auto">
          <a:xfrm>
            <a:off x="1791162" y="1866431"/>
            <a:ext cx="8609676" cy="3125138"/>
          </a:xfrm>
          <a:custGeom>
            <a:avLst/>
            <a:gdLst>
              <a:gd name="connsiteX0" fmla="*/ 1374139 w 7768945"/>
              <a:gd name="connsiteY0" fmla="*/ 0 h 2819970"/>
              <a:gd name="connsiteX1" fmla="*/ 1409986 w 7768945"/>
              <a:gd name="connsiteY1" fmla="*/ 0 h 2819970"/>
              <a:gd name="connsiteX2" fmla="*/ 1447671 w 7768945"/>
              <a:gd name="connsiteY2" fmla="*/ 0 h 2819970"/>
              <a:gd name="connsiteX3" fmla="*/ 1483519 w 7768945"/>
              <a:gd name="connsiteY3" fmla="*/ 1838 h 2819970"/>
              <a:gd name="connsiteX4" fmla="*/ 1518446 w 7768945"/>
              <a:gd name="connsiteY4" fmla="*/ 3677 h 2819970"/>
              <a:gd name="connsiteX5" fmla="*/ 1555212 w 7768945"/>
              <a:gd name="connsiteY5" fmla="*/ 6434 h 2819970"/>
              <a:gd name="connsiteX6" fmla="*/ 1590140 w 7768945"/>
              <a:gd name="connsiteY6" fmla="*/ 11030 h 2819970"/>
              <a:gd name="connsiteX7" fmla="*/ 1625987 w 7768945"/>
              <a:gd name="connsiteY7" fmla="*/ 16545 h 2819970"/>
              <a:gd name="connsiteX8" fmla="*/ 1659996 w 7768945"/>
              <a:gd name="connsiteY8" fmla="*/ 21141 h 2819970"/>
              <a:gd name="connsiteX9" fmla="*/ 1694005 w 7768945"/>
              <a:gd name="connsiteY9" fmla="*/ 28494 h 2819970"/>
              <a:gd name="connsiteX10" fmla="*/ 1728933 w 7768945"/>
              <a:gd name="connsiteY10" fmla="*/ 35847 h 2819970"/>
              <a:gd name="connsiteX11" fmla="*/ 1762942 w 7768945"/>
              <a:gd name="connsiteY11" fmla="*/ 44120 h 2819970"/>
              <a:gd name="connsiteX12" fmla="*/ 1796032 w 7768945"/>
              <a:gd name="connsiteY12" fmla="*/ 54230 h 2819970"/>
              <a:gd name="connsiteX13" fmla="*/ 1829121 w 7768945"/>
              <a:gd name="connsiteY13" fmla="*/ 63422 h 2819970"/>
              <a:gd name="connsiteX14" fmla="*/ 1863130 w 7768945"/>
              <a:gd name="connsiteY14" fmla="*/ 74452 h 2819970"/>
              <a:gd name="connsiteX15" fmla="*/ 1895301 w 7768945"/>
              <a:gd name="connsiteY15" fmla="*/ 85482 h 2819970"/>
              <a:gd name="connsiteX16" fmla="*/ 1927471 w 7768945"/>
              <a:gd name="connsiteY16" fmla="*/ 98350 h 2819970"/>
              <a:gd name="connsiteX17" fmla="*/ 1959641 w 7768945"/>
              <a:gd name="connsiteY17" fmla="*/ 110299 h 2819970"/>
              <a:gd name="connsiteX18" fmla="*/ 1990893 w 7768945"/>
              <a:gd name="connsiteY18" fmla="*/ 124086 h 2819970"/>
              <a:gd name="connsiteX19" fmla="*/ 2021225 w 7768945"/>
              <a:gd name="connsiteY19" fmla="*/ 138793 h 2819970"/>
              <a:gd name="connsiteX20" fmla="*/ 2052476 w 7768945"/>
              <a:gd name="connsiteY20" fmla="*/ 153499 h 2819970"/>
              <a:gd name="connsiteX21" fmla="*/ 2081889 w 7768945"/>
              <a:gd name="connsiteY21" fmla="*/ 170044 h 2819970"/>
              <a:gd name="connsiteX22" fmla="*/ 2112221 w 7768945"/>
              <a:gd name="connsiteY22" fmla="*/ 187508 h 2819970"/>
              <a:gd name="connsiteX23" fmla="*/ 2141634 w 7768945"/>
              <a:gd name="connsiteY23" fmla="*/ 204053 h 2819970"/>
              <a:gd name="connsiteX24" fmla="*/ 2170128 w 7768945"/>
              <a:gd name="connsiteY24" fmla="*/ 222436 h 2819970"/>
              <a:gd name="connsiteX25" fmla="*/ 2198622 w 7768945"/>
              <a:gd name="connsiteY25" fmla="*/ 240819 h 2819970"/>
              <a:gd name="connsiteX26" fmla="*/ 2227116 w 7768945"/>
              <a:gd name="connsiteY26" fmla="*/ 259202 h 2819970"/>
              <a:gd name="connsiteX27" fmla="*/ 2253771 w 7768945"/>
              <a:gd name="connsiteY27" fmla="*/ 280343 h 2819970"/>
              <a:gd name="connsiteX28" fmla="*/ 2281346 w 7768945"/>
              <a:gd name="connsiteY28" fmla="*/ 300564 h 2819970"/>
              <a:gd name="connsiteX29" fmla="*/ 2308002 w 7768945"/>
              <a:gd name="connsiteY29" fmla="*/ 322624 h 2819970"/>
              <a:gd name="connsiteX30" fmla="*/ 2332819 w 7768945"/>
              <a:gd name="connsiteY30" fmla="*/ 343764 h 2819970"/>
              <a:gd name="connsiteX31" fmla="*/ 2358555 w 7768945"/>
              <a:gd name="connsiteY31" fmla="*/ 366743 h 2819970"/>
              <a:gd name="connsiteX32" fmla="*/ 2383372 w 7768945"/>
              <a:gd name="connsiteY32" fmla="*/ 388803 h 2819970"/>
              <a:gd name="connsiteX33" fmla="*/ 2407270 w 7768945"/>
              <a:gd name="connsiteY33" fmla="*/ 412701 h 2819970"/>
              <a:gd name="connsiteX34" fmla="*/ 2431169 w 7768945"/>
              <a:gd name="connsiteY34" fmla="*/ 436599 h 2819970"/>
              <a:gd name="connsiteX35" fmla="*/ 2455067 w 7768945"/>
              <a:gd name="connsiteY35" fmla="*/ 461416 h 2819970"/>
              <a:gd name="connsiteX36" fmla="*/ 2477126 w 7768945"/>
              <a:gd name="connsiteY36" fmla="*/ 487153 h 2819970"/>
              <a:gd name="connsiteX37" fmla="*/ 2498267 w 7768945"/>
              <a:gd name="connsiteY37" fmla="*/ 513808 h 2819970"/>
              <a:gd name="connsiteX38" fmla="*/ 2520327 w 7768945"/>
              <a:gd name="connsiteY38" fmla="*/ 539545 h 2819970"/>
              <a:gd name="connsiteX39" fmla="*/ 2540548 w 7768945"/>
              <a:gd name="connsiteY39" fmla="*/ 566200 h 2819970"/>
              <a:gd name="connsiteX40" fmla="*/ 2560770 w 7768945"/>
              <a:gd name="connsiteY40" fmla="*/ 593775 h 2819970"/>
              <a:gd name="connsiteX41" fmla="*/ 2580072 w 7768945"/>
              <a:gd name="connsiteY41" fmla="*/ 621349 h 2819970"/>
              <a:gd name="connsiteX42" fmla="*/ 2598455 w 7768945"/>
              <a:gd name="connsiteY42" fmla="*/ 649843 h 2819970"/>
              <a:gd name="connsiteX43" fmla="*/ 2615919 w 7768945"/>
              <a:gd name="connsiteY43" fmla="*/ 679256 h 2819970"/>
              <a:gd name="connsiteX44" fmla="*/ 2634302 w 7768945"/>
              <a:gd name="connsiteY44" fmla="*/ 708669 h 2819970"/>
              <a:gd name="connsiteX45" fmla="*/ 2650847 w 7768945"/>
              <a:gd name="connsiteY45" fmla="*/ 738082 h 2819970"/>
              <a:gd name="connsiteX46" fmla="*/ 2666473 w 7768945"/>
              <a:gd name="connsiteY46" fmla="*/ 768414 h 2819970"/>
              <a:gd name="connsiteX47" fmla="*/ 2682098 w 7768945"/>
              <a:gd name="connsiteY47" fmla="*/ 798747 h 2819970"/>
              <a:gd name="connsiteX48" fmla="*/ 2695886 w 7768945"/>
              <a:gd name="connsiteY48" fmla="*/ 829998 h 2819970"/>
              <a:gd name="connsiteX49" fmla="*/ 2709673 w 7768945"/>
              <a:gd name="connsiteY49" fmla="*/ 861249 h 2819970"/>
              <a:gd name="connsiteX50" fmla="*/ 2723460 w 7768945"/>
              <a:gd name="connsiteY50" fmla="*/ 892500 h 2819970"/>
              <a:gd name="connsiteX51" fmla="*/ 2734490 w 7768945"/>
              <a:gd name="connsiteY51" fmla="*/ 924671 h 2819970"/>
              <a:gd name="connsiteX52" fmla="*/ 2746439 w 7768945"/>
              <a:gd name="connsiteY52" fmla="*/ 956841 h 2819970"/>
              <a:gd name="connsiteX53" fmla="*/ 2757469 w 7768945"/>
              <a:gd name="connsiteY53" fmla="*/ 990850 h 2819970"/>
              <a:gd name="connsiteX54" fmla="*/ 2767580 w 7768945"/>
              <a:gd name="connsiteY54" fmla="*/ 1023940 h 2819970"/>
              <a:gd name="connsiteX55" fmla="*/ 2775852 w 7768945"/>
              <a:gd name="connsiteY55" fmla="*/ 1057029 h 2819970"/>
              <a:gd name="connsiteX56" fmla="*/ 2785044 w 7768945"/>
              <a:gd name="connsiteY56" fmla="*/ 1091957 h 2819970"/>
              <a:gd name="connsiteX57" fmla="*/ 2791478 w 7768945"/>
              <a:gd name="connsiteY57" fmla="*/ 1125966 h 2819970"/>
              <a:gd name="connsiteX58" fmla="*/ 2798831 w 7768945"/>
              <a:gd name="connsiteY58" fmla="*/ 1159975 h 2819970"/>
              <a:gd name="connsiteX59" fmla="*/ 2804346 w 7768945"/>
              <a:gd name="connsiteY59" fmla="*/ 1195822 h 2819970"/>
              <a:gd name="connsiteX60" fmla="*/ 2808942 w 7768945"/>
              <a:gd name="connsiteY60" fmla="*/ 1230750 h 2819970"/>
              <a:gd name="connsiteX61" fmla="*/ 2813538 w 7768945"/>
              <a:gd name="connsiteY61" fmla="*/ 1265678 h 2819970"/>
              <a:gd name="connsiteX62" fmla="*/ 2816295 w 7768945"/>
              <a:gd name="connsiteY62" fmla="*/ 1301525 h 2819970"/>
              <a:gd name="connsiteX63" fmla="*/ 2819053 w 7768945"/>
              <a:gd name="connsiteY63" fmla="*/ 1337372 h 2819970"/>
              <a:gd name="connsiteX64" fmla="*/ 2819972 w 7768945"/>
              <a:gd name="connsiteY64" fmla="*/ 1374138 h 2819970"/>
              <a:gd name="connsiteX65" fmla="*/ 2820891 w 7768945"/>
              <a:gd name="connsiteY65" fmla="*/ 1409985 h 2819970"/>
              <a:gd name="connsiteX66" fmla="*/ 2819971 w 7768945"/>
              <a:gd name="connsiteY66" fmla="*/ 1409985 h 2819970"/>
              <a:gd name="connsiteX67" fmla="*/ 2819971 w 7768945"/>
              <a:gd name="connsiteY67" fmla="*/ 1437560 h 2819970"/>
              <a:gd name="connsiteX68" fmla="*/ 2821810 w 7768945"/>
              <a:gd name="connsiteY68" fmla="*/ 1465134 h 2819970"/>
              <a:gd name="connsiteX69" fmla="*/ 2822729 w 7768945"/>
              <a:gd name="connsiteY69" fmla="*/ 1492709 h 2819970"/>
              <a:gd name="connsiteX70" fmla="*/ 2826405 w 7768945"/>
              <a:gd name="connsiteY70" fmla="*/ 1518446 h 2819970"/>
              <a:gd name="connsiteX71" fmla="*/ 2829163 w 7768945"/>
              <a:gd name="connsiteY71" fmla="*/ 1545101 h 2819970"/>
              <a:gd name="connsiteX72" fmla="*/ 2832839 w 7768945"/>
              <a:gd name="connsiteY72" fmla="*/ 1571757 h 2819970"/>
              <a:gd name="connsiteX73" fmla="*/ 2836516 w 7768945"/>
              <a:gd name="connsiteY73" fmla="*/ 1598412 h 2819970"/>
              <a:gd name="connsiteX74" fmla="*/ 2842031 w 7768945"/>
              <a:gd name="connsiteY74" fmla="*/ 1624148 h 2819970"/>
              <a:gd name="connsiteX75" fmla="*/ 2847546 w 7768945"/>
              <a:gd name="connsiteY75" fmla="*/ 1649885 h 2819970"/>
              <a:gd name="connsiteX76" fmla="*/ 2853061 w 7768945"/>
              <a:gd name="connsiteY76" fmla="*/ 1675621 h 2819970"/>
              <a:gd name="connsiteX77" fmla="*/ 2860414 w 7768945"/>
              <a:gd name="connsiteY77" fmla="*/ 1701358 h 2819970"/>
              <a:gd name="connsiteX78" fmla="*/ 2867767 w 7768945"/>
              <a:gd name="connsiteY78" fmla="*/ 1726175 h 2819970"/>
              <a:gd name="connsiteX79" fmla="*/ 2876040 w 7768945"/>
              <a:gd name="connsiteY79" fmla="*/ 1750992 h 2819970"/>
              <a:gd name="connsiteX80" fmla="*/ 2885231 w 7768945"/>
              <a:gd name="connsiteY80" fmla="*/ 1775809 h 2819970"/>
              <a:gd name="connsiteX81" fmla="*/ 2893504 w 7768945"/>
              <a:gd name="connsiteY81" fmla="*/ 1799707 h 2819970"/>
              <a:gd name="connsiteX82" fmla="*/ 2903614 w 7768945"/>
              <a:gd name="connsiteY82" fmla="*/ 1824524 h 2819970"/>
              <a:gd name="connsiteX83" fmla="*/ 2914644 w 7768945"/>
              <a:gd name="connsiteY83" fmla="*/ 1848422 h 2819970"/>
              <a:gd name="connsiteX84" fmla="*/ 2924755 w 7768945"/>
              <a:gd name="connsiteY84" fmla="*/ 1871401 h 2819970"/>
              <a:gd name="connsiteX85" fmla="*/ 2936704 w 7768945"/>
              <a:gd name="connsiteY85" fmla="*/ 1894380 h 2819970"/>
              <a:gd name="connsiteX86" fmla="*/ 2948653 w 7768945"/>
              <a:gd name="connsiteY86" fmla="*/ 1916440 h 2819970"/>
              <a:gd name="connsiteX87" fmla="*/ 2961521 w 7768945"/>
              <a:gd name="connsiteY87" fmla="*/ 1939419 h 2819970"/>
              <a:gd name="connsiteX88" fmla="*/ 2974389 w 7768945"/>
              <a:gd name="connsiteY88" fmla="*/ 1961479 h 2819970"/>
              <a:gd name="connsiteX89" fmla="*/ 2987258 w 7768945"/>
              <a:gd name="connsiteY89" fmla="*/ 1983538 h 2819970"/>
              <a:gd name="connsiteX90" fmla="*/ 3001964 w 7768945"/>
              <a:gd name="connsiteY90" fmla="*/ 2004679 h 2819970"/>
              <a:gd name="connsiteX91" fmla="*/ 3015751 w 7768945"/>
              <a:gd name="connsiteY91" fmla="*/ 2024900 h 2819970"/>
              <a:gd name="connsiteX92" fmla="*/ 3031377 w 7768945"/>
              <a:gd name="connsiteY92" fmla="*/ 2046960 h 2819970"/>
              <a:gd name="connsiteX93" fmla="*/ 3047003 w 7768945"/>
              <a:gd name="connsiteY93" fmla="*/ 2066262 h 2819970"/>
              <a:gd name="connsiteX94" fmla="*/ 3063547 w 7768945"/>
              <a:gd name="connsiteY94" fmla="*/ 2087403 h 2819970"/>
              <a:gd name="connsiteX95" fmla="*/ 3080092 w 7768945"/>
              <a:gd name="connsiteY95" fmla="*/ 2105786 h 2819970"/>
              <a:gd name="connsiteX96" fmla="*/ 3096637 w 7768945"/>
              <a:gd name="connsiteY96" fmla="*/ 2125088 h 2819970"/>
              <a:gd name="connsiteX97" fmla="*/ 3114101 w 7768945"/>
              <a:gd name="connsiteY97" fmla="*/ 2143472 h 2819970"/>
              <a:gd name="connsiteX98" fmla="*/ 3131565 w 7768945"/>
              <a:gd name="connsiteY98" fmla="*/ 2162774 h 2819970"/>
              <a:gd name="connsiteX99" fmla="*/ 3149948 w 7768945"/>
              <a:gd name="connsiteY99" fmla="*/ 2180238 h 2819970"/>
              <a:gd name="connsiteX100" fmla="*/ 3169250 w 7768945"/>
              <a:gd name="connsiteY100" fmla="*/ 2197702 h 2819970"/>
              <a:gd name="connsiteX101" fmla="*/ 3187633 w 7768945"/>
              <a:gd name="connsiteY101" fmla="*/ 2214247 h 2819970"/>
              <a:gd name="connsiteX102" fmla="*/ 3206936 w 7768945"/>
              <a:gd name="connsiteY102" fmla="*/ 2230791 h 2819970"/>
              <a:gd name="connsiteX103" fmla="*/ 3227157 w 7768945"/>
              <a:gd name="connsiteY103" fmla="*/ 2246417 h 2819970"/>
              <a:gd name="connsiteX104" fmla="*/ 3247379 w 7768945"/>
              <a:gd name="connsiteY104" fmla="*/ 2262043 h 2819970"/>
              <a:gd name="connsiteX105" fmla="*/ 3267600 w 7768945"/>
              <a:gd name="connsiteY105" fmla="*/ 2276749 h 2819970"/>
              <a:gd name="connsiteX106" fmla="*/ 3289660 w 7768945"/>
              <a:gd name="connsiteY106" fmla="*/ 2291456 h 2819970"/>
              <a:gd name="connsiteX107" fmla="*/ 3310800 w 7768945"/>
              <a:gd name="connsiteY107" fmla="*/ 2306162 h 2819970"/>
              <a:gd name="connsiteX108" fmla="*/ 3332860 w 7768945"/>
              <a:gd name="connsiteY108" fmla="*/ 2319030 h 2819970"/>
              <a:gd name="connsiteX109" fmla="*/ 3354001 w 7768945"/>
              <a:gd name="connsiteY109" fmla="*/ 2332818 h 2819970"/>
              <a:gd name="connsiteX110" fmla="*/ 3376979 w 7768945"/>
              <a:gd name="connsiteY110" fmla="*/ 2345686 h 2819970"/>
              <a:gd name="connsiteX111" fmla="*/ 3399039 w 7768945"/>
              <a:gd name="connsiteY111" fmla="*/ 2357635 h 2819970"/>
              <a:gd name="connsiteX112" fmla="*/ 3422937 w 7768945"/>
              <a:gd name="connsiteY112" fmla="*/ 2369584 h 2819970"/>
              <a:gd name="connsiteX113" fmla="*/ 3445916 w 7768945"/>
              <a:gd name="connsiteY113" fmla="*/ 2379695 h 2819970"/>
              <a:gd name="connsiteX114" fmla="*/ 3469814 w 7768945"/>
              <a:gd name="connsiteY114" fmla="*/ 2389805 h 2819970"/>
              <a:gd name="connsiteX115" fmla="*/ 3494631 w 7768945"/>
              <a:gd name="connsiteY115" fmla="*/ 2399916 h 2819970"/>
              <a:gd name="connsiteX116" fmla="*/ 3517610 w 7768945"/>
              <a:gd name="connsiteY116" fmla="*/ 2409108 h 2819970"/>
              <a:gd name="connsiteX117" fmla="*/ 3543347 w 7768945"/>
              <a:gd name="connsiteY117" fmla="*/ 2418299 h 2819970"/>
              <a:gd name="connsiteX118" fmla="*/ 3568164 w 7768945"/>
              <a:gd name="connsiteY118" fmla="*/ 2425652 h 2819970"/>
              <a:gd name="connsiteX119" fmla="*/ 3592981 w 7768945"/>
              <a:gd name="connsiteY119" fmla="*/ 2433006 h 2819970"/>
              <a:gd name="connsiteX120" fmla="*/ 3617798 w 7768945"/>
              <a:gd name="connsiteY120" fmla="*/ 2439440 h 2819970"/>
              <a:gd name="connsiteX121" fmla="*/ 3644454 w 7768945"/>
              <a:gd name="connsiteY121" fmla="*/ 2446793 h 2819970"/>
              <a:gd name="connsiteX122" fmla="*/ 3669271 w 7768945"/>
              <a:gd name="connsiteY122" fmla="*/ 2452308 h 2819970"/>
              <a:gd name="connsiteX123" fmla="*/ 3695926 w 7768945"/>
              <a:gd name="connsiteY123" fmla="*/ 2457823 h 2819970"/>
              <a:gd name="connsiteX124" fmla="*/ 3721663 w 7768945"/>
              <a:gd name="connsiteY124" fmla="*/ 2461499 h 2819970"/>
              <a:gd name="connsiteX125" fmla="*/ 3748318 w 7768945"/>
              <a:gd name="connsiteY125" fmla="*/ 2465176 h 2819970"/>
              <a:gd name="connsiteX126" fmla="*/ 3775893 w 7768945"/>
              <a:gd name="connsiteY126" fmla="*/ 2467934 h 2819970"/>
              <a:gd name="connsiteX127" fmla="*/ 3801629 w 7768945"/>
              <a:gd name="connsiteY127" fmla="*/ 2469772 h 2819970"/>
              <a:gd name="connsiteX128" fmla="*/ 3829204 w 7768945"/>
              <a:gd name="connsiteY128" fmla="*/ 2472529 h 2819970"/>
              <a:gd name="connsiteX129" fmla="*/ 3856779 w 7768945"/>
              <a:gd name="connsiteY129" fmla="*/ 2473448 h 2819970"/>
              <a:gd name="connsiteX130" fmla="*/ 3884353 w 7768945"/>
              <a:gd name="connsiteY130" fmla="*/ 2474368 h 2819970"/>
              <a:gd name="connsiteX131" fmla="*/ 3911928 w 7768945"/>
              <a:gd name="connsiteY131" fmla="*/ 2473448 h 2819970"/>
              <a:gd name="connsiteX132" fmla="*/ 3939503 w 7768945"/>
              <a:gd name="connsiteY132" fmla="*/ 2472529 h 2819970"/>
              <a:gd name="connsiteX133" fmla="*/ 3965239 w 7768945"/>
              <a:gd name="connsiteY133" fmla="*/ 2469772 h 2819970"/>
              <a:gd name="connsiteX134" fmla="*/ 3992814 w 7768945"/>
              <a:gd name="connsiteY134" fmla="*/ 2467934 h 2819970"/>
              <a:gd name="connsiteX135" fmla="*/ 4019469 w 7768945"/>
              <a:gd name="connsiteY135" fmla="*/ 2465176 h 2819970"/>
              <a:gd name="connsiteX136" fmla="*/ 4046125 w 7768945"/>
              <a:gd name="connsiteY136" fmla="*/ 2461499 h 2819970"/>
              <a:gd name="connsiteX137" fmla="*/ 4072780 w 7768945"/>
              <a:gd name="connsiteY137" fmla="*/ 2457823 h 2819970"/>
              <a:gd name="connsiteX138" fmla="*/ 4097597 w 7768945"/>
              <a:gd name="connsiteY138" fmla="*/ 2452308 h 2819970"/>
              <a:gd name="connsiteX139" fmla="*/ 4124253 w 7768945"/>
              <a:gd name="connsiteY139" fmla="*/ 2446793 h 2819970"/>
              <a:gd name="connsiteX140" fmla="*/ 4149989 w 7768945"/>
              <a:gd name="connsiteY140" fmla="*/ 2439440 h 2819970"/>
              <a:gd name="connsiteX141" fmla="*/ 4175726 w 7768945"/>
              <a:gd name="connsiteY141" fmla="*/ 2433006 h 2819970"/>
              <a:gd name="connsiteX142" fmla="*/ 4200543 w 7768945"/>
              <a:gd name="connsiteY142" fmla="*/ 2425652 h 2819970"/>
              <a:gd name="connsiteX143" fmla="*/ 4225360 w 7768945"/>
              <a:gd name="connsiteY143" fmla="*/ 2418299 h 2819970"/>
              <a:gd name="connsiteX144" fmla="*/ 4250177 w 7768945"/>
              <a:gd name="connsiteY144" fmla="*/ 2409108 h 2819970"/>
              <a:gd name="connsiteX145" fmla="*/ 4274075 w 7768945"/>
              <a:gd name="connsiteY145" fmla="*/ 2399916 h 2819970"/>
              <a:gd name="connsiteX146" fmla="*/ 4297973 w 7768945"/>
              <a:gd name="connsiteY146" fmla="*/ 2389805 h 2819970"/>
              <a:gd name="connsiteX147" fmla="*/ 4320952 w 7768945"/>
              <a:gd name="connsiteY147" fmla="*/ 2379695 h 2819970"/>
              <a:gd name="connsiteX148" fmla="*/ 4344850 w 7768945"/>
              <a:gd name="connsiteY148" fmla="*/ 2369584 h 2819970"/>
              <a:gd name="connsiteX149" fmla="*/ 4368748 w 7768945"/>
              <a:gd name="connsiteY149" fmla="*/ 2357635 h 2819970"/>
              <a:gd name="connsiteX150" fmla="*/ 4390808 w 7768945"/>
              <a:gd name="connsiteY150" fmla="*/ 2345686 h 2819970"/>
              <a:gd name="connsiteX151" fmla="*/ 4413787 w 7768945"/>
              <a:gd name="connsiteY151" fmla="*/ 2332818 h 2819970"/>
              <a:gd name="connsiteX152" fmla="*/ 4435847 w 7768945"/>
              <a:gd name="connsiteY152" fmla="*/ 2319030 h 2819970"/>
              <a:gd name="connsiteX153" fmla="*/ 4457906 w 7768945"/>
              <a:gd name="connsiteY153" fmla="*/ 2306162 h 2819970"/>
              <a:gd name="connsiteX154" fmla="*/ 4479047 w 7768945"/>
              <a:gd name="connsiteY154" fmla="*/ 2291456 h 2819970"/>
              <a:gd name="connsiteX155" fmla="*/ 4499268 w 7768945"/>
              <a:gd name="connsiteY155" fmla="*/ 2276749 h 2819970"/>
              <a:gd name="connsiteX156" fmla="*/ 4520409 w 7768945"/>
              <a:gd name="connsiteY156" fmla="*/ 2262043 h 2819970"/>
              <a:gd name="connsiteX157" fmla="*/ 4540630 w 7768945"/>
              <a:gd name="connsiteY157" fmla="*/ 2246417 h 2819970"/>
              <a:gd name="connsiteX158" fmla="*/ 4560852 w 7768945"/>
              <a:gd name="connsiteY158" fmla="*/ 2230791 h 2819970"/>
              <a:gd name="connsiteX159" fmla="*/ 4580154 w 7768945"/>
              <a:gd name="connsiteY159" fmla="*/ 2214247 h 2819970"/>
              <a:gd name="connsiteX160" fmla="*/ 4599456 w 7768945"/>
              <a:gd name="connsiteY160" fmla="*/ 2197702 h 2819970"/>
              <a:gd name="connsiteX161" fmla="*/ 4617839 w 7768945"/>
              <a:gd name="connsiteY161" fmla="*/ 2180238 h 2819970"/>
              <a:gd name="connsiteX162" fmla="*/ 4636223 w 7768945"/>
              <a:gd name="connsiteY162" fmla="*/ 2162774 h 2819970"/>
              <a:gd name="connsiteX163" fmla="*/ 4654606 w 7768945"/>
              <a:gd name="connsiteY163" fmla="*/ 2143472 h 2819970"/>
              <a:gd name="connsiteX164" fmla="*/ 4671150 w 7768945"/>
              <a:gd name="connsiteY164" fmla="*/ 2125088 h 2819970"/>
              <a:gd name="connsiteX165" fmla="*/ 4688614 w 7768945"/>
              <a:gd name="connsiteY165" fmla="*/ 2105786 h 2819970"/>
              <a:gd name="connsiteX166" fmla="*/ 4704240 w 7768945"/>
              <a:gd name="connsiteY166" fmla="*/ 2087403 h 2819970"/>
              <a:gd name="connsiteX167" fmla="*/ 4720785 w 7768945"/>
              <a:gd name="connsiteY167" fmla="*/ 2066262 h 2819970"/>
              <a:gd name="connsiteX168" fmla="*/ 4736411 w 7768945"/>
              <a:gd name="connsiteY168" fmla="*/ 2046960 h 2819970"/>
              <a:gd name="connsiteX169" fmla="*/ 4751117 w 7768945"/>
              <a:gd name="connsiteY169" fmla="*/ 2024900 h 2819970"/>
              <a:gd name="connsiteX170" fmla="*/ 4765823 w 7768945"/>
              <a:gd name="connsiteY170" fmla="*/ 2004679 h 2819970"/>
              <a:gd name="connsiteX171" fmla="*/ 4779611 w 7768945"/>
              <a:gd name="connsiteY171" fmla="*/ 1983538 h 2819970"/>
              <a:gd name="connsiteX172" fmla="*/ 4793398 w 7768945"/>
              <a:gd name="connsiteY172" fmla="*/ 1961479 h 2819970"/>
              <a:gd name="connsiteX173" fmla="*/ 4806266 w 7768945"/>
              <a:gd name="connsiteY173" fmla="*/ 1939419 h 2819970"/>
              <a:gd name="connsiteX174" fmla="*/ 4819134 w 7768945"/>
              <a:gd name="connsiteY174" fmla="*/ 1916440 h 2819970"/>
              <a:gd name="connsiteX175" fmla="*/ 4832003 w 7768945"/>
              <a:gd name="connsiteY175" fmla="*/ 1894380 h 2819970"/>
              <a:gd name="connsiteX176" fmla="*/ 4843033 w 7768945"/>
              <a:gd name="connsiteY176" fmla="*/ 1871401 h 2819970"/>
              <a:gd name="connsiteX177" fmla="*/ 4853143 w 7768945"/>
              <a:gd name="connsiteY177" fmla="*/ 1848422 h 2819970"/>
              <a:gd name="connsiteX178" fmla="*/ 4864173 w 7768945"/>
              <a:gd name="connsiteY178" fmla="*/ 1824524 h 2819970"/>
              <a:gd name="connsiteX179" fmla="*/ 4874284 w 7768945"/>
              <a:gd name="connsiteY179" fmla="*/ 1799707 h 2819970"/>
              <a:gd name="connsiteX180" fmla="*/ 4882556 w 7768945"/>
              <a:gd name="connsiteY180" fmla="*/ 1775809 h 2819970"/>
              <a:gd name="connsiteX181" fmla="*/ 4891748 w 7768945"/>
              <a:gd name="connsiteY181" fmla="*/ 1750992 h 2819970"/>
              <a:gd name="connsiteX182" fmla="*/ 4899101 w 7768945"/>
              <a:gd name="connsiteY182" fmla="*/ 1726175 h 2819970"/>
              <a:gd name="connsiteX183" fmla="*/ 4907373 w 7768945"/>
              <a:gd name="connsiteY183" fmla="*/ 1701358 h 2819970"/>
              <a:gd name="connsiteX184" fmla="*/ 4913808 w 7768945"/>
              <a:gd name="connsiteY184" fmla="*/ 1675621 h 2819970"/>
              <a:gd name="connsiteX185" fmla="*/ 4920242 w 7768945"/>
              <a:gd name="connsiteY185" fmla="*/ 1649885 h 2819970"/>
              <a:gd name="connsiteX186" fmla="*/ 4925757 w 7768945"/>
              <a:gd name="connsiteY186" fmla="*/ 1624148 h 2819970"/>
              <a:gd name="connsiteX187" fmla="*/ 4930352 w 7768945"/>
              <a:gd name="connsiteY187" fmla="*/ 1598412 h 2819970"/>
              <a:gd name="connsiteX188" fmla="*/ 4935867 w 7768945"/>
              <a:gd name="connsiteY188" fmla="*/ 1571757 h 2819970"/>
              <a:gd name="connsiteX189" fmla="*/ 4939544 w 7768945"/>
              <a:gd name="connsiteY189" fmla="*/ 1545101 h 2819970"/>
              <a:gd name="connsiteX190" fmla="*/ 4942301 w 7768945"/>
              <a:gd name="connsiteY190" fmla="*/ 1518446 h 2819970"/>
              <a:gd name="connsiteX191" fmla="*/ 4944140 w 7768945"/>
              <a:gd name="connsiteY191" fmla="*/ 1492709 h 2819970"/>
              <a:gd name="connsiteX192" fmla="*/ 4946897 w 7768945"/>
              <a:gd name="connsiteY192" fmla="*/ 1465134 h 2819970"/>
              <a:gd name="connsiteX193" fmla="*/ 4947816 w 7768945"/>
              <a:gd name="connsiteY193" fmla="*/ 1437560 h 2819970"/>
              <a:gd name="connsiteX194" fmla="*/ 4947816 w 7768945"/>
              <a:gd name="connsiteY194" fmla="*/ 1409985 h 2819970"/>
              <a:gd name="connsiteX195" fmla="*/ 4948056 w 7768945"/>
              <a:gd name="connsiteY195" fmla="*/ 1409985 h 2819970"/>
              <a:gd name="connsiteX196" fmla="*/ 4948975 w 7768945"/>
              <a:gd name="connsiteY196" fmla="*/ 1374138 h 2819970"/>
              <a:gd name="connsiteX197" fmla="*/ 4949895 w 7768945"/>
              <a:gd name="connsiteY197" fmla="*/ 1337372 h 2819970"/>
              <a:gd name="connsiteX198" fmla="*/ 4952652 w 7768945"/>
              <a:gd name="connsiteY198" fmla="*/ 1301525 h 2819970"/>
              <a:gd name="connsiteX199" fmla="*/ 4956329 w 7768945"/>
              <a:gd name="connsiteY199" fmla="*/ 1265678 h 2819970"/>
              <a:gd name="connsiteX200" fmla="*/ 4960005 w 7768945"/>
              <a:gd name="connsiteY200" fmla="*/ 1230750 h 2819970"/>
              <a:gd name="connsiteX201" fmla="*/ 4964601 w 7768945"/>
              <a:gd name="connsiteY201" fmla="*/ 1195822 h 2819970"/>
              <a:gd name="connsiteX202" fmla="*/ 4971035 w 7768945"/>
              <a:gd name="connsiteY202" fmla="*/ 1159975 h 2819970"/>
              <a:gd name="connsiteX203" fmla="*/ 4977469 w 7768945"/>
              <a:gd name="connsiteY203" fmla="*/ 1125966 h 2819970"/>
              <a:gd name="connsiteX204" fmla="*/ 4983903 w 7768945"/>
              <a:gd name="connsiteY204" fmla="*/ 1091957 h 2819970"/>
              <a:gd name="connsiteX205" fmla="*/ 4993095 w 7768945"/>
              <a:gd name="connsiteY205" fmla="*/ 1057029 h 2819970"/>
              <a:gd name="connsiteX206" fmla="*/ 5002286 w 7768945"/>
              <a:gd name="connsiteY206" fmla="*/ 1023940 h 2819970"/>
              <a:gd name="connsiteX207" fmla="*/ 5011478 w 7768945"/>
              <a:gd name="connsiteY207" fmla="*/ 990850 h 2819970"/>
              <a:gd name="connsiteX208" fmla="*/ 5022508 w 7768945"/>
              <a:gd name="connsiteY208" fmla="*/ 956841 h 2819970"/>
              <a:gd name="connsiteX209" fmla="*/ 5034457 w 7768945"/>
              <a:gd name="connsiteY209" fmla="*/ 924671 h 2819970"/>
              <a:gd name="connsiteX210" fmla="*/ 5046406 w 7768945"/>
              <a:gd name="connsiteY210" fmla="*/ 892500 h 2819970"/>
              <a:gd name="connsiteX211" fmla="*/ 5058355 w 7768945"/>
              <a:gd name="connsiteY211" fmla="*/ 861249 h 2819970"/>
              <a:gd name="connsiteX212" fmla="*/ 5072142 w 7768945"/>
              <a:gd name="connsiteY212" fmla="*/ 829998 h 2819970"/>
              <a:gd name="connsiteX213" fmla="*/ 5086849 w 7768945"/>
              <a:gd name="connsiteY213" fmla="*/ 798747 h 2819970"/>
              <a:gd name="connsiteX214" fmla="*/ 5102474 w 7768945"/>
              <a:gd name="connsiteY214" fmla="*/ 768414 h 2819970"/>
              <a:gd name="connsiteX215" fmla="*/ 5118100 w 7768945"/>
              <a:gd name="connsiteY215" fmla="*/ 738082 h 2819970"/>
              <a:gd name="connsiteX216" fmla="*/ 5135564 w 7768945"/>
              <a:gd name="connsiteY216" fmla="*/ 708669 h 2819970"/>
              <a:gd name="connsiteX217" fmla="*/ 5153028 w 7768945"/>
              <a:gd name="connsiteY217" fmla="*/ 679256 h 2819970"/>
              <a:gd name="connsiteX218" fmla="*/ 5170492 w 7768945"/>
              <a:gd name="connsiteY218" fmla="*/ 649843 h 2819970"/>
              <a:gd name="connsiteX219" fmla="*/ 5188875 w 7768945"/>
              <a:gd name="connsiteY219" fmla="*/ 621349 h 2819970"/>
              <a:gd name="connsiteX220" fmla="*/ 5209096 w 7768945"/>
              <a:gd name="connsiteY220" fmla="*/ 593775 h 2819970"/>
              <a:gd name="connsiteX221" fmla="*/ 5228399 w 7768945"/>
              <a:gd name="connsiteY221" fmla="*/ 566200 h 2819970"/>
              <a:gd name="connsiteX222" fmla="*/ 5248620 w 7768945"/>
              <a:gd name="connsiteY222" fmla="*/ 539545 h 2819970"/>
              <a:gd name="connsiteX223" fmla="*/ 5270680 w 7768945"/>
              <a:gd name="connsiteY223" fmla="*/ 513808 h 2819970"/>
              <a:gd name="connsiteX224" fmla="*/ 5291820 w 7768945"/>
              <a:gd name="connsiteY224" fmla="*/ 487153 h 2819970"/>
              <a:gd name="connsiteX225" fmla="*/ 5314799 w 7768945"/>
              <a:gd name="connsiteY225" fmla="*/ 461416 h 2819970"/>
              <a:gd name="connsiteX226" fmla="*/ 5337778 w 7768945"/>
              <a:gd name="connsiteY226" fmla="*/ 436599 h 2819970"/>
              <a:gd name="connsiteX227" fmla="*/ 5361676 w 7768945"/>
              <a:gd name="connsiteY227" fmla="*/ 412701 h 2819970"/>
              <a:gd name="connsiteX228" fmla="*/ 5386494 w 7768945"/>
              <a:gd name="connsiteY228" fmla="*/ 388803 h 2819970"/>
              <a:gd name="connsiteX229" fmla="*/ 5410392 w 7768945"/>
              <a:gd name="connsiteY229" fmla="*/ 366743 h 2819970"/>
              <a:gd name="connsiteX230" fmla="*/ 5436128 w 7768945"/>
              <a:gd name="connsiteY230" fmla="*/ 343764 h 2819970"/>
              <a:gd name="connsiteX231" fmla="*/ 5461864 w 7768945"/>
              <a:gd name="connsiteY231" fmla="*/ 322624 h 2819970"/>
              <a:gd name="connsiteX232" fmla="*/ 5487601 w 7768945"/>
              <a:gd name="connsiteY232" fmla="*/ 300564 h 2819970"/>
              <a:gd name="connsiteX233" fmla="*/ 5514256 w 7768945"/>
              <a:gd name="connsiteY233" fmla="*/ 280343 h 2819970"/>
              <a:gd name="connsiteX234" fmla="*/ 5541831 w 7768945"/>
              <a:gd name="connsiteY234" fmla="*/ 259202 h 2819970"/>
              <a:gd name="connsiteX235" fmla="*/ 5570325 w 7768945"/>
              <a:gd name="connsiteY235" fmla="*/ 240819 h 2819970"/>
              <a:gd name="connsiteX236" fmla="*/ 5598818 w 7768945"/>
              <a:gd name="connsiteY236" fmla="*/ 222436 h 2819970"/>
              <a:gd name="connsiteX237" fmla="*/ 5627312 w 7768945"/>
              <a:gd name="connsiteY237" fmla="*/ 204053 h 2819970"/>
              <a:gd name="connsiteX238" fmla="*/ 5656725 w 7768945"/>
              <a:gd name="connsiteY238" fmla="*/ 187508 h 2819970"/>
              <a:gd name="connsiteX239" fmla="*/ 5686138 w 7768945"/>
              <a:gd name="connsiteY239" fmla="*/ 170044 h 2819970"/>
              <a:gd name="connsiteX240" fmla="*/ 5716470 w 7768945"/>
              <a:gd name="connsiteY240" fmla="*/ 153499 h 2819970"/>
              <a:gd name="connsiteX241" fmla="*/ 5747722 w 7768945"/>
              <a:gd name="connsiteY241" fmla="*/ 138793 h 2819970"/>
              <a:gd name="connsiteX242" fmla="*/ 5778054 w 7768945"/>
              <a:gd name="connsiteY242" fmla="*/ 124086 h 2819970"/>
              <a:gd name="connsiteX243" fmla="*/ 5809305 w 7768945"/>
              <a:gd name="connsiteY243" fmla="*/ 110299 h 2819970"/>
              <a:gd name="connsiteX244" fmla="*/ 5841476 w 7768945"/>
              <a:gd name="connsiteY244" fmla="*/ 98350 h 2819970"/>
              <a:gd name="connsiteX245" fmla="*/ 5873646 w 7768945"/>
              <a:gd name="connsiteY245" fmla="*/ 85482 h 2819970"/>
              <a:gd name="connsiteX246" fmla="*/ 5906736 w 7768945"/>
              <a:gd name="connsiteY246" fmla="*/ 74452 h 2819970"/>
              <a:gd name="connsiteX247" fmla="*/ 5939825 w 7768945"/>
              <a:gd name="connsiteY247" fmla="*/ 63422 h 2819970"/>
              <a:gd name="connsiteX248" fmla="*/ 5971996 w 7768945"/>
              <a:gd name="connsiteY248" fmla="*/ 54230 h 2819970"/>
              <a:gd name="connsiteX249" fmla="*/ 6006004 w 7768945"/>
              <a:gd name="connsiteY249" fmla="*/ 44120 h 2819970"/>
              <a:gd name="connsiteX250" fmla="*/ 6040013 w 7768945"/>
              <a:gd name="connsiteY250" fmla="*/ 35847 h 2819970"/>
              <a:gd name="connsiteX251" fmla="*/ 6074022 w 7768945"/>
              <a:gd name="connsiteY251" fmla="*/ 28494 h 2819970"/>
              <a:gd name="connsiteX252" fmla="*/ 6108950 w 7768945"/>
              <a:gd name="connsiteY252" fmla="*/ 21141 h 2819970"/>
              <a:gd name="connsiteX253" fmla="*/ 6143878 w 7768945"/>
              <a:gd name="connsiteY253" fmla="*/ 16545 h 2819970"/>
              <a:gd name="connsiteX254" fmla="*/ 6178806 w 7768945"/>
              <a:gd name="connsiteY254" fmla="*/ 11030 h 2819970"/>
              <a:gd name="connsiteX255" fmla="*/ 6213734 w 7768945"/>
              <a:gd name="connsiteY255" fmla="*/ 6434 h 2819970"/>
              <a:gd name="connsiteX256" fmla="*/ 6250500 w 7768945"/>
              <a:gd name="connsiteY256" fmla="*/ 3677 h 2819970"/>
              <a:gd name="connsiteX257" fmla="*/ 6285428 w 7768945"/>
              <a:gd name="connsiteY257" fmla="*/ 1838 h 2819970"/>
              <a:gd name="connsiteX258" fmla="*/ 6322194 w 7768945"/>
              <a:gd name="connsiteY258" fmla="*/ 0 h 2819970"/>
              <a:gd name="connsiteX259" fmla="*/ 6358041 w 7768945"/>
              <a:gd name="connsiteY259" fmla="*/ 0 h 2819970"/>
              <a:gd name="connsiteX260" fmla="*/ 6395726 w 7768945"/>
              <a:gd name="connsiteY260" fmla="*/ 0 h 2819970"/>
              <a:gd name="connsiteX261" fmla="*/ 6431573 w 7768945"/>
              <a:gd name="connsiteY261" fmla="*/ 1838 h 2819970"/>
              <a:gd name="connsiteX262" fmla="*/ 6466501 w 7768945"/>
              <a:gd name="connsiteY262" fmla="*/ 3677 h 2819970"/>
              <a:gd name="connsiteX263" fmla="*/ 6503268 w 7768945"/>
              <a:gd name="connsiteY263" fmla="*/ 6434 h 2819970"/>
              <a:gd name="connsiteX264" fmla="*/ 6538196 w 7768945"/>
              <a:gd name="connsiteY264" fmla="*/ 11030 h 2819970"/>
              <a:gd name="connsiteX265" fmla="*/ 6574042 w 7768945"/>
              <a:gd name="connsiteY265" fmla="*/ 16545 h 2819970"/>
              <a:gd name="connsiteX266" fmla="*/ 6608051 w 7768945"/>
              <a:gd name="connsiteY266" fmla="*/ 21141 h 2819970"/>
              <a:gd name="connsiteX267" fmla="*/ 6642060 w 7768945"/>
              <a:gd name="connsiteY267" fmla="*/ 28494 h 2819970"/>
              <a:gd name="connsiteX268" fmla="*/ 6676988 w 7768945"/>
              <a:gd name="connsiteY268" fmla="*/ 35847 h 2819970"/>
              <a:gd name="connsiteX269" fmla="*/ 6710997 w 7768945"/>
              <a:gd name="connsiteY269" fmla="*/ 44120 h 2819970"/>
              <a:gd name="connsiteX270" fmla="*/ 6744086 w 7768945"/>
              <a:gd name="connsiteY270" fmla="*/ 54230 h 2819970"/>
              <a:gd name="connsiteX271" fmla="*/ 6777176 w 7768945"/>
              <a:gd name="connsiteY271" fmla="*/ 63422 h 2819970"/>
              <a:gd name="connsiteX272" fmla="*/ 6811185 w 7768945"/>
              <a:gd name="connsiteY272" fmla="*/ 74452 h 2819970"/>
              <a:gd name="connsiteX273" fmla="*/ 6843355 w 7768945"/>
              <a:gd name="connsiteY273" fmla="*/ 85482 h 2819970"/>
              <a:gd name="connsiteX274" fmla="*/ 6875526 w 7768945"/>
              <a:gd name="connsiteY274" fmla="*/ 98350 h 2819970"/>
              <a:gd name="connsiteX275" fmla="*/ 6907696 w 7768945"/>
              <a:gd name="connsiteY275" fmla="*/ 110299 h 2819970"/>
              <a:gd name="connsiteX276" fmla="*/ 6938947 w 7768945"/>
              <a:gd name="connsiteY276" fmla="*/ 124086 h 2819970"/>
              <a:gd name="connsiteX277" fmla="*/ 6969280 w 7768945"/>
              <a:gd name="connsiteY277" fmla="*/ 138793 h 2819970"/>
              <a:gd name="connsiteX278" fmla="*/ 7000531 w 7768945"/>
              <a:gd name="connsiteY278" fmla="*/ 153499 h 2819970"/>
              <a:gd name="connsiteX279" fmla="*/ 7029944 w 7768945"/>
              <a:gd name="connsiteY279" fmla="*/ 170044 h 2819970"/>
              <a:gd name="connsiteX280" fmla="*/ 7060276 w 7768945"/>
              <a:gd name="connsiteY280" fmla="*/ 187508 h 2819970"/>
              <a:gd name="connsiteX281" fmla="*/ 7089689 w 7768945"/>
              <a:gd name="connsiteY281" fmla="*/ 204053 h 2819970"/>
              <a:gd name="connsiteX282" fmla="*/ 7118183 w 7768945"/>
              <a:gd name="connsiteY282" fmla="*/ 222436 h 2819970"/>
              <a:gd name="connsiteX283" fmla="*/ 7146676 w 7768945"/>
              <a:gd name="connsiteY283" fmla="*/ 240819 h 2819970"/>
              <a:gd name="connsiteX284" fmla="*/ 7175170 w 7768945"/>
              <a:gd name="connsiteY284" fmla="*/ 259202 h 2819970"/>
              <a:gd name="connsiteX285" fmla="*/ 7201826 w 7768945"/>
              <a:gd name="connsiteY285" fmla="*/ 280343 h 2819970"/>
              <a:gd name="connsiteX286" fmla="*/ 7229400 w 7768945"/>
              <a:gd name="connsiteY286" fmla="*/ 300564 h 2819970"/>
              <a:gd name="connsiteX287" fmla="*/ 7256056 w 7768945"/>
              <a:gd name="connsiteY287" fmla="*/ 322624 h 2819970"/>
              <a:gd name="connsiteX288" fmla="*/ 7280873 w 7768945"/>
              <a:gd name="connsiteY288" fmla="*/ 343764 h 2819970"/>
              <a:gd name="connsiteX289" fmla="*/ 7306610 w 7768945"/>
              <a:gd name="connsiteY289" fmla="*/ 366743 h 2819970"/>
              <a:gd name="connsiteX290" fmla="*/ 7331427 w 7768945"/>
              <a:gd name="connsiteY290" fmla="*/ 388803 h 2819970"/>
              <a:gd name="connsiteX291" fmla="*/ 7355325 w 7768945"/>
              <a:gd name="connsiteY291" fmla="*/ 412701 h 2819970"/>
              <a:gd name="connsiteX292" fmla="*/ 7379223 w 7768945"/>
              <a:gd name="connsiteY292" fmla="*/ 436599 h 2819970"/>
              <a:gd name="connsiteX293" fmla="*/ 7403121 w 7768945"/>
              <a:gd name="connsiteY293" fmla="*/ 461416 h 2819970"/>
              <a:gd name="connsiteX294" fmla="*/ 7425181 w 7768945"/>
              <a:gd name="connsiteY294" fmla="*/ 487153 h 2819970"/>
              <a:gd name="connsiteX295" fmla="*/ 7446321 w 7768945"/>
              <a:gd name="connsiteY295" fmla="*/ 513808 h 2819970"/>
              <a:gd name="connsiteX296" fmla="*/ 7468381 w 7768945"/>
              <a:gd name="connsiteY296" fmla="*/ 539545 h 2819970"/>
              <a:gd name="connsiteX297" fmla="*/ 7488602 w 7768945"/>
              <a:gd name="connsiteY297" fmla="*/ 566200 h 2819970"/>
              <a:gd name="connsiteX298" fmla="*/ 7508824 w 7768945"/>
              <a:gd name="connsiteY298" fmla="*/ 593775 h 2819970"/>
              <a:gd name="connsiteX299" fmla="*/ 7528126 w 7768945"/>
              <a:gd name="connsiteY299" fmla="*/ 621349 h 2819970"/>
              <a:gd name="connsiteX300" fmla="*/ 7546509 w 7768945"/>
              <a:gd name="connsiteY300" fmla="*/ 649843 h 2819970"/>
              <a:gd name="connsiteX301" fmla="*/ 7563973 w 7768945"/>
              <a:gd name="connsiteY301" fmla="*/ 679256 h 2819970"/>
              <a:gd name="connsiteX302" fmla="*/ 7582356 w 7768945"/>
              <a:gd name="connsiteY302" fmla="*/ 708669 h 2819970"/>
              <a:gd name="connsiteX303" fmla="*/ 7598901 w 7768945"/>
              <a:gd name="connsiteY303" fmla="*/ 738082 h 2819970"/>
              <a:gd name="connsiteX304" fmla="*/ 7614527 w 7768945"/>
              <a:gd name="connsiteY304" fmla="*/ 768414 h 2819970"/>
              <a:gd name="connsiteX305" fmla="*/ 7630152 w 7768945"/>
              <a:gd name="connsiteY305" fmla="*/ 798747 h 2819970"/>
              <a:gd name="connsiteX306" fmla="*/ 7643940 w 7768945"/>
              <a:gd name="connsiteY306" fmla="*/ 829998 h 2819970"/>
              <a:gd name="connsiteX307" fmla="*/ 7657727 w 7768945"/>
              <a:gd name="connsiteY307" fmla="*/ 861249 h 2819970"/>
              <a:gd name="connsiteX308" fmla="*/ 7671514 w 7768945"/>
              <a:gd name="connsiteY308" fmla="*/ 892500 h 2819970"/>
              <a:gd name="connsiteX309" fmla="*/ 7682544 w 7768945"/>
              <a:gd name="connsiteY309" fmla="*/ 924671 h 2819970"/>
              <a:gd name="connsiteX310" fmla="*/ 7694494 w 7768945"/>
              <a:gd name="connsiteY310" fmla="*/ 956841 h 2819970"/>
              <a:gd name="connsiteX311" fmla="*/ 7705523 w 7768945"/>
              <a:gd name="connsiteY311" fmla="*/ 990850 h 2819970"/>
              <a:gd name="connsiteX312" fmla="*/ 7715634 w 7768945"/>
              <a:gd name="connsiteY312" fmla="*/ 1023940 h 2819970"/>
              <a:gd name="connsiteX313" fmla="*/ 7723906 w 7768945"/>
              <a:gd name="connsiteY313" fmla="*/ 1057029 h 2819970"/>
              <a:gd name="connsiteX314" fmla="*/ 7733098 w 7768945"/>
              <a:gd name="connsiteY314" fmla="*/ 1091957 h 2819970"/>
              <a:gd name="connsiteX315" fmla="*/ 7739532 w 7768945"/>
              <a:gd name="connsiteY315" fmla="*/ 1125966 h 2819970"/>
              <a:gd name="connsiteX316" fmla="*/ 7746885 w 7768945"/>
              <a:gd name="connsiteY316" fmla="*/ 1159975 h 2819970"/>
              <a:gd name="connsiteX317" fmla="*/ 7752400 w 7768945"/>
              <a:gd name="connsiteY317" fmla="*/ 1195822 h 2819970"/>
              <a:gd name="connsiteX318" fmla="*/ 7756996 w 7768945"/>
              <a:gd name="connsiteY318" fmla="*/ 1230750 h 2819970"/>
              <a:gd name="connsiteX319" fmla="*/ 7761592 w 7768945"/>
              <a:gd name="connsiteY319" fmla="*/ 1265678 h 2819970"/>
              <a:gd name="connsiteX320" fmla="*/ 7764349 w 7768945"/>
              <a:gd name="connsiteY320" fmla="*/ 1301525 h 2819970"/>
              <a:gd name="connsiteX321" fmla="*/ 7767107 w 7768945"/>
              <a:gd name="connsiteY321" fmla="*/ 1337372 h 2819970"/>
              <a:gd name="connsiteX322" fmla="*/ 7768026 w 7768945"/>
              <a:gd name="connsiteY322" fmla="*/ 1374138 h 2819970"/>
              <a:gd name="connsiteX323" fmla="*/ 7768945 w 7768945"/>
              <a:gd name="connsiteY323" fmla="*/ 1409985 h 2819970"/>
              <a:gd name="connsiteX324" fmla="*/ 7422423 w 7768945"/>
              <a:gd name="connsiteY324" fmla="*/ 1409985 h 2819970"/>
              <a:gd name="connsiteX325" fmla="*/ 7422423 w 7768945"/>
              <a:gd name="connsiteY325" fmla="*/ 1382411 h 2819970"/>
              <a:gd name="connsiteX326" fmla="*/ 7421504 w 7768945"/>
              <a:gd name="connsiteY326" fmla="*/ 1354836 h 2819970"/>
              <a:gd name="connsiteX327" fmla="*/ 7419666 w 7768945"/>
              <a:gd name="connsiteY327" fmla="*/ 1327261 h 2819970"/>
              <a:gd name="connsiteX328" fmla="*/ 7415989 w 7768945"/>
              <a:gd name="connsiteY328" fmla="*/ 1301525 h 2819970"/>
              <a:gd name="connsiteX329" fmla="*/ 7413232 w 7768945"/>
              <a:gd name="connsiteY329" fmla="*/ 1274869 h 2819970"/>
              <a:gd name="connsiteX330" fmla="*/ 7410474 w 7768945"/>
              <a:gd name="connsiteY330" fmla="*/ 1248214 h 2819970"/>
              <a:gd name="connsiteX331" fmla="*/ 7405878 w 7768945"/>
              <a:gd name="connsiteY331" fmla="*/ 1221558 h 2819970"/>
              <a:gd name="connsiteX332" fmla="*/ 7400364 w 7768945"/>
              <a:gd name="connsiteY332" fmla="*/ 1195822 h 2819970"/>
              <a:gd name="connsiteX333" fmla="*/ 7394848 w 7768945"/>
              <a:gd name="connsiteY333" fmla="*/ 1170086 h 2819970"/>
              <a:gd name="connsiteX334" fmla="*/ 7389334 w 7768945"/>
              <a:gd name="connsiteY334" fmla="*/ 1144349 h 2819970"/>
              <a:gd name="connsiteX335" fmla="*/ 7381980 w 7768945"/>
              <a:gd name="connsiteY335" fmla="*/ 1118613 h 2819970"/>
              <a:gd name="connsiteX336" fmla="*/ 7374627 w 7768945"/>
              <a:gd name="connsiteY336" fmla="*/ 1093796 h 2819970"/>
              <a:gd name="connsiteX337" fmla="*/ 7366355 w 7768945"/>
              <a:gd name="connsiteY337" fmla="*/ 1068978 h 2819970"/>
              <a:gd name="connsiteX338" fmla="*/ 7357163 w 7768945"/>
              <a:gd name="connsiteY338" fmla="*/ 1044161 h 2819970"/>
              <a:gd name="connsiteX339" fmla="*/ 7348891 w 7768945"/>
              <a:gd name="connsiteY339" fmla="*/ 1020263 h 2819970"/>
              <a:gd name="connsiteX340" fmla="*/ 7338780 w 7768945"/>
              <a:gd name="connsiteY340" fmla="*/ 995446 h 2819970"/>
              <a:gd name="connsiteX341" fmla="*/ 7327750 w 7768945"/>
              <a:gd name="connsiteY341" fmla="*/ 971548 h 2819970"/>
              <a:gd name="connsiteX342" fmla="*/ 7317640 w 7768945"/>
              <a:gd name="connsiteY342" fmla="*/ 948569 h 2819970"/>
              <a:gd name="connsiteX343" fmla="*/ 7305690 w 7768945"/>
              <a:gd name="connsiteY343" fmla="*/ 925590 h 2819970"/>
              <a:gd name="connsiteX344" fmla="*/ 7293742 w 7768945"/>
              <a:gd name="connsiteY344" fmla="*/ 903530 h 2819970"/>
              <a:gd name="connsiteX345" fmla="*/ 7280873 w 7768945"/>
              <a:gd name="connsiteY345" fmla="*/ 880551 h 2819970"/>
              <a:gd name="connsiteX346" fmla="*/ 7268005 w 7768945"/>
              <a:gd name="connsiteY346" fmla="*/ 858492 h 2819970"/>
              <a:gd name="connsiteX347" fmla="*/ 7255137 w 7768945"/>
              <a:gd name="connsiteY347" fmla="*/ 836432 h 2819970"/>
              <a:gd name="connsiteX348" fmla="*/ 7241350 w 7768945"/>
              <a:gd name="connsiteY348" fmla="*/ 815291 h 2819970"/>
              <a:gd name="connsiteX349" fmla="*/ 7226643 w 7768945"/>
              <a:gd name="connsiteY349" fmla="*/ 795070 h 2819970"/>
              <a:gd name="connsiteX350" fmla="*/ 7211018 w 7768945"/>
              <a:gd name="connsiteY350" fmla="*/ 773010 h 2819970"/>
              <a:gd name="connsiteX351" fmla="*/ 7195392 w 7768945"/>
              <a:gd name="connsiteY351" fmla="*/ 753708 h 2819970"/>
              <a:gd name="connsiteX352" fmla="*/ 7178847 w 7768945"/>
              <a:gd name="connsiteY352" fmla="*/ 732567 h 2819970"/>
              <a:gd name="connsiteX353" fmla="*/ 7162302 w 7768945"/>
              <a:gd name="connsiteY353" fmla="*/ 714184 h 2819970"/>
              <a:gd name="connsiteX354" fmla="*/ 7145758 w 7768945"/>
              <a:gd name="connsiteY354" fmla="*/ 694882 h 2819970"/>
              <a:gd name="connsiteX355" fmla="*/ 7128294 w 7768945"/>
              <a:gd name="connsiteY355" fmla="*/ 676499 h 2819970"/>
              <a:gd name="connsiteX356" fmla="*/ 7110830 w 7768945"/>
              <a:gd name="connsiteY356" fmla="*/ 657197 h 2819970"/>
              <a:gd name="connsiteX357" fmla="*/ 7092446 w 7768945"/>
              <a:gd name="connsiteY357" fmla="*/ 639733 h 2819970"/>
              <a:gd name="connsiteX358" fmla="*/ 7073144 w 7768945"/>
              <a:gd name="connsiteY358" fmla="*/ 622269 h 2819970"/>
              <a:gd name="connsiteX359" fmla="*/ 7054761 w 7768945"/>
              <a:gd name="connsiteY359" fmla="*/ 605724 h 2819970"/>
              <a:gd name="connsiteX360" fmla="*/ 7035459 w 7768945"/>
              <a:gd name="connsiteY360" fmla="*/ 589179 h 2819970"/>
              <a:gd name="connsiteX361" fmla="*/ 7015237 w 7768945"/>
              <a:gd name="connsiteY361" fmla="*/ 573553 h 2819970"/>
              <a:gd name="connsiteX362" fmla="*/ 6995016 w 7768945"/>
              <a:gd name="connsiteY362" fmla="*/ 557928 h 2819970"/>
              <a:gd name="connsiteX363" fmla="*/ 6974794 w 7768945"/>
              <a:gd name="connsiteY363" fmla="*/ 543221 h 2819970"/>
              <a:gd name="connsiteX364" fmla="*/ 6952735 w 7768945"/>
              <a:gd name="connsiteY364" fmla="*/ 528515 h 2819970"/>
              <a:gd name="connsiteX365" fmla="*/ 6932513 w 7768945"/>
              <a:gd name="connsiteY365" fmla="*/ 513808 h 2819970"/>
              <a:gd name="connsiteX366" fmla="*/ 6909534 w 7768945"/>
              <a:gd name="connsiteY366" fmla="*/ 500940 h 2819970"/>
              <a:gd name="connsiteX367" fmla="*/ 6888394 w 7768945"/>
              <a:gd name="connsiteY367" fmla="*/ 487153 h 2819970"/>
              <a:gd name="connsiteX368" fmla="*/ 6865415 w 7768945"/>
              <a:gd name="connsiteY368" fmla="*/ 474285 h 2819970"/>
              <a:gd name="connsiteX369" fmla="*/ 6843355 w 7768945"/>
              <a:gd name="connsiteY369" fmla="*/ 462336 h 2819970"/>
              <a:gd name="connsiteX370" fmla="*/ 6819457 w 7768945"/>
              <a:gd name="connsiteY370" fmla="*/ 450386 h 2819970"/>
              <a:gd name="connsiteX371" fmla="*/ 6796478 w 7768945"/>
              <a:gd name="connsiteY371" fmla="*/ 440276 h 2819970"/>
              <a:gd name="connsiteX372" fmla="*/ 6772580 w 7768945"/>
              <a:gd name="connsiteY372" fmla="*/ 430165 h 2819970"/>
              <a:gd name="connsiteX373" fmla="*/ 6747763 w 7768945"/>
              <a:gd name="connsiteY373" fmla="*/ 420054 h 2819970"/>
              <a:gd name="connsiteX374" fmla="*/ 6724784 w 7768945"/>
              <a:gd name="connsiteY374" fmla="*/ 410863 h 2819970"/>
              <a:gd name="connsiteX375" fmla="*/ 6699967 w 7768945"/>
              <a:gd name="connsiteY375" fmla="*/ 401671 h 2819970"/>
              <a:gd name="connsiteX376" fmla="*/ 6674230 w 7768945"/>
              <a:gd name="connsiteY376" fmla="*/ 394318 h 2819970"/>
              <a:gd name="connsiteX377" fmla="*/ 6650332 w 7768945"/>
              <a:gd name="connsiteY377" fmla="*/ 386965 h 2819970"/>
              <a:gd name="connsiteX378" fmla="*/ 6624596 w 7768945"/>
              <a:gd name="connsiteY378" fmla="*/ 380531 h 2819970"/>
              <a:gd name="connsiteX379" fmla="*/ 6598860 w 7768945"/>
              <a:gd name="connsiteY379" fmla="*/ 373177 h 2819970"/>
              <a:gd name="connsiteX380" fmla="*/ 6573123 w 7768945"/>
              <a:gd name="connsiteY380" fmla="*/ 367662 h 2819970"/>
              <a:gd name="connsiteX381" fmla="*/ 6547387 w 7768945"/>
              <a:gd name="connsiteY381" fmla="*/ 362148 h 2819970"/>
              <a:gd name="connsiteX382" fmla="*/ 6520732 w 7768945"/>
              <a:gd name="connsiteY382" fmla="*/ 358471 h 2819970"/>
              <a:gd name="connsiteX383" fmla="*/ 6494076 w 7768945"/>
              <a:gd name="connsiteY383" fmla="*/ 354794 h 2819970"/>
              <a:gd name="connsiteX384" fmla="*/ 6466501 w 7768945"/>
              <a:gd name="connsiteY384" fmla="*/ 352037 h 2819970"/>
              <a:gd name="connsiteX385" fmla="*/ 6440765 w 7768945"/>
              <a:gd name="connsiteY385" fmla="*/ 350199 h 2819970"/>
              <a:gd name="connsiteX386" fmla="*/ 6413190 w 7768945"/>
              <a:gd name="connsiteY386" fmla="*/ 347441 h 2819970"/>
              <a:gd name="connsiteX387" fmla="*/ 6385616 w 7768945"/>
              <a:gd name="connsiteY387" fmla="*/ 346522 h 2819970"/>
              <a:gd name="connsiteX388" fmla="*/ 6358041 w 7768945"/>
              <a:gd name="connsiteY388" fmla="*/ 345603 h 2819970"/>
              <a:gd name="connsiteX389" fmla="*/ 6330466 w 7768945"/>
              <a:gd name="connsiteY389" fmla="*/ 346522 h 2819970"/>
              <a:gd name="connsiteX390" fmla="*/ 6303811 w 7768945"/>
              <a:gd name="connsiteY390" fmla="*/ 347441 h 2819970"/>
              <a:gd name="connsiteX391" fmla="*/ 6277155 w 7768945"/>
              <a:gd name="connsiteY391" fmla="*/ 350199 h 2819970"/>
              <a:gd name="connsiteX392" fmla="*/ 6249580 w 7768945"/>
              <a:gd name="connsiteY392" fmla="*/ 352037 h 2819970"/>
              <a:gd name="connsiteX393" fmla="*/ 6222925 w 7768945"/>
              <a:gd name="connsiteY393" fmla="*/ 354794 h 2819970"/>
              <a:gd name="connsiteX394" fmla="*/ 6196270 w 7768945"/>
              <a:gd name="connsiteY394" fmla="*/ 358471 h 2819970"/>
              <a:gd name="connsiteX395" fmla="*/ 6169614 w 7768945"/>
              <a:gd name="connsiteY395" fmla="*/ 362148 h 2819970"/>
              <a:gd name="connsiteX396" fmla="*/ 6144797 w 7768945"/>
              <a:gd name="connsiteY396" fmla="*/ 367662 h 2819970"/>
              <a:gd name="connsiteX397" fmla="*/ 6118141 w 7768945"/>
              <a:gd name="connsiteY397" fmla="*/ 373177 h 2819970"/>
              <a:gd name="connsiteX398" fmla="*/ 6092405 w 7768945"/>
              <a:gd name="connsiteY398" fmla="*/ 380531 h 2819970"/>
              <a:gd name="connsiteX399" fmla="*/ 6066669 w 7768945"/>
              <a:gd name="connsiteY399" fmla="*/ 386965 h 2819970"/>
              <a:gd name="connsiteX400" fmla="*/ 6042771 w 7768945"/>
              <a:gd name="connsiteY400" fmla="*/ 394318 h 2819970"/>
              <a:gd name="connsiteX401" fmla="*/ 6017034 w 7768945"/>
              <a:gd name="connsiteY401" fmla="*/ 401671 h 2819970"/>
              <a:gd name="connsiteX402" fmla="*/ 5992217 w 7768945"/>
              <a:gd name="connsiteY402" fmla="*/ 410863 h 2819970"/>
              <a:gd name="connsiteX403" fmla="*/ 5968319 w 7768945"/>
              <a:gd name="connsiteY403" fmla="*/ 420054 h 2819970"/>
              <a:gd name="connsiteX404" fmla="*/ 5944421 w 7768945"/>
              <a:gd name="connsiteY404" fmla="*/ 430165 h 2819970"/>
              <a:gd name="connsiteX405" fmla="*/ 5921442 w 7768945"/>
              <a:gd name="connsiteY405" fmla="*/ 440276 h 2819970"/>
              <a:gd name="connsiteX406" fmla="*/ 5897544 w 7768945"/>
              <a:gd name="connsiteY406" fmla="*/ 450386 h 2819970"/>
              <a:gd name="connsiteX407" fmla="*/ 5873646 w 7768945"/>
              <a:gd name="connsiteY407" fmla="*/ 462336 h 2819970"/>
              <a:gd name="connsiteX408" fmla="*/ 5851586 w 7768945"/>
              <a:gd name="connsiteY408" fmla="*/ 474285 h 2819970"/>
              <a:gd name="connsiteX409" fmla="*/ 5828607 w 7768945"/>
              <a:gd name="connsiteY409" fmla="*/ 487153 h 2819970"/>
              <a:gd name="connsiteX410" fmla="*/ 5807467 w 7768945"/>
              <a:gd name="connsiteY410" fmla="*/ 500940 h 2819970"/>
              <a:gd name="connsiteX411" fmla="*/ 5784488 w 7768945"/>
              <a:gd name="connsiteY411" fmla="*/ 513808 h 2819970"/>
              <a:gd name="connsiteX412" fmla="*/ 5763347 w 7768945"/>
              <a:gd name="connsiteY412" fmla="*/ 528515 h 2819970"/>
              <a:gd name="connsiteX413" fmla="*/ 5743126 w 7768945"/>
              <a:gd name="connsiteY413" fmla="*/ 543221 h 2819970"/>
              <a:gd name="connsiteX414" fmla="*/ 5721985 w 7768945"/>
              <a:gd name="connsiteY414" fmla="*/ 557928 h 2819970"/>
              <a:gd name="connsiteX415" fmla="*/ 5701764 w 7768945"/>
              <a:gd name="connsiteY415" fmla="*/ 573553 h 2819970"/>
              <a:gd name="connsiteX416" fmla="*/ 5681543 w 7768945"/>
              <a:gd name="connsiteY416" fmla="*/ 589179 h 2819970"/>
              <a:gd name="connsiteX417" fmla="*/ 5662240 w 7768945"/>
              <a:gd name="connsiteY417" fmla="*/ 605724 h 2819970"/>
              <a:gd name="connsiteX418" fmla="*/ 5643857 w 7768945"/>
              <a:gd name="connsiteY418" fmla="*/ 622269 h 2819970"/>
              <a:gd name="connsiteX419" fmla="*/ 5624555 w 7768945"/>
              <a:gd name="connsiteY419" fmla="*/ 639733 h 2819970"/>
              <a:gd name="connsiteX420" fmla="*/ 5606172 w 7768945"/>
              <a:gd name="connsiteY420" fmla="*/ 657197 h 2819970"/>
              <a:gd name="connsiteX421" fmla="*/ 5588708 w 7768945"/>
              <a:gd name="connsiteY421" fmla="*/ 676499 h 2819970"/>
              <a:gd name="connsiteX422" fmla="*/ 5571244 w 7768945"/>
              <a:gd name="connsiteY422" fmla="*/ 694882 h 2819970"/>
              <a:gd name="connsiteX423" fmla="*/ 5554699 w 7768945"/>
              <a:gd name="connsiteY423" fmla="*/ 714184 h 2819970"/>
              <a:gd name="connsiteX424" fmla="*/ 5538154 w 7768945"/>
              <a:gd name="connsiteY424" fmla="*/ 732567 h 2819970"/>
              <a:gd name="connsiteX425" fmla="*/ 5521609 w 7768945"/>
              <a:gd name="connsiteY425" fmla="*/ 753708 h 2819970"/>
              <a:gd name="connsiteX426" fmla="*/ 5506903 w 7768945"/>
              <a:gd name="connsiteY426" fmla="*/ 773010 h 2819970"/>
              <a:gd name="connsiteX427" fmla="*/ 5491277 w 7768945"/>
              <a:gd name="connsiteY427" fmla="*/ 795070 h 2819970"/>
              <a:gd name="connsiteX428" fmla="*/ 5476571 w 7768945"/>
              <a:gd name="connsiteY428" fmla="*/ 815291 h 2819970"/>
              <a:gd name="connsiteX429" fmla="*/ 5462783 w 7768945"/>
              <a:gd name="connsiteY429" fmla="*/ 836432 h 2819970"/>
              <a:gd name="connsiteX430" fmla="*/ 5448996 w 7768945"/>
              <a:gd name="connsiteY430" fmla="*/ 858492 h 2819970"/>
              <a:gd name="connsiteX431" fmla="*/ 5436128 w 7768945"/>
              <a:gd name="connsiteY431" fmla="*/ 880551 h 2819970"/>
              <a:gd name="connsiteX432" fmla="*/ 5423260 w 7768945"/>
              <a:gd name="connsiteY432" fmla="*/ 903530 h 2819970"/>
              <a:gd name="connsiteX433" fmla="*/ 5411311 w 7768945"/>
              <a:gd name="connsiteY433" fmla="*/ 925590 h 2819970"/>
              <a:gd name="connsiteX434" fmla="*/ 5399362 w 7768945"/>
              <a:gd name="connsiteY434" fmla="*/ 948569 h 2819970"/>
              <a:gd name="connsiteX435" fmla="*/ 5389251 w 7768945"/>
              <a:gd name="connsiteY435" fmla="*/ 971548 h 2819970"/>
              <a:gd name="connsiteX436" fmla="*/ 5378221 w 7768945"/>
              <a:gd name="connsiteY436" fmla="*/ 995446 h 2819970"/>
              <a:gd name="connsiteX437" fmla="*/ 5368110 w 7768945"/>
              <a:gd name="connsiteY437" fmla="*/ 1020263 h 2819970"/>
              <a:gd name="connsiteX438" fmla="*/ 5359838 w 7768945"/>
              <a:gd name="connsiteY438" fmla="*/ 1044161 h 2819970"/>
              <a:gd name="connsiteX439" fmla="*/ 5350646 w 7768945"/>
              <a:gd name="connsiteY439" fmla="*/ 1068978 h 2819970"/>
              <a:gd name="connsiteX440" fmla="*/ 5343293 w 7768945"/>
              <a:gd name="connsiteY440" fmla="*/ 1093796 h 2819970"/>
              <a:gd name="connsiteX441" fmla="*/ 5335021 w 7768945"/>
              <a:gd name="connsiteY441" fmla="*/ 1118613 h 2819970"/>
              <a:gd name="connsiteX442" fmla="*/ 5328587 w 7768945"/>
              <a:gd name="connsiteY442" fmla="*/ 1144349 h 2819970"/>
              <a:gd name="connsiteX443" fmla="*/ 5322153 w 7768945"/>
              <a:gd name="connsiteY443" fmla="*/ 1170086 h 2819970"/>
              <a:gd name="connsiteX444" fmla="*/ 5316638 w 7768945"/>
              <a:gd name="connsiteY444" fmla="*/ 1195822 h 2819970"/>
              <a:gd name="connsiteX445" fmla="*/ 5312042 w 7768945"/>
              <a:gd name="connsiteY445" fmla="*/ 1221558 h 2819970"/>
              <a:gd name="connsiteX446" fmla="*/ 5306527 w 7768945"/>
              <a:gd name="connsiteY446" fmla="*/ 1248214 h 2819970"/>
              <a:gd name="connsiteX447" fmla="*/ 5303770 w 7768945"/>
              <a:gd name="connsiteY447" fmla="*/ 1274869 h 2819970"/>
              <a:gd name="connsiteX448" fmla="*/ 5300093 w 7768945"/>
              <a:gd name="connsiteY448" fmla="*/ 1301525 h 2819970"/>
              <a:gd name="connsiteX449" fmla="*/ 5298255 w 7768945"/>
              <a:gd name="connsiteY449" fmla="*/ 1327261 h 2819970"/>
              <a:gd name="connsiteX450" fmla="*/ 5295497 w 7768945"/>
              <a:gd name="connsiteY450" fmla="*/ 1354836 h 2819970"/>
              <a:gd name="connsiteX451" fmla="*/ 5294578 w 7768945"/>
              <a:gd name="connsiteY451" fmla="*/ 1382411 h 2819970"/>
              <a:gd name="connsiteX452" fmla="*/ 5294578 w 7768945"/>
              <a:gd name="connsiteY452" fmla="*/ 1409985 h 2819970"/>
              <a:gd name="connsiteX453" fmla="*/ 5294338 w 7768945"/>
              <a:gd name="connsiteY453" fmla="*/ 1409985 h 2819970"/>
              <a:gd name="connsiteX454" fmla="*/ 5293419 w 7768945"/>
              <a:gd name="connsiteY454" fmla="*/ 1445832 h 2819970"/>
              <a:gd name="connsiteX455" fmla="*/ 5292500 w 7768945"/>
              <a:gd name="connsiteY455" fmla="*/ 1482598 h 2819970"/>
              <a:gd name="connsiteX456" fmla="*/ 5290662 w 7768945"/>
              <a:gd name="connsiteY456" fmla="*/ 1518446 h 2819970"/>
              <a:gd name="connsiteX457" fmla="*/ 5286066 w 7768945"/>
              <a:gd name="connsiteY457" fmla="*/ 1554293 h 2819970"/>
              <a:gd name="connsiteX458" fmla="*/ 5282389 w 7768945"/>
              <a:gd name="connsiteY458" fmla="*/ 1589221 h 2819970"/>
              <a:gd name="connsiteX459" fmla="*/ 5277793 w 7768945"/>
              <a:gd name="connsiteY459" fmla="*/ 1624148 h 2819970"/>
              <a:gd name="connsiteX460" fmla="*/ 5271359 w 7768945"/>
              <a:gd name="connsiteY460" fmla="*/ 1659996 h 2819970"/>
              <a:gd name="connsiteX461" fmla="*/ 5265844 w 7768945"/>
              <a:gd name="connsiteY461" fmla="*/ 1694004 h 2819970"/>
              <a:gd name="connsiteX462" fmla="*/ 5258491 w 7768945"/>
              <a:gd name="connsiteY462" fmla="*/ 1728013 h 2819970"/>
              <a:gd name="connsiteX463" fmla="*/ 5249300 w 7768945"/>
              <a:gd name="connsiteY463" fmla="*/ 1762941 h 2819970"/>
              <a:gd name="connsiteX464" fmla="*/ 5240108 w 7768945"/>
              <a:gd name="connsiteY464" fmla="*/ 1796031 h 2819970"/>
              <a:gd name="connsiteX465" fmla="*/ 5230916 w 7768945"/>
              <a:gd name="connsiteY465" fmla="*/ 1829120 h 2819970"/>
              <a:gd name="connsiteX466" fmla="*/ 5219887 w 7768945"/>
              <a:gd name="connsiteY466" fmla="*/ 1863129 h 2819970"/>
              <a:gd name="connsiteX467" fmla="*/ 5207938 w 7768945"/>
              <a:gd name="connsiteY467" fmla="*/ 1895299 h 2819970"/>
              <a:gd name="connsiteX468" fmla="*/ 5195988 w 7768945"/>
              <a:gd name="connsiteY468" fmla="*/ 1927470 h 2819970"/>
              <a:gd name="connsiteX469" fmla="*/ 5184039 w 7768945"/>
              <a:gd name="connsiteY469" fmla="*/ 1958721 h 2819970"/>
              <a:gd name="connsiteX470" fmla="*/ 5170252 w 7768945"/>
              <a:gd name="connsiteY470" fmla="*/ 1989972 h 2819970"/>
              <a:gd name="connsiteX471" fmla="*/ 5155546 w 7768945"/>
              <a:gd name="connsiteY471" fmla="*/ 2021224 h 2819970"/>
              <a:gd name="connsiteX472" fmla="*/ 5139920 w 7768945"/>
              <a:gd name="connsiteY472" fmla="*/ 2051556 h 2819970"/>
              <a:gd name="connsiteX473" fmla="*/ 5124294 w 7768945"/>
              <a:gd name="connsiteY473" fmla="*/ 2081888 h 2819970"/>
              <a:gd name="connsiteX474" fmla="*/ 5106830 w 7768945"/>
              <a:gd name="connsiteY474" fmla="*/ 2111301 h 2819970"/>
              <a:gd name="connsiteX475" fmla="*/ 5089366 w 7768945"/>
              <a:gd name="connsiteY475" fmla="*/ 2140714 h 2819970"/>
              <a:gd name="connsiteX476" fmla="*/ 5071902 w 7768945"/>
              <a:gd name="connsiteY476" fmla="*/ 2170127 h 2819970"/>
              <a:gd name="connsiteX477" fmla="*/ 5053519 w 7768945"/>
              <a:gd name="connsiteY477" fmla="*/ 2198621 h 2819970"/>
              <a:gd name="connsiteX478" fmla="*/ 5033298 w 7768945"/>
              <a:gd name="connsiteY478" fmla="*/ 2226196 h 2819970"/>
              <a:gd name="connsiteX479" fmla="*/ 5013996 w 7768945"/>
              <a:gd name="connsiteY479" fmla="*/ 2253770 h 2819970"/>
              <a:gd name="connsiteX480" fmla="*/ 4993774 w 7768945"/>
              <a:gd name="connsiteY480" fmla="*/ 2280426 h 2819970"/>
              <a:gd name="connsiteX481" fmla="*/ 4971715 w 7768945"/>
              <a:gd name="connsiteY481" fmla="*/ 2306162 h 2819970"/>
              <a:gd name="connsiteX482" fmla="*/ 4950574 w 7768945"/>
              <a:gd name="connsiteY482" fmla="*/ 2332818 h 2819970"/>
              <a:gd name="connsiteX483" fmla="*/ 4927595 w 7768945"/>
              <a:gd name="connsiteY483" fmla="*/ 2358554 h 2819970"/>
              <a:gd name="connsiteX484" fmla="*/ 4904616 w 7768945"/>
              <a:gd name="connsiteY484" fmla="*/ 2383371 h 2819970"/>
              <a:gd name="connsiteX485" fmla="*/ 4880718 w 7768945"/>
              <a:gd name="connsiteY485" fmla="*/ 2407269 h 2819970"/>
              <a:gd name="connsiteX486" fmla="*/ 4857739 w 7768945"/>
              <a:gd name="connsiteY486" fmla="*/ 2431167 h 2819970"/>
              <a:gd name="connsiteX487" fmla="*/ 4832003 w 7768945"/>
              <a:gd name="connsiteY487" fmla="*/ 2453227 h 2819970"/>
              <a:gd name="connsiteX488" fmla="*/ 4806266 w 7768945"/>
              <a:gd name="connsiteY488" fmla="*/ 2476206 h 2819970"/>
              <a:gd name="connsiteX489" fmla="*/ 4780530 w 7768945"/>
              <a:gd name="connsiteY489" fmla="*/ 2497347 h 2819970"/>
              <a:gd name="connsiteX490" fmla="*/ 4754794 w 7768945"/>
              <a:gd name="connsiteY490" fmla="*/ 2519406 h 2819970"/>
              <a:gd name="connsiteX491" fmla="*/ 4728138 w 7768945"/>
              <a:gd name="connsiteY491" fmla="*/ 2539628 h 2819970"/>
              <a:gd name="connsiteX492" fmla="*/ 4700563 w 7768945"/>
              <a:gd name="connsiteY492" fmla="*/ 2560768 h 2819970"/>
              <a:gd name="connsiteX493" fmla="*/ 4672070 w 7768945"/>
              <a:gd name="connsiteY493" fmla="*/ 2579151 h 2819970"/>
              <a:gd name="connsiteX494" fmla="*/ 4643576 w 7768945"/>
              <a:gd name="connsiteY494" fmla="*/ 2597534 h 2819970"/>
              <a:gd name="connsiteX495" fmla="*/ 4615082 w 7768945"/>
              <a:gd name="connsiteY495" fmla="*/ 2615918 h 2819970"/>
              <a:gd name="connsiteX496" fmla="*/ 4585669 w 7768945"/>
              <a:gd name="connsiteY496" fmla="*/ 2632462 h 2819970"/>
              <a:gd name="connsiteX497" fmla="*/ 4556256 w 7768945"/>
              <a:gd name="connsiteY497" fmla="*/ 2649926 h 2819970"/>
              <a:gd name="connsiteX498" fmla="*/ 4525924 w 7768945"/>
              <a:gd name="connsiteY498" fmla="*/ 2666471 h 2819970"/>
              <a:gd name="connsiteX499" fmla="*/ 4495592 w 7768945"/>
              <a:gd name="connsiteY499" fmla="*/ 2681178 h 2819970"/>
              <a:gd name="connsiteX500" fmla="*/ 4464340 w 7768945"/>
              <a:gd name="connsiteY500" fmla="*/ 2695884 h 2819970"/>
              <a:gd name="connsiteX501" fmla="*/ 4433089 w 7768945"/>
              <a:gd name="connsiteY501" fmla="*/ 2709671 h 2819970"/>
              <a:gd name="connsiteX502" fmla="*/ 4400919 w 7768945"/>
              <a:gd name="connsiteY502" fmla="*/ 2721621 h 2819970"/>
              <a:gd name="connsiteX503" fmla="*/ 4369667 w 7768945"/>
              <a:gd name="connsiteY503" fmla="*/ 2734489 h 2819970"/>
              <a:gd name="connsiteX504" fmla="*/ 4335659 w 7768945"/>
              <a:gd name="connsiteY504" fmla="*/ 2745519 h 2819970"/>
              <a:gd name="connsiteX505" fmla="*/ 4303488 w 7768945"/>
              <a:gd name="connsiteY505" fmla="*/ 2756548 h 2819970"/>
              <a:gd name="connsiteX506" fmla="*/ 4270399 w 7768945"/>
              <a:gd name="connsiteY506" fmla="*/ 2765740 h 2819970"/>
              <a:gd name="connsiteX507" fmla="*/ 4236390 w 7768945"/>
              <a:gd name="connsiteY507" fmla="*/ 2775851 h 2819970"/>
              <a:gd name="connsiteX508" fmla="*/ 4202381 w 7768945"/>
              <a:gd name="connsiteY508" fmla="*/ 2784123 h 2819970"/>
              <a:gd name="connsiteX509" fmla="*/ 4168372 w 7768945"/>
              <a:gd name="connsiteY509" fmla="*/ 2791476 h 2819970"/>
              <a:gd name="connsiteX510" fmla="*/ 4133444 w 7768945"/>
              <a:gd name="connsiteY510" fmla="*/ 2798830 h 2819970"/>
              <a:gd name="connsiteX511" fmla="*/ 4098517 w 7768945"/>
              <a:gd name="connsiteY511" fmla="*/ 2803425 h 2819970"/>
              <a:gd name="connsiteX512" fmla="*/ 4063589 w 7768945"/>
              <a:gd name="connsiteY512" fmla="*/ 2808940 h 2819970"/>
              <a:gd name="connsiteX513" fmla="*/ 4028661 w 7768945"/>
              <a:gd name="connsiteY513" fmla="*/ 2813536 h 2819970"/>
              <a:gd name="connsiteX514" fmla="*/ 3991895 w 7768945"/>
              <a:gd name="connsiteY514" fmla="*/ 2816294 h 2819970"/>
              <a:gd name="connsiteX515" fmla="*/ 3956967 w 7768945"/>
              <a:gd name="connsiteY515" fmla="*/ 2818132 h 2819970"/>
              <a:gd name="connsiteX516" fmla="*/ 3920200 w 7768945"/>
              <a:gd name="connsiteY516" fmla="*/ 2819970 h 2819970"/>
              <a:gd name="connsiteX517" fmla="*/ 3884353 w 7768945"/>
              <a:gd name="connsiteY517" fmla="*/ 2819970 h 2819970"/>
              <a:gd name="connsiteX518" fmla="*/ 3847587 w 7768945"/>
              <a:gd name="connsiteY518" fmla="*/ 2819970 h 2819970"/>
              <a:gd name="connsiteX519" fmla="*/ 3811740 w 7768945"/>
              <a:gd name="connsiteY519" fmla="*/ 2818132 h 2819970"/>
              <a:gd name="connsiteX520" fmla="*/ 3775893 w 7768945"/>
              <a:gd name="connsiteY520" fmla="*/ 2816294 h 2819970"/>
              <a:gd name="connsiteX521" fmla="*/ 3740046 w 7768945"/>
              <a:gd name="connsiteY521" fmla="*/ 2813536 h 2819970"/>
              <a:gd name="connsiteX522" fmla="*/ 3704199 w 7768945"/>
              <a:gd name="connsiteY522" fmla="*/ 2808940 h 2819970"/>
              <a:gd name="connsiteX523" fmla="*/ 3669271 w 7768945"/>
              <a:gd name="connsiteY523" fmla="*/ 2803425 h 2819970"/>
              <a:gd name="connsiteX524" fmla="*/ 3634343 w 7768945"/>
              <a:gd name="connsiteY524" fmla="*/ 2798830 h 2819970"/>
              <a:gd name="connsiteX525" fmla="*/ 3600334 w 7768945"/>
              <a:gd name="connsiteY525" fmla="*/ 2791476 h 2819970"/>
              <a:gd name="connsiteX526" fmla="*/ 3565406 w 7768945"/>
              <a:gd name="connsiteY526" fmla="*/ 2784123 h 2819970"/>
              <a:gd name="connsiteX527" fmla="*/ 3531398 w 7768945"/>
              <a:gd name="connsiteY527" fmla="*/ 2775851 h 2819970"/>
              <a:gd name="connsiteX528" fmla="*/ 3498308 w 7768945"/>
              <a:gd name="connsiteY528" fmla="*/ 2765740 h 2819970"/>
              <a:gd name="connsiteX529" fmla="*/ 3465218 w 7768945"/>
              <a:gd name="connsiteY529" fmla="*/ 2756548 h 2819970"/>
              <a:gd name="connsiteX530" fmla="*/ 3431210 w 7768945"/>
              <a:gd name="connsiteY530" fmla="*/ 2745519 h 2819970"/>
              <a:gd name="connsiteX531" fmla="*/ 3399039 w 7768945"/>
              <a:gd name="connsiteY531" fmla="*/ 2734489 h 2819970"/>
              <a:gd name="connsiteX532" fmla="*/ 3366869 w 7768945"/>
              <a:gd name="connsiteY532" fmla="*/ 2721621 h 2819970"/>
              <a:gd name="connsiteX533" fmla="*/ 3335617 w 7768945"/>
              <a:gd name="connsiteY533" fmla="*/ 2709671 h 2819970"/>
              <a:gd name="connsiteX534" fmla="*/ 3303447 w 7768945"/>
              <a:gd name="connsiteY534" fmla="*/ 2695884 h 2819970"/>
              <a:gd name="connsiteX535" fmla="*/ 3273115 w 7768945"/>
              <a:gd name="connsiteY535" fmla="*/ 2681178 h 2819970"/>
              <a:gd name="connsiteX536" fmla="*/ 3242783 w 7768945"/>
              <a:gd name="connsiteY536" fmla="*/ 2666471 h 2819970"/>
              <a:gd name="connsiteX537" fmla="*/ 3212451 w 7768945"/>
              <a:gd name="connsiteY537" fmla="*/ 2649926 h 2819970"/>
              <a:gd name="connsiteX538" fmla="*/ 3182118 w 7768945"/>
              <a:gd name="connsiteY538" fmla="*/ 2632462 h 2819970"/>
              <a:gd name="connsiteX539" fmla="*/ 3152706 w 7768945"/>
              <a:gd name="connsiteY539" fmla="*/ 2615918 h 2819970"/>
              <a:gd name="connsiteX540" fmla="*/ 3124212 w 7768945"/>
              <a:gd name="connsiteY540" fmla="*/ 2597534 h 2819970"/>
              <a:gd name="connsiteX541" fmla="*/ 3095718 w 7768945"/>
              <a:gd name="connsiteY541" fmla="*/ 2579151 h 2819970"/>
              <a:gd name="connsiteX542" fmla="*/ 3068143 w 7768945"/>
              <a:gd name="connsiteY542" fmla="*/ 2560768 h 2819970"/>
              <a:gd name="connsiteX543" fmla="*/ 3040569 w 7768945"/>
              <a:gd name="connsiteY543" fmla="*/ 2539628 h 2819970"/>
              <a:gd name="connsiteX544" fmla="*/ 3012994 w 7768945"/>
              <a:gd name="connsiteY544" fmla="*/ 2519406 h 2819970"/>
              <a:gd name="connsiteX545" fmla="*/ 2986338 w 7768945"/>
              <a:gd name="connsiteY545" fmla="*/ 2497347 h 2819970"/>
              <a:gd name="connsiteX546" fmla="*/ 2961521 w 7768945"/>
              <a:gd name="connsiteY546" fmla="*/ 2476206 h 2819970"/>
              <a:gd name="connsiteX547" fmla="*/ 2935785 w 7768945"/>
              <a:gd name="connsiteY547" fmla="*/ 2453227 h 2819970"/>
              <a:gd name="connsiteX548" fmla="*/ 2910968 w 7768945"/>
              <a:gd name="connsiteY548" fmla="*/ 2431167 h 2819970"/>
              <a:gd name="connsiteX549" fmla="*/ 2887070 w 7768945"/>
              <a:gd name="connsiteY549" fmla="*/ 2407269 h 2819970"/>
              <a:gd name="connsiteX550" fmla="*/ 2863172 w 7768945"/>
              <a:gd name="connsiteY550" fmla="*/ 2383371 h 2819970"/>
              <a:gd name="connsiteX551" fmla="*/ 2839273 w 7768945"/>
              <a:gd name="connsiteY551" fmla="*/ 2358554 h 2819970"/>
              <a:gd name="connsiteX552" fmla="*/ 2818133 w 7768945"/>
              <a:gd name="connsiteY552" fmla="*/ 2332818 h 2819970"/>
              <a:gd name="connsiteX553" fmla="*/ 2796073 w 7768945"/>
              <a:gd name="connsiteY553" fmla="*/ 2306162 h 2819970"/>
              <a:gd name="connsiteX554" fmla="*/ 2774933 w 7768945"/>
              <a:gd name="connsiteY554" fmla="*/ 2280426 h 2819970"/>
              <a:gd name="connsiteX555" fmla="*/ 2754711 w 7768945"/>
              <a:gd name="connsiteY555" fmla="*/ 2253770 h 2819970"/>
              <a:gd name="connsiteX556" fmla="*/ 2733571 w 7768945"/>
              <a:gd name="connsiteY556" fmla="*/ 2226196 h 2819970"/>
              <a:gd name="connsiteX557" fmla="*/ 2714268 w 7768945"/>
              <a:gd name="connsiteY557" fmla="*/ 2198621 h 2819970"/>
              <a:gd name="connsiteX558" fmla="*/ 2695885 w 7768945"/>
              <a:gd name="connsiteY558" fmla="*/ 2170127 h 2819970"/>
              <a:gd name="connsiteX559" fmla="*/ 2678421 w 7768945"/>
              <a:gd name="connsiteY559" fmla="*/ 2140714 h 2819970"/>
              <a:gd name="connsiteX560" fmla="*/ 2660038 w 7768945"/>
              <a:gd name="connsiteY560" fmla="*/ 2111301 h 2819970"/>
              <a:gd name="connsiteX561" fmla="*/ 2643493 w 7768945"/>
              <a:gd name="connsiteY561" fmla="*/ 2081888 h 2819970"/>
              <a:gd name="connsiteX562" fmla="*/ 2627868 w 7768945"/>
              <a:gd name="connsiteY562" fmla="*/ 2051556 h 2819970"/>
              <a:gd name="connsiteX563" fmla="*/ 2613161 w 7768945"/>
              <a:gd name="connsiteY563" fmla="*/ 2021224 h 2819970"/>
              <a:gd name="connsiteX564" fmla="*/ 2598455 w 7768945"/>
              <a:gd name="connsiteY564" fmla="*/ 1989972 h 2819970"/>
              <a:gd name="connsiteX565" fmla="*/ 2584667 w 7768945"/>
              <a:gd name="connsiteY565" fmla="*/ 1958721 h 2819970"/>
              <a:gd name="connsiteX566" fmla="*/ 2570880 w 7768945"/>
              <a:gd name="connsiteY566" fmla="*/ 1927470 h 2819970"/>
              <a:gd name="connsiteX567" fmla="*/ 2559850 w 7768945"/>
              <a:gd name="connsiteY567" fmla="*/ 1895299 h 2819970"/>
              <a:gd name="connsiteX568" fmla="*/ 2547901 w 7768945"/>
              <a:gd name="connsiteY568" fmla="*/ 1863129 h 2819970"/>
              <a:gd name="connsiteX569" fmla="*/ 2536871 w 7768945"/>
              <a:gd name="connsiteY569" fmla="*/ 1829120 h 2819970"/>
              <a:gd name="connsiteX570" fmla="*/ 2526761 w 7768945"/>
              <a:gd name="connsiteY570" fmla="*/ 1796031 h 2819970"/>
              <a:gd name="connsiteX571" fmla="*/ 2518488 w 7768945"/>
              <a:gd name="connsiteY571" fmla="*/ 1762941 h 2819970"/>
              <a:gd name="connsiteX572" fmla="*/ 2509297 w 7768945"/>
              <a:gd name="connsiteY572" fmla="*/ 1728013 h 2819970"/>
              <a:gd name="connsiteX573" fmla="*/ 2502863 w 7768945"/>
              <a:gd name="connsiteY573" fmla="*/ 1694004 h 2819970"/>
              <a:gd name="connsiteX574" fmla="*/ 2495509 w 7768945"/>
              <a:gd name="connsiteY574" fmla="*/ 1659996 h 2819970"/>
              <a:gd name="connsiteX575" fmla="*/ 2489994 w 7768945"/>
              <a:gd name="connsiteY575" fmla="*/ 1624148 h 2819970"/>
              <a:gd name="connsiteX576" fmla="*/ 2485399 w 7768945"/>
              <a:gd name="connsiteY576" fmla="*/ 1589221 h 2819970"/>
              <a:gd name="connsiteX577" fmla="*/ 2480803 w 7768945"/>
              <a:gd name="connsiteY577" fmla="*/ 1554293 h 2819970"/>
              <a:gd name="connsiteX578" fmla="*/ 2478045 w 7768945"/>
              <a:gd name="connsiteY578" fmla="*/ 1518446 h 2819970"/>
              <a:gd name="connsiteX579" fmla="*/ 2475288 w 7768945"/>
              <a:gd name="connsiteY579" fmla="*/ 1482598 h 2819970"/>
              <a:gd name="connsiteX580" fmla="*/ 2474369 w 7768945"/>
              <a:gd name="connsiteY580" fmla="*/ 1445832 h 2819970"/>
              <a:gd name="connsiteX581" fmla="*/ 2474369 w 7768945"/>
              <a:gd name="connsiteY581" fmla="*/ 1409985 h 2819970"/>
              <a:gd name="connsiteX582" fmla="*/ 2474369 w 7768945"/>
              <a:gd name="connsiteY582" fmla="*/ 1382411 h 2819970"/>
              <a:gd name="connsiteX583" fmla="*/ 2473450 w 7768945"/>
              <a:gd name="connsiteY583" fmla="*/ 1354836 h 2819970"/>
              <a:gd name="connsiteX584" fmla="*/ 2471611 w 7768945"/>
              <a:gd name="connsiteY584" fmla="*/ 1327261 h 2819970"/>
              <a:gd name="connsiteX585" fmla="*/ 2467935 w 7768945"/>
              <a:gd name="connsiteY585" fmla="*/ 1301525 h 2819970"/>
              <a:gd name="connsiteX586" fmla="*/ 2465177 w 7768945"/>
              <a:gd name="connsiteY586" fmla="*/ 1274869 h 2819970"/>
              <a:gd name="connsiteX587" fmla="*/ 2462420 w 7768945"/>
              <a:gd name="connsiteY587" fmla="*/ 1248214 h 2819970"/>
              <a:gd name="connsiteX588" fmla="*/ 2457824 w 7768945"/>
              <a:gd name="connsiteY588" fmla="*/ 1221558 h 2819970"/>
              <a:gd name="connsiteX589" fmla="*/ 2452309 w 7768945"/>
              <a:gd name="connsiteY589" fmla="*/ 1195822 h 2819970"/>
              <a:gd name="connsiteX590" fmla="*/ 2446794 w 7768945"/>
              <a:gd name="connsiteY590" fmla="*/ 1170086 h 2819970"/>
              <a:gd name="connsiteX591" fmla="*/ 2441279 w 7768945"/>
              <a:gd name="connsiteY591" fmla="*/ 1144349 h 2819970"/>
              <a:gd name="connsiteX592" fmla="*/ 2433926 w 7768945"/>
              <a:gd name="connsiteY592" fmla="*/ 1118613 h 2819970"/>
              <a:gd name="connsiteX593" fmla="*/ 2426573 w 7768945"/>
              <a:gd name="connsiteY593" fmla="*/ 1093796 h 2819970"/>
              <a:gd name="connsiteX594" fmla="*/ 2418300 w 7768945"/>
              <a:gd name="connsiteY594" fmla="*/ 1068978 h 2819970"/>
              <a:gd name="connsiteX595" fmla="*/ 2409109 w 7768945"/>
              <a:gd name="connsiteY595" fmla="*/ 1044161 h 2819970"/>
              <a:gd name="connsiteX596" fmla="*/ 2400836 w 7768945"/>
              <a:gd name="connsiteY596" fmla="*/ 1020263 h 2819970"/>
              <a:gd name="connsiteX597" fmla="*/ 2390726 w 7768945"/>
              <a:gd name="connsiteY597" fmla="*/ 995446 h 2819970"/>
              <a:gd name="connsiteX598" fmla="*/ 2379696 w 7768945"/>
              <a:gd name="connsiteY598" fmla="*/ 971548 h 2819970"/>
              <a:gd name="connsiteX599" fmla="*/ 2369585 w 7768945"/>
              <a:gd name="connsiteY599" fmla="*/ 948569 h 2819970"/>
              <a:gd name="connsiteX600" fmla="*/ 2357636 w 7768945"/>
              <a:gd name="connsiteY600" fmla="*/ 925590 h 2819970"/>
              <a:gd name="connsiteX601" fmla="*/ 2345687 w 7768945"/>
              <a:gd name="connsiteY601" fmla="*/ 903530 h 2819970"/>
              <a:gd name="connsiteX602" fmla="*/ 2332819 w 7768945"/>
              <a:gd name="connsiteY602" fmla="*/ 880551 h 2819970"/>
              <a:gd name="connsiteX603" fmla="*/ 2319951 w 7768945"/>
              <a:gd name="connsiteY603" fmla="*/ 858492 h 2819970"/>
              <a:gd name="connsiteX604" fmla="*/ 2307082 w 7768945"/>
              <a:gd name="connsiteY604" fmla="*/ 836432 h 2819970"/>
              <a:gd name="connsiteX605" fmla="*/ 2293295 w 7768945"/>
              <a:gd name="connsiteY605" fmla="*/ 815291 h 2819970"/>
              <a:gd name="connsiteX606" fmla="*/ 2278589 w 7768945"/>
              <a:gd name="connsiteY606" fmla="*/ 795070 h 2819970"/>
              <a:gd name="connsiteX607" fmla="*/ 2262963 w 7768945"/>
              <a:gd name="connsiteY607" fmla="*/ 773010 h 2819970"/>
              <a:gd name="connsiteX608" fmla="*/ 2247337 w 7768945"/>
              <a:gd name="connsiteY608" fmla="*/ 753708 h 2819970"/>
              <a:gd name="connsiteX609" fmla="*/ 2230792 w 7768945"/>
              <a:gd name="connsiteY609" fmla="*/ 732567 h 2819970"/>
              <a:gd name="connsiteX610" fmla="*/ 2214248 w 7768945"/>
              <a:gd name="connsiteY610" fmla="*/ 714184 h 2819970"/>
              <a:gd name="connsiteX611" fmla="*/ 2197703 w 7768945"/>
              <a:gd name="connsiteY611" fmla="*/ 694882 h 2819970"/>
              <a:gd name="connsiteX612" fmla="*/ 2180239 w 7768945"/>
              <a:gd name="connsiteY612" fmla="*/ 676499 h 2819970"/>
              <a:gd name="connsiteX613" fmla="*/ 2162775 w 7768945"/>
              <a:gd name="connsiteY613" fmla="*/ 657197 h 2819970"/>
              <a:gd name="connsiteX614" fmla="*/ 2144392 w 7768945"/>
              <a:gd name="connsiteY614" fmla="*/ 639733 h 2819970"/>
              <a:gd name="connsiteX615" fmla="*/ 2125089 w 7768945"/>
              <a:gd name="connsiteY615" fmla="*/ 622269 h 2819970"/>
              <a:gd name="connsiteX616" fmla="*/ 2106706 w 7768945"/>
              <a:gd name="connsiteY616" fmla="*/ 605724 h 2819970"/>
              <a:gd name="connsiteX617" fmla="*/ 2087404 w 7768945"/>
              <a:gd name="connsiteY617" fmla="*/ 589179 h 2819970"/>
              <a:gd name="connsiteX618" fmla="*/ 2067183 w 7768945"/>
              <a:gd name="connsiteY618" fmla="*/ 573553 h 2819970"/>
              <a:gd name="connsiteX619" fmla="*/ 2046961 w 7768945"/>
              <a:gd name="connsiteY619" fmla="*/ 557928 h 2819970"/>
              <a:gd name="connsiteX620" fmla="*/ 2026740 w 7768945"/>
              <a:gd name="connsiteY620" fmla="*/ 543221 h 2819970"/>
              <a:gd name="connsiteX621" fmla="*/ 2004680 w 7768945"/>
              <a:gd name="connsiteY621" fmla="*/ 528515 h 2819970"/>
              <a:gd name="connsiteX622" fmla="*/ 1984458 w 7768945"/>
              <a:gd name="connsiteY622" fmla="*/ 513808 h 2819970"/>
              <a:gd name="connsiteX623" fmla="*/ 1961480 w 7768945"/>
              <a:gd name="connsiteY623" fmla="*/ 500940 h 2819970"/>
              <a:gd name="connsiteX624" fmla="*/ 1940339 w 7768945"/>
              <a:gd name="connsiteY624" fmla="*/ 487153 h 2819970"/>
              <a:gd name="connsiteX625" fmla="*/ 1917360 w 7768945"/>
              <a:gd name="connsiteY625" fmla="*/ 474285 h 2819970"/>
              <a:gd name="connsiteX626" fmla="*/ 1895301 w 7768945"/>
              <a:gd name="connsiteY626" fmla="*/ 462336 h 2819970"/>
              <a:gd name="connsiteX627" fmla="*/ 1871403 w 7768945"/>
              <a:gd name="connsiteY627" fmla="*/ 450386 h 2819970"/>
              <a:gd name="connsiteX628" fmla="*/ 1848424 w 7768945"/>
              <a:gd name="connsiteY628" fmla="*/ 440276 h 2819970"/>
              <a:gd name="connsiteX629" fmla="*/ 1824526 w 7768945"/>
              <a:gd name="connsiteY629" fmla="*/ 430165 h 2819970"/>
              <a:gd name="connsiteX630" fmla="*/ 1799708 w 7768945"/>
              <a:gd name="connsiteY630" fmla="*/ 420054 h 2819970"/>
              <a:gd name="connsiteX631" fmla="*/ 1776729 w 7768945"/>
              <a:gd name="connsiteY631" fmla="*/ 410863 h 2819970"/>
              <a:gd name="connsiteX632" fmla="*/ 1751912 w 7768945"/>
              <a:gd name="connsiteY632" fmla="*/ 401671 h 2819970"/>
              <a:gd name="connsiteX633" fmla="*/ 1726176 w 7768945"/>
              <a:gd name="connsiteY633" fmla="*/ 394318 h 2819970"/>
              <a:gd name="connsiteX634" fmla="*/ 1702277 w 7768945"/>
              <a:gd name="connsiteY634" fmla="*/ 386965 h 2819970"/>
              <a:gd name="connsiteX635" fmla="*/ 1676541 w 7768945"/>
              <a:gd name="connsiteY635" fmla="*/ 380531 h 2819970"/>
              <a:gd name="connsiteX636" fmla="*/ 1650805 w 7768945"/>
              <a:gd name="connsiteY636" fmla="*/ 373177 h 2819970"/>
              <a:gd name="connsiteX637" fmla="*/ 1625069 w 7768945"/>
              <a:gd name="connsiteY637" fmla="*/ 367662 h 2819970"/>
              <a:gd name="connsiteX638" fmla="*/ 1599332 w 7768945"/>
              <a:gd name="connsiteY638" fmla="*/ 362148 h 2819970"/>
              <a:gd name="connsiteX639" fmla="*/ 1572677 w 7768945"/>
              <a:gd name="connsiteY639" fmla="*/ 358471 h 2819970"/>
              <a:gd name="connsiteX640" fmla="*/ 1546021 w 7768945"/>
              <a:gd name="connsiteY640" fmla="*/ 354794 h 2819970"/>
              <a:gd name="connsiteX641" fmla="*/ 1518446 w 7768945"/>
              <a:gd name="connsiteY641" fmla="*/ 352037 h 2819970"/>
              <a:gd name="connsiteX642" fmla="*/ 1492710 w 7768945"/>
              <a:gd name="connsiteY642" fmla="*/ 350199 h 2819970"/>
              <a:gd name="connsiteX643" fmla="*/ 1465135 w 7768945"/>
              <a:gd name="connsiteY643" fmla="*/ 347441 h 2819970"/>
              <a:gd name="connsiteX644" fmla="*/ 1437560 w 7768945"/>
              <a:gd name="connsiteY644" fmla="*/ 346522 h 2819970"/>
              <a:gd name="connsiteX645" fmla="*/ 1409986 w 7768945"/>
              <a:gd name="connsiteY645" fmla="*/ 345603 h 2819970"/>
              <a:gd name="connsiteX646" fmla="*/ 1382411 w 7768945"/>
              <a:gd name="connsiteY646" fmla="*/ 346522 h 2819970"/>
              <a:gd name="connsiteX647" fmla="*/ 1355756 w 7768945"/>
              <a:gd name="connsiteY647" fmla="*/ 347441 h 2819970"/>
              <a:gd name="connsiteX648" fmla="*/ 1329100 w 7768945"/>
              <a:gd name="connsiteY648" fmla="*/ 350199 h 2819970"/>
              <a:gd name="connsiteX649" fmla="*/ 1301525 w 7768945"/>
              <a:gd name="connsiteY649" fmla="*/ 352037 h 2819970"/>
              <a:gd name="connsiteX650" fmla="*/ 1274870 w 7768945"/>
              <a:gd name="connsiteY650" fmla="*/ 354794 h 2819970"/>
              <a:gd name="connsiteX651" fmla="*/ 1248214 w 7768945"/>
              <a:gd name="connsiteY651" fmla="*/ 358471 h 2819970"/>
              <a:gd name="connsiteX652" fmla="*/ 1221559 w 7768945"/>
              <a:gd name="connsiteY652" fmla="*/ 362148 h 2819970"/>
              <a:gd name="connsiteX653" fmla="*/ 1196742 w 7768945"/>
              <a:gd name="connsiteY653" fmla="*/ 367662 h 2819970"/>
              <a:gd name="connsiteX654" fmla="*/ 1170086 w 7768945"/>
              <a:gd name="connsiteY654" fmla="*/ 373177 h 2819970"/>
              <a:gd name="connsiteX655" fmla="*/ 1144350 w 7768945"/>
              <a:gd name="connsiteY655" fmla="*/ 380531 h 2819970"/>
              <a:gd name="connsiteX656" fmla="*/ 1118614 w 7768945"/>
              <a:gd name="connsiteY656" fmla="*/ 386965 h 2819970"/>
              <a:gd name="connsiteX657" fmla="*/ 1094715 w 7768945"/>
              <a:gd name="connsiteY657" fmla="*/ 394318 h 2819970"/>
              <a:gd name="connsiteX658" fmla="*/ 1068979 w 7768945"/>
              <a:gd name="connsiteY658" fmla="*/ 401671 h 2819970"/>
              <a:gd name="connsiteX659" fmla="*/ 1044162 w 7768945"/>
              <a:gd name="connsiteY659" fmla="*/ 410863 h 2819970"/>
              <a:gd name="connsiteX660" fmla="*/ 1020263 w 7768945"/>
              <a:gd name="connsiteY660" fmla="*/ 420054 h 2819970"/>
              <a:gd name="connsiteX661" fmla="*/ 996365 w 7768945"/>
              <a:gd name="connsiteY661" fmla="*/ 430165 h 2819970"/>
              <a:gd name="connsiteX662" fmla="*/ 973386 w 7768945"/>
              <a:gd name="connsiteY662" fmla="*/ 440276 h 2819970"/>
              <a:gd name="connsiteX663" fmla="*/ 949488 w 7768945"/>
              <a:gd name="connsiteY663" fmla="*/ 450386 h 2819970"/>
              <a:gd name="connsiteX664" fmla="*/ 925590 w 7768945"/>
              <a:gd name="connsiteY664" fmla="*/ 462336 h 2819970"/>
              <a:gd name="connsiteX665" fmla="*/ 903531 w 7768945"/>
              <a:gd name="connsiteY665" fmla="*/ 474285 h 2819970"/>
              <a:gd name="connsiteX666" fmla="*/ 880552 w 7768945"/>
              <a:gd name="connsiteY666" fmla="*/ 487153 h 2819970"/>
              <a:gd name="connsiteX667" fmla="*/ 859411 w 7768945"/>
              <a:gd name="connsiteY667" fmla="*/ 500940 h 2819970"/>
              <a:gd name="connsiteX668" fmla="*/ 836432 w 7768945"/>
              <a:gd name="connsiteY668" fmla="*/ 513808 h 2819970"/>
              <a:gd name="connsiteX669" fmla="*/ 815292 w 7768945"/>
              <a:gd name="connsiteY669" fmla="*/ 528515 h 2819970"/>
              <a:gd name="connsiteX670" fmla="*/ 795070 w 7768945"/>
              <a:gd name="connsiteY670" fmla="*/ 543221 h 2819970"/>
              <a:gd name="connsiteX671" fmla="*/ 773930 w 7768945"/>
              <a:gd name="connsiteY671" fmla="*/ 557928 h 2819970"/>
              <a:gd name="connsiteX672" fmla="*/ 753708 w 7768945"/>
              <a:gd name="connsiteY672" fmla="*/ 573553 h 2819970"/>
              <a:gd name="connsiteX673" fmla="*/ 733487 w 7768945"/>
              <a:gd name="connsiteY673" fmla="*/ 589179 h 2819970"/>
              <a:gd name="connsiteX674" fmla="*/ 714185 w 7768945"/>
              <a:gd name="connsiteY674" fmla="*/ 605724 h 2819970"/>
              <a:gd name="connsiteX675" fmla="*/ 695802 w 7768945"/>
              <a:gd name="connsiteY675" fmla="*/ 622269 h 2819970"/>
              <a:gd name="connsiteX676" fmla="*/ 676499 w 7768945"/>
              <a:gd name="connsiteY676" fmla="*/ 639733 h 2819970"/>
              <a:gd name="connsiteX677" fmla="*/ 658116 w 7768945"/>
              <a:gd name="connsiteY677" fmla="*/ 657197 h 2819970"/>
              <a:gd name="connsiteX678" fmla="*/ 640652 w 7768945"/>
              <a:gd name="connsiteY678" fmla="*/ 676499 h 2819970"/>
              <a:gd name="connsiteX679" fmla="*/ 623188 w 7768945"/>
              <a:gd name="connsiteY679" fmla="*/ 694882 h 2819970"/>
              <a:gd name="connsiteX680" fmla="*/ 606643 w 7768945"/>
              <a:gd name="connsiteY680" fmla="*/ 714184 h 2819970"/>
              <a:gd name="connsiteX681" fmla="*/ 590098 w 7768945"/>
              <a:gd name="connsiteY681" fmla="*/ 732567 h 2819970"/>
              <a:gd name="connsiteX682" fmla="*/ 573553 w 7768945"/>
              <a:gd name="connsiteY682" fmla="*/ 753708 h 2819970"/>
              <a:gd name="connsiteX683" fmla="*/ 558847 w 7768945"/>
              <a:gd name="connsiteY683" fmla="*/ 773010 h 2819970"/>
              <a:gd name="connsiteX684" fmla="*/ 543221 w 7768945"/>
              <a:gd name="connsiteY684" fmla="*/ 795070 h 2819970"/>
              <a:gd name="connsiteX685" fmla="*/ 528515 w 7768945"/>
              <a:gd name="connsiteY685" fmla="*/ 815291 h 2819970"/>
              <a:gd name="connsiteX686" fmla="*/ 514728 w 7768945"/>
              <a:gd name="connsiteY686" fmla="*/ 836432 h 2819970"/>
              <a:gd name="connsiteX687" fmla="*/ 500940 w 7768945"/>
              <a:gd name="connsiteY687" fmla="*/ 858492 h 2819970"/>
              <a:gd name="connsiteX688" fmla="*/ 488072 w 7768945"/>
              <a:gd name="connsiteY688" fmla="*/ 880551 h 2819970"/>
              <a:gd name="connsiteX689" fmla="*/ 475204 w 7768945"/>
              <a:gd name="connsiteY689" fmla="*/ 903530 h 2819970"/>
              <a:gd name="connsiteX690" fmla="*/ 463255 w 7768945"/>
              <a:gd name="connsiteY690" fmla="*/ 925590 h 2819970"/>
              <a:gd name="connsiteX691" fmla="*/ 451306 w 7768945"/>
              <a:gd name="connsiteY691" fmla="*/ 948569 h 2819970"/>
              <a:gd name="connsiteX692" fmla="*/ 441195 w 7768945"/>
              <a:gd name="connsiteY692" fmla="*/ 971548 h 2819970"/>
              <a:gd name="connsiteX693" fmla="*/ 430165 w 7768945"/>
              <a:gd name="connsiteY693" fmla="*/ 995446 h 2819970"/>
              <a:gd name="connsiteX694" fmla="*/ 420055 w 7768945"/>
              <a:gd name="connsiteY694" fmla="*/ 1020263 h 2819970"/>
              <a:gd name="connsiteX695" fmla="*/ 411782 w 7768945"/>
              <a:gd name="connsiteY695" fmla="*/ 1044161 h 2819970"/>
              <a:gd name="connsiteX696" fmla="*/ 402591 w 7768945"/>
              <a:gd name="connsiteY696" fmla="*/ 1068978 h 2819970"/>
              <a:gd name="connsiteX697" fmla="*/ 395237 w 7768945"/>
              <a:gd name="connsiteY697" fmla="*/ 1093796 h 2819970"/>
              <a:gd name="connsiteX698" fmla="*/ 386965 w 7768945"/>
              <a:gd name="connsiteY698" fmla="*/ 1118613 h 2819970"/>
              <a:gd name="connsiteX699" fmla="*/ 380531 w 7768945"/>
              <a:gd name="connsiteY699" fmla="*/ 1144349 h 2819970"/>
              <a:gd name="connsiteX700" fmla="*/ 374097 w 7768945"/>
              <a:gd name="connsiteY700" fmla="*/ 1170086 h 2819970"/>
              <a:gd name="connsiteX701" fmla="*/ 368582 w 7768945"/>
              <a:gd name="connsiteY701" fmla="*/ 1195822 h 2819970"/>
              <a:gd name="connsiteX702" fmla="*/ 363986 w 7768945"/>
              <a:gd name="connsiteY702" fmla="*/ 1221558 h 2819970"/>
              <a:gd name="connsiteX703" fmla="*/ 358471 w 7768945"/>
              <a:gd name="connsiteY703" fmla="*/ 1248214 h 2819970"/>
              <a:gd name="connsiteX704" fmla="*/ 355713 w 7768945"/>
              <a:gd name="connsiteY704" fmla="*/ 1274869 h 2819970"/>
              <a:gd name="connsiteX705" fmla="*/ 352037 w 7768945"/>
              <a:gd name="connsiteY705" fmla="*/ 1301525 h 2819970"/>
              <a:gd name="connsiteX706" fmla="*/ 350198 w 7768945"/>
              <a:gd name="connsiteY706" fmla="*/ 1327261 h 2819970"/>
              <a:gd name="connsiteX707" fmla="*/ 347441 w 7768945"/>
              <a:gd name="connsiteY707" fmla="*/ 1354836 h 2819970"/>
              <a:gd name="connsiteX708" fmla="*/ 346522 w 7768945"/>
              <a:gd name="connsiteY708" fmla="*/ 1382411 h 2819970"/>
              <a:gd name="connsiteX709" fmla="*/ 346522 w 7768945"/>
              <a:gd name="connsiteY709" fmla="*/ 1409985 h 2819970"/>
              <a:gd name="connsiteX710" fmla="*/ 0 w 7768945"/>
              <a:gd name="connsiteY710" fmla="*/ 1409985 h 2819970"/>
              <a:gd name="connsiteX711" fmla="*/ 919 w 7768945"/>
              <a:gd name="connsiteY711" fmla="*/ 1374138 h 2819970"/>
              <a:gd name="connsiteX712" fmla="*/ 1838 w 7768945"/>
              <a:gd name="connsiteY712" fmla="*/ 1337372 h 2819970"/>
              <a:gd name="connsiteX713" fmla="*/ 4596 w 7768945"/>
              <a:gd name="connsiteY713" fmla="*/ 1301525 h 2819970"/>
              <a:gd name="connsiteX714" fmla="*/ 8273 w 7768945"/>
              <a:gd name="connsiteY714" fmla="*/ 1265678 h 2819970"/>
              <a:gd name="connsiteX715" fmla="*/ 11949 w 7768945"/>
              <a:gd name="connsiteY715" fmla="*/ 1230750 h 2819970"/>
              <a:gd name="connsiteX716" fmla="*/ 16545 w 7768945"/>
              <a:gd name="connsiteY716" fmla="*/ 1195822 h 2819970"/>
              <a:gd name="connsiteX717" fmla="*/ 22979 w 7768945"/>
              <a:gd name="connsiteY717" fmla="*/ 1159975 h 2819970"/>
              <a:gd name="connsiteX718" fmla="*/ 29413 w 7768945"/>
              <a:gd name="connsiteY718" fmla="*/ 1125966 h 2819970"/>
              <a:gd name="connsiteX719" fmla="*/ 35847 w 7768945"/>
              <a:gd name="connsiteY719" fmla="*/ 1091957 h 2819970"/>
              <a:gd name="connsiteX720" fmla="*/ 45039 w 7768945"/>
              <a:gd name="connsiteY720" fmla="*/ 1057029 h 2819970"/>
              <a:gd name="connsiteX721" fmla="*/ 54230 w 7768945"/>
              <a:gd name="connsiteY721" fmla="*/ 1023940 h 2819970"/>
              <a:gd name="connsiteX722" fmla="*/ 63422 w 7768945"/>
              <a:gd name="connsiteY722" fmla="*/ 990850 h 2819970"/>
              <a:gd name="connsiteX723" fmla="*/ 74452 w 7768945"/>
              <a:gd name="connsiteY723" fmla="*/ 956841 h 2819970"/>
              <a:gd name="connsiteX724" fmla="*/ 86401 w 7768945"/>
              <a:gd name="connsiteY724" fmla="*/ 924671 h 2819970"/>
              <a:gd name="connsiteX725" fmla="*/ 98350 w 7768945"/>
              <a:gd name="connsiteY725" fmla="*/ 892500 h 2819970"/>
              <a:gd name="connsiteX726" fmla="*/ 110299 w 7768945"/>
              <a:gd name="connsiteY726" fmla="*/ 861249 h 2819970"/>
              <a:gd name="connsiteX727" fmla="*/ 124086 w 7768945"/>
              <a:gd name="connsiteY727" fmla="*/ 829998 h 2819970"/>
              <a:gd name="connsiteX728" fmla="*/ 138792 w 7768945"/>
              <a:gd name="connsiteY728" fmla="*/ 798747 h 2819970"/>
              <a:gd name="connsiteX729" fmla="*/ 154418 w 7768945"/>
              <a:gd name="connsiteY729" fmla="*/ 768414 h 2819970"/>
              <a:gd name="connsiteX730" fmla="*/ 170044 w 7768945"/>
              <a:gd name="connsiteY730" fmla="*/ 738082 h 2819970"/>
              <a:gd name="connsiteX731" fmla="*/ 187508 w 7768945"/>
              <a:gd name="connsiteY731" fmla="*/ 708669 h 2819970"/>
              <a:gd name="connsiteX732" fmla="*/ 204972 w 7768945"/>
              <a:gd name="connsiteY732" fmla="*/ 679256 h 2819970"/>
              <a:gd name="connsiteX733" fmla="*/ 222436 w 7768945"/>
              <a:gd name="connsiteY733" fmla="*/ 649843 h 2819970"/>
              <a:gd name="connsiteX734" fmla="*/ 240819 w 7768945"/>
              <a:gd name="connsiteY734" fmla="*/ 621349 h 2819970"/>
              <a:gd name="connsiteX735" fmla="*/ 261040 w 7768945"/>
              <a:gd name="connsiteY735" fmla="*/ 593775 h 2819970"/>
              <a:gd name="connsiteX736" fmla="*/ 280343 w 7768945"/>
              <a:gd name="connsiteY736" fmla="*/ 566200 h 2819970"/>
              <a:gd name="connsiteX737" fmla="*/ 300564 w 7768945"/>
              <a:gd name="connsiteY737" fmla="*/ 539545 h 2819970"/>
              <a:gd name="connsiteX738" fmla="*/ 322624 w 7768945"/>
              <a:gd name="connsiteY738" fmla="*/ 513808 h 2819970"/>
              <a:gd name="connsiteX739" fmla="*/ 343764 w 7768945"/>
              <a:gd name="connsiteY739" fmla="*/ 487153 h 2819970"/>
              <a:gd name="connsiteX740" fmla="*/ 366743 w 7768945"/>
              <a:gd name="connsiteY740" fmla="*/ 461416 h 2819970"/>
              <a:gd name="connsiteX741" fmla="*/ 389722 w 7768945"/>
              <a:gd name="connsiteY741" fmla="*/ 436599 h 2819970"/>
              <a:gd name="connsiteX742" fmla="*/ 413620 w 7768945"/>
              <a:gd name="connsiteY742" fmla="*/ 412701 h 2819970"/>
              <a:gd name="connsiteX743" fmla="*/ 438438 w 7768945"/>
              <a:gd name="connsiteY743" fmla="*/ 388803 h 2819970"/>
              <a:gd name="connsiteX744" fmla="*/ 462336 w 7768945"/>
              <a:gd name="connsiteY744" fmla="*/ 366743 h 2819970"/>
              <a:gd name="connsiteX745" fmla="*/ 488072 w 7768945"/>
              <a:gd name="connsiteY745" fmla="*/ 343764 h 2819970"/>
              <a:gd name="connsiteX746" fmla="*/ 513808 w 7768945"/>
              <a:gd name="connsiteY746" fmla="*/ 322624 h 2819970"/>
              <a:gd name="connsiteX747" fmla="*/ 539545 w 7768945"/>
              <a:gd name="connsiteY747" fmla="*/ 300564 h 2819970"/>
              <a:gd name="connsiteX748" fmla="*/ 566200 w 7768945"/>
              <a:gd name="connsiteY748" fmla="*/ 280343 h 2819970"/>
              <a:gd name="connsiteX749" fmla="*/ 593775 w 7768945"/>
              <a:gd name="connsiteY749" fmla="*/ 259202 h 2819970"/>
              <a:gd name="connsiteX750" fmla="*/ 622269 w 7768945"/>
              <a:gd name="connsiteY750" fmla="*/ 240819 h 2819970"/>
              <a:gd name="connsiteX751" fmla="*/ 650763 w 7768945"/>
              <a:gd name="connsiteY751" fmla="*/ 222436 h 2819970"/>
              <a:gd name="connsiteX752" fmla="*/ 679256 w 7768945"/>
              <a:gd name="connsiteY752" fmla="*/ 204053 h 2819970"/>
              <a:gd name="connsiteX753" fmla="*/ 708670 w 7768945"/>
              <a:gd name="connsiteY753" fmla="*/ 187508 h 2819970"/>
              <a:gd name="connsiteX754" fmla="*/ 738083 w 7768945"/>
              <a:gd name="connsiteY754" fmla="*/ 170044 h 2819970"/>
              <a:gd name="connsiteX755" fmla="*/ 768415 w 7768945"/>
              <a:gd name="connsiteY755" fmla="*/ 153499 h 2819970"/>
              <a:gd name="connsiteX756" fmla="*/ 799666 w 7768945"/>
              <a:gd name="connsiteY756" fmla="*/ 138793 h 2819970"/>
              <a:gd name="connsiteX757" fmla="*/ 829998 w 7768945"/>
              <a:gd name="connsiteY757" fmla="*/ 124086 h 2819970"/>
              <a:gd name="connsiteX758" fmla="*/ 861250 w 7768945"/>
              <a:gd name="connsiteY758" fmla="*/ 110299 h 2819970"/>
              <a:gd name="connsiteX759" fmla="*/ 893420 w 7768945"/>
              <a:gd name="connsiteY759" fmla="*/ 98350 h 2819970"/>
              <a:gd name="connsiteX760" fmla="*/ 925590 w 7768945"/>
              <a:gd name="connsiteY760" fmla="*/ 85482 h 2819970"/>
              <a:gd name="connsiteX761" fmla="*/ 958680 w 7768945"/>
              <a:gd name="connsiteY761" fmla="*/ 74452 h 2819970"/>
              <a:gd name="connsiteX762" fmla="*/ 991770 w 7768945"/>
              <a:gd name="connsiteY762" fmla="*/ 63422 h 2819970"/>
              <a:gd name="connsiteX763" fmla="*/ 1023940 w 7768945"/>
              <a:gd name="connsiteY763" fmla="*/ 54230 h 2819970"/>
              <a:gd name="connsiteX764" fmla="*/ 1057949 w 7768945"/>
              <a:gd name="connsiteY764" fmla="*/ 44120 h 2819970"/>
              <a:gd name="connsiteX765" fmla="*/ 1091958 w 7768945"/>
              <a:gd name="connsiteY765" fmla="*/ 35847 h 2819970"/>
              <a:gd name="connsiteX766" fmla="*/ 1125967 w 7768945"/>
              <a:gd name="connsiteY766" fmla="*/ 28494 h 2819970"/>
              <a:gd name="connsiteX767" fmla="*/ 1160895 w 7768945"/>
              <a:gd name="connsiteY767" fmla="*/ 21141 h 2819970"/>
              <a:gd name="connsiteX768" fmla="*/ 1195822 w 7768945"/>
              <a:gd name="connsiteY768" fmla="*/ 16545 h 2819970"/>
              <a:gd name="connsiteX769" fmla="*/ 1230750 w 7768945"/>
              <a:gd name="connsiteY769" fmla="*/ 11030 h 2819970"/>
              <a:gd name="connsiteX770" fmla="*/ 1265679 w 7768945"/>
              <a:gd name="connsiteY770" fmla="*/ 6434 h 2819970"/>
              <a:gd name="connsiteX771" fmla="*/ 1302445 w 7768945"/>
              <a:gd name="connsiteY771" fmla="*/ 3677 h 2819970"/>
              <a:gd name="connsiteX772" fmla="*/ 1337372 w 7768945"/>
              <a:gd name="connsiteY772" fmla="*/ 1838 h 2819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</a:cxnLst>
            <a:rect l="l" t="t" r="r" b="b"/>
            <a:pathLst>
              <a:path w="7768945" h="2819970">
                <a:moveTo>
                  <a:pt x="1374139" y="0"/>
                </a:moveTo>
                <a:lnTo>
                  <a:pt x="1409986" y="0"/>
                </a:lnTo>
                <a:lnTo>
                  <a:pt x="1447671" y="0"/>
                </a:lnTo>
                <a:lnTo>
                  <a:pt x="1483519" y="1838"/>
                </a:lnTo>
                <a:lnTo>
                  <a:pt x="1518446" y="3677"/>
                </a:lnTo>
                <a:lnTo>
                  <a:pt x="1555212" y="6434"/>
                </a:lnTo>
                <a:lnTo>
                  <a:pt x="1590140" y="11030"/>
                </a:lnTo>
                <a:lnTo>
                  <a:pt x="1625987" y="16545"/>
                </a:lnTo>
                <a:lnTo>
                  <a:pt x="1659996" y="21141"/>
                </a:lnTo>
                <a:lnTo>
                  <a:pt x="1694005" y="28494"/>
                </a:lnTo>
                <a:lnTo>
                  <a:pt x="1728933" y="35847"/>
                </a:lnTo>
                <a:lnTo>
                  <a:pt x="1762942" y="44120"/>
                </a:lnTo>
                <a:lnTo>
                  <a:pt x="1796032" y="54230"/>
                </a:lnTo>
                <a:lnTo>
                  <a:pt x="1829121" y="63422"/>
                </a:lnTo>
                <a:lnTo>
                  <a:pt x="1863130" y="74452"/>
                </a:lnTo>
                <a:lnTo>
                  <a:pt x="1895301" y="85482"/>
                </a:lnTo>
                <a:lnTo>
                  <a:pt x="1927471" y="98350"/>
                </a:lnTo>
                <a:lnTo>
                  <a:pt x="1959641" y="110299"/>
                </a:lnTo>
                <a:lnTo>
                  <a:pt x="1990893" y="124086"/>
                </a:lnTo>
                <a:lnTo>
                  <a:pt x="2021225" y="138793"/>
                </a:lnTo>
                <a:lnTo>
                  <a:pt x="2052476" y="153499"/>
                </a:lnTo>
                <a:lnTo>
                  <a:pt x="2081889" y="170044"/>
                </a:lnTo>
                <a:lnTo>
                  <a:pt x="2112221" y="187508"/>
                </a:lnTo>
                <a:lnTo>
                  <a:pt x="2141634" y="204053"/>
                </a:lnTo>
                <a:lnTo>
                  <a:pt x="2170128" y="222436"/>
                </a:lnTo>
                <a:lnTo>
                  <a:pt x="2198622" y="240819"/>
                </a:lnTo>
                <a:lnTo>
                  <a:pt x="2227116" y="259202"/>
                </a:lnTo>
                <a:lnTo>
                  <a:pt x="2253771" y="280343"/>
                </a:lnTo>
                <a:lnTo>
                  <a:pt x="2281346" y="300564"/>
                </a:lnTo>
                <a:lnTo>
                  <a:pt x="2308002" y="322624"/>
                </a:lnTo>
                <a:lnTo>
                  <a:pt x="2332819" y="343764"/>
                </a:lnTo>
                <a:lnTo>
                  <a:pt x="2358555" y="366743"/>
                </a:lnTo>
                <a:lnTo>
                  <a:pt x="2383372" y="388803"/>
                </a:lnTo>
                <a:lnTo>
                  <a:pt x="2407270" y="412701"/>
                </a:lnTo>
                <a:lnTo>
                  <a:pt x="2431169" y="436599"/>
                </a:lnTo>
                <a:lnTo>
                  <a:pt x="2455067" y="461416"/>
                </a:lnTo>
                <a:lnTo>
                  <a:pt x="2477126" y="487153"/>
                </a:lnTo>
                <a:lnTo>
                  <a:pt x="2498267" y="513808"/>
                </a:lnTo>
                <a:lnTo>
                  <a:pt x="2520327" y="539545"/>
                </a:lnTo>
                <a:lnTo>
                  <a:pt x="2540548" y="566200"/>
                </a:lnTo>
                <a:lnTo>
                  <a:pt x="2560770" y="593775"/>
                </a:lnTo>
                <a:lnTo>
                  <a:pt x="2580072" y="621349"/>
                </a:lnTo>
                <a:lnTo>
                  <a:pt x="2598455" y="649843"/>
                </a:lnTo>
                <a:lnTo>
                  <a:pt x="2615919" y="679256"/>
                </a:lnTo>
                <a:lnTo>
                  <a:pt x="2634302" y="708669"/>
                </a:lnTo>
                <a:lnTo>
                  <a:pt x="2650847" y="738082"/>
                </a:lnTo>
                <a:lnTo>
                  <a:pt x="2666473" y="768414"/>
                </a:lnTo>
                <a:lnTo>
                  <a:pt x="2682098" y="798747"/>
                </a:lnTo>
                <a:lnTo>
                  <a:pt x="2695886" y="829998"/>
                </a:lnTo>
                <a:lnTo>
                  <a:pt x="2709673" y="861249"/>
                </a:lnTo>
                <a:lnTo>
                  <a:pt x="2723460" y="892500"/>
                </a:lnTo>
                <a:lnTo>
                  <a:pt x="2734490" y="924671"/>
                </a:lnTo>
                <a:lnTo>
                  <a:pt x="2746439" y="956841"/>
                </a:lnTo>
                <a:lnTo>
                  <a:pt x="2757469" y="990850"/>
                </a:lnTo>
                <a:lnTo>
                  <a:pt x="2767580" y="1023940"/>
                </a:lnTo>
                <a:lnTo>
                  <a:pt x="2775852" y="1057029"/>
                </a:lnTo>
                <a:lnTo>
                  <a:pt x="2785044" y="1091957"/>
                </a:lnTo>
                <a:lnTo>
                  <a:pt x="2791478" y="1125966"/>
                </a:lnTo>
                <a:lnTo>
                  <a:pt x="2798831" y="1159975"/>
                </a:lnTo>
                <a:lnTo>
                  <a:pt x="2804346" y="1195822"/>
                </a:lnTo>
                <a:lnTo>
                  <a:pt x="2808942" y="1230750"/>
                </a:lnTo>
                <a:lnTo>
                  <a:pt x="2813538" y="1265678"/>
                </a:lnTo>
                <a:lnTo>
                  <a:pt x="2816295" y="1301525"/>
                </a:lnTo>
                <a:lnTo>
                  <a:pt x="2819053" y="1337372"/>
                </a:lnTo>
                <a:lnTo>
                  <a:pt x="2819972" y="1374138"/>
                </a:lnTo>
                <a:lnTo>
                  <a:pt x="2820891" y="1409985"/>
                </a:lnTo>
                <a:lnTo>
                  <a:pt x="2819971" y="1409985"/>
                </a:lnTo>
                <a:lnTo>
                  <a:pt x="2819971" y="1437560"/>
                </a:lnTo>
                <a:lnTo>
                  <a:pt x="2821810" y="1465134"/>
                </a:lnTo>
                <a:lnTo>
                  <a:pt x="2822729" y="1492709"/>
                </a:lnTo>
                <a:lnTo>
                  <a:pt x="2826405" y="1518446"/>
                </a:lnTo>
                <a:lnTo>
                  <a:pt x="2829163" y="1545101"/>
                </a:lnTo>
                <a:lnTo>
                  <a:pt x="2832839" y="1571757"/>
                </a:lnTo>
                <a:lnTo>
                  <a:pt x="2836516" y="1598412"/>
                </a:lnTo>
                <a:lnTo>
                  <a:pt x="2842031" y="1624148"/>
                </a:lnTo>
                <a:lnTo>
                  <a:pt x="2847546" y="1649885"/>
                </a:lnTo>
                <a:lnTo>
                  <a:pt x="2853061" y="1675621"/>
                </a:lnTo>
                <a:lnTo>
                  <a:pt x="2860414" y="1701358"/>
                </a:lnTo>
                <a:lnTo>
                  <a:pt x="2867767" y="1726175"/>
                </a:lnTo>
                <a:lnTo>
                  <a:pt x="2876040" y="1750992"/>
                </a:lnTo>
                <a:lnTo>
                  <a:pt x="2885231" y="1775809"/>
                </a:lnTo>
                <a:lnTo>
                  <a:pt x="2893504" y="1799707"/>
                </a:lnTo>
                <a:lnTo>
                  <a:pt x="2903614" y="1824524"/>
                </a:lnTo>
                <a:lnTo>
                  <a:pt x="2914644" y="1848422"/>
                </a:lnTo>
                <a:lnTo>
                  <a:pt x="2924755" y="1871401"/>
                </a:lnTo>
                <a:lnTo>
                  <a:pt x="2936704" y="1894380"/>
                </a:lnTo>
                <a:lnTo>
                  <a:pt x="2948653" y="1916440"/>
                </a:lnTo>
                <a:lnTo>
                  <a:pt x="2961521" y="1939419"/>
                </a:lnTo>
                <a:lnTo>
                  <a:pt x="2974389" y="1961479"/>
                </a:lnTo>
                <a:lnTo>
                  <a:pt x="2987258" y="1983538"/>
                </a:lnTo>
                <a:lnTo>
                  <a:pt x="3001964" y="2004679"/>
                </a:lnTo>
                <a:lnTo>
                  <a:pt x="3015751" y="2024900"/>
                </a:lnTo>
                <a:lnTo>
                  <a:pt x="3031377" y="2046960"/>
                </a:lnTo>
                <a:lnTo>
                  <a:pt x="3047003" y="2066262"/>
                </a:lnTo>
                <a:lnTo>
                  <a:pt x="3063547" y="2087403"/>
                </a:lnTo>
                <a:lnTo>
                  <a:pt x="3080092" y="2105786"/>
                </a:lnTo>
                <a:lnTo>
                  <a:pt x="3096637" y="2125088"/>
                </a:lnTo>
                <a:lnTo>
                  <a:pt x="3114101" y="2143472"/>
                </a:lnTo>
                <a:lnTo>
                  <a:pt x="3131565" y="2162774"/>
                </a:lnTo>
                <a:lnTo>
                  <a:pt x="3149948" y="2180238"/>
                </a:lnTo>
                <a:lnTo>
                  <a:pt x="3169250" y="2197702"/>
                </a:lnTo>
                <a:lnTo>
                  <a:pt x="3187633" y="2214247"/>
                </a:lnTo>
                <a:lnTo>
                  <a:pt x="3206936" y="2230791"/>
                </a:lnTo>
                <a:lnTo>
                  <a:pt x="3227157" y="2246417"/>
                </a:lnTo>
                <a:lnTo>
                  <a:pt x="3247379" y="2262043"/>
                </a:lnTo>
                <a:lnTo>
                  <a:pt x="3267600" y="2276749"/>
                </a:lnTo>
                <a:lnTo>
                  <a:pt x="3289660" y="2291456"/>
                </a:lnTo>
                <a:lnTo>
                  <a:pt x="3310800" y="2306162"/>
                </a:lnTo>
                <a:lnTo>
                  <a:pt x="3332860" y="2319030"/>
                </a:lnTo>
                <a:lnTo>
                  <a:pt x="3354001" y="2332818"/>
                </a:lnTo>
                <a:lnTo>
                  <a:pt x="3376979" y="2345686"/>
                </a:lnTo>
                <a:lnTo>
                  <a:pt x="3399039" y="2357635"/>
                </a:lnTo>
                <a:lnTo>
                  <a:pt x="3422937" y="2369584"/>
                </a:lnTo>
                <a:lnTo>
                  <a:pt x="3445916" y="2379695"/>
                </a:lnTo>
                <a:lnTo>
                  <a:pt x="3469814" y="2389805"/>
                </a:lnTo>
                <a:lnTo>
                  <a:pt x="3494631" y="2399916"/>
                </a:lnTo>
                <a:lnTo>
                  <a:pt x="3517610" y="2409108"/>
                </a:lnTo>
                <a:lnTo>
                  <a:pt x="3543347" y="2418299"/>
                </a:lnTo>
                <a:lnTo>
                  <a:pt x="3568164" y="2425652"/>
                </a:lnTo>
                <a:lnTo>
                  <a:pt x="3592981" y="2433006"/>
                </a:lnTo>
                <a:lnTo>
                  <a:pt x="3617798" y="2439440"/>
                </a:lnTo>
                <a:lnTo>
                  <a:pt x="3644454" y="2446793"/>
                </a:lnTo>
                <a:lnTo>
                  <a:pt x="3669271" y="2452308"/>
                </a:lnTo>
                <a:lnTo>
                  <a:pt x="3695926" y="2457823"/>
                </a:lnTo>
                <a:lnTo>
                  <a:pt x="3721663" y="2461499"/>
                </a:lnTo>
                <a:lnTo>
                  <a:pt x="3748318" y="2465176"/>
                </a:lnTo>
                <a:lnTo>
                  <a:pt x="3775893" y="2467934"/>
                </a:lnTo>
                <a:lnTo>
                  <a:pt x="3801629" y="2469772"/>
                </a:lnTo>
                <a:lnTo>
                  <a:pt x="3829204" y="2472529"/>
                </a:lnTo>
                <a:lnTo>
                  <a:pt x="3856779" y="2473448"/>
                </a:lnTo>
                <a:lnTo>
                  <a:pt x="3884353" y="2474368"/>
                </a:lnTo>
                <a:lnTo>
                  <a:pt x="3911928" y="2473448"/>
                </a:lnTo>
                <a:lnTo>
                  <a:pt x="3939503" y="2472529"/>
                </a:lnTo>
                <a:lnTo>
                  <a:pt x="3965239" y="2469772"/>
                </a:lnTo>
                <a:lnTo>
                  <a:pt x="3992814" y="2467934"/>
                </a:lnTo>
                <a:lnTo>
                  <a:pt x="4019469" y="2465176"/>
                </a:lnTo>
                <a:lnTo>
                  <a:pt x="4046125" y="2461499"/>
                </a:lnTo>
                <a:lnTo>
                  <a:pt x="4072780" y="2457823"/>
                </a:lnTo>
                <a:lnTo>
                  <a:pt x="4097597" y="2452308"/>
                </a:lnTo>
                <a:lnTo>
                  <a:pt x="4124253" y="2446793"/>
                </a:lnTo>
                <a:lnTo>
                  <a:pt x="4149989" y="2439440"/>
                </a:lnTo>
                <a:lnTo>
                  <a:pt x="4175726" y="2433006"/>
                </a:lnTo>
                <a:lnTo>
                  <a:pt x="4200543" y="2425652"/>
                </a:lnTo>
                <a:lnTo>
                  <a:pt x="4225360" y="2418299"/>
                </a:lnTo>
                <a:lnTo>
                  <a:pt x="4250177" y="2409108"/>
                </a:lnTo>
                <a:lnTo>
                  <a:pt x="4274075" y="2399916"/>
                </a:lnTo>
                <a:lnTo>
                  <a:pt x="4297973" y="2389805"/>
                </a:lnTo>
                <a:lnTo>
                  <a:pt x="4320952" y="2379695"/>
                </a:lnTo>
                <a:lnTo>
                  <a:pt x="4344850" y="2369584"/>
                </a:lnTo>
                <a:lnTo>
                  <a:pt x="4368748" y="2357635"/>
                </a:lnTo>
                <a:lnTo>
                  <a:pt x="4390808" y="2345686"/>
                </a:lnTo>
                <a:lnTo>
                  <a:pt x="4413787" y="2332818"/>
                </a:lnTo>
                <a:lnTo>
                  <a:pt x="4435847" y="2319030"/>
                </a:lnTo>
                <a:lnTo>
                  <a:pt x="4457906" y="2306162"/>
                </a:lnTo>
                <a:lnTo>
                  <a:pt x="4479047" y="2291456"/>
                </a:lnTo>
                <a:lnTo>
                  <a:pt x="4499268" y="2276749"/>
                </a:lnTo>
                <a:lnTo>
                  <a:pt x="4520409" y="2262043"/>
                </a:lnTo>
                <a:lnTo>
                  <a:pt x="4540630" y="2246417"/>
                </a:lnTo>
                <a:lnTo>
                  <a:pt x="4560852" y="2230791"/>
                </a:lnTo>
                <a:lnTo>
                  <a:pt x="4580154" y="2214247"/>
                </a:lnTo>
                <a:lnTo>
                  <a:pt x="4599456" y="2197702"/>
                </a:lnTo>
                <a:lnTo>
                  <a:pt x="4617839" y="2180238"/>
                </a:lnTo>
                <a:lnTo>
                  <a:pt x="4636223" y="2162774"/>
                </a:lnTo>
                <a:lnTo>
                  <a:pt x="4654606" y="2143472"/>
                </a:lnTo>
                <a:lnTo>
                  <a:pt x="4671150" y="2125088"/>
                </a:lnTo>
                <a:lnTo>
                  <a:pt x="4688614" y="2105786"/>
                </a:lnTo>
                <a:lnTo>
                  <a:pt x="4704240" y="2087403"/>
                </a:lnTo>
                <a:lnTo>
                  <a:pt x="4720785" y="2066262"/>
                </a:lnTo>
                <a:lnTo>
                  <a:pt x="4736411" y="2046960"/>
                </a:lnTo>
                <a:lnTo>
                  <a:pt x="4751117" y="2024900"/>
                </a:lnTo>
                <a:lnTo>
                  <a:pt x="4765823" y="2004679"/>
                </a:lnTo>
                <a:lnTo>
                  <a:pt x="4779611" y="1983538"/>
                </a:lnTo>
                <a:lnTo>
                  <a:pt x="4793398" y="1961479"/>
                </a:lnTo>
                <a:lnTo>
                  <a:pt x="4806266" y="1939419"/>
                </a:lnTo>
                <a:lnTo>
                  <a:pt x="4819134" y="1916440"/>
                </a:lnTo>
                <a:lnTo>
                  <a:pt x="4832003" y="1894380"/>
                </a:lnTo>
                <a:lnTo>
                  <a:pt x="4843033" y="1871401"/>
                </a:lnTo>
                <a:lnTo>
                  <a:pt x="4853143" y="1848422"/>
                </a:lnTo>
                <a:lnTo>
                  <a:pt x="4864173" y="1824524"/>
                </a:lnTo>
                <a:lnTo>
                  <a:pt x="4874284" y="1799707"/>
                </a:lnTo>
                <a:lnTo>
                  <a:pt x="4882556" y="1775809"/>
                </a:lnTo>
                <a:lnTo>
                  <a:pt x="4891748" y="1750992"/>
                </a:lnTo>
                <a:lnTo>
                  <a:pt x="4899101" y="1726175"/>
                </a:lnTo>
                <a:lnTo>
                  <a:pt x="4907373" y="1701358"/>
                </a:lnTo>
                <a:lnTo>
                  <a:pt x="4913808" y="1675621"/>
                </a:lnTo>
                <a:lnTo>
                  <a:pt x="4920242" y="1649885"/>
                </a:lnTo>
                <a:lnTo>
                  <a:pt x="4925757" y="1624148"/>
                </a:lnTo>
                <a:lnTo>
                  <a:pt x="4930352" y="1598412"/>
                </a:lnTo>
                <a:lnTo>
                  <a:pt x="4935867" y="1571757"/>
                </a:lnTo>
                <a:lnTo>
                  <a:pt x="4939544" y="1545101"/>
                </a:lnTo>
                <a:lnTo>
                  <a:pt x="4942301" y="1518446"/>
                </a:lnTo>
                <a:lnTo>
                  <a:pt x="4944140" y="1492709"/>
                </a:lnTo>
                <a:lnTo>
                  <a:pt x="4946897" y="1465134"/>
                </a:lnTo>
                <a:lnTo>
                  <a:pt x="4947816" y="1437560"/>
                </a:lnTo>
                <a:lnTo>
                  <a:pt x="4947816" y="1409985"/>
                </a:lnTo>
                <a:lnTo>
                  <a:pt x="4948056" y="1409985"/>
                </a:lnTo>
                <a:lnTo>
                  <a:pt x="4948975" y="1374138"/>
                </a:lnTo>
                <a:lnTo>
                  <a:pt x="4949895" y="1337372"/>
                </a:lnTo>
                <a:lnTo>
                  <a:pt x="4952652" y="1301525"/>
                </a:lnTo>
                <a:lnTo>
                  <a:pt x="4956329" y="1265678"/>
                </a:lnTo>
                <a:lnTo>
                  <a:pt x="4960005" y="1230750"/>
                </a:lnTo>
                <a:lnTo>
                  <a:pt x="4964601" y="1195822"/>
                </a:lnTo>
                <a:lnTo>
                  <a:pt x="4971035" y="1159975"/>
                </a:lnTo>
                <a:lnTo>
                  <a:pt x="4977469" y="1125966"/>
                </a:lnTo>
                <a:lnTo>
                  <a:pt x="4983903" y="1091957"/>
                </a:lnTo>
                <a:lnTo>
                  <a:pt x="4993095" y="1057029"/>
                </a:lnTo>
                <a:lnTo>
                  <a:pt x="5002286" y="1023940"/>
                </a:lnTo>
                <a:lnTo>
                  <a:pt x="5011478" y="990850"/>
                </a:lnTo>
                <a:lnTo>
                  <a:pt x="5022508" y="956841"/>
                </a:lnTo>
                <a:lnTo>
                  <a:pt x="5034457" y="924671"/>
                </a:lnTo>
                <a:lnTo>
                  <a:pt x="5046406" y="892500"/>
                </a:lnTo>
                <a:lnTo>
                  <a:pt x="5058355" y="861249"/>
                </a:lnTo>
                <a:lnTo>
                  <a:pt x="5072142" y="829998"/>
                </a:lnTo>
                <a:lnTo>
                  <a:pt x="5086849" y="798747"/>
                </a:lnTo>
                <a:lnTo>
                  <a:pt x="5102474" y="768414"/>
                </a:lnTo>
                <a:lnTo>
                  <a:pt x="5118100" y="738082"/>
                </a:lnTo>
                <a:lnTo>
                  <a:pt x="5135564" y="708669"/>
                </a:lnTo>
                <a:lnTo>
                  <a:pt x="5153028" y="679256"/>
                </a:lnTo>
                <a:lnTo>
                  <a:pt x="5170492" y="649843"/>
                </a:lnTo>
                <a:lnTo>
                  <a:pt x="5188875" y="621349"/>
                </a:lnTo>
                <a:lnTo>
                  <a:pt x="5209096" y="593775"/>
                </a:lnTo>
                <a:lnTo>
                  <a:pt x="5228399" y="566200"/>
                </a:lnTo>
                <a:lnTo>
                  <a:pt x="5248620" y="539545"/>
                </a:lnTo>
                <a:lnTo>
                  <a:pt x="5270680" y="513808"/>
                </a:lnTo>
                <a:lnTo>
                  <a:pt x="5291820" y="487153"/>
                </a:lnTo>
                <a:lnTo>
                  <a:pt x="5314799" y="461416"/>
                </a:lnTo>
                <a:lnTo>
                  <a:pt x="5337778" y="436599"/>
                </a:lnTo>
                <a:lnTo>
                  <a:pt x="5361676" y="412701"/>
                </a:lnTo>
                <a:lnTo>
                  <a:pt x="5386494" y="388803"/>
                </a:lnTo>
                <a:lnTo>
                  <a:pt x="5410392" y="366743"/>
                </a:lnTo>
                <a:lnTo>
                  <a:pt x="5436128" y="343764"/>
                </a:lnTo>
                <a:lnTo>
                  <a:pt x="5461864" y="322624"/>
                </a:lnTo>
                <a:lnTo>
                  <a:pt x="5487601" y="300564"/>
                </a:lnTo>
                <a:lnTo>
                  <a:pt x="5514256" y="280343"/>
                </a:lnTo>
                <a:lnTo>
                  <a:pt x="5541831" y="259202"/>
                </a:lnTo>
                <a:lnTo>
                  <a:pt x="5570325" y="240819"/>
                </a:lnTo>
                <a:lnTo>
                  <a:pt x="5598818" y="222436"/>
                </a:lnTo>
                <a:lnTo>
                  <a:pt x="5627312" y="204053"/>
                </a:lnTo>
                <a:lnTo>
                  <a:pt x="5656725" y="187508"/>
                </a:lnTo>
                <a:lnTo>
                  <a:pt x="5686138" y="170044"/>
                </a:lnTo>
                <a:lnTo>
                  <a:pt x="5716470" y="153499"/>
                </a:lnTo>
                <a:lnTo>
                  <a:pt x="5747722" y="138793"/>
                </a:lnTo>
                <a:lnTo>
                  <a:pt x="5778054" y="124086"/>
                </a:lnTo>
                <a:lnTo>
                  <a:pt x="5809305" y="110299"/>
                </a:lnTo>
                <a:lnTo>
                  <a:pt x="5841476" y="98350"/>
                </a:lnTo>
                <a:lnTo>
                  <a:pt x="5873646" y="85482"/>
                </a:lnTo>
                <a:lnTo>
                  <a:pt x="5906736" y="74452"/>
                </a:lnTo>
                <a:lnTo>
                  <a:pt x="5939825" y="63422"/>
                </a:lnTo>
                <a:lnTo>
                  <a:pt x="5971996" y="54230"/>
                </a:lnTo>
                <a:lnTo>
                  <a:pt x="6006004" y="44120"/>
                </a:lnTo>
                <a:lnTo>
                  <a:pt x="6040013" y="35847"/>
                </a:lnTo>
                <a:lnTo>
                  <a:pt x="6074022" y="28494"/>
                </a:lnTo>
                <a:lnTo>
                  <a:pt x="6108950" y="21141"/>
                </a:lnTo>
                <a:lnTo>
                  <a:pt x="6143878" y="16545"/>
                </a:lnTo>
                <a:lnTo>
                  <a:pt x="6178806" y="11030"/>
                </a:lnTo>
                <a:lnTo>
                  <a:pt x="6213734" y="6434"/>
                </a:lnTo>
                <a:lnTo>
                  <a:pt x="6250500" y="3677"/>
                </a:lnTo>
                <a:lnTo>
                  <a:pt x="6285428" y="1838"/>
                </a:lnTo>
                <a:lnTo>
                  <a:pt x="6322194" y="0"/>
                </a:lnTo>
                <a:lnTo>
                  <a:pt x="6358041" y="0"/>
                </a:lnTo>
                <a:lnTo>
                  <a:pt x="6395726" y="0"/>
                </a:lnTo>
                <a:lnTo>
                  <a:pt x="6431573" y="1838"/>
                </a:lnTo>
                <a:lnTo>
                  <a:pt x="6466501" y="3677"/>
                </a:lnTo>
                <a:lnTo>
                  <a:pt x="6503268" y="6434"/>
                </a:lnTo>
                <a:lnTo>
                  <a:pt x="6538196" y="11030"/>
                </a:lnTo>
                <a:lnTo>
                  <a:pt x="6574042" y="16545"/>
                </a:lnTo>
                <a:lnTo>
                  <a:pt x="6608051" y="21141"/>
                </a:lnTo>
                <a:lnTo>
                  <a:pt x="6642060" y="28494"/>
                </a:lnTo>
                <a:lnTo>
                  <a:pt x="6676988" y="35847"/>
                </a:lnTo>
                <a:lnTo>
                  <a:pt x="6710997" y="44120"/>
                </a:lnTo>
                <a:lnTo>
                  <a:pt x="6744086" y="54230"/>
                </a:lnTo>
                <a:lnTo>
                  <a:pt x="6777176" y="63422"/>
                </a:lnTo>
                <a:lnTo>
                  <a:pt x="6811185" y="74452"/>
                </a:lnTo>
                <a:lnTo>
                  <a:pt x="6843355" y="85482"/>
                </a:lnTo>
                <a:lnTo>
                  <a:pt x="6875526" y="98350"/>
                </a:lnTo>
                <a:lnTo>
                  <a:pt x="6907696" y="110299"/>
                </a:lnTo>
                <a:lnTo>
                  <a:pt x="6938947" y="124086"/>
                </a:lnTo>
                <a:lnTo>
                  <a:pt x="6969280" y="138793"/>
                </a:lnTo>
                <a:lnTo>
                  <a:pt x="7000531" y="153499"/>
                </a:lnTo>
                <a:lnTo>
                  <a:pt x="7029944" y="170044"/>
                </a:lnTo>
                <a:lnTo>
                  <a:pt x="7060276" y="187508"/>
                </a:lnTo>
                <a:lnTo>
                  <a:pt x="7089689" y="204053"/>
                </a:lnTo>
                <a:lnTo>
                  <a:pt x="7118183" y="222436"/>
                </a:lnTo>
                <a:lnTo>
                  <a:pt x="7146676" y="240819"/>
                </a:lnTo>
                <a:lnTo>
                  <a:pt x="7175170" y="259202"/>
                </a:lnTo>
                <a:lnTo>
                  <a:pt x="7201826" y="280343"/>
                </a:lnTo>
                <a:lnTo>
                  <a:pt x="7229400" y="300564"/>
                </a:lnTo>
                <a:lnTo>
                  <a:pt x="7256056" y="322624"/>
                </a:lnTo>
                <a:lnTo>
                  <a:pt x="7280873" y="343764"/>
                </a:lnTo>
                <a:lnTo>
                  <a:pt x="7306610" y="366743"/>
                </a:lnTo>
                <a:lnTo>
                  <a:pt x="7331427" y="388803"/>
                </a:lnTo>
                <a:lnTo>
                  <a:pt x="7355325" y="412701"/>
                </a:lnTo>
                <a:lnTo>
                  <a:pt x="7379223" y="436599"/>
                </a:lnTo>
                <a:lnTo>
                  <a:pt x="7403121" y="461416"/>
                </a:lnTo>
                <a:lnTo>
                  <a:pt x="7425181" y="487153"/>
                </a:lnTo>
                <a:lnTo>
                  <a:pt x="7446321" y="513808"/>
                </a:lnTo>
                <a:lnTo>
                  <a:pt x="7468381" y="539545"/>
                </a:lnTo>
                <a:lnTo>
                  <a:pt x="7488602" y="566200"/>
                </a:lnTo>
                <a:lnTo>
                  <a:pt x="7508824" y="593775"/>
                </a:lnTo>
                <a:lnTo>
                  <a:pt x="7528126" y="621349"/>
                </a:lnTo>
                <a:lnTo>
                  <a:pt x="7546509" y="649843"/>
                </a:lnTo>
                <a:lnTo>
                  <a:pt x="7563973" y="679256"/>
                </a:lnTo>
                <a:lnTo>
                  <a:pt x="7582356" y="708669"/>
                </a:lnTo>
                <a:lnTo>
                  <a:pt x="7598901" y="738082"/>
                </a:lnTo>
                <a:lnTo>
                  <a:pt x="7614527" y="768414"/>
                </a:lnTo>
                <a:lnTo>
                  <a:pt x="7630152" y="798747"/>
                </a:lnTo>
                <a:lnTo>
                  <a:pt x="7643940" y="829998"/>
                </a:lnTo>
                <a:lnTo>
                  <a:pt x="7657727" y="861249"/>
                </a:lnTo>
                <a:lnTo>
                  <a:pt x="7671514" y="892500"/>
                </a:lnTo>
                <a:lnTo>
                  <a:pt x="7682544" y="924671"/>
                </a:lnTo>
                <a:lnTo>
                  <a:pt x="7694494" y="956841"/>
                </a:lnTo>
                <a:lnTo>
                  <a:pt x="7705523" y="990850"/>
                </a:lnTo>
                <a:lnTo>
                  <a:pt x="7715634" y="1023940"/>
                </a:lnTo>
                <a:lnTo>
                  <a:pt x="7723906" y="1057029"/>
                </a:lnTo>
                <a:lnTo>
                  <a:pt x="7733098" y="1091957"/>
                </a:lnTo>
                <a:lnTo>
                  <a:pt x="7739532" y="1125966"/>
                </a:lnTo>
                <a:lnTo>
                  <a:pt x="7746885" y="1159975"/>
                </a:lnTo>
                <a:lnTo>
                  <a:pt x="7752400" y="1195822"/>
                </a:lnTo>
                <a:lnTo>
                  <a:pt x="7756996" y="1230750"/>
                </a:lnTo>
                <a:lnTo>
                  <a:pt x="7761592" y="1265678"/>
                </a:lnTo>
                <a:lnTo>
                  <a:pt x="7764349" y="1301525"/>
                </a:lnTo>
                <a:lnTo>
                  <a:pt x="7767107" y="1337372"/>
                </a:lnTo>
                <a:lnTo>
                  <a:pt x="7768026" y="1374138"/>
                </a:lnTo>
                <a:lnTo>
                  <a:pt x="7768945" y="1409985"/>
                </a:lnTo>
                <a:lnTo>
                  <a:pt x="7422423" y="1409985"/>
                </a:lnTo>
                <a:lnTo>
                  <a:pt x="7422423" y="1382411"/>
                </a:lnTo>
                <a:lnTo>
                  <a:pt x="7421504" y="1354836"/>
                </a:lnTo>
                <a:lnTo>
                  <a:pt x="7419666" y="1327261"/>
                </a:lnTo>
                <a:lnTo>
                  <a:pt x="7415989" y="1301525"/>
                </a:lnTo>
                <a:lnTo>
                  <a:pt x="7413232" y="1274869"/>
                </a:lnTo>
                <a:lnTo>
                  <a:pt x="7410474" y="1248214"/>
                </a:lnTo>
                <a:lnTo>
                  <a:pt x="7405878" y="1221558"/>
                </a:lnTo>
                <a:lnTo>
                  <a:pt x="7400364" y="1195822"/>
                </a:lnTo>
                <a:lnTo>
                  <a:pt x="7394848" y="1170086"/>
                </a:lnTo>
                <a:lnTo>
                  <a:pt x="7389334" y="1144349"/>
                </a:lnTo>
                <a:lnTo>
                  <a:pt x="7381980" y="1118613"/>
                </a:lnTo>
                <a:lnTo>
                  <a:pt x="7374627" y="1093796"/>
                </a:lnTo>
                <a:lnTo>
                  <a:pt x="7366355" y="1068978"/>
                </a:lnTo>
                <a:lnTo>
                  <a:pt x="7357163" y="1044161"/>
                </a:lnTo>
                <a:lnTo>
                  <a:pt x="7348891" y="1020263"/>
                </a:lnTo>
                <a:lnTo>
                  <a:pt x="7338780" y="995446"/>
                </a:lnTo>
                <a:lnTo>
                  <a:pt x="7327750" y="971548"/>
                </a:lnTo>
                <a:lnTo>
                  <a:pt x="7317640" y="948569"/>
                </a:lnTo>
                <a:lnTo>
                  <a:pt x="7305690" y="925590"/>
                </a:lnTo>
                <a:lnTo>
                  <a:pt x="7293742" y="903530"/>
                </a:lnTo>
                <a:lnTo>
                  <a:pt x="7280873" y="880551"/>
                </a:lnTo>
                <a:lnTo>
                  <a:pt x="7268005" y="858492"/>
                </a:lnTo>
                <a:lnTo>
                  <a:pt x="7255137" y="836432"/>
                </a:lnTo>
                <a:lnTo>
                  <a:pt x="7241350" y="815291"/>
                </a:lnTo>
                <a:lnTo>
                  <a:pt x="7226643" y="795070"/>
                </a:lnTo>
                <a:lnTo>
                  <a:pt x="7211018" y="773010"/>
                </a:lnTo>
                <a:lnTo>
                  <a:pt x="7195392" y="753708"/>
                </a:lnTo>
                <a:lnTo>
                  <a:pt x="7178847" y="732567"/>
                </a:lnTo>
                <a:lnTo>
                  <a:pt x="7162302" y="714184"/>
                </a:lnTo>
                <a:lnTo>
                  <a:pt x="7145758" y="694882"/>
                </a:lnTo>
                <a:lnTo>
                  <a:pt x="7128294" y="676499"/>
                </a:lnTo>
                <a:lnTo>
                  <a:pt x="7110830" y="657197"/>
                </a:lnTo>
                <a:lnTo>
                  <a:pt x="7092446" y="639733"/>
                </a:lnTo>
                <a:lnTo>
                  <a:pt x="7073144" y="622269"/>
                </a:lnTo>
                <a:lnTo>
                  <a:pt x="7054761" y="605724"/>
                </a:lnTo>
                <a:lnTo>
                  <a:pt x="7035459" y="589179"/>
                </a:lnTo>
                <a:lnTo>
                  <a:pt x="7015237" y="573553"/>
                </a:lnTo>
                <a:lnTo>
                  <a:pt x="6995016" y="557928"/>
                </a:lnTo>
                <a:lnTo>
                  <a:pt x="6974794" y="543221"/>
                </a:lnTo>
                <a:lnTo>
                  <a:pt x="6952735" y="528515"/>
                </a:lnTo>
                <a:lnTo>
                  <a:pt x="6932513" y="513808"/>
                </a:lnTo>
                <a:lnTo>
                  <a:pt x="6909534" y="500940"/>
                </a:lnTo>
                <a:lnTo>
                  <a:pt x="6888394" y="487153"/>
                </a:lnTo>
                <a:lnTo>
                  <a:pt x="6865415" y="474285"/>
                </a:lnTo>
                <a:lnTo>
                  <a:pt x="6843355" y="462336"/>
                </a:lnTo>
                <a:lnTo>
                  <a:pt x="6819457" y="450386"/>
                </a:lnTo>
                <a:lnTo>
                  <a:pt x="6796478" y="440276"/>
                </a:lnTo>
                <a:lnTo>
                  <a:pt x="6772580" y="430165"/>
                </a:lnTo>
                <a:lnTo>
                  <a:pt x="6747763" y="420054"/>
                </a:lnTo>
                <a:lnTo>
                  <a:pt x="6724784" y="410863"/>
                </a:lnTo>
                <a:lnTo>
                  <a:pt x="6699967" y="401671"/>
                </a:lnTo>
                <a:lnTo>
                  <a:pt x="6674230" y="394318"/>
                </a:lnTo>
                <a:lnTo>
                  <a:pt x="6650332" y="386965"/>
                </a:lnTo>
                <a:lnTo>
                  <a:pt x="6624596" y="380531"/>
                </a:lnTo>
                <a:lnTo>
                  <a:pt x="6598860" y="373177"/>
                </a:lnTo>
                <a:lnTo>
                  <a:pt x="6573123" y="367662"/>
                </a:lnTo>
                <a:lnTo>
                  <a:pt x="6547387" y="362148"/>
                </a:lnTo>
                <a:lnTo>
                  <a:pt x="6520732" y="358471"/>
                </a:lnTo>
                <a:lnTo>
                  <a:pt x="6494076" y="354794"/>
                </a:lnTo>
                <a:lnTo>
                  <a:pt x="6466501" y="352037"/>
                </a:lnTo>
                <a:lnTo>
                  <a:pt x="6440765" y="350199"/>
                </a:lnTo>
                <a:lnTo>
                  <a:pt x="6413190" y="347441"/>
                </a:lnTo>
                <a:lnTo>
                  <a:pt x="6385616" y="346522"/>
                </a:lnTo>
                <a:lnTo>
                  <a:pt x="6358041" y="345603"/>
                </a:lnTo>
                <a:lnTo>
                  <a:pt x="6330466" y="346522"/>
                </a:lnTo>
                <a:lnTo>
                  <a:pt x="6303811" y="347441"/>
                </a:lnTo>
                <a:lnTo>
                  <a:pt x="6277155" y="350199"/>
                </a:lnTo>
                <a:lnTo>
                  <a:pt x="6249580" y="352037"/>
                </a:lnTo>
                <a:lnTo>
                  <a:pt x="6222925" y="354794"/>
                </a:lnTo>
                <a:lnTo>
                  <a:pt x="6196270" y="358471"/>
                </a:lnTo>
                <a:lnTo>
                  <a:pt x="6169614" y="362148"/>
                </a:lnTo>
                <a:lnTo>
                  <a:pt x="6144797" y="367662"/>
                </a:lnTo>
                <a:lnTo>
                  <a:pt x="6118141" y="373177"/>
                </a:lnTo>
                <a:lnTo>
                  <a:pt x="6092405" y="380531"/>
                </a:lnTo>
                <a:lnTo>
                  <a:pt x="6066669" y="386965"/>
                </a:lnTo>
                <a:lnTo>
                  <a:pt x="6042771" y="394318"/>
                </a:lnTo>
                <a:lnTo>
                  <a:pt x="6017034" y="401671"/>
                </a:lnTo>
                <a:lnTo>
                  <a:pt x="5992217" y="410863"/>
                </a:lnTo>
                <a:lnTo>
                  <a:pt x="5968319" y="420054"/>
                </a:lnTo>
                <a:lnTo>
                  <a:pt x="5944421" y="430165"/>
                </a:lnTo>
                <a:lnTo>
                  <a:pt x="5921442" y="440276"/>
                </a:lnTo>
                <a:lnTo>
                  <a:pt x="5897544" y="450386"/>
                </a:lnTo>
                <a:lnTo>
                  <a:pt x="5873646" y="462336"/>
                </a:lnTo>
                <a:lnTo>
                  <a:pt x="5851586" y="474285"/>
                </a:lnTo>
                <a:lnTo>
                  <a:pt x="5828607" y="487153"/>
                </a:lnTo>
                <a:lnTo>
                  <a:pt x="5807467" y="500940"/>
                </a:lnTo>
                <a:lnTo>
                  <a:pt x="5784488" y="513808"/>
                </a:lnTo>
                <a:lnTo>
                  <a:pt x="5763347" y="528515"/>
                </a:lnTo>
                <a:lnTo>
                  <a:pt x="5743126" y="543221"/>
                </a:lnTo>
                <a:lnTo>
                  <a:pt x="5721985" y="557928"/>
                </a:lnTo>
                <a:lnTo>
                  <a:pt x="5701764" y="573553"/>
                </a:lnTo>
                <a:lnTo>
                  <a:pt x="5681543" y="589179"/>
                </a:lnTo>
                <a:lnTo>
                  <a:pt x="5662240" y="605724"/>
                </a:lnTo>
                <a:lnTo>
                  <a:pt x="5643857" y="622269"/>
                </a:lnTo>
                <a:lnTo>
                  <a:pt x="5624555" y="639733"/>
                </a:lnTo>
                <a:lnTo>
                  <a:pt x="5606172" y="657197"/>
                </a:lnTo>
                <a:lnTo>
                  <a:pt x="5588708" y="676499"/>
                </a:lnTo>
                <a:lnTo>
                  <a:pt x="5571244" y="694882"/>
                </a:lnTo>
                <a:lnTo>
                  <a:pt x="5554699" y="714184"/>
                </a:lnTo>
                <a:lnTo>
                  <a:pt x="5538154" y="732567"/>
                </a:lnTo>
                <a:lnTo>
                  <a:pt x="5521609" y="753708"/>
                </a:lnTo>
                <a:lnTo>
                  <a:pt x="5506903" y="773010"/>
                </a:lnTo>
                <a:lnTo>
                  <a:pt x="5491277" y="795070"/>
                </a:lnTo>
                <a:lnTo>
                  <a:pt x="5476571" y="815291"/>
                </a:lnTo>
                <a:lnTo>
                  <a:pt x="5462783" y="836432"/>
                </a:lnTo>
                <a:lnTo>
                  <a:pt x="5448996" y="858492"/>
                </a:lnTo>
                <a:lnTo>
                  <a:pt x="5436128" y="880551"/>
                </a:lnTo>
                <a:lnTo>
                  <a:pt x="5423260" y="903530"/>
                </a:lnTo>
                <a:lnTo>
                  <a:pt x="5411311" y="925590"/>
                </a:lnTo>
                <a:lnTo>
                  <a:pt x="5399362" y="948569"/>
                </a:lnTo>
                <a:lnTo>
                  <a:pt x="5389251" y="971548"/>
                </a:lnTo>
                <a:lnTo>
                  <a:pt x="5378221" y="995446"/>
                </a:lnTo>
                <a:lnTo>
                  <a:pt x="5368110" y="1020263"/>
                </a:lnTo>
                <a:lnTo>
                  <a:pt x="5359838" y="1044161"/>
                </a:lnTo>
                <a:lnTo>
                  <a:pt x="5350646" y="1068978"/>
                </a:lnTo>
                <a:lnTo>
                  <a:pt x="5343293" y="1093796"/>
                </a:lnTo>
                <a:lnTo>
                  <a:pt x="5335021" y="1118613"/>
                </a:lnTo>
                <a:lnTo>
                  <a:pt x="5328587" y="1144349"/>
                </a:lnTo>
                <a:lnTo>
                  <a:pt x="5322153" y="1170086"/>
                </a:lnTo>
                <a:lnTo>
                  <a:pt x="5316638" y="1195822"/>
                </a:lnTo>
                <a:lnTo>
                  <a:pt x="5312042" y="1221558"/>
                </a:lnTo>
                <a:lnTo>
                  <a:pt x="5306527" y="1248214"/>
                </a:lnTo>
                <a:lnTo>
                  <a:pt x="5303770" y="1274869"/>
                </a:lnTo>
                <a:lnTo>
                  <a:pt x="5300093" y="1301525"/>
                </a:lnTo>
                <a:lnTo>
                  <a:pt x="5298255" y="1327261"/>
                </a:lnTo>
                <a:lnTo>
                  <a:pt x="5295497" y="1354836"/>
                </a:lnTo>
                <a:lnTo>
                  <a:pt x="5294578" y="1382411"/>
                </a:lnTo>
                <a:lnTo>
                  <a:pt x="5294578" y="1409985"/>
                </a:lnTo>
                <a:lnTo>
                  <a:pt x="5294338" y="1409985"/>
                </a:lnTo>
                <a:lnTo>
                  <a:pt x="5293419" y="1445832"/>
                </a:lnTo>
                <a:lnTo>
                  <a:pt x="5292500" y="1482598"/>
                </a:lnTo>
                <a:lnTo>
                  <a:pt x="5290662" y="1518446"/>
                </a:lnTo>
                <a:lnTo>
                  <a:pt x="5286066" y="1554293"/>
                </a:lnTo>
                <a:lnTo>
                  <a:pt x="5282389" y="1589221"/>
                </a:lnTo>
                <a:lnTo>
                  <a:pt x="5277793" y="1624148"/>
                </a:lnTo>
                <a:lnTo>
                  <a:pt x="5271359" y="1659996"/>
                </a:lnTo>
                <a:lnTo>
                  <a:pt x="5265844" y="1694004"/>
                </a:lnTo>
                <a:lnTo>
                  <a:pt x="5258491" y="1728013"/>
                </a:lnTo>
                <a:lnTo>
                  <a:pt x="5249300" y="1762941"/>
                </a:lnTo>
                <a:lnTo>
                  <a:pt x="5240108" y="1796031"/>
                </a:lnTo>
                <a:lnTo>
                  <a:pt x="5230916" y="1829120"/>
                </a:lnTo>
                <a:lnTo>
                  <a:pt x="5219887" y="1863129"/>
                </a:lnTo>
                <a:lnTo>
                  <a:pt x="5207938" y="1895299"/>
                </a:lnTo>
                <a:lnTo>
                  <a:pt x="5195988" y="1927470"/>
                </a:lnTo>
                <a:lnTo>
                  <a:pt x="5184039" y="1958721"/>
                </a:lnTo>
                <a:lnTo>
                  <a:pt x="5170252" y="1989972"/>
                </a:lnTo>
                <a:lnTo>
                  <a:pt x="5155546" y="2021224"/>
                </a:lnTo>
                <a:lnTo>
                  <a:pt x="5139920" y="2051556"/>
                </a:lnTo>
                <a:lnTo>
                  <a:pt x="5124294" y="2081888"/>
                </a:lnTo>
                <a:lnTo>
                  <a:pt x="5106830" y="2111301"/>
                </a:lnTo>
                <a:lnTo>
                  <a:pt x="5089366" y="2140714"/>
                </a:lnTo>
                <a:lnTo>
                  <a:pt x="5071902" y="2170127"/>
                </a:lnTo>
                <a:lnTo>
                  <a:pt x="5053519" y="2198621"/>
                </a:lnTo>
                <a:lnTo>
                  <a:pt x="5033298" y="2226196"/>
                </a:lnTo>
                <a:lnTo>
                  <a:pt x="5013996" y="2253770"/>
                </a:lnTo>
                <a:lnTo>
                  <a:pt x="4993774" y="2280426"/>
                </a:lnTo>
                <a:lnTo>
                  <a:pt x="4971715" y="2306162"/>
                </a:lnTo>
                <a:lnTo>
                  <a:pt x="4950574" y="2332818"/>
                </a:lnTo>
                <a:lnTo>
                  <a:pt x="4927595" y="2358554"/>
                </a:lnTo>
                <a:lnTo>
                  <a:pt x="4904616" y="2383371"/>
                </a:lnTo>
                <a:lnTo>
                  <a:pt x="4880718" y="2407269"/>
                </a:lnTo>
                <a:lnTo>
                  <a:pt x="4857739" y="2431167"/>
                </a:lnTo>
                <a:lnTo>
                  <a:pt x="4832003" y="2453227"/>
                </a:lnTo>
                <a:lnTo>
                  <a:pt x="4806266" y="2476206"/>
                </a:lnTo>
                <a:lnTo>
                  <a:pt x="4780530" y="2497347"/>
                </a:lnTo>
                <a:lnTo>
                  <a:pt x="4754794" y="2519406"/>
                </a:lnTo>
                <a:lnTo>
                  <a:pt x="4728138" y="2539628"/>
                </a:lnTo>
                <a:lnTo>
                  <a:pt x="4700563" y="2560768"/>
                </a:lnTo>
                <a:lnTo>
                  <a:pt x="4672070" y="2579151"/>
                </a:lnTo>
                <a:lnTo>
                  <a:pt x="4643576" y="2597534"/>
                </a:lnTo>
                <a:lnTo>
                  <a:pt x="4615082" y="2615918"/>
                </a:lnTo>
                <a:lnTo>
                  <a:pt x="4585669" y="2632462"/>
                </a:lnTo>
                <a:lnTo>
                  <a:pt x="4556256" y="2649926"/>
                </a:lnTo>
                <a:lnTo>
                  <a:pt x="4525924" y="2666471"/>
                </a:lnTo>
                <a:lnTo>
                  <a:pt x="4495592" y="2681178"/>
                </a:lnTo>
                <a:lnTo>
                  <a:pt x="4464340" y="2695884"/>
                </a:lnTo>
                <a:lnTo>
                  <a:pt x="4433089" y="2709671"/>
                </a:lnTo>
                <a:lnTo>
                  <a:pt x="4400919" y="2721621"/>
                </a:lnTo>
                <a:lnTo>
                  <a:pt x="4369667" y="2734489"/>
                </a:lnTo>
                <a:lnTo>
                  <a:pt x="4335659" y="2745519"/>
                </a:lnTo>
                <a:lnTo>
                  <a:pt x="4303488" y="2756548"/>
                </a:lnTo>
                <a:lnTo>
                  <a:pt x="4270399" y="2765740"/>
                </a:lnTo>
                <a:lnTo>
                  <a:pt x="4236390" y="2775851"/>
                </a:lnTo>
                <a:lnTo>
                  <a:pt x="4202381" y="2784123"/>
                </a:lnTo>
                <a:lnTo>
                  <a:pt x="4168372" y="2791476"/>
                </a:lnTo>
                <a:lnTo>
                  <a:pt x="4133444" y="2798830"/>
                </a:lnTo>
                <a:lnTo>
                  <a:pt x="4098517" y="2803425"/>
                </a:lnTo>
                <a:lnTo>
                  <a:pt x="4063589" y="2808940"/>
                </a:lnTo>
                <a:lnTo>
                  <a:pt x="4028661" y="2813536"/>
                </a:lnTo>
                <a:lnTo>
                  <a:pt x="3991895" y="2816294"/>
                </a:lnTo>
                <a:lnTo>
                  <a:pt x="3956967" y="2818132"/>
                </a:lnTo>
                <a:lnTo>
                  <a:pt x="3920200" y="2819970"/>
                </a:lnTo>
                <a:lnTo>
                  <a:pt x="3884353" y="2819970"/>
                </a:lnTo>
                <a:lnTo>
                  <a:pt x="3847587" y="2819970"/>
                </a:lnTo>
                <a:lnTo>
                  <a:pt x="3811740" y="2818132"/>
                </a:lnTo>
                <a:lnTo>
                  <a:pt x="3775893" y="2816294"/>
                </a:lnTo>
                <a:lnTo>
                  <a:pt x="3740046" y="2813536"/>
                </a:lnTo>
                <a:lnTo>
                  <a:pt x="3704199" y="2808940"/>
                </a:lnTo>
                <a:lnTo>
                  <a:pt x="3669271" y="2803425"/>
                </a:lnTo>
                <a:lnTo>
                  <a:pt x="3634343" y="2798830"/>
                </a:lnTo>
                <a:lnTo>
                  <a:pt x="3600334" y="2791476"/>
                </a:lnTo>
                <a:lnTo>
                  <a:pt x="3565406" y="2784123"/>
                </a:lnTo>
                <a:lnTo>
                  <a:pt x="3531398" y="2775851"/>
                </a:lnTo>
                <a:lnTo>
                  <a:pt x="3498308" y="2765740"/>
                </a:lnTo>
                <a:lnTo>
                  <a:pt x="3465218" y="2756548"/>
                </a:lnTo>
                <a:lnTo>
                  <a:pt x="3431210" y="2745519"/>
                </a:lnTo>
                <a:lnTo>
                  <a:pt x="3399039" y="2734489"/>
                </a:lnTo>
                <a:lnTo>
                  <a:pt x="3366869" y="2721621"/>
                </a:lnTo>
                <a:lnTo>
                  <a:pt x="3335617" y="2709671"/>
                </a:lnTo>
                <a:lnTo>
                  <a:pt x="3303447" y="2695884"/>
                </a:lnTo>
                <a:lnTo>
                  <a:pt x="3273115" y="2681178"/>
                </a:lnTo>
                <a:lnTo>
                  <a:pt x="3242783" y="2666471"/>
                </a:lnTo>
                <a:lnTo>
                  <a:pt x="3212451" y="2649926"/>
                </a:lnTo>
                <a:lnTo>
                  <a:pt x="3182118" y="2632462"/>
                </a:lnTo>
                <a:lnTo>
                  <a:pt x="3152706" y="2615918"/>
                </a:lnTo>
                <a:lnTo>
                  <a:pt x="3124212" y="2597534"/>
                </a:lnTo>
                <a:lnTo>
                  <a:pt x="3095718" y="2579151"/>
                </a:lnTo>
                <a:lnTo>
                  <a:pt x="3068143" y="2560768"/>
                </a:lnTo>
                <a:lnTo>
                  <a:pt x="3040569" y="2539628"/>
                </a:lnTo>
                <a:lnTo>
                  <a:pt x="3012994" y="2519406"/>
                </a:lnTo>
                <a:lnTo>
                  <a:pt x="2986338" y="2497347"/>
                </a:lnTo>
                <a:lnTo>
                  <a:pt x="2961521" y="2476206"/>
                </a:lnTo>
                <a:lnTo>
                  <a:pt x="2935785" y="2453227"/>
                </a:lnTo>
                <a:lnTo>
                  <a:pt x="2910968" y="2431167"/>
                </a:lnTo>
                <a:lnTo>
                  <a:pt x="2887070" y="2407269"/>
                </a:lnTo>
                <a:lnTo>
                  <a:pt x="2863172" y="2383371"/>
                </a:lnTo>
                <a:lnTo>
                  <a:pt x="2839273" y="2358554"/>
                </a:lnTo>
                <a:lnTo>
                  <a:pt x="2818133" y="2332818"/>
                </a:lnTo>
                <a:lnTo>
                  <a:pt x="2796073" y="2306162"/>
                </a:lnTo>
                <a:lnTo>
                  <a:pt x="2774933" y="2280426"/>
                </a:lnTo>
                <a:lnTo>
                  <a:pt x="2754711" y="2253770"/>
                </a:lnTo>
                <a:lnTo>
                  <a:pt x="2733571" y="2226196"/>
                </a:lnTo>
                <a:lnTo>
                  <a:pt x="2714268" y="2198621"/>
                </a:lnTo>
                <a:lnTo>
                  <a:pt x="2695885" y="2170127"/>
                </a:lnTo>
                <a:lnTo>
                  <a:pt x="2678421" y="2140714"/>
                </a:lnTo>
                <a:lnTo>
                  <a:pt x="2660038" y="2111301"/>
                </a:lnTo>
                <a:lnTo>
                  <a:pt x="2643493" y="2081888"/>
                </a:lnTo>
                <a:lnTo>
                  <a:pt x="2627868" y="2051556"/>
                </a:lnTo>
                <a:lnTo>
                  <a:pt x="2613161" y="2021224"/>
                </a:lnTo>
                <a:lnTo>
                  <a:pt x="2598455" y="1989972"/>
                </a:lnTo>
                <a:lnTo>
                  <a:pt x="2584667" y="1958721"/>
                </a:lnTo>
                <a:lnTo>
                  <a:pt x="2570880" y="1927470"/>
                </a:lnTo>
                <a:lnTo>
                  <a:pt x="2559850" y="1895299"/>
                </a:lnTo>
                <a:lnTo>
                  <a:pt x="2547901" y="1863129"/>
                </a:lnTo>
                <a:lnTo>
                  <a:pt x="2536871" y="1829120"/>
                </a:lnTo>
                <a:lnTo>
                  <a:pt x="2526761" y="1796031"/>
                </a:lnTo>
                <a:lnTo>
                  <a:pt x="2518488" y="1762941"/>
                </a:lnTo>
                <a:lnTo>
                  <a:pt x="2509297" y="1728013"/>
                </a:lnTo>
                <a:lnTo>
                  <a:pt x="2502863" y="1694004"/>
                </a:lnTo>
                <a:lnTo>
                  <a:pt x="2495509" y="1659996"/>
                </a:lnTo>
                <a:lnTo>
                  <a:pt x="2489994" y="1624148"/>
                </a:lnTo>
                <a:lnTo>
                  <a:pt x="2485399" y="1589221"/>
                </a:lnTo>
                <a:lnTo>
                  <a:pt x="2480803" y="1554293"/>
                </a:lnTo>
                <a:lnTo>
                  <a:pt x="2478045" y="1518446"/>
                </a:lnTo>
                <a:lnTo>
                  <a:pt x="2475288" y="1482598"/>
                </a:lnTo>
                <a:lnTo>
                  <a:pt x="2474369" y="1445832"/>
                </a:lnTo>
                <a:lnTo>
                  <a:pt x="2474369" y="1409985"/>
                </a:lnTo>
                <a:lnTo>
                  <a:pt x="2474369" y="1382411"/>
                </a:lnTo>
                <a:lnTo>
                  <a:pt x="2473450" y="1354836"/>
                </a:lnTo>
                <a:lnTo>
                  <a:pt x="2471611" y="1327261"/>
                </a:lnTo>
                <a:lnTo>
                  <a:pt x="2467935" y="1301525"/>
                </a:lnTo>
                <a:lnTo>
                  <a:pt x="2465177" y="1274869"/>
                </a:lnTo>
                <a:lnTo>
                  <a:pt x="2462420" y="1248214"/>
                </a:lnTo>
                <a:lnTo>
                  <a:pt x="2457824" y="1221558"/>
                </a:lnTo>
                <a:lnTo>
                  <a:pt x="2452309" y="1195822"/>
                </a:lnTo>
                <a:lnTo>
                  <a:pt x="2446794" y="1170086"/>
                </a:lnTo>
                <a:lnTo>
                  <a:pt x="2441279" y="1144349"/>
                </a:lnTo>
                <a:lnTo>
                  <a:pt x="2433926" y="1118613"/>
                </a:lnTo>
                <a:lnTo>
                  <a:pt x="2426573" y="1093796"/>
                </a:lnTo>
                <a:lnTo>
                  <a:pt x="2418300" y="1068978"/>
                </a:lnTo>
                <a:lnTo>
                  <a:pt x="2409109" y="1044161"/>
                </a:lnTo>
                <a:lnTo>
                  <a:pt x="2400836" y="1020263"/>
                </a:lnTo>
                <a:lnTo>
                  <a:pt x="2390726" y="995446"/>
                </a:lnTo>
                <a:lnTo>
                  <a:pt x="2379696" y="971548"/>
                </a:lnTo>
                <a:lnTo>
                  <a:pt x="2369585" y="948569"/>
                </a:lnTo>
                <a:lnTo>
                  <a:pt x="2357636" y="925590"/>
                </a:lnTo>
                <a:lnTo>
                  <a:pt x="2345687" y="903530"/>
                </a:lnTo>
                <a:lnTo>
                  <a:pt x="2332819" y="880551"/>
                </a:lnTo>
                <a:lnTo>
                  <a:pt x="2319951" y="858492"/>
                </a:lnTo>
                <a:lnTo>
                  <a:pt x="2307082" y="836432"/>
                </a:lnTo>
                <a:lnTo>
                  <a:pt x="2293295" y="815291"/>
                </a:lnTo>
                <a:lnTo>
                  <a:pt x="2278589" y="795070"/>
                </a:lnTo>
                <a:lnTo>
                  <a:pt x="2262963" y="773010"/>
                </a:lnTo>
                <a:lnTo>
                  <a:pt x="2247337" y="753708"/>
                </a:lnTo>
                <a:lnTo>
                  <a:pt x="2230792" y="732567"/>
                </a:lnTo>
                <a:lnTo>
                  <a:pt x="2214248" y="714184"/>
                </a:lnTo>
                <a:lnTo>
                  <a:pt x="2197703" y="694882"/>
                </a:lnTo>
                <a:lnTo>
                  <a:pt x="2180239" y="676499"/>
                </a:lnTo>
                <a:lnTo>
                  <a:pt x="2162775" y="657197"/>
                </a:lnTo>
                <a:lnTo>
                  <a:pt x="2144392" y="639733"/>
                </a:lnTo>
                <a:lnTo>
                  <a:pt x="2125089" y="622269"/>
                </a:lnTo>
                <a:lnTo>
                  <a:pt x="2106706" y="605724"/>
                </a:lnTo>
                <a:lnTo>
                  <a:pt x="2087404" y="589179"/>
                </a:lnTo>
                <a:lnTo>
                  <a:pt x="2067183" y="573553"/>
                </a:lnTo>
                <a:lnTo>
                  <a:pt x="2046961" y="557928"/>
                </a:lnTo>
                <a:lnTo>
                  <a:pt x="2026740" y="543221"/>
                </a:lnTo>
                <a:lnTo>
                  <a:pt x="2004680" y="528515"/>
                </a:lnTo>
                <a:lnTo>
                  <a:pt x="1984458" y="513808"/>
                </a:lnTo>
                <a:lnTo>
                  <a:pt x="1961480" y="500940"/>
                </a:lnTo>
                <a:lnTo>
                  <a:pt x="1940339" y="487153"/>
                </a:lnTo>
                <a:lnTo>
                  <a:pt x="1917360" y="474285"/>
                </a:lnTo>
                <a:lnTo>
                  <a:pt x="1895301" y="462336"/>
                </a:lnTo>
                <a:lnTo>
                  <a:pt x="1871403" y="450386"/>
                </a:lnTo>
                <a:lnTo>
                  <a:pt x="1848424" y="440276"/>
                </a:lnTo>
                <a:lnTo>
                  <a:pt x="1824526" y="430165"/>
                </a:lnTo>
                <a:lnTo>
                  <a:pt x="1799708" y="420054"/>
                </a:lnTo>
                <a:lnTo>
                  <a:pt x="1776729" y="410863"/>
                </a:lnTo>
                <a:lnTo>
                  <a:pt x="1751912" y="401671"/>
                </a:lnTo>
                <a:lnTo>
                  <a:pt x="1726176" y="394318"/>
                </a:lnTo>
                <a:lnTo>
                  <a:pt x="1702277" y="386965"/>
                </a:lnTo>
                <a:lnTo>
                  <a:pt x="1676541" y="380531"/>
                </a:lnTo>
                <a:lnTo>
                  <a:pt x="1650805" y="373177"/>
                </a:lnTo>
                <a:lnTo>
                  <a:pt x="1625069" y="367662"/>
                </a:lnTo>
                <a:lnTo>
                  <a:pt x="1599332" y="362148"/>
                </a:lnTo>
                <a:lnTo>
                  <a:pt x="1572677" y="358471"/>
                </a:lnTo>
                <a:lnTo>
                  <a:pt x="1546021" y="354794"/>
                </a:lnTo>
                <a:lnTo>
                  <a:pt x="1518446" y="352037"/>
                </a:lnTo>
                <a:lnTo>
                  <a:pt x="1492710" y="350199"/>
                </a:lnTo>
                <a:lnTo>
                  <a:pt x="1465135" y="347441"/>
                </a:lnTo>
                <a:lnTo>
                  <a:pt x="1437560" y="346522"/>
                </a:lnTo>
                <a:lnTo>
                  <a:pt x="1409986" y="345603"/>
                </a:lnTo>
                <a:lnTo>
                  <a:pt x="1382411" y="346522"/>
                </a:lnTo>
                <a:lnTo>
                  <a:pt x="1355756" y="347441"/>
                </a:lnTo>
                <a:lnTo>
                  <a:pt x="1329100" y="350199"/>
                </a:lnTo>
                <a:lnTo>
                  <a:pt x="1301525" y="352037"/>
                </a:lnTo>
                <a:lnTo>
                  <a:pt x="1274870" y="354794"/>
                </a:lnTo>
                <a:lnTo>
                  <a:pt x="1248214" y="358471"/>
                </a:lnTo>
                <a:lnTo>
                  <a:pt x="1221559" y="362148"/>
                </a:lnTo>
                <a:lnTo>
                  <a:pt x="1196742" y="367662"/>
                </a:lnTo>
                <a:lnTo>
                  <a:pt x="1170086" y="373177"/>
                </a:lnTo>
                <a:lnTo>
                  <a:pt x="1144350" y="380531"/>
                </a:lnTo>
                <a:lnTo>
                  <a:pt x="1118614" y="386965"/>
                </a:lnTo>
                <a:lnTo>
                  <a:pt x="1094715" y="394318"/>
                </a:lnTo>
                <a:lnTo>
                  <a:pt x="1068979" y="401671"/>
                </a:lnTo>
                <a:lnTo>
                  <a:pt x="1044162" y="410863"/>
                </a:lnTo>
                <a:lnTo>
                  <a:pt x="1020263" y="420054"/>
                </a:lnTo>
                <a:lnTo>
                  <a:pt x="996365" y="430165"/>
                </a:lnTo>
                <a:lnTo>
                  <a:pt x="973386" y="440276"/>
                </a:lnTo>
                <a:lnTo>
                  <a:pt x="949488" y="450386"/>
                </a:lnTo>
                <a:lnTo>
                  <a:pt x="925590" y="462336"/>
                </a:lnTo>
                <a:lnTo>
                  <a:pt x="903531" y="474285"/>
                </a:lnTo>
                <a:lnTo>
                  <a:pt x="880552" y="487153"/>
                </a:lnTo>
                <a:lnTo>
                  <a:pt x="859411" y="500940"/>
                </a:lnTo>
                <a:lnTo>
                  <a:pt x="836432" y="513808"/>
                </a:lnTo>
                <a:lnTo>
                  <a:pt x="815292" y="528515"/>
                </a:lnTo>
                <a:lnTo>
                  <a:pt x="795070" y="543221"/>
                </a:lnTo>
                <a:lnTo>
                  <a:pt x="773930" y="557928"/>
                </a:lnTo>
                <a:lnTo>
                  <a:pt x="753708" y="573553"/>
                </a:lnTo>
                <a:lnTo>
                  <a:pt x="733487" y="589179"/>
                </a:lnTo>
                <a:lnTo>
                  <a:pt x="714185" y="605724"/>
                </a:lnTo>
                <a:lnTo>
                  <a:pt x="695802" y="622269"/>
                </a:lnTo>
                <a:lnTo>
                  <a:pt x="676499" y="639733"/>
                </a:lnTo>
                <a:lnTo>
                  <a:pt x="658116" y="657197"/>
                </a:lnTo>
                <a:lnTo>
                  <a:pt x="640652" y="676499"/>
                </a:lnTo>
                <a:lnTo>
                  <a:pt x="623188" y="694882"/>
                </a:lnTo>
                <a:lnTo>
                  <a:pt x="606643" y="714184"/>
                </a:lnTo>
                <a:lnTo>
                  <a:pt x="590098" y="732567"/>
                </a:lnTo>
                <a:lnTo>
                  <a:pt x="573553" y="753708"/>
                </a:lnTo>
                <a:lnTo>
                  <a:pt x="558847" y="773010"/>
                </a:lnTo>
                <a:lnTo>
                  <a:pt x="543221" y="795070"/>
                </a:lnTo>
                <a:lnTo>
                  <a:pt x="528515" y="815291"/>
                </a:lnTo>
                <a:lnTo>
                  <a:pt x="514728" y="836432"/>
                </a:lnTo>
                <a:lnTo>
                  <a:pt x="500940" y="858492"/>
                </a:lnTo>
                <a:lnTo>
                  <a:pt x="488072" y="880551"/>
                </a:lnTo>
                <a:lnTo>
                  <a:pt x="475204" y="903530"/>
                </a:lnTo>
                <a:lnTo>
                  <a:pt x="463255" y="925590"/>
                </a:lnTo>
                <a:lnTo>
                  <a:pt x="451306" y="948569"/>
                </a:lnTo>
                <a:lnTo>
                  <a:pt x="441195" y="971548"/>
                </a:lnTo>
                <a:lnTo>
                  <a:pt x="430165" y="995446"/>
                </a:lnTo>
                <a:lnTo>
                  <a:pt x="420055" y="1020263"/>
                </a:lnTo>
                <a:lnTo>
                  <a:pt x="411782" y="1044161"/>
                </a:lnTo>
                <a:lnTo>
                  <a:pt x="402591" y="1068978"/>
                </a:lnTo>
                <a:lnTo>
                  <a:pt x="395237" y="1093796"/>
                </a:lnTo>
                <a:lnTo>
                  <a:pt x="386965" y="1118613"/>
                </a:lnTo>
                <a:lnTo>
                  <a:pt x="380531" y="1144349"/>
                </a:lnTo>
                <a:lnTo>
                  <a:pt x="374097" y="1170086"/>
                </a:lnTo>
                <a:lnTo>
                  <a:pt x="368582" y="1195822"/>
                </a:lnTo>
                <a:lnTo>
                  <a:pt x="363986" y="1221558"/>
                </a:lnTo>
                <a:lnTo>
                  <a:pt x="358471" y="1248214"/>
                </a:lnTo>
                <a:lnTo>
                  <a:pt x="355713" y="1274869"/>
                </a:lnTo>
                <a:lnTo>
                  <a:pt x="352037" y="1301525"/>
                </a:lnTo>
                <a:lnTo>
                  <a:pt x="350198" y="1327261"/>
                </a:lnTo>
                <a:lnTo>
                  <a:pt x="347441" y="1354836"/>
                </a:lnTo>
                <a:lnTo>
                  <a:pt x="346522" y="1382411"/>
                </a:lnTo>
                <a:lnTo>
                  <a:pt x="346522" y="1409985"/>
                </a:lnTo>
                <a:lnTo>
                  <a:pt x="0" y="1409985"/>
                </a:lnTo>
                <a:lnTo>
                  <a:pt x="919" y="1374138"/>
                </a:lnTo>
                <a:lnTo>
                  <a:pt x="1838" y="1337372"/>
                </a:lnTo>
                <a:lnTo>
                  <a:pt x="4596" y="1301525"/>
                </a:lnTo>
                <a:lnTo>
                  <a:pt x="8273" y="1265678"/>
                </a:lnTo>
                <a:lnTo>
                  <a:pt x="11949" y="1230750"/>
                </a:lnTo>
                <a:lnTo>
                  <a:pt x="16545" y="1195822"/>
                </a:lnTo>
                <a:lnTo>
                  <a:pt x="22979" y="1159975"/>
                </a:lnTo>
                <a:lnTo>
                  <a:pt x="29413" y="1125966"/>
                </a:lnTo>
                <a:lnTo>
                  <a:pt x="35847" y="1091957"/>
                </a:lnTo>
                <a:lnTo>
                  <a:pt x="45039" y="1057029"/>
                </a:lnTo>
                <a:lnTo>
                  <a:pt x="54230" y="1023940"/>
                </a:lnTo>
                <a:lnTo>
                  <a:pt x="63422" y="990850"/>
                </a:lnTo>
                <a:lnTo>
                  <a:pt x="74452" y="956841"/>
                </a:lnTo>
                <a:lnTo>
                  <a:pt x="86401" y="924671"/>
                </a:lnTo>
                <a:lnTo>
                  <a:pt x="98350" y="892500"/>
                </a:lnTo>
                <a:lnTo>
                  <a:pt x="110299" y="861249"/>
                </a:lnTo>
                <a:lnTo>
                  <a:pt x="124086" y="829998"/>
                </a:lnTo>
                <a:lnTo>
                  <a:pt x="138792" y="798747"/>
                </a:lnTo>
                <a:lnTo>
                  <a:pt x="154418" y="768414"/>
                </a:lnTo>
                <a:lnTo>
                  <a:pt x="170044" y="738082"/>
                </a:lnTo>
                <a:lnTo>
                  <a:pt x="187508" y="708669"/>
                </a:lnTo>
                <a:lnTo>
                  <a:pt x="204972" y="679256"/>
                </a:lnTo>
                <a:lnTo>
                  <a:pt x="222436" y="649843"/>
                </a:lnTo>
                <a:lnTo>
                  <a:pt x="240819" y="621349"/>
                </a:lnTo>
                <a:lnTo>
                  <a:pt x="261040" y="593775"/>
                </a:lnTo>
                <a:lnTo>
                  <a:pt x="280343" y="566200"/>
                </a:lnTo>
                <a:lnTo>
                  <a:pt x="300564" y="539545"/>
                </a:lnTo>
                <a:lnTo>
                  <a:pt x="322624" y="513808"/>
                </a:lnTo>
                <a:lnTo>
                  <a:pt x="343764" y="487153"/>
                </a:lnTo>
                <a:lnTo>
                  <a:pt x="366743" y="461416"/>
                </a:lnTo>
                <a:lnTo>
                  <a:pt x="389722" y="436599"/>
                </a:lnTo>
                <a:lnTo>
                  <a:pt x="413620" y="412701"/>
                </a:lnTo>
                <a:lnTo>
                  <a:pt x="438438" y="388803"/>
                </a:lnTo>
                <a:lnTo>
                  <a:pt x="462336" y="366743"/>
                </a:lnTo>
                <a:lnTo>
                  <a:pt x="488072" y="343764"/>
                </a:lnTo>
                <a:lnTo>
                  <a:pt x="513808" y="322624"/>
                </a:lnTo>
                <a:lnTo>
                  <a:pt x="539545" y="300564"/>
                </a:lnTo>
                <a:lnTo>
                  <a:pt x="566200" y="280343"/>
                </a:lnTo>
                <a:lnTo>
                  <a:pt x="593775" y="259202"/>
                </a:lnTo>
                <a:lnTo>
                  <a:pt x="622269" y="240819"/>
                </a:lnTo>
                <a:lnTo>
                  <a:pt x="650763" y="222436"/>
                </a:lnTo>
                <a:lnTo>
                  <a:pt x="679256" y="204053"/>
                </a:lnTo>
                <a:lnTo>
                  <a:pt x="708670" y="187508"/>
                </a:lnTo>
                <a:lnTo>
                  <a:pt x="738083" y="170044"/>
                </a:lnTo>
                <a:lnTo>
                  <a:pt x="768415" y="153499"/>
                </a:lnTo>
                <a:lnTo>
                  <a:pt x="799666" y="138793"/>
                </a:lnTo>
                <a:lnTo>
                  <a:pt x="829998" y="124086"/>
                </a:lnTo>
                <a:lnTo>
                  <a:pt x="861250" y="110299"/>
                </a:lnTo>
                <a:lnTo>
                  <a:pt x="893420" y="98350"/>
                </a:lnTo>
                <a:lnTo>
                  <a:pt x="925590" y="85482"/>
                </a:lnTo>
                <a:lnTo>
                  <a:pt x="958680" y="74452"/>
                </a:lnTo>
                <a:lnTo>
                  <a:pt x="991770" y="63422"/>
                </a:lnTo>
                <a:lnTo>
                  <a:pt x="1023940" y="54230"/>
                </a:lnTo>
                <a:lnTo>
                  <a:pt x="1057949" y="44120"/>
                </a:lnTo>
                <a:lnTo>
                  <a:pt x="1091958" y="35847"/>
                </a:lnTo>
                <a:lnTo>
                  <a:pt x="1125967" y="28494"/>
                </a:lnTo>
                <a:lnTo>
                  <a:pt x="1160895" y="21141"/>
                </a:lnTo>
                <a:lnTo>
                  <a:pt x="1195822" y="16545"/>
                </a:lnTo>
                <a:lnTo>
                  <a:pt x="1230750" y="11030"/>
                </a:lnTo>
                <a:lnTo>
                  <a:pt x="1265679" y="6434"/>
                </a:lnTo>
                <a:lnTo>
                  <a:pt x="1302445" y="3677"/>
                </a:lnTo>
                <a:lnTo>
                  <a:pt x="1337372" y="1838"/>
                </a:lnTo>
                <a:close/>
              </a:path>
            </a:pathLst>
          </a:custGeom>
          <a:noFill/>
          <a:ln w="127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sz="1353">
              <a:solidFill>
                <a:prstClr val="white"/>
              </a:solidFill>
              <a:cs typeface="+mn-ea"/>
            </a:endParaRPr>
          </a:p>
        </p:txBody>
      </p:sp>
      <p:sp>
        <p:nvSpPr>
          <p:cNvPr id="5" name="Oval 24" descr="D:\51PPT模板网\51pptmoban.com\图片.jpg">
            <a:extLst>
              <a:ext uri="{FF2B5EF4-FFF2-40B4-BE49-F238E27FC236}">
                <a16:creationId xmlns:a16="http://schemas.microsoft.com/office/drawing/2014/main" id="{5217FF07-3508-13A2-31C2-A0A95F5E4B6B}"/>
              </a:ext>
            </a:extLst>
          </p:cNvPr>
          <p:cNvSpPr/>
          <p:nvPr/>
        </p:nvSpPr>
        <p:spPr>
          <a:xfrm>
            <a:off x="5167143" y="2516905"/>
            <a:ext cx="1885625" cy="1885625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Oval 26" descr="D:\51PPT模板网\51pptmoban.com\图片.jpg">
            <a:extLst>
              <a:ext uri="{FF2B5EF4-FFF2-40B4-BE49-F238E27FC236}">
                <a16:creationId xmlns:a16="http://schemas.microsoft.com/office/drawing/2014/main" id="{62C849A5-818D-4A49-BC98-4D4C4986BC72}"/>
              </a:ext>
            </a:extLst>
          </p:cNvPr>
          <p:cNvSpPr/>
          <p:nvPr/>
        </p:nvSpPr>
        <p:spPr>
          <a:xfrm>
            <a:off x="7925485" y="2515056"/>
            <a:ext cx="1885625" cy="1885625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E60A9236-DFD1-00ED-7E5F-D854DF65B2B1}"/>
              </a:ext>
            </a:extLst>
          </p:cNvPr>
          <p:cNvGrpSpPr/>
          <p:nvPr/>
        </p:nvGrpSpPr>
        <p:grpSpPr>
          <a:xfrm>
            <a:off x="4655804" y="1519605"/>
            <a:ext cx="2908302" cy="816522"/>
            <a:chOff x="312660" y="1906534"/>
            <a:chExt cx="2908302" cy="8165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9F941C5-914A-1B8D-7CFB-38313A09794A}"/>
                </a:ext>
              </a:extLst>
            </p:cNvPr>
            <p:cNvSpPr txBox="1"/>
            <p:nvPr/>
          </p:nvSpPr>
          <p:spPr>
            <a:xfrm>
              <a:off x="312660" y="2190603"/>
              <a:ext cx="290830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12F41A5-2760-4C9F-B662-28C96BCF3513}"/>
                </a:ext>
              </a:extLst>
            </p:cNvPr>
            <p:cNvSpPr txBox="1"/>
            <p:nvPr/>
          </p:nvSpPr>
          <p:spPr>
            <a:xfrm>
              <a:off x="962610" y="1906534"/>
              <a:ext cx="16084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419B7F7-626D-B5E7-C0E2-679BC5530B63}"/>
              </a:ext>
            </a:extLst>
          </p:cNvPr>
          <p:cNvGrpSpPr/>
          <p:nvPr/>
        </p:nvGrpSpPr>
        <p:grpSpPr>
          <a:xfrm>
            <a:off x="1904680" y="4644743"/>
            <a:ext cx="2908302" cy="816522"/>
            <a:chOff x="312660" y="1906534"/>
            <a:chExt cx="2908302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236698C-1E63-8DC5-E5EA-7345F75626F6}"/>
                </a:ext>
              </a:extLst>
            </p:cNvPr>
            <p:cNvSpPr txBox="1"/>
            <p:nvPr/>
          </p:nvSpPr>
          <p:spPr>
            <a:xfrm>
              <a:off x="312660" y="2190603"/>
              <a:ext cx="290830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582CF40-F842-FD56-FD3B-A26120A09996}"/>
                </a:ext>
              </a:extLst>
            </p:cNvPr>
            <p:cNvSpPr txBox="1"/>
            <p:nvPr/>
          </p:nvSpPr>
          <p:spPr>
            <a:xfrm>
              <a:off x="962610" y="1906534"/>
              <a:ext cx="16084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D2FD97E-A7C2-093D-2267-83E4CDC6CA20}"/>
              </a:ext>
            </a:extLst>
          </p:cNvPr>
          <p:cNvGrpSpPr/>
          <p:nvPr/>
        </p:nvGrpSpPr>
        <p:grpSpPr>
          <a:xfrm>
            <a:off x="7414146" y="4644743"/>
            <a:ext cx="2908302" cy="816522"/>
            <a:chOff x="312660" y="1906534"/>
            <a:chExt cx="2908302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1D8477B-D77C-EE69-F802-79903F3E6E8D}"/>
                </a:ext>
              </a:extLst>
            </p:cNvPr>
            <p:cNvSpPr txBox="1"/>
            <p:nvPr/>
          </p:nvSpPr>
          <p:spPr>
            <a:xfrm>
              <a:off x="312660" y="2190603"/>
              <a:ext cx="290830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EFDF4A7-C347-F43F-D8D8-55645D8B88C2}"/>
                </a:ext>
              </a:extLst>
            </p:cNvPr>
            <p:cNvSpPr txBox="1"/>
            <p:nvPr/>
          </p:nvSpPr>
          <p:spPr>
            <a:xfrm>
              <a:off x="962610" y="1906534"/>
              <a:ext cx="16084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id="{DE62D7A0-E81A-0EC9-6574-FEECFDC40911}"/>
              </a:ext>
            </a:extLst>
          </p:cNvPr>
          <p:cNvSpPr/>
          <p:nvPr/>
        </p:nvSpPr>
        <p:spPr>
          <a:xfrm>
            <a:off x="3187380" y="1632224"/>
            <a:ext cx="342900" cy="342900"/>
          </a:xfrm>
          <a:prstGeom prst="ellipse">
            <a:avLst/>
          </a:prstGeom>
          <a:solidFill>
            <a:srgbClr val="1F837B"/>
          </a:solidFill>
          <a:ln w="127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E6B31B5F-DD9D-D880-5C61-520EC27636A8}"/>
              </a:ext>
            </a:extLst>
          </p:cNvPr>
          <p:cNvSpPr/>
          <p:nvPr/>
        </p:nvSpPr>
        <p:spPr>
          <a:xfrm>
            <a:off x="8689628" y="1632224"/>
            <a:ext cx="342900" cy="342900"/>
          </a:xfrm>
          <a:prstGeom prst="ellipse">
            <a:avLst/>
          </a:prstGeom>
          <a:solidFill>
            <a:srgbClr val="1F837B"/>
          </a:solidFill>
          <a:ln w="127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4A101385-116D-D5AC-A92A-C91F090AA0BD}"/>
              </a:ext>
            </a:extLst>
          </p:cNvPr>
          <p:cNvSpPr/>
          <p:nvPr/>
        </p:nvSpPr>
        <p:spPr>
          <a:xfrm>
            <a:off x="5924189" y="4882876"/>
            <a:ext cx="342900" cy="342900"/>
          </a:xfrm>
          <a:prstGeom prst="ellipse">
            <a:avLst/>
          </a:prstGeom>
          <a:solidFill>
            <a:schemeClr val="bg1"/>
          </a:solidFill>
          <a:ln w="127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75857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" name="任意多边形: 形状 1678">
            <a:extLst>
              <a:ext uri="{FF2B5EF4-FFF2-40B4-BE49-F238E27FC236}">
                <a16:creationId xmlns:a16="http://schemas.microsoft.com/office/drawing/2014/main" id="{EA0E6955-420E-2766-F243-43A527A1D9E1}"/>
              </a:ext>
            </a:extLst>
          </p:cNvPr>
          <p:cNvSpPr/>
          <p:nvPr/>
        </p:nvSpPr>
        <p:spPr>
          <a:xfrm>
            <a:off x="1713485" y="1737989"/>
            <a:ext cx="8765031" cy="2593543"/>
          </a:xfrm>
          <a:custGeom>
            <a:avLst/>
            <a:gdLst>
              <a:gd name="connsiteX0" fmla="*/ 350199 w 6801949"/>
              <a:gd name="connsiteY0" fmla="*/ 0 h 2012674"/>
              <a:gd name="connsiteX1" fmla="*/ 2008648 w 6801949"/>
              <a:gd name="connsiteY1" fmla="*/ 0 h 2012674"/>
              <a:gd name="connsiteX2" fmla="*/ 4793301 w 6801949"/>
              <a:gd name="connsiteY2" fmla="*/ 0 h 2012674"/>
              <a:gd name="connsiteX3" fmla="*/ 6451750 w 6801949"/>
              <a:gd name="connsiteY3" fmla="*/ 0 h 2012674"/>
              <a:gd name="connsiteX4" fmla="*/ 6801949 w 6801949"/>
              <a:gd name="connsiteY4" fmla="*/ 350199 h 2012674"/>
              <a:gd name="connsiteX5" fmla="*/ 6801949 w 6801949"/>
              <a:gd name="connsiteY5" fmla="*/ 1685978 h 2012674"/>
              <a:gd name="connsiteX6" fmla="*/ 6458865 w 6801949"/>
              <a:gd name="connsiteY6" fmla="*/ 1965600 h 2012674"/>
              <a:gd name="connsiteX7" fmla="*/ 6454119 w 6801949"/>
              <a:gd name="connsiteY7" fmla="*/ 2012674 h 2012674"/>
              <a:gd name="connsiteX8" fmla="*/ 4795670 w 6801949"/>
              <a:gd name="connsiteY8" fmla="*/ 2012674 h 2012674"/>
              <a:gd name="connsiteX9" fmla="*/ 2006279 w 6801949"/>
              <a:gd name="connsiteY9" fmla="*/ 2012674 h 2012674"/>
              <a:gd name="connsiteX10" fmla="*/ 347830 w 6801949"/>
              <a:gd name="connsiteY10" fmla="*/ 2012674 h 2012674"/>
              <a:gd name="connsiteX11" fmla="*/ 343085 w 6801949"/>
              <a:gd name="connsiteY11" fmla="*/ 1965600 h 2012674"/>
              <a:gd name="connsiteX12" fmla="*/ 0 w 6801949"/>
              <a:gd name="connsiteY12" fmla="*/ 1685978 h 2012674"/>
              <a:gd name="connsiteX13" fmla="*/ 0 w 6801949"/>
              <a:gd name="connsiteY13" fmla="*/ 350199 h 2012674"/>
              <a:gd name="connsiteX14" fmla="*/ 350199 w 6801949"/>
              <a:gd name="connsiteY14" fmla="*/ 0 h 2012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801949" h="2012674">
                <a:moveTo>
                  <a:pt x="350199" y="0"/>
                </a:moveTo>
                <a:lnTo>
                  <a:pt x="2008648" y="0"/>
                </a:lnTo>
                <a:lnTo>
                  <a:pt x="4793301" y="0"/>
                </a:lnTo>
                <a:lnTo>
                  <a:pt x="6451750" y="0"/>
                </a:lnTo>
                <a:cubicBezTo>
                  <a:pt x="6451750" y="193410"/>
                  <a:pt x="6608539" y="350199"/>
                  <a:pt x="6801949" y="350199"/>
                </a:cubicBezTo>
                <a:lnTo>
                  <a:pt x="6801949" y="1685978"/>
                </a:lnTo>
                <a:cubicBezTo>
                  <a:pt x="6632716" y="1685978"/>
                  <a:pt x="6491519" y="1806020"/>
                  <a:pt x="6458865" y="1965600"/>
                </a:cubicBezTo>
                <a:lnTo>
                  <a:pt x="6454119" y="2012674"/>
                </a:lnTo>
                <a:lnTo>
                  <a:pt x="4795670" y="2012674"/>
                </a:lnTo>
                <a:lnTo>
                  <a:pt x="2006279" y="2012674"/>
                </a:lnTo>
                <a:lnTo>
                  <a:pt x="347830" y="2012674"/>
                </a:lnTo>
                <a:lnTo>
                  <a:pt x="343085" y="1965600"/>
                </a:lnTo>
                <a:cubicBezTo>
                  <a:pt x="310430" y="1806020"/>
                  <a:pt x="169234" y="1685978"/>
                  <a:pt x="0" y="1685978"/>
                </a:cubicBezTo>
                <a:lnTo>
                  <a:pt x="0" y="350199"/>
                </a:lnTo>
                <a:cubicBezTo>
                  <a:pt x="193410" y="350199"/>
                  <a:pt x="350199" y="193410"/>
                  <a:pt x="350199" y="0"/>
                </a:cubicBezTo>
                <a:close/>
              </a:path>
            </a:pathLst>
          </a:custGeom>
          <a:noFill/>
          <a:ln w="254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98" name="文本框 1897">
            <a:extLst>
              <a:ext uri="{FF2B5EF4-FFF2-40B4-BE49-F238E27FC236}">
                <a16:creationId xmlns:a16="http://schemas.microsoft.com/office/drawing/2014/main" id="{F2DA0834-D18E-1C1A-56CE-A355843F67BA}"/>
              </a:ext>
            </a:extLst>
          </p:cNvPr>
          <p:cNvSpPr txBox="1"/>
          <p:nvPr/>
        </p:nvSpPr>
        <p:spPr>
          <a:xfrm>
            <a:off x="4334940" y="2036458"/>
            <a:ext cx="352211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rgbClr val="1F837B"/>
                </a:solidFill>
                <a:latin typeface="猫啃网风雅宋" panose="02020700000000000000" pitchFamily="18" charset="-122"/>
                <a:ea typeface="猫啃网风雅宋" panose="02020700000000000000" pitchFamily="18" charset="-122"/>
                <a:cs typeface="+mn-ea"/>
                <a:sym typeface="+mn-lt"/>
              </a:rPr>
              <a:t>谢谢观看</a:t>
            </a: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E44E7296-FDB4-B8B6-4855-6CE8D8D7A779}"/>
              </a:ext>
            </a:extLst>
          </p:cNvPr>
          <p:cNvSpPr/>
          <p:nvPr/>
        </p:nvSpPr>
        <p:spPr>
          <a:xfrm>
            <a:off x="1713485" y="1520457"/>
            <a:ext cx="8765031" cy="2593543"/>
          </a:xfrm>
          <a:custGeom>
            <a:avLst/>
            <a:gdLst>
              <a:gd name="connsiteX0" fmla="*/ 350199 w 6801949"/>
              <a:gd name="connsiteY0" fmla="*/ 0 h 2012674"/>
              <a:gd name="connsiteX1" fmla="*/ 2008648 w 6801949"/>
              <a:gd name="connsiteY1" fmla="*/ 0 h 2012674"/>
              <a:gd name="connsiteX2" fmla="*/ 4793301 w 6801949"/>
              <a:gd name="connsiteY2" fmla="*/ 0 h 2012674"/>
              <a:gd name="connsiteX3" fmla="*/ 6451750 w 6801949"/>
              <a:gd name="connsiteY3" fmla="*/ 0 h 2012674"/>
              <a:gd name="connsiteX4" fmla="*/ 6801949 w 6801949"/>
              <a:gd name="connsiteY4" fmla="*/ 350199 h 2012674"/>
              <a:gd name="connsiteX5" fmla="*/ 6801949 w 6801949"/>
              <a:gd name="connsiteY5" fmla="*/ 1685978 h 2012674"/>
              <a:gd name="connsiteX6" fmla="*/ 6458865 w 6801949"/>
              <a:gd name="connsiteY6" fmla="*/ 1965600 h 2012674"/>
              <a:gd name="connsiteX7" fmla="*/ 6454119 w 6801949"/>
              <a:gd name="connsiteY7" fmla="*/ 2012674 h 2012674"/>
              <a:gd name="connsiteX8" fmla="*/ 4795670 w 6801949"/>
              <a:gd name="connsiteY8" fmla="*/ 2012674 h 2012674"/>
              <a:gd name="connsiteX9" fmla="*/ 2006279 w 6801949"/>
              <a:gd name="connsiteY9" fmla="*/ 2012674 h 2012674"/>
              <a:gd name="connsiteX10" fmla="*/ 347830 w 6801949"/>
              <a:gd name="connsiteY10" fmla="*/ 2012674 h 2012674"/>
              <a:gd name="connsiteX11" fmla="*/ 343085 w 6801949"/>
              <a:gd name="connsiteY11" fmla="*/ 1965600 h 2012674"/>
              <a:gd name="connsiteX12" fmla="*/ 0 w 6801949"/>
              <a:gd name="connsiteY12" fmla="*/ 1685978 h 2012674"/>
              <a:gd name="connsiteX13" fmla="*/ 0 w 6801949"/>
              <a:gd name="connsiteY13" fmla="*/ 350199 h 2012674"/>
              <a:gd name="connsiteX14" fmla="*/ 350199 w 6801949"/>
              <a:gd name="connsiteY14" fmla="*/ 0 h 2012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801949" h="2012674">
                <a:moveTo>
                  <a:pt x="350199" y="0"/>
                </a:moveTo>
                <a:lnTo>
                  <a:pt x="2008648" y="0"/>
                </a:lnTo>
                <a:lnTo>
                  <a:pt x="4793301" y="0"/>
                </a:lnTo>
                <a:lnTo>
                  <a:pt x="6451750" y="0"/>
                </a:lnTo>
                <a:cubicBezTo>
                  <a:pt x="6451750" y="193410"/>
                  <a:pt x="6608539" y="350199"/>
                  <a:pt x="6801949" y="350199"/>
                </a:cubicBezTo>
                <a:lnTo>
                  <a:pt x="6801949" y="1685978"/>
                </a:lnTo>
                <a:cubicBezTo>
                  <a:pt x="6632716" y="1685978"/>
                  <a:pt x="6491519" y="1806020"/>
                  <a:pt x="6458865" y="1965600"/>
                </a:cubicBezTo>
                <a:lnTo>
                  <a:pt x="6454119" y="2012674"/>
                </a:lnTo>
                <a:lnTo>
                  <a:pt x="4795670" y="2012674"/>
                </a:lnTo>
                <a:lnTo>
                  <a:pt x="2006279" y="2012674"/>
                </a:lnTo>
                <a:lnTo>
                  <a:pt x="347830" y="2012674"/>
                </a:lnTo>
                <a:lnTo>
                  <a:pt x="343085" y="1965600"/>
                </a:lnTo>
                <a:cubicBezTo>
                  <a:pt x="310430" y="1806020"/>
                  <a:pt x="169234" y="1685978"/>
                  <a:pt x="0" y="1685978"/>
                </a:cubicBezTo>
                <a:lnTo>
                  <a:pt x="0" y="350199"/>
                </a:lnTo>
                <a:cubicBezTo>
                  <a:pt x="193410" y="350199"/>
                  <a:pt x="350199" y="193410"/>
                  <a:pt x="350199" y="0"/>
                </a:cubicBezTo>
                <a:close/>
              </a:path>
            </a:pathLst>
          </a:custGeom>
          <a:noFill/>
          <a:ln w="12700">
            <a:solidFill>
              <a:srgbClr val="1F837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B3A00DB0-9C0E-DDB9-C7C2-681264C837C3}"/>
              </a:ext>
            </a:extLst>
          </p:cNvPr>
          <p:cNvSpPr txBox="1"/>
          <p:nvPr/>
        </p:nvSpPr>
        <p:spPr>
          <a:xfrm>
            <a:off x="1924836" y="4578979"/>
            <a:ext cx="835079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CE132E4-77FC-667F-01AB-BDF6D97AFC58}"/>
              </a:ext>
            </a:extLst>
          </p:cNvPr>
          <p:cNvGrpSpPr/>
          <p:nvPr/>
        </p:nvGrpSpPr>
        <p:grpSpPr>
          <a:xfrm>
            <a:off x="3594313" y="5295436"/>
            <a:ext cx="5019087" cy="421776"/>
            <a:chOff x="3483450" y="5345450"/>
            <a:chExt cx="5019087" cy="421776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C3022B42-8F6E-3545-C2E9-EE49B607E042}"/>
                </a:ext>
              </a:extLst>
            </p:cNvPr>
            <p:cNvSpPr/>
            <p:nvPr/>
          </p:nvSpPr>
          <p:spPr>
            <a:xfrm>
              <a:off x="6090906" y="5345450"/>
              <a:ext cx="2411631" cy="421776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rgbClr val="1F837B"/>
            </a:solidFill>
            <a:ln w="25400">
              <a:solidFill>
                <a:srgbClr val="1F837B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3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578557E-99C5-5646-CF51-F41DF296E88D}"/>
                </a:ext>
              </a:extLst>
            </p:cNvPr>
            <p:cNvSpPr/>
            <p:nvPr/>
          </p:nvSpPr>
          <p:spPr>
            <a:xfrm>
              <a:off x="3483450" y="5345450"/>
              <a:ext cx="2411631" cy="421776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rgbClr val="1F837B"/>
            </a:solidFill>
            <a:ln w="25400">
              <a:solidFill>
                <a:srgbClr val="1F837B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3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16029BB6-66D5-FE04-885F-76E2CBA1CFF3}"/>
                </a:ext>
              </a:extLst>
            </p:cNvPr>
            <p:cNvGrpSpPr/>
            <p:nvPr/>
          </p:nvGrpSpPr>
          <p:grpSpPr>
            <a:xfrm>
              <a:off x="3730343" y="5402449"/>
              <a:ext cx="4454809" cy="307778"/>
              <a:chOff x="4265781" y="5868700"/>
              <a:chExt cx="2404847" cy="307778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F88B1970-FA16-C029-3309-05B362CB4E68}"/>
                  </a:ext>
                </a:extLst>
              </p:cNvPr>
              <p:cNvSpPr txBox="1"/>
              <p:nvPr/>
            </p:nvSpPr>
            <p:spPr>
              <a:xfrm>
                <a:off x="4265781" y="5868701"/>
                <a:ext cx="110659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4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汇报人：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模板网</a:t>
                </a: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F4EA4B6E-7C9A-05D9-6F31-F731A60B443D}"/>
                  </a:ext>
                </a:extLst>
              </p:cNvPr>
              <p:cNvSpPr txBox="1"/>
              <p:nvPr/>
            </p:nvSpPr>
            <p:spPr>
              <a:xfrm>
                <a:off x="5707801" y="5868700"/>
                <a:ext cx="96282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4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时间：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2024.01.17</a:t>
                </a:r>
                <a:endPara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DD7D6065-E22D-2822-DF03-0208258400AF}"/>
              </a:ext>
            </a:extLst>
          </p:cNvPr>
          <p:cNvSpPr txBox="1"/>
          <p:nvPr/>
        </p:nvSpPr>
        <p:spPr>
          <a:xfrm>
            <a:off x="2921092" y="3530354"/>
            <a:ext cx="6349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工作总结   </a:t>
            </a:r>
            <a:r>
              <a:rPr lang="en-US" altLang="zh-CN" b="1" dirty="0"/>
              <a:t>/   </a:t>
            </a:r>
            <a:r>
              <a:rPr lang="zh-CN" altLang="en-US" b="1" dirty="0"/>
              <a:t>工作汇报   </a:t>
            </a:r>
            <a:r>
              <a:rPr lang="en-US" altLang="zh-CN" b="1" dirty="0"/>
              <a:t>/   </a:t>
            </a:r>
            <a:r>
              <a:rPr lang="zh-CN" altLang="en-US" b="1" dirty="0"/>
              <a:t>个人汇报   </a:t>
            </a:r>
            <a:r>
              <a:rPr lang="en-US" altLang="zh-CN" b="1" dirty="0"/>
              <a:t>/   </a:t>
            </a:r>
            <a:r>
              <a:rPr lang="zh-CN" altLang="en-US" b="1" dirty="0"/>
              <a:t>工作复盘   </a:t>
            </a:r>
            <a:r>
              <a:rPr lang="en-US" altLang="zh-CN" b="1" dirty="0"/>
              <a:t>/   </a:t>
            </a:r>
            <a:r>
              <a:rPr lang="zh-CN" altLang="en-US" b="1" dirty="0"/>
              <a:t>文艺风</a:t>
            </a: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3D6D6063-8292-C11B-7C46-691096B877FA}"/>
              </a:ext>
            </a:extLst>
          </p:cNvPr>
          <p:cNvGrpSpPr/>
          <p:nvPr/>
        </p:nvGrpSpPr>
        <p:grpSpPr>
          <a:xfrm>
            <a:off x="5065548" y="590232"/>
            <a:ext cx="2060907" cy="176122"/>
            <a:chOff x="5421027" y="620611"/>
            <a:chExt cx="1349942" cy="115364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0821B9D9-BECE-09ED-B2B0-93DCF75B230E}"/>
                </a:ext>
              </a:extLst>
            </p:cNvPr>
            <p:cNvSpPr/>
            <p:nvPr/>
          </p:nvSpPr>
          <p:spPr>
            <a:xfrm rot="5400000">
              <a:off x="5518334" y="554425"/>
              <a:ext cx="53118" cy="247732"/>
            </a:xfrm>
            <a:custGeom>
              <a:avLst/>
              <a:gdLst>
                <a:gd name="connsiteX0" fmla="*/ 0 w 53118"/>
                <a:gd name="connsiteY0" fmla="*/ 227627 h 247732"/>
                <a:gd name="connsiteX1" fmla="*/ 0 w 53118"/>
                <a:gd name="connsiteY1" fmla="*/ 165694 h 247732"/>
                <a:gd name="connsiteX2" fmla="*/ 0 w 53118"/>
                <a:gd name="connsiteY2" fmla="*/ 145419 h 247732"/>
                <a:gd name="connsiteX3" fmla="*/ 0 w 53118"/>
                <a:gd name="connsiteY3" fmla="*/ 103760 h 247732"/>
                <a:gd name="connsiteX4" fmla="*/ 0 w 53118"/>
                <a:gd name="connsiteY4" fmla="*/ 83485 h 247732"/>
                <a:gd name="connsiteX5" fmla="*/ 0 w 53118"/>
                <a:gd name="connsiteY5" fmla="*/ 21552 h 247732"/>
                <a:gd name="connsiteX6" fmla="*/ 21552 w 53118"/>
                <a:gd name="connsiteY6" fmla="*/ 0 h 247732"/>
                <a:gd name="connsiteX7" fmla="*/ 31566 w 53118"/>
                <a:gd name="connsiteY7" fmla="*/ 0 h 247732"/>
                <a:gd name="connsiteX8" fmla="*/ 53118 w 53118"/>
                <a:gd name="connsiteY8" fmla="*/ 21552 h 247732"/>
                <a:gd name="connsiteX9" fmla="*/ 53118 w 53118"/>
                <a:gd name="connsiteY9" fmla="*/ 83485 h 247732"/>
                <a:gd name="connsiteX10" fmla="*/ 53118 w 53118"/>
                <a:gd name="connsiteY10" fmla="*/ 103760 h 247732"/>
                <a:gd name="connsiteX11" fmla="*/ 53118 w 53118"/>
                <a:gd name="connsiteY11" fmla="*/ 145419 h 247732"/>
                <a:gd name="connsiteX12" fmla="*/ 53118 w 53118"/>
                <a:gd name="connsiteY12" fmla="*/ 165694 h 247732"/>
                <a:gd name="connsiteX13" fmla="*/ 53118 w 53118"/>
                <a:gd name="connsiteY13" fmla="*/ 227627 h 247732"/>
                <a:gd name="connsiteX14" fmla="*/ 32004 w 53118"/>
                <a:gd name="connsiteY14" fmla="*/ 244835 h 247732"/>
                <a:gd name="connsiteX15" fmla="*/ 31712 w 53118"/>
                <a:gd name="connsiteY15" fmla="*/ 247732 h 247732"/>
                <a:gd name="connsiteX16" fmla="*/ 21406 w 53118"/>
                <a:gd name="connsiteY16" fmla="*/ 247732 h 247732"/>
                <a:gd name="connsiteX17" fmla="*/ 21115 w 53118"/>
                <a:gd name="connsiteY17" fmla="*/ 244835 h 247732"/>
                <a:gd name="connsiteX18" fmla="*/ 0 w 53118"/>
                <a:gd name="connsiteY18" fmla="*/ 227627 h 247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118" h="247732">
                  <a:moveTo>
                    <a:pt x="0" y="227627"/>
                  </a:moveTo>
                  <a:lnTo>
                    <a:pt x="0" y="165694"/>
                  </a:lnTo>
                  <a:lnTo>
                    <a:pt x="0" y="145419"/>
                  </a:lnTo>
                  <a:lnTo>
                    <a:pt x="0" y="103760"/>
                  </a:lnTo>
                  <a:lnTo>
                    <a:pt x="0" y="83485"/>
                  </a:lnTo>
                  <a:lnTo>
                    <a:pt x="0" y="21552"/>
                  </a:lnTo>
                  <a:cubicBezTo>
                    <a:pt x="11903" y="21552"/>
                    <a:pt x="21552" y="11903"/>
                    <a:pt x="21552" y="0"/>
                  </a:cubicBezTo>
                  <a:lnTo>
                    <a:pt x="31566" y="0"/>
                  </a:lnTo>
                  <a:cubicBezTo>
                    <a:pt x="31566" y="11903"/>
                    <a:pt x="41215" y="21552"/>
                    <a:pt x="53118" y="21552"/>
                  </a:cubicBezTo>
                  <a:lnTo>
                    <a:pt x="53118" y="83485"/>
                  </a:lnTo>
                  <a:lnTo>
                    <a:pt x="53118" y="103760"/>
                  </a:lnTo>
                  <a:lnTo>
                    <a:pt x="53118" y="145419"/>
                  </a:lnTo>
                  <a:lnTo>
                    <a:pt x="53118" y="165694"/>
                  </a:lnTo>
                  <a:lnTo>
                    <a:pt x="53118" y="227627"/>
                  </a:lnTo>
                  <a:cubicBezTo>
                    <a:pt x="42703" y="227627"/>
                    <a:pt x="34013" y="235014"/>
                    <a:pt x="32004" y="244835"/>
                  </a:cubicBezTo>
                  <a:lnTo>
                    <a:pt x="31712" y="247732"/>
                  </a:lnTo>
                  <a:lnTo>
                    <a:pt x="21406" y="247732"/>
                  </a:lnTo>
                  <a:lnTo>
                    <a:pt x="21115" y="244835"/>
                  </a:lnTo>
                  <a:cubicBezTo>
                    <a:pt x="19105" y="235014"/>
                    <a:pt x="10415" y="227627"/>
                    <a:pt x="0" y="227627"/>
                  </a:cubicBezTo>
                  <a:close/>
                </a:path>
              </a:pathLst>
            </a:custGeom>
            <a:solidFill>
              <a:srgbClr val="1F837B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3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627DAE80-709F-E09A-5D3E-77813D392480}"/>
                </a:ext>
              </a:extLst>
            </p:cNvPr>
            <p:cNvSpPr/>
            <p:nvPr/>
          </p:nvSpPr>
          <p:spPr>
            <a:xfrm rot="5400000">
              <a:off x="6038316" y="481713"/>
              <a:ext cx="115364" cy="393159"/>
            </a:xfrm>
            <a:custGeom>
              <a:avLst/>
              <a:gdLst>
                <a:gd name="connsiteX0" fmla="*/ 0 w 115364"/>
                <a:gd name="connsiteY0" fmla="*/ 349493 h 393159"/>
                <a:gd name="connsiteX1" fmla="*/ 0 w 115364"/>
                <a:gd name="connsiteY1" fmla="*/ 225352 h 393159"/>
                <a:gd name="connsiteX2" fmla="*/ 0 w 115364"/>
                <a:gd name="connsiteY2" fmla="*/ 170950 h 393159"/>
                <a:gd name="connsiteX3" fmla="*/ 0 w 115364"/>
                <a:gd name="connsiteY3" fmla="*/ 46809 h 393159"/>
                <a:gd name="connsiteX4" fmla="*/ 46808 w 115364"/>
                <a:gd name="connsiteY4" fmla="*/ 0 h 393159"/>
                <a:gd name="connsiteX5" fmla="*/ 68556 w 115364"/>
                <a:gd name="connsiteY5" fmla="*/ 0 h 393159"/>
                <a:gd name="connsiteX6" fmla="*/ 115364 w 115364"/>
                <a:gd name="connsiteY6" fmla="*/ 46809 h 393159"/>
                <a:gd name="connsiteX7" fmla="*/ 115364 w 115364"/>
                <a:gd name="connsiteY7" fmla="*/ 170950 h 393159"/>
                <a:gd name="connsiteX8" fmla="*/ 115364 w 115364"/>
                <a:gd name="connsiteY8" fmla="*/ 225352 h 393159"/>
                <a:gd name="connsiteX9" fmla="*/ 115364 w 115364"/>
                <a:gd name="connsiteY9" fmla="*/ 349493 h 393159"/>
                <a:gd name="connsiteX10" fmla="*/ 69507 w 115364"/>
                <a:gd name="connsiteY10" fmla="*/ 386867 h 393159"/>
                <a:gd name="connsiteX11" fmla="*/ 68873 w 115364"/>
                <a:gd name="connsiteY11" fmla="*/ 393159 h 393159"/>
                <a:gd name="connsiteX12" fmla="*/ 46491 w 115364"/>
                <a:gd name="connsiteY12" fmla="*/ 393159 h 393159"/>
                <a:gd name="connsiteX13" fmla="*/ 45857 w 115364"/>
                <a:gd name="connsiteY13" fmla="*/ 386867 h 393159"/>
                <a:gd name="connsiteX14" fmla="*/ 0 w 115364"/>
                <a:gd name="connsiteY14" fmla="*/ 349493 h 393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5364" h="393159">
                  <a:moveTo>
                    <a:pt x="0" y="349493"/>
                  </a:moveTo>
                  <a:lnTo>
                    <a:pt x="0" y="225352"/>
                  </a:lnTo>
                  <a:lnTo>
                    <a:pt x="0" y="170950"/>
                  </a:lnTo>
                  <a:lnTo>
                    <a:pt x="0" y="46809"/>
                  </a:lnTo>
                  <a:cubicBezTo>
                    <a:pt x="25852" y="46809"/>
                    <a:pt x="46808" y="25852"/>
                    <a:pt x="46808" y="0"/>
                  </a:cubicBezTo>
                  <a:lnTo>
                    <a:pt x="68556" y="0"/>
                  </a:lnTo>
                  <a:cubicBezTo>
                    <a:pt x="68556" y="25852"/>
                    <a:pt x="89513" y="46809"/>
                    <a:pt x="115364" y="46809"/>
                  </a:cubicBezTo>
                  <a:lnTo>
                    <a:pt x="115364" y="170950"/>
                  </a:lnTo>
                  <a:lnTo>
                    <a:pt x="115364" y="225352"/>
                  </a:lnTo>
                  <a:lnTo>
                    <a:pt x="115364" y="349493"/>
                  </a:lnTo>
                  <a:cubicBezTo>
                    <a:pt x="92744" y="349493"/>
                    <a:pt x="73871" y="365538"/>
                    <a:pt x="69507" y="386867"/>
                  </a:cubicBezTo>
                  <a:lnTo>
                    <a:pt x="68873" y="393159"/>
                  </a:lnTo>
                  <a:lnTo>
                    <a:pt x="46491" y="393159"/>
                  </a:lnTo>
                  <a:lnTo>
                    <a:pt x="45857" y="386867"/>
                  </a:lnTo>
                  <a:cubicBezTo>
                    <a:pt x="41493" y="365538"/>
                    <a:pt x="22620" y="349493"/>
                    <a:pt x="0" y="349493"/>
                  </a:cubicBezTo>
                  <a:close/>
                </a:path>
              </a:pathLst>
            </a:custGeom>
            <a:noFill/>
            <a:ln w="12700">
              <a:solidFill>
                <a:srgbClr val="1F837B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3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839A0BAB-B960-9D5E-F370-19DC8F10E14A}"/>
                </a:ext>
              </a:extLst>
            </p:cNvPr>
            <p:cNvSpPr/>
            <p:nvPr/>
          </p:nvSpPr>
          <p:spPr>
            <a:xfrm rot="5400000">
              <a:off x="6620544" y="554425"/>
              <a:ext cx="53118" cy="247732"/>
            </a:xfrm>
            <a:custGeom>
              <a:avLst/>
              <a:gdLst>
                <a:gd name="connsiteX0" fmla="*/ 0 w 53118"/>
                <a:gd name="connsiteY0" fmla="*/ 227627 h 247732"/>
                <a:gd name="connsiteX1" fmla="*/ 0 w 53118"/>
                <a:gd name="connsiteY1" fmla="*/ 165694 h 247732"/>
                <a:gd name="connsiteX2" fmla="*/ 0 w 53118"/>
                <a:gd name="connsiteY2" fmla="*/ 145419 h 247732"/>
                <a:gd name="connsiteX3" fmla="*/ 0 w 53118"/>
                <a:gd name="connsiteY3" fmla="*/ 103760 h 247732"/>
                <a:gd name="connsiteX4" fmla="*/ 0 w 53118"/>
                <a:gd name="connsiteY4" fmla="*/ 83485 h 247732"/>
                <a:gd name="connsiteX5" fmla="*/ 0 w 53118"/>
                <a:gd name="connsiteY5" fmla="*/ 21552 h 247732"/>
                <a:gd name="connsiteX6" fmla="*/ 21552 w 53118"/>
                <a:gd name="connsiteY6" fmla="*/ 0 h 247732"/>
                <a:gd name="connsiteX7" fmla="*/ 31566 w 53118"/>
                <a:gd name="connsiteY7" fmla="*/ 0 h 247732"/>
                <a:gd name="connsiteX8" fmla="*/ 53118 w 53118"/>
                <a:gd name="connsiteY8" fmla="*/ 21552 h 247732"/>
                <a:gd name="connsiteX9" fmla="*/ 53118 w 53118"/>
                <a:gd name="connsiteY9" fmla="*/ 83485 h 247732"/>
                <a:gd name="connsiteX10" fmla="*/ 53118 w 53118"/>
                <a:gd name="connsiteY10" fmla="*/ 103760 h 247732"/>
                <a:gd name="connsiteX11" fmla="*/ 53118 w 53118"/>
                <a:gd name="connsiteY11" fmla="*/ 145419 h 247732"/>
                <a:gd name="connsiteX12" fmla="*/ 53118 w 53118"/>
                <a:gd name="connsiteY12" fmla="*/ 165694 h 247732"/>
                <a:gd name="connsiteX13" fmla="*/ 53118 w 53118"/>
                <a:gd name="connsiteY13" fmla="*/ 227627 h 247732"/>
                <a:gd name="connsiteX14" fmla="*/ 32004 w 53118"/>
                <a:gd name="connsiteY14" fmla="*/ 244835 h 247732"/>
                <a:gd name="connsiteX15" fmla="*/ 31712 w 53118"/>
                <a:gd name="connsiteY15" fmla="*/ 247732 h 247732"/>
                <a:gd name="connsiteX16" fmla="*/ 21406 w 53118"/>
                <a:gd name="connsiteY16" fmla="*/ 247732 h 247732"/>
                <a:gd name="connsiteX17" fmla="*/ 21115 w 53118"/>
                <a:gd name="connsiteY17" fmla="*/ 244835 h 247732"/>
                <a:gd name="connsiteX18" fmla="*/ 0 w 53118"/>
                <a:gd name="connsiteY18" fmla="*/ 227627 h 247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118" h="247732">
                  <a:moveTo>
                    <a:pt x="0" y="227627"/>
                  </a:moveTo>
                  <a:lnTo>
                    <a:pt x="0" y="165694"/>
                  </a:lnTo>
                  <a:lnTo>
                    <a:pt x="0" y="145419"/>
                  </a:lnTo>
                  <a:lnTo>
                    <a:pt x="0" y="103760"/>
                  </a:lnTo>
                  <a:lnTo>
                    <a:pt x="0" y="83485"/>
                  </a:lnTo>
                  <a:lnTo>
                    <a:pt x="0" y="21552"/>
                  </a:lnTo>
                  <a:cubicBezTo>
                    <a:pt x="11903" y="21552"/>
                    <a:pt x="21552" y="11903"/>
                    <a:pt x="21552" y="0"/>
                  </a:cubicBezTo>
                  <a:lnTo>
                    <a:pt x="31566" y="0"/>
                  </a:lnTo>
                  <a:cubicBezTo>
                    <a:pt x="31566" y="11903"/>
                    <a:pt x="41215" y="21552"/>
                    <a:pt x="53118" y="21552"/>
                  </a:cubicBezTo>
                  <a:lnTo>
                    <a:pt x="53118" y="83485"/>
                  </a:lnTo>
                  <a:lnTo>
                    <a:pt x="53118" y="103760"/>
                  </a:lnTo>
                  <a:lnTo>
                    <a:pt x="53118" y="145419"/>
                  </a:lnTo>
                  <a:lnTo>
                    <a:pt x="53118" y="165694"/>
                  </a:lnTo>
                  <a:lnTo>
                    <a:pt x="53118" y="227627"/>
                  </a:lnTo>
                  <a:cubicBezTo>
                    <a:pt x="42703" y="227627"/>
                    <a:pt x="34013" y="235014"/>
                    <a:pt x="32004" y="244835"/>
                  </a:cubicBezTo>
                  <a:lnTo>
                    <a:pt x="31712" y="247732"/>
                  </a:lnTo>
                  <a:lnTo>
                    <a:pt x="21406" y="247732"/>
                  </a:lnTo>
                  <a:lnTo>
                    <a:pt x="21115" y="244835"/>
                  </a:lnTo>
                  <a:cubicBezTo>
                    <a:pt x="19105" y="235014"/>
                    <a:pt x="10415" y="227627"/>
                    <a:pt x="0" y="227627"/>
                  </a:cubicBezTo>
                  <a:close/>
                </a:path>
              </a:pathLst>
            </a:custGeom>
            <a:solidFill>
              <a:srgbClr val="1F837B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3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E6506A0D-E496-7E3C-FD6E-FE2B55D082C7}"/>
              </a:ext>
            </a:extLst>
          </p:cNvPr>
          <p:cNvGrpSpPr/>
          <p:nvPr/>
        </p:nvGrpSpPr>
        <p:grpSpPr>
          <a:xfrm>
            <a:off x="0" y="0"/>
            <a:ext cx="12192001" cy="6858000"/>
            <a:chOff x="0" y="0"/>
            <a:chExt cx="12192001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4F7A2F6D-8551-C9BE-CA6F-AB7CFC487BA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t="43305"/>
            <a:stretch>
              <a:fillRect/>
            </a:stretch>
          </p:blipFill>
          <p:spPr>
            <a:xfrm>
              <a:off x="1203871" y="0"/>
              <a:ext cx="2475191" cy="1064572"/>
            </a:xfrm>
            <a:custGeom>
              <a:avLst/>
              <a:gdLst>
                <a:gd name="connsiteX0" fmla="*/ 0 w 2475191"/>
                <a:gd name="connsiteY0" fmla="*/ 0 h 1064572"/>
                <a:gd name="connsiteX1" fmla="*/ 2475191 w 2475191"/>
                <a:gd name="connsiteY1" fmla="*/ 0 h 1064572"/>
                <a:gd name="connsiteX2" fmla="*/ 2475191 w 2475191"/>
                <a:gd name="connsiteY2" fmla="*/ 1064572 h 1064572"/>
                <a:gd name="connsiteX3" fmla="*/ 0 w 2475191"/>
                <a:gd name="connsiteY3" fmla="*/ 1064572 h 1064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5191" h="1064572">
                  <a:moveTo>
                    <a:pt x="0" y="0"/>
                  </a:moveTo>
                  <a:lnTo>
                    <a:pt x="2475191" y="0"/>
                  </a:lnTo>
                  <a:lnTo>
                    <a:pt x="2475191" y="1064572"/>
                  </a:lnTo>
                  <a:lnTo>
                    <a:pt x="0" y="1064572"/>
                  </a:lnTo>
                  <a:close/>
                </a:path>
              </a:pathLst>
            </a:cu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BD0E5239-C56F-3B0C-84BB-8DA46049C2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48243" t="2090"/>
            <a:stretch>
              <a:fillRect/>
            </a:stretch>
          </p:blipFill>
          <p:spPr>
            <a:xfrm>
              <a:off x="1" y="0"/>
              <a:ext cx="1375743" cy="1551968"/>
            </a:xfrm>
            <a:custGeom>
              <a:avLst/>
              <a:gdLst>
                <a:gd name="connsiteX0" fmla="*/ 0 w 1375743"/>
                <a:gd name="connsiteY0" fmla="*/ 0 h 1551968"/>
                <a:gd name="connsiteX1" fmla="*/ 1375743 w 1375743"/>
                <a:gd name="connsiteY1" fmla="*/ 0 h 1551968"/>
                <a:gd name="connsiteX2" fmla="*/ 1375743 w 1375743"/>
                <a:gd name="connsiteY2" fmla="*/ 1551968 h 1551968"/>
                <a:gd name="connsiteX3" fmla="*/ 0 w 1375743"/>
                <a:gd name="connsiteY3" fmla="*/ 1551968 h 1551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5743" h="1551968">
                  <a:moveTo>
                    <a:pt x="0" y="0"/>
                  </a:moveTo>
                  <a:lnTo>
                    <a:pt x="1375743" y="0"/>
                  </a:lnTo>
                  <a:lnTo>
                    <a:pt x="1375743" y="1551968"/>
                  </a:lnTo>
                  <a:lnTo>
                    <a:pt x="0" y="1551968"/>
                  </a:lnTo>
                  <a:close/>
                </a:path>
              </a:pathLst>
            </a:cu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D210D760-2479-0C23-5A8B-7264E5506AB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65321"/>
            <a:stretch>
              <a:fillRect/>
            </a:stretch>
          </p:blipFill>
          <p:spPr>
            <a:xfrm>
              <a:off x="1" y="1645490"/>
              <a:ext cx="1118419" cy="1670449"/>
            </a:xfrm>
            <a:custGeom>
              <a:avLst/>
              <a:gdLst>
                <a:gd name="connsiteX0" fmla="*/ 0 w 1118419"/>
                <a:gd name="connsiteY0" fmla="*/ 0 h 1670449"/>
                <a:gd name="connsiteX1" fmla="*/ 1118419 w 1118419"/>
                <a:gd name="connsiteY1" fmla="*/ 0 h 1670449"/>
                <a:gd name="connsiteX2" fmla="*/ 1118419 w 1118419"/>
                <a:gd name="connsiteY2" fmla="*/ 1670449 h 1670449"/>
                <a:gd name="connsiteX3" fmla="*/ 0 w 1118419"/>
                <a:gd name="connsiteY3" fmla="*/ 1670449 h 1670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8419" h="1670449">
                  <a:moveTo>
                    <a:pt x="0" y="0"/>
                  </a:moveTo>
                  <a:lnTo>
                    <a:pt x="1118419" y="0"/>
                  </a:lnTo>
                  <a:lnTo>
                    <a:pt x="1118419" y="1670449"/>
                  </a:lnTo>
                  <a:lnTo>
                    <a:pt x="0" y="1670449"/>
                  </a:lnTo>
                  <a:close/>
                </a:path>
              </a:pathLst>
            </a:cu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D267396C-E3A7-963A-95CD-DDBBB8EF14F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72442"/>
            <a:stretch>
              <a:fillRect/>
            </a:stretch>
          </p:blipFill>
          <p:spPr>
            <a:xfrm>
              <a:off x="0" y="3580235"/>
              <a:ext cx="697224" cy="1975275"/>
            </a:xfrm>
            <a:custGeom>
              <a:avLst/>
              <a:gdLst>
                <a:gd name="connsiteX0" fmla="*/ 0 w 697224"/>
                <a:gd name="connsiteY0" fmla="*/ 0 h 1975275"/>
                <a:gd name="connsiteX1" fmla="*/ 697224 w 697224"/>
                <a:gd name="connsiteY1" fmla="*/ 0 h 1975275"/>
                <a:gd name="connsiteX2" fmla="*/ 697224 w 697224"/>
                <a:gd name="connsiteY2" fmla="*/ 1975275 h 1975275"/>
                <a:gd name="connsiteX3" fmla="*/ 0 w 697224"/>
                <a:gd name="connsiteY3" fmla="*/ 1975275 h 197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7224" h="1975275">
                  <a:moveTo>
                    <a:pt x="0" y="0"/>
                  </a:moveTo>
                  <a:lnTo>
                    <a:pt x="697224" y="0"/>
                  </a:lnTo>
                  <a:lnTo>
                    <a:pt x="697224" y="1975275"/>
                  </a:lnTo>
                  <a:lnTo>
                    <a:pt x="0" y="1975275"/>
                  </a:lnTo>
                  <a:close/>
                </a:path>
              </a:pathLst>
            </a:cu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5C6CC1FE-E1B2-7DAF-23F4-6C000610D72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12255" b="22341"/>
            <a:stretch>
              <a:fillRect/>
            </a:stretch>
          </p:blipFill>
          <p:spPr>
            <a:xfrm>
              <a:off x="0" y="4661188"/>
              <a:ext cx="2316293" cy="2196812"/>
            </a:xfrm>
            <a:custGeom>
              <a:avLst/>
              <a:gdLst>
                <a:gd name="connsiteX0" fmla="*/ 0 w 2316293"/>
                <a:gd name="connsiteY0" fmla="*/ 0 h 2196812"/>
                <a:gd name="connsiteX1" fmla="*/ 2316293 w 2316293"/>
                <a:gd name="connsiteY1" fmla="*/ 0 h 2196812"/>
                <a:gd name="connsiteX2" fmla="*/ 2316293 w 2316293"/>
                <a:gd name="connsiteY2" fmla="*/ 2196812 h 2196812"/>
                <a:gd name="connsiteX3" fmla="*/ 0 w 2316293"/>
                <a:gd name="connsiteY3" fmla="*/ 2196812 h 2196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6293" h="2196812">
                  <a:moveTo>
                    <a:pt x="0" y="0"/>
                  </a:moveTo>
                  <a:lnTo>
                    <a:pt x="2316293" y="0"/>
                  </a:lnTo>
                  <a:lnTo>
                    <a:pt x="2316293" y="2196812"/>
                  </a:lnTo>
                  <a:lnTo>
                    <a:pt x="0" y="2196812"/>
                  </a:lnTo>
                  <a:close/>
                </a:path>
              </a:pathLst>
            </a:cu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81F6109D-59FF-A11E-BDDF-3D1960B348E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r="30587" b="45216"/>
            <a:stretch>
              <a:fillRect/>
            </a:stretch>
          </p:blipFill>
          <p:spPr>
            <a:xfrm>
              <a:off x="9504830" y="5478616"/>
              <a:ext cx="2687171" cy="1379384"/>
            </a:xfrm>
            <a:custGeom>
              <a:avLst/>
              <a:gdLst>
                <a:gd name="connsiteX0" fmla="*/ 0 w 2687171"/>
                <a:gd name="connsiteY0" fmla="*/ 0 h 1379384"/>
                <a:gd name="connsiteX1" fmla="*/ 2687171 w 2687171"/>
                <a:gd name="connsiteY1" fmla="*/ 0 h 1379384"/>
                <a:gd name="connsiteX2" fmla="*/ 2687171 w 2687171"/>
                <a:gd name="connsiteY2" fmla="*/ 1379384 h 1379384"/>
                <a:gd name="connsiteX3" fmla="*/ 0 w 2687171"/>
                <a:gd name="connsiteY3" fmla="*/ 1379384 h 1379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87171" h="1379384">
                  <a:moveTo>
                    <a:pt x="0" y="0"/>
                  </a:moveTo>
                  <a:lnTo>
                    <a:pt x="2687171" y="0"/>
                  </a:lnTo>
                  <a:lnTo>
                    <a:pt x="2687171" y="1379384"/>
                  </a:lnTo>
                  <a:lnTo>
                    <a:pt x="0" y="1379384"/>
                  </a:lnTo>
                  <a:close/>
                </a:path>
              </a:pathLst>
            </a:cu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A9C46350-8DF4-9736-C054-BF1B385774D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r="53244"/>
            <a:stretch>
              <a:fillRect/>
            </a:stretch>
          </p:blipFill>
          <p:spPr>
            <a:xfrm>
              <a:off x="11143014" y="3322872"/>
              <a:ext cx="1048987" cy="2609314"/>
            </a:xfrm>
            <a:custGeom>
              <a:avLst/>
              <a:gdLst>
                <a:gd name="connsiteX0" fmla="*/ 0 w 1048987"/>
                <a:gd name="connsiteY0" fmla="*/ 0 h 2609314"/>
                <a:gd name="connsiteX1" fmla="*/ 1048987 w 1048987"/>
                <a:gd name="connsiteY1" fmla="*/ 0 h 2609314"/>
                <a:gd name="connsiteX2" fmla="*/ 1048987 w 1048987"/>
                <a:gd name="connsiteY2" fmla="*/ 2609314 h 2609314"/>
                <a:gd name="connsiteX3" fmla="*/ 0 w 1048987"/>
                <a:gd name="connsiteY3" fmla="*/ 2609314 h 2609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8987" h="2609314">
                  <a:moveTo>
                    <a:pt x="0" y="0"/>
                  </a:moveTo>
                  <a:lnTo>
                    <a:pt x="1048987" y="0"/>
                  </a:lnTo>
                  <a:lnTo>
                    <a:pt x="1048987" y="2609314"/>
                  </a:lnTo>
                  <a:lnTo>
                    <a:pt x="0" y="2609314"/>
                  </a:lnTo>
                  <a:close/>
                </a:path>
              </a:pathLst>
            </a:cu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25497A4C-7C32-6A3C-D61F-B95557D0F20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 r="62224"/>
            <a:stretch>
              <a:fillRect/>
            </a:stretch>
          </p:blipFill>
          <p:spPr>
            <a:xfrm>
              <a:off x="11088850" y="1006954"/>
              <a:ext cx="1103150" cy="2164268"/>
            </a:xfrm>
            <a:custGeom>
              <a:avLst/>
              <a:gdLst>
                <a:gd name="connsiteX0" fmla="*/ 0 w 1103150"/>
                <a:gd name="connsiteY0" fmla="*/ 0 h 2164268"/>
                <a:gd name="connsiteX1" fmla="*/ 1103150 w 1103150"/>
                <a:gd name="connsiteY1" fmla="*/ 0 h 2164268"/>
                <a:gd name="connsiteX2" fmla="*/ 1103150 w 1103150"/>
                <a:gd name="connsiteY2" fmla="*/ 2164268 h 2164268"/>
                <a:gd name="connsiteX3" fmla="*/ 0 w 1103150"/>
                <a:gd name="connsiteY3" fmla="*/ 2164268 h 2164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3150" h="2164268">
                  <a:moveTo>
                    <a:pt x="0" y="0"/>
                  </a:moveTo>
                  <a:lnTo>
                    <a:pt x="1103150" y="0"/>
                  </a:lnTo>
                  <a:lnTo>
                    <a:pt x="1103150" y="2164268"/>
                  </a:lnTo>
                  <a:lnTo>
                    <a:pt x="0" y="2164268"/>
                  </a:lnTo>
                  <a:close/>
                </a:path>
              </a:pathLst>
            </a:cu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D4CBCC56-FB37-B8D2-A58C-6C62EA5233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 t="50000" r="14173"/>
            <a:stretch>
              <a:fillRect/>
            </a:stretch>
          </p:blipFill>
          <p:spPr>
            <a:xfrm>
              <a:off x="9298436" y="0"/>
              <a:ext cx="2893564" cy="1112617"/>
            </a:xfrm>
            <a:custGeom>
              <a:avLst/>
              <a:gdLst>
                <a:gd name="connsiteX0" fmla="*/ 0 w 2893564"/>
                <a:gd name="connsiteY0" fmla="*/ 0 h 1112617"/>
                <a:gd name="connsiteX1" fmla="*/ 2893564 w 2893564"/>
                <a:gd name="connsiteY1" fmla="*/ 0 h 1112617"/>
                <a:gd name="connsiteX2" fmla="*/ 2893564 w 2893564"/>
                <a:gd name="connsiteY2" fmla="*/ 1112617 h 1112617"/>
                <a:gd name="connsiteX3" fmla="*/ 0 w 2893564"/>
                <a:gd name="connsiteY3" fmla="*/ 1112617 h 1112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3564" h="1112617">
                  <a:moveTo>
                    <a:pt x="0" y="0"/>
                  </a:moveTo>
                  <a:lnTo>
                    <a:pt x="2893564" y="0"/>
                  </a:lnTo>
                  <a:lnTo>
                    <a:pt x="2893564" y="1112617"/>
                  </a:lnTo>
                  <a:lnTo>
                    <a:pt x="0" y="1112617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418662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34528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D3E07E4-AFFC-FE9F-131A-9EC67434DC24}"/>
              </a:ext>
            </a:extLst>
          </p:cNvPr>
          <p:cNvGrpSpPr/>
          <p:nvPr/>
        </p:nvGrpSpPr>
        <p:grpSpPr>
          <a:xfrm>
            <a:off x="6096000" y="2695938"/>
            <a:ext cx="5413154" cy="2044423"/>
            <a:chOff x="5864446" y="2755192"/>
            <a:chExt cx="5413154" cy="2044423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908DB7DB-201D-185F-8343-D7D070C1256B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855477ED-19DF-721D-2AA7-D2EF4A20AE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8" t="4603" r="8478" b="6589"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8" name="文本框 1897">
            <a:extLst>
              <a:ext uri="{FF2B5EF4-FFF2-40B4-BE49-F238E27FC236}">
                <a16:creationId xmlns:a16="http://schemas.microsoft.com/office/drawing/2014/main" id="{F2DA0834-D18E-1C1A-56CE-A355843F67BA}"/>
              </a:ext>
            </a:extLst>
          </p:cNvPr>
          <p:cNvSpPr txBox="1"/>
          <p:nvPr/>
        </p:nvSpPr>
        <p:spPr>
          <a:xfrm>
            <a:off x="2706819" y="2172973"/>
            <a:ext cx="163378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rgbClr val="1F837B"/>
                </a:solidFill>
                <a:latin typeface="猫啃网风雅宋" panose="02020700000000000000" pitchFamily="18" charset="-122"/>
                <a:ea typeface="猫啃网风雅宋" panose="02020700000000000000" pitchFamily="18" charset="-122"/>
                <a:cs typeface="+mn-ea"/>
                <a:sym typeface="+mn-lt"/>
              </a:rPr>
              <a:t>01</a:t>
            </a:r>
            <a:endParaRPr lang="zh-CN" altLang="en-US" sz="11500" dirty="0">
              <a:solidFill>
                <a:srgbClr val="1F837B"/>
              </a:solidFill>
              <a:latin typeface="猫啃网风雅宋" panose="02020700000000000000" pitchFamily="18" charset="-122"/>
              <a:ea typeface="猫啃网风雅宋" panose="02020700000000000000" pitchFamily="18" charset="-122"/>
              <a:cs typeface="+mn-ea"/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30457EDF-3CDB-64F9-8A77-3D5A9241EAF8}"/>
              </a:ext>
            </a:extLst>
          </p:cNvPr>
          <p:cNvSpPr/>
          <p:nvPr/>
        </p:nvSpPr>
        <p:spPr>
          <a:xfrm>
            <a:off x="2055564" y="1999890"/>
            <a:ext cx="2857717" cy="2208214"/>
          </a:xfrm>
          <a:custGeom>
            <a:avLst/>
            <a:gdLst>
              <a:gd name="connsiteX0" fmla="*/ 384223 w 2857717"/>
              <a:gd name="connsiteY0" fmla="*/ 0 h 2208214"/>
              <a:gd name="connsiteX1" fmla="*/ 653920 w 2857717"/>
              <a:gd name="connsiteY1" fmla="*/ 0 h 2208214"/>
              <a:gd name="connsiteX2" fmla="*/ 2203797 w 2857717"/>
              <a:gd name="connsiteY2" fmla="*/ 0 h 2208214"/>
              <a:gd name="connsiteX3" fmla="*/ 2473495 w 2857717"/>
              <a:gd name="connsiteY3" fmla="*/ 0 h 2208214"/>
              <a:gd name="connsiteX4" fmla="*/ 2857717 w 2857717"/>
              <a:gd name="connsiteY4" fmla="*/ 384222 h 2208214"/>
              <a:gd name="connsiteX5" fmla="*/ 2857717 w 2857717"/>
              <a:gd name="connsiteY5" fmla="*/ 1849778 h 2208214"/>
              <a:gd name="connsiteX6" fmla="*/ 2481301 w 2857717"/>
              <a:gd name="connsiteY6" fmla="*/ 2156567 h 2208214"/>
              <a:gd name="connsiteX7" fmla="*/ 2476094 w 2857717"/>
              <a:gd name="connsiteY7" fmla="*/ 2208214 h 2208214"/>
              <a:gd name="connsiteX8" fmla="*/ 2201198 w 2857717"/>
              <a:gd name="connsiteY8" fmla="*/ 2208214 h 2208214"/>
              <a:gd name="connsiteX9" fmla="*/ 656519 w 2857717"/>
              <a:gd name="connsiteY9" fmla="*/ 2208214 h 2208214"/>
              <a:gd name="connsiteX10" fmla="*/ 381623 w 2857717"/>
              <a:gd name="connsiteY10" fmla="*/ 2208214 h 2208214"/>
              <a:gd name="connsiteX11" fmla="*/ 376417 w 2857717"/>
              <a:gd name="connsiteY11" fmla="*/ 2156567 h 2208214"/>
              <a:gd name="connsiteX12" fmla="*/ 0 w 2857717"/>
              <a:gd name="connsiteY12" fmla="*/ 1849778 h 2208214"/>
              <a:gd name="connsiteX13" fmla="*/ 0 w 2857717"/>
              <a:gd name="connsiteY13" fmla="*/ 384222 h 2208214"/>
              <a:gd name="connsiteX14" fmla="*/ 384223 w 2857717"/>
              <a:gd name="connsiteY14" fmla="*/ 0 h 2208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57717" h="2208214">
                <a:moveTo>
                  <a:pt x="384223" y="0"/>
                </a:moveTo>
                <a:lnTo>
                  <a:pt x="653920" y="0"/>
                </a:lnTo>
                <a:lnTo>
                  <a:pt x="2203797" y="0"/>
                </a:lnTo>
                <a:lnTo>
                  <a:pt x="2473495" y="0"/>
                </a:lnTo>
                <a:cubicBezTo>
                  <a:pt x="2473495" y="212201"/>
                  <a:pt x="2645517" y="384222"/>
                  <a:pt x="2857717" y="384222"/>
                </a:cubicBezTo>
                <a:lnTo>
                  <a:pt x="2857717" y="1849778"/>
                </a:lnTo>
                <a:cubicBezTo>
                  <a:pt x="2672043" y="1849778"/>
                  <a:pt x="2517128" y="1981483"/>
                  <a:pt x="2481301" y="2156567"/>
                </a:cubicBezTo>
                <a:lnTo>
                  <a:pt x="2476094" y="2208214"/>
                </a:lnTo>
                <a:lnTo>
                  <a:pt x="2201198" y="2208214"/>
                </a:lnTo>
                <a:lnTo>
                  <a:pt x="656519" y="2208214"/>
                </a:lnTo>
                <a:lnTo>
                  <a:pt x="381623" y="2208214"/>
                </a:lnTo>
                <a:lnTo>
                  <a:pt x="376417" y="2156567"/>
                </a:lnTo>
                <a:cubicBezTo>
                  <a:pt x="340590" y="1981483"/>
                  <a:pt x="185676" y="1849778"/>
                  <a:pt x="0" y="1849778"/>
                </a:cubicBezTo>
                <a:lnTo>
                  <a:pt x="0" y="384222"/>
                </a:lnTo>
                <a:cubicBezTo>
                  <a:pt x="212201" y="384222"/>
                  <a:pt x="384223" y="212201"/>
                  <a:pt x="384223" y="0"/>
                </a:cubicBezTo>
                <a:close/>
              </a:path>
            </a:pathLst>
          </a:custGeom>
          <a:noFill/>
          <a:ln w="254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E6D5367-0C68-4157-7CCB-FEEBC028305B}"/>
              </a:ext>
            </a:extLst>
          </p:cNvPr>
          <p:cNvGrpSpPr/>
          <p:nvPr/>
        </p:nvGrpSpPr>
        <p:grpSpPr>
          <a:xfrm>
            <a:off x="5690253" y="2448872"/>
            <a:ext cx="3309483" cy="655125"/>
            <a:chOff x="2312803" y="2220666"/>
            <a:chExt cx="3309483" cy="65512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7274BCF-8E16-9FCB-7C72-86C79D445086}"/>
                </a:ext>
              </a:extLst>
            </p:cNvPr>
            <p:cNvSpPr/>
            <p:nvPr/>
          </p:nvSpPr>
          <p:spPr>
            <a:xfrm>
              <a:off x="2406538" y="2313381"/>
              <a:ext cx="3215748" cy="562410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noFill/>
            <a:ln w="12700">
              <a:solidFill>
                <a:srgbClr val="1F837B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3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578557E-99C5-5646-CF51-F41DF296E88D}"/>
                </a:ext>
              </a:extLst>
            </p:cNvPr>
            <p:cNvSpPr/>
            <p:nvPr/>
          </p:nvSpPr>
          <p:spPr>
            <a:xfrm>
              <a:off x="2312803" y="2220666"/>
              <a:ext cx="3215748" cy="562410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rgbClr val="1F837B"/>
            </a:solidFill>
            <a:ln w="25400">
              <a:solidFill>
                <a:srgbClr val="1F837B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3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A40848F8-69D4-2CF2-AE8F-514029E2762F}"/>
                </a:ext>
              </a:extLst>
            </p:cNvPr>
            <p:cNvSpPr txBox="1"/>
            <p:nvPr/>
          </p:nvSpPr>
          <p:spPr>
            <a:xfrm>
              <a:off x="2980301" y="2260767"/>
              <a:ext cx="214132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19BE9220-6797-F3C0-43B6-3C0AECE4CACA}"/>
              </a:ext>
            </a:extLst>
          </p:cNvPr>
          <p:cNvSpPr txBox="1"/>
          <p:nvPr/>
        </p:nvSpPr>
        <p:spPr>
          <a:xfrm>
            <a:off x="5557356" y="3350922"/>
            <a:ext cx="5026483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E4058E5-DEF3-C8E3-9B2B-550CF706E3F6}"/>
              </a:ext>
            </a:extLst>
          </p:cNvPr>
          <p:cNvGrpSpPr/>
          <p:nvPr/>
        </p:nvGrpSpPr>
        <p:grpSpPr>
          <a:xfrm>
            <a:off x="0" y="0"/>
            <a:ext cx="12192001" cy="6858000"/>
            <a:chOff x="0" y="0"/>
            <a:chExt cx="12192001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942A38C0-4B06-228E-7FFD-D7A2A733885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t="43305"/>
            <a:stretch>
              <a:fillRect/>
            </a:stretch>
          </p:blipFill>
          <p:spPr>
            <a:xfrm>
              <a:off x="1203871" y="0"/>
              <a:ext cx="2475191" cy="1064572"/>
            </a:xfrm>
            <a:custGeom>
              <a:avLst/>
              <a:gdLst>
                <a:gd name="connsiteX0" fmla="*/ 0 w 2475191"/>
                <a:gd name="connsiteY0" fmla="*/ 0 h 1064572"/>
                <a:gd name="connsiteX1" fmla="*/ 2475191 w 2475191"/>
                <a:gd name="connsiteY1" fmla="*/ 0 h 1064572"/>
                <a:gd name="connsiteX2" fmla="*/ 2475191 w 2475191"/>
                <a:gd name="connsiteY2" fmla="*/ 1064572 h 1064572"/>
                <a:gd name="connsiteX3" fmla="*/ 0 w 2475191"/>
                <a:gd name="connsiteY3" fmla="*/ 1064572 h 1064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5191" h="1064572">
                  <a:moveTo>
                    <a:pt x="0" y="0"/>
                  </a:moveTo>
                  <a:lnTo>
                    <a:pt x="2475191" y="0"/>
                  </a:lnTo>
                  <a:lnTo>
                    <a:pt x="2475191" y="1064572"/>
                  </a:lnTo>
                  <a:lnTo>
                    <a:pt x="0" y="1064572"/>
                  </a:lnTo>
                  <a:close/>
                </a:path>
              </a:pathLst>
            </a:cu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99E47396-B77C-269D-79BB-C59B983EBF7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48243" t="2090"/>
            <a:stretch>
              <a:fillRect/>
            </a:stretch>
          </p:blipFill>
          <p:spPr>
            <a:xfrm>
              <a:off x="1" y="0"/>
              <a:ext cx="1375743" cy="1551968"/>
            </a:xfrm>
            <a:custGeom>
              <a:avLst/>
              <a:gdLst>
                <a:gd name="connsiteX0" fmla="*/ 0 w 1375743"/>
                <a:gd name="connsiteY0" fmla="*/ 0 h 1551968"/>
                <a:gd name="connsiteX1" fmla="*/ 1375743 w 1375743"/>
                <a:gd name="connsiteY1" fmla="*/ 0 h 1551968"/>
                <a:gd name="connsiteX2" fmla="*/ 1375743 w 1375743"/>
                <a:gd name="connsiteY2" fmla="*/ 1551968 h 1551968"/>
                <a:gd name="connsiteX3" fmla="*/ 0 w 1375743"/>
                <a:gd name="connsiteY3" fmla="*/ 1551968 h 1551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5743" h="1551968">
                  <a:moveTo>
                    <a:pt x="0" y="0"/>
                  </a:moveTo>
                  <a:lnTo>
                    <a:pt x="1375743" y="0"/>
                  </a:lnTo>
                  <a:lnTo>
                    <a:pt x="1375743" y="1551968"/>
                  </a:lnTo>
                  <a:lnTo>
                    <a:pt x="0" y="1551968"/>
                  </a:lnTo>
                  <a:close/>
                </a:path>
              </a:pathLst>
            </a:cu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AD21A1FB-1948-94B9-8F16-76A0D281D7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65321"/>
            <a:stretch>
              <a:fillRect/>
            </a:stretch>
          </p:blipFill>
          <p:spPr>
            <a:xfrm>
              <a:off x="1" y="1645490"/>
              <a:ext cx="1118419" cy="1670449"/>
            </a:xfrm>
            <a:custGeom>
              <a:avLst/>
              <a:gdLst>
                <a:gd name="connsiteX0" fmla="*/ 0 w 1118419"/>
                <a:gd name="connsiteY0" fmla="*/ 0 h 1670449"/>
                <a:gd name="connsiteX1" fmla="*/ 1118419 w 1118419"/>
                <a:gd name="connsiteY1" fmla="*/ 0 h 1670449"/>
                <a:gd name="connsiteX2" fmla="*/ 1118419 w 1118419"/>
                <a:gd name="connsiteY2" fmla="*/ 1670449 h 1670449"/>
                <a:gd name="connsiteX3" fmla="*/ 0 w 1118419"/>
                <a:gd name="connsiteY3" fmla="*/ 1670449 h 1670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8419" h="1670449">
                  <a:moveTo>
                    <a:pt x="0" y="0"/>
                  </a:moveTo>
                  <a:lnTo>
                    <a:pt x="1118419" y="0"/>
                  </a:lnTo>
                  <a:lnTo>
                    <a:pt x="1118419" y="1670449"/>
                  </a:lnTo>
                  <a:lnTo>
                    <a:pt x="0" y="1670449"/>
                  </a:lnTo>
                  <a:close/>
                </a:path>
              </a:pathLst>
            </a:cu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678317F3-4AC1-8607-30DC-8A413C9D589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72442"/>
            <a:stretch>
              <a:fillRect/>
            </a:stretch>
          </p:blipFill>
          <p:spPr>
            <a:xfrm>
              <a:off x="0" y="3580235"/>
              <a:ext cx="697224" cy="1975275"/>
            </a:xfrm>
            <a:custGeom>
              <a:avLst/>
              <a:gdLst>
                <a:gd name="connsiteX0" fmla="*/ 0 w 697224"/>
                <a:gd name="connsiteY0" fmla="*/ 0 h 1975275"/>
                <a:gd name="connsiteX1" fmla="*/ 697224 w 697224"/>
                <a:gd name="connsiteY1" fmla="*/ 0 h 1975275"/>
                <a:gd name="connsiteX2" fmla="*/ 697224 w 697224"/>
                <a:gd name="connsiteY2" fmla="*/ 1975275 h 1975275"/>
                <a:gd name="connsiteX3" fmla="*/ 0 w 697224"/>
                <a:gd name="connsiteY3" fmla="*/ 1975275 h 197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7224" h="1975275">
                  <a:moveTo>
                    <a:pt x="0" y="0"/>
                  </a:moveTo>
                  <a:lnTo>
                    <a:pt x="697224" y="0"/>
                  </a:lnTo>
                  <a:lnTo>
                    <a:pt x="697224" y="1975275"/>
                  </a:lnTo>
                  <a:lnTo>
                    <a:pt x="0" y="1975275"/>
                  </a:lnTo>
                  <a:close/>
                </a:path>
              </a:pathLst>
            </a:cu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FC695055-6E0B-238D-F1A7-BFF18A24756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12255" b="22341"/>
            <a:stretch>
              <a:fillRect/>
            </a:stretch>
          </p:blipFill>
          <p:spPr>
            <a:xfrm>
              <a:off x="0" y="4661188"/>
              <a:ext cx="2316293" cy="2196812"/>
            </a:xfrm>
            <a:custGeom>
              <a:avLst/>
              <a:gdLst>
                <a:gd name="connsiteX0" fmla="*/ 0 w 2316293"/>
                <a:gd name="connsiteY0" fmla="*/ 0 h 2196812"/>
                <a:gd name="connsiteX1" fmla="*/ 2316293 w 2316293"/>
                <a:gd name="connsiteY1" fmla="*/ 0 h 2196812"/>
                <a:gd name="connsiteX2" fmla="*/ 2316293 w 2316293"/>
                <a:gd name="connsiteY2" fmla="*/ 2196812 h 2196812"/>
                <a:gd name="connsiteX3" fmla="*/ 0 w 2316293"/>
                <a:gd name="connsiteY3" fmla="*/ 2196812 h 2196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6293" h="2196812">
                  <a:moveTo>
                    <a:pt x="0" y="0"/>
                  </a:moveTo>
                  <a:lnTo>
                    <a:pt x="2316293" y="0"/>
                  </a:lnTo>
                  <a:lnTo>
                    <a:pt x="2316293" y="2196812"/>
                  </a:lnTo>
                  <a:lnTo>
                    <a:pt x="0" y="2196812"/>
                  </a:lnTo>
                  <a:close/>
                </a:path>
              </a:pathLst>
            </a:cu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B019C6E0-AC27-612A-81DF-8E9863C299C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r="30587" b="45216"/>
            <a:stretch>
              <a:fillRect/>
            </a:stretch>
          </p:blipFill>
          <p:spPr>
            <a:xfrm>
              <a:off x="9504830" y="5478616"/>
              <a:ext cx="2687171" cy="1379384"/>
            </a:xfrm>
            <a:custGeom>
              <a:avLst/>
              <a:gdLst>
                <a:gd name="connsiteX0" fmla="*/ 0 w 2687171"/>
                <a:gd name="connsiteY0" fmla="*/ 0 h 1379384"/>
                <a:gd name="connsiteX1" fmla="*/ 2687171 w 2687171"/>
                <a:gd name="connsiteY1" fmla="*/ 0 h 1379384"/>
                <a:gd name="connsiteX2" fmla="*/ 2687171 w 2687171"/>
                <a:gd name="connsiteY2" fmla="*/ 1379384 h 1379384"/>
                <a:gd name="connsiteX3" fmla="*/ 0 w 2687171"/>
                <a:gd name="connsiteY3" fmla="*/ 1379384 h 1379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87171" h="1379384">
                  <a:moveTo>
                    <a:pt x="0" y="0"/>
                  </a:moveTo>
                  <a:lnTo>
                    <a:pt x="2687171" y="0"/>
                  </a:lnTo>
                  <a:lnTo>
                    <a:pt x="2687171" y="1379384"/>
                  </a:lnTo>
                  <a:lnTo>
                    <a:pt x="0" y="1379384"/>
                  </a:lnTo>
                  <a:close/>
                </a:path>
              </a:pathLst>
            </a:cu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FD39AAF0-75EB-3DD8-1C71-52AE80E756F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r="53244"/>
            <a:stretch>
              <a:fillRect/>
            </a:stretch>
          </p:blipFill>
          <p:spPr>
            <a:xfrm>
              <a:off x="11143014" y="3322872"/>
              <a:ext cx="1048987" cy="2609314"/>
            </a:xfrm>
            <a:custGeom>
              <a:avLst/>
              <a:gdLst>
                <a:gd name="connsiteX0" fmla="*/ 0 w 1048987"/>
                <a:gd name="connsiteY0" fmla="*/ 0 h 2609314"/>
                <a:gd name="connsiteX1" fmla="*/ 1048987 w 1048987"/>
                <a:gd name="connsiteY1" fmla="*/ 0 h 2609314"/>
                <a:gd name="connsiteX2" fmla="*/ 1048987 w 1048987"/>
                <a:gd name="connsiteY2" fmla="*/ 2609314 h 2609314"/>
                <a:gd name="connsiteX3" fmla="*/ 0 w 1048987"/>
                <a:gd name="connsiteY3" fmla="*/ 2609314 h 2609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8987" h="2609314">
                  <a:moveTo>
                    <a:pt x="0" y="0"/>
                  </a:moveTo>
                  <a:lnTo>
                    <a:pt x="1048987" y="0"/>
                  </a:lnTo>
                  <a:lnTo>
                    <a:pt x="1048987" y="2609314"/>
                  </a:lnTo>
                  <a:lnTo>
                    <a:pt x="0" y="2609314"/>
                  </a:lnTo>
                  <a:close/>
                </a:path>
              </a:pathLst>
            </a:cu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E63CBF0A-5E9B-591A-80A9-223D4ECD66C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 r="62224"/>
            <a:stretch>
              <a:fillRect/>
            </a:stretch>
          </p:blipFill>
          <p:spPr>
            <a:xfrm>
              <a:off x="11088850" y="1006954"/>
              <a:ext cx="1103150" cy="2164268"/>
            </a:xfrm>
            <a:custGeom>
              <a:avLst/>
              <a:gdLst>
                <a:gd name="connsiteX0" fmla="*/ 0 w 1103150"/>
                <a:gd name="connsiteY0" fmla="*/ 0 h 2164268"/>
                <a:gd name="connsiteX1" fmla="*/ 1103150 w 1103150"/>
                <a:gd name="connsiteY1" fmla="*/ 0 h 2164268"/>
                <a:gd name="connsiteX2" fmla="*/ 1103150 w 1103150"/>
                <a:gd name="connsiteY2" fmla="*/ 2164268 h 2164268"/>
                <a:gd name="connsiteX3" fmla="*/ 0 w 1103150"/>
                <a:gd name="connsiteY3" fmla="*/ 2164268 h 2164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3150" h="2164268">
                  <a:moveTo>
                    <a:pt x="0" y="0"/>
                  </a:moveTo>
                  <a:lnTo>
                    <a:pt x="1103150" y="0"/>
                  </a:lnTo>
                  <a:lnTo>
                    <a:pt x="1103150" y="2164268"/>
                  </a:lnTo>
                  <a:lnTo>
                    <a:pt x="0" y="2164268"/>
                  </a:lnTo>
                  <a:close/>
                </a:path>
              </a:pathLst>
            </a:custGeom>
          </p:spPr>
        </p:pic>
        <p:pic>
          <p:nvPicPr>
            <p:cNvPr id="22" name="图片 21" descr="D:\51PPT模板网\51pptmoban.com\图片.jpg">
              <a:extLst>
                <a:ext uri="{FF2B5EF4-FFF2-40B4-BE49-F238E27FC236}">
                  <a16:creationId xmlns:a16="http://schemas.microsoft.com/office/drawing/2014/main" id="{E45A977E-7A09-67D4-A9A5-1859277F26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 t="50000" r="14173"/>
            <a:stretch>
              <a:fillRect/>
            </a:stretch>
          </p:blipFill>
          <p:spPr>
            <a:xfrm>
              <a:off x="9298436" y="0"/>
              <a:ext cx="2893564" cy="1112617"/>
            </a:xfrm>
            <a:custGeom>
              <a:avLst/>
              <a:gdLst>
                <a:gd name="connsiteX0" fmla="*/ 0 w 2893564"/>
                <a:gd name="connsiteY0" fmla="*/ 0 h 1112617"/>
                <a:gd name="connsiteX1" fmla="*/ 2893564 w 2893564"/>
                <a:gd name="connsiteY1" fmla="*/ 0 h 1112617"/>
                <a:gd name="connsiteX2" fmla="*/ 2893564 w 2893564"/>
                <a:gd name="connsiteY2" fmla="*/ 1112617 h 1112617"/>
                <a:gd name="connsiteX3" fmla="*/ 0 w 2893564"/>
                <a:gd name="connsiteY3" fmla="*/ 1112617 h 1112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3564" h="1112617">
                  <a:moveTo>
                    <a:pt x="0" y="0"/>
                  </a:moveTo>
                  <a:lnTo>
                    <a:pt x="2893564" y="0"/>
                  </a:lnTo>
                  <a:lnTo>
                    <a:pt x="2893564" y="1112617"/>
                  </a:lnTo>
                  <a:lnTo>
                    <a:pt x="0" y="1112617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2116405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0AE7EF06-006E-1494-01CA-8D7CE21BAB92}"/>
              </a:ext>
            </a:extLst>
          </p:cNvPr>
          <p:cNvSpPr/>
          <p:nvPr/>
        </p:nvSpPr>
        <p:spPr>
          <a:xfrm>
            <a:off x="3660755" y="363502"/>
            <a:ext cx="4870489" cy="562410"/>
          </a:xfrm>
          <a:custGeom>
            <a:avLst/>
            <a:gdLst>
              <a:gd name="connsiteX0" fmla="*/ 97858 w 4870489"/>
              <a:gd name="connsiteY0" fmla="*/ 0 h 562410"/>
              <a:gd name="connsiteX1" fmla="*/ 561285 w 4870489"/>
              <a:gd name="connsiteY1" fmla="*/ 0 h 562410"/>
              <a:gd name="connsiteX2" fmla="*/ 1339413 w 4870489"/>
              <a:gd name="connsiteY2" fmla="*/ 0 h 562410"/>
              <a:gd name="connsiteX3" fmla="*/ 1412908 w 4870489"/>
              <a:gd name="connsiteY3" fmla="*/ 0 h 562410"/>
              <a:gd name="connsiteX4" fmla="*/ 1752599 w 4870489"/>
              <a:gd name="connsiteY4" fmla="*/ 0 h 562410"/>
              <a:gd name="connsiteX5" fmla="*/ 1802840 w 4870489"/>
              <a:gd name="connsiteY5" fmla="*/ 0 h 562410"/>
              <a:gd name="connsiteX6" fmla="*/ 1876336 w 4870489"/>
              <a:gd name="connsiteY6" fmla="*/ 0 h 562410"/>
              <a:gd name="connsiteX7" fmla="*/ 2216026 w 4870489"/>
              <a:gd name="connsiteY7" fmla="*/ 0 h 562410"/>
              <a:gd name="connsiteX8" fmla="*/ 2654464 w 4870489"/>
              <a:gd name="connsiteY8" fmla="*/ 0 h 562410"/>
              <a:gd name="connsiteX9" fmla="*/ 2994154 w 4870489"/>
              <a:gd name="connsiteY9" fmla="*/ 0 h 562410"/>
              <a:gd name="connsiteX10" fmla="*/ 3067649 w 4870489"/>
              <a:gd name="connsiteY10" fmla="*/ 0 h 562410"/>
              <a:gd name="connsiteX11" fmla="*/ 3117890 w 4870489"/>
              <a:gd name="connsiteY11" fmla="*/ 0 h 562410"/>
              <a:gd name="connsiteX12" fmla="*/ 3457581 w 4870489"/>
              <a:gd name="connsiteY12" fmla="*/ 0 h 562410"/>
              <a:gd name="connsiteX13" fmla="*/ 3531077 w 4870489"/>
              <a:gd name="connsiteY13" fmla="*/ 0 h 562410"/>
              <a:gd name="connsiteX14" fmla="*/ 4309205 w 4870489"/>
              <a:gd name="connsiteY14" fmla="*/ 0 h 562410"/>
              <a:gd name="connsiteX15" fmla="*/ 4772631 w 4870489"/>
              <a:gd name="connsiteY15" fmla="*/ 0 h 562410"/>
              <a:gd name="connsiteX16" fmla="*/ 4870489 w 4870489"/>
              <a:gd name="connsiteY16" fmla="*/ 97858 h 562410"/>
              <a:gd name="connsiteX17" fmla="*/ 4870489 w 4870489"/>
              <a:gd name="connsiteY17" fmla="*/ 471121 h 562410"/>
              <a:gd name="connsiteX18" fmla="*/ 4774619 w 4870489"/>
              <a:gd name="connsiteY18" fmla="*/ 549256 h 562410"/>
              <a:gd name="connsiteX19" fmla="*/ 4773294 w 4870489"/>
              <a:gd name="connsiteY19" fmla="*/ 562410 h 562410"/>
              <a:gd name="connsiteX20" fmla="*/ 4309866 w 4870489"/>
              <a:gd name="connsiteY20" fmla="*/ 562410 h 562410"/>
              <a:gd name="connsiteX21" fmla="*/ 3530415 w 4870489"/>
              <a:gd name="connsiteY21" fmla="*/ 562410 h 562410"/>
              <a:gd name="connsiteX22" fmla="*/ 3458244 w 4870489"/>
              <a:gd name="connsiteY22" fmla="*/ 562410 h 562410"/>
              <a:gd name="connsiteX23" fmla="*/ 3118553 w 4870489"/>
              <a:gd name="connsiteY23" fmla="*/ 562410 h 562410"/>
              <a:gd name="connsiteX24" fmla="*/ 3066988 w 4870489"/>
              <a:gd name="connsiteY24" fmla="*/ 562410 h 562410"/>
              <a:gd name="connsiteX25" fmla="*/ 2994816 w 4870489"/>
              <a:gd name="connsiteY25" fmla="*/ 562410 h 562410"/>
              <a:gd name="connsiteX26" fmla="*/ 2655125 w 4870489"/>
              <a:gd name="connsiteY26" fmla="*/ 562410 h 562410"/>
              <a:gd name="connsiteX27" fmla="*/ 2215364 w 4870489"/>
              <a:gd name="connsiteY27" fmla="*/ 562410 h 562410"/>
              <a:gd name="connsiteX28" fmla="*/ 1875674 w 4870489"/>
              <a:gd name="connsiteY28" fmla="*/ 562410 h 562410"/>
              <a:gd name="connsiteX29" fmla="*/ 1803503 w 4870489"/>
              <a:gd name="connsiteY29" fmla="*/ 562410 h 562410"/>
              <a:gd name="connsiteX30" fmla="*/ 1751937 w 4870489"/>
              <a:gd name="connsiteY30" fmla="*/ 562410 h 562410"/>
              <a:gd name="connsiteX31" fmla="*/ 1412247 w 4870489"/>
              <a:gd name="connsiteY31" fmla="*/ 562410 h 562410"/>
              <a:gd name="connsiteX32" fmla="*/ 1340075 w 4870489"/>
              <a:gd name="connsiteY32" fmla="*/ 562410 h 562410"/>
              <a:gd name="connsiteX33" fmla="*/ 560623 w 4870489"/>
              <a:gd name="connsiteY33" fmla="*/ 562410 h 562410"/>
              <a:gd name="connsiteX34" fmla="*/ 97195 w 4870489"/>
              <a:gd name="connsiteY34" fmla="*/ 562410 h 562410"/>
              <a:gd name="connsiteX35" fmla="*/ 95870 w 4870489"/>
              <a:gd name="connsiteY35" fmla="*/ 549256 h 562410"/>
              <a:gd name="connsiteX36" fmla="*/ 0 w 4870489"/>
              <a:gd name="connsiteY36" fmla="*/ 471121 h 562410"/>
              <a:gd name="connsiteX37" fmla="*/ 0 w 4870489"/>
              <a:gd name="connsiteY37" fmla="*/ 97858 h 562410"/>
              <a:gd name="connsiteX38" fmla="*/ 97858 w 4870489"/>
              <a:gd name="connsiteY38" fmla="*/ 0 h 562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870489" h="562410">
                <a:moveTo>
                  <a:pt x="97858" y="0"/>
                </a:moveTo>
                <a:lnTo>
                  <a:pt x="561285" y="0"/>
                </a:lnTo>
                <a:lnTo>
                  <a:pt x="1339413" y="0"/>
                </a:lnTo>
                <a:lnTo>
                  <a:pt x="1412908" y="0"/>
                </a:lnTo>
                <a:lnTo>
                  <a:pt x="1752599" y="0"/>
                </a:lnTo>
                <a:lnTo>
                  <a:pt x="1802840" y="0"/>
                </a:lnTo>
                <a:lnTo>
                  <a:pt x="1876336" y="0"/>
                </a:lnTo>
                <a:lnTo>
                  <a:pt x="2216026" y="0"/>
                </a:lnTo>
                <a:lnTo>
                  <a:pt x="2654464" y="0"/>
                </a:lnTo>
                <a:lnTo>
                  <a:pt x="2994154" y="0"/>
                </a:lnTo>
                <a:lnTo>
                  <a:pt x="3067649" y="0"/>
                </a:lnTo>
                <a:lnTo>
                  <a:pt x="3117890" y="0"/>
                </a:lnTo>
                <a:lnTo>
                  <a:pt x="3457581" y="0"/>
                </a:lnTo>
                <a:lnTo>
                  <a:pt x="3531077" y="0"/>
                </a:lnTo>
                <a:lnTo>
                  <a:pt x="4309205" y="0"/>
                </a:lnTo>
                <a:lnTo>
                  <a:pt x="4772631" y="0"/>
                </a:lnTo>
                <a:cubicBezTo>
                  <a:pt x="4772631" y="54045"/>
                  <a:pt x="4816444" y="97858"/>
                  <a:pt x="4870489" y="97858"/>
                </a:cubicBezTo>
                <a:lnTo>
                  <a:pt x="4870489" y="471121"/>
                </a:lnTo>
                <a:cubicBezTo>
                  <a:pt x="4823200" y="471121"/>
                  <a:pt x="4783744" y="504664"/>
                  <a:pt x="4774619" y="549256"/>
                </a:cubicBezTo>
                <a:lnTo>
                  <a:pt x="4773294" y="562410"/>
                </a:lnTo>
                <a:lnTo>
                  <a:pt x="4309866" y="562410"/>
                </a:lnTo>
                <a:lnTo>
                  <a:pt x="3530415" y="562410"/>
                </a:lnTo>
                <a:lnTo>
                  <a:pt x="3458244" y="562410"/>
                </a:lnTo>
                <a:lnTo>
                  <a:pt x="3118553" y="562410"/>
                </a:lnTo>
                <a:lnTo>
                  <a:pt x="3066988" y="562410"/>
                </a:lnTo>
                <a:lnTo>
                  <a:pt x="2994816" y="562410"/>
                </a:lnTo>
                <a:lnTo>
                  <a:pt x="2655125" y="562410"/>
                </a:lnTo>
                <a:lnTo>
                  <a:pt x="2215364" y="562410"/>
                </a:lnTo>
                <a:lnTo>
                  <a:pt x="1875674" y="562410"/>
                </a:lnTo>
                <a:lnTo>
                  <a:pt x="1803503" y="562410"/>
                </a:lnTo>
                <a:lnTo>
                  <a:pt x="1751937" y="562410"/>
                </a:lnTo>
                <a:lnTo>
                  <a:pt x="1412247" y="562410"/>
                </a:lnTo>
                <a:lnTo>
                  <a:pt x="1340075" y="562410"/>
                </a:lnTo>
                <a:lnTo>
                  <a:pt x="560623" y="562410"/>
                </a:lnTo>
                <a:lnTo>
                  <a:pt x="97195" y="562410"/>
                </a:lnTo>
                <a:lnTo>
                  <a:pt x="95870" y="549256"/>
                </a:lnTo>
                <a:cubicBezTo>
                  <a:pt x="86745" y="504664"/>
                  <a:pt x="47290" y="471121"/>
                  <a:pt x="0" y="471121"/>
                </a:cubicBezTo>
                <a:lnTo>
                  <a:pt x="0" y="97858"/>
                </a:lnTo>
                <a:cubicBezTo>
                  <a:pt x="54045" y="97858"/>
                  <a:pt x="97858" y="54045"/>
                  <a:pt x="97858" y="0"/>
                </a:cubicBezTo>
                <a:close/>
              </a:path>
            </a:pathLst>
          </a:custGeom>
          <a:solidFill>
            <a:srgbClr val="1F837B"/>
          </a:solidFill>
          <a:ln w="254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BD004B9-3329-01F2-9C34-35E5A3A6F04D}"/>
              </a:ext>
            </a:extLst>
          </p:cNvPr>
          <p:cNvSpPr txBox="1"/>
          <p:nvPr/>
        </p:nvSpPr>
        <p:spPr>
          <a:xfrm>
            <a:off x="4300815" y="403788"/>
            <a:ext cx="35903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130EEEC-2244-DF82-BA09-11670A8DE4F6}"/>
              </a:ext>
            </a:extLst>
          </p:cNvPr>
          <p:cNvGrpSpPr>
            <a:grpSpLocks/>
          </p:cNvGrpSpPr>
          <p:nvPr/>
        </p:nvGrpSpPr>
        <p:grpSpPr bwMode="auto">
          <a:xfrm>
            <a:off x="1018380" y="2560341"/>
            <a:ext cx="10155239" cy="2289175"/>
            <a:chOff x="1281908" y="2264313"/>
            <a:chExt cx="9547394" cy="2152191"/>
          </a:xfrm>
        </p:grpSpPr>
        <p:sp>
          <p:nvSpPr>
            <p:cNvPr id="3" name="Freeform 7">
              <a:extLst>
                <a:ext uri="{FF2B5EF4-FFF2-40B4-BE49-F238E27FC236}">
                  <a16:creationId xmlns:a16="http://schemas.microsoft.com/office/drawing/2014/main" id="{A7240DDD-D2F8-4E82-3946-95163D07BE67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8689248" y="3349704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noFill/>
            <a:ln w="12700">
              <a:solidFill>
                <a:srgbClr val="1F837B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3" dirty="0">
                <a:solidFill>
                  <a:prstClr val="white"/>
                </a:solidFill>
                <a:cs typeface="+mn-ea"/>
              </a:endParaRPr>
            </a:p>
          </p:txBody>
        </p:sp>
        <p:sp>
          <p:nvSpPr>
            <p:cNvPr id="4" name="Teardrop 16">
              <a:extLst>
                <a:ext uri="{FF2B5EF4-FFF2-40B4-BE49-F238E27FC236}">
                  <a16:creationId xmlns:a16="http://schemas.microsoft.com/office/drawing/2014/main" id="{13CA1C15-D931-D116-0E0E-46533BD009EA}"/>
                </a:ext>
              </a:extLst>
            </p:cNvPr>
            <p:cNvSpPr/>
            <p:nvPr/>
          </p:nvSpPr>
          <p:spPr>
            <a:xfrm rot="8100000">
              <a:off x="2131129" y="3103100"/>
              <a:ext cx="417894" cy="417901"/>
            </a:xfrm>
            <a:prstGeom prst="teardrop">
              <a:avLst/>
            </a:prstGeom>
            <a:solidFill>
              <a:srgbClr val="1F837B"/>
            </a:solidFill>
            <a:ln w="25400">
              <a:solidFill>
                <a:srgbClr val="1F837B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353" dirty="0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Freeform 6" descr="D:\51PPT模板网\51pptmoban.com\图片.jpg">
              <a:extLst>
                <a:ext uri="{FF2B5EF4-FFF2-40B4-BE49-F238E27FC236}">
                  <a16:creationId xmlns:a16="http://schemas.microsoft.com/office/drawing/2014/main" id="{D5AA21F5-AE1A-2FFE-6C49-4B7EDDC364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39541" y="3188910"/>
              <a:ext cx="209778" cy="230756"/>
            </a:xfrm>
            <a:custGeom>
              <a:avLst/>
              <a:gdLst>
                <a:gd name="T0" fmla="*/ 2147483647 w 376"/>
                <a:gd name="T1" fmla="*/ 2147483647 h 376"/>
                <a:gd name="T2" fmla="*/ 2147483647 w 376"/>
                <a:gd name="T3" fmla="*/ 2147483647 h 376"/>
                <a:gd name="T4" fmla="*/ 2147483647 w 376"/>
                <a:gd name="T5" fmla="*/ 2147483647 h 376"/>
                <a:gd name="T6" fmla="*/ 2147483647 w 376"/>
                <a:gd name="T7" fmla="*/ 2147483647 h 376"/>
                <a:gd name="T8" fmla="*/ 2147483647 w 376"/>
                <a:gd name="T9" fmla="*/ 2147483647 h 376"/>
                <a:gd name="T10" fmla="*/ 2147483647 w 376"/>
                <a:gd name="T11" fmla="*/ 2147483647 h 376"/>
                <a:gd name="T12" fmla="*/ 2147483647 w 376"/>
                <a:gd name="T13" fmla="*/ 2147483647 h 376"/>
                <a:gd name="T14" fmla="*/ 2147483647 w 376"/>
                <a:gd name="T15" fmla="*/ 0 h 376"/>
                <a:gd name="T16" fmla="*/ 2147483647 w 376"/>
                <a:gd name="T17" fmla="*/ 2147483647 h 376"/>
                <a:gd name="T18" fmla="*/ 2147483647 w 376"/>
                <a:gd name="T19" fmla="*/ 2147483647 h 376"/>
                <a:gd name="T20" fmla="*/ 2147483647 w 376"/>
                <a:gd name="T21" fmla="*/ 2147483647 h 376"/>
                <a:gd name="T22" fmla="*/ 2147483647 w 376"/>
                <a:gd name="T23" fmla="*/ 2147483647 h 376"/>
                <a:gd name="T24" fmla="*/ 2147483647 w 376"/>
                <a:gd name="T25" fmla="*/ 2147483647 h 376"/>
                <a:gd name="T26" fmla="*/ 2147483647 w 376"/>
                <a:gd name="T27" fmla="*/ 2147483647 h 376"/>
                <a:gd name="T28" fmla="*/ 2147483647 w 376"/>
                <a:gd name="T29" fmla="*/ 2147483647 h 376"/>
                <a:gd name="T30" fmla="*/ 0 w 376"/>
                <a:gd name="T31" fmla="*/ 2147483647 h 376"/>
                <a:gd name="T32" fmla="*/ 2147483647 w 376"/>
                <a:gd name="T33" fmla="*/ 2147483647 h 376"/>
                <a:gd name="T34" fmla="*/ 2147483647 w 376"/>
                <a:gd name="T35" fmla="*/ 2147483647 h 376"/>
                <a:gd name="T36" fmla="*/ 2147483647 w 376"/>
                <a:gd name="T37" fmla="*/ 2147483647 h 376"/>
                <a:gd name="T38" fmla="*/ 2147483647 w 376"/>
                <a:gd name="T39" fmla="*/ 2147483647 h 376"/>
                <a:gd name="T40" fmla="*/ 2147483647 w 376"/>
                <a:gd name="T41" fmla="*/ 2147483647 h 376"/>
                <a:gd name="T42" fmla="*/ 2147483647 w 376"/>
                <a:gd name="T43" fmla="*/ 2147483647 h 376"/>
                <a:gd name="T44" fmla="*/ 2147483647 w 376"/>
                <a:gd name="T45" fmla="*/ 2147483647 h 376"/>
                <a:gd name="T46" fmla="*/ 2147483647 w 376"/>
                <a:gd name="T47" fmla="*/ 2147483647 h 376"/>
                <a:gd name="T48" fmla="*/ 2147483647 w 376"/>
                <a:gd name="T49" fmla="*/ 2147483647 h 376"/>
                <a:gd name="T50" fmla="*/ 2147483647 w 376"/>
                <a:gd name="T51" fmla="*/ 2147483647 h 376"/>
                <a:gd name="T52" fmla="*/ 2147483647 w 376"/>
                <a:gd name="T53" fmla="*/ 2147483647 h 376"/>
                <a:gd name="T54" fmla="*/ 2147483647 w 376"/>
                <a:gd name="T55" fmla="*/ 2147483647 h 376"/>
                <a:gd name="T56" fmla="*/ 2147483647 w 376"/>
                <a:gd name="T57" fmla="*/ 2147483647 h 376"/>
                <a:gd name="T58" fmla="*/ 2147483647 w 376"/>
                <a:gd name="T59" fmla="*/ 2147483647 h 376"/>
                <a:gd name="T60" fmla="*/ 2147483647 w 376"/>
                <a:gd name="T61" fmla="*/ 2147483647 h 376"/>
                <a:gd name="T62" fmla="*/ 2147483647 w 376"/>
                <a:gd name="T63" fmla="*/ 2147483647 h 376"/>
                <a:gd name="T64" fmla="*/ 2147483647 w 376"/>
                <a:gd name="T65" fmla="*/ 2147483647 h 376"/>
                <a:gd name="T66" fmla="*/ 2147483647 w 376"/>
                <a:gd name="T67" fmla="*/ 2147483647 h 376"/>
                <a:gd name="T68" fmla="*/ 2147483647 w 376"/>
                <a:gd name="T69" fmla="*/ 2147483647 h 376"/>
                <a:gd name="T70" fmla="*/ 2147483647 w 376"/>
                <a:gd name="T71" fmla="*/ 2147483647 h 376"/>
                <a:gd name="T72" fmla="*/ 2147483647 w 376"/>
                <a:gd name="T73" fmla="*/ 2147483647 h 376"/>
                <a:gd name="T74" fmla="*/ 2147483647 w 376"/>
                <a:gd name="T75" fmla="*/ 2147483647 h 376"/>
                <a:gd name="T76" fmla="*/ 2147483647 w 376"/>
                <a:gd name="T77" fmla="*/ 2147483647 h 376"/>
                <a:gd name="T78" fmla="*/ 2147483647 w 376"/>
                <a:gd name="T79" fmla="*/ 2147483647 h 376"/>
                <a:gd name="T80" fmla="*/ 2147483647 w 376"/>
                <a:gd name="T81" fmla="*/ 2147483647 h 376"/>
                <a:gd name="T82" fmla="*/ 2147483647 w 376"/>
                <a:gd name="T83" fmla="*/ 2147483647 h 376"/>
                <a:gd name="T84" fmla="*/ 2147483647 w 376"/>
                <a:gd name="T85" fmla="*/ 2147483647 h 376"/>
                <a:gd name="T86" fmla="*/ 2147483647 w 376"/>
                <a:gd name="T87" fmla="*/ 2147483647 h 376"/>
                <a:gd name="T88" fmla="*/ 2147483647 w 376"/>
                <a:gd name="T89" fmla="*/ 2147483647 h 376"/>
                <a:gd name="T90" fmla="*/ 2147483647 w 376"/>
                <a:gd name="T91" fmla="*/ 2147483647 h 376"/>
                <a:gd name="T92" fmla="*/ 2147483647 w 376"/>
                <a:gd name="T93" fmla="*/ 2147483647 h 376"/>
                <a:gd name="T94" fmla="*/ 2147483647 w 376"/>
                <a:gd name="T95" fmla="*/ 2147483647 h 376"/>
                <a:gd name="T96" fmla="*/ 2147483647 w 376"/>
                <a:gd name="T97" fmla="*/ 2147483647 h 376"/>
                <a:gd name="T98" fmla="*/ 2147483647 w 376"/>
                <a:gd name="T99" fmla="*/ 2147483647 h 376"/>
                <a:gd name="T100" fmla="*/ 2147483647 w 376"/>
                <a:gd name="T101" fmla="*/ 2147483647 h 376"/>
                <a:gd name="T102" fmla="*/ 2147483647 w 376"/>
                <a:gd name="T103" fmla="*/ 2147483647 h 376"/>
                <a:gd name="T104" fmla="*/ 2147483647 w 376"/>
                <a:gd name="T105" fmla="*/ 2147483647 h 376"/>
                <a:gd name="T106" fmla="*/ 2147483647 w 376"/>
                <a:gd name="T107" fmla="*/ 2147483647 h 376"/>
                <a:gd name="T108" fmla="*/ 2147483647 w 376"/>
                <a:gd name="T109" fmla="*/ 2147483647 h 376"/>
                <a:gd name="T110" fmla="*/ 2147483647 w 376"/>
                <a:gd name="T111" fmla="*/ 2147483647 h 376"/>
                <a:gd name="T112" fmla="*/ 2147483647 w 376"/>
                <a:gd name="T113" fmla="*/ 2147483647 h 37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76">
                  <a:moveTo>
                    <a:pt x="347" y="284"/>
                  </a:moveTo>
                  <a:cubicBezTo>
                    <a:pt x="347" y="238"/>
                    <a:pt x="347" y="238"/>
                    <a:pt x="347" y="238"/>
                  </a:cubicBezTo>
                  <a:cubicBezTo>
                    <a:pt x="347" y="210"/>
                    <a:pt x="328" y="169"/>
                    <a:pt x="278" y="169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10" y="169"/>
                    <a:pt x="207" y="155"/>
                    <a:pt x="207" y="148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24" y="85"/>
                    <a:pt x="236" y="68"/>
                    <a:pt x="236" y="48"/>
                  </a:cubicBezTo>
                  <a:cubicBezTo>
                    <a:pt x="236" y="21"/>
                    <a:pt x="214" y="0"/>
                    <a:pt x="188" y="0"/>
                  </a:cubicBezTo>
                  <a:cubicBezTo>
                    <a:pt x="161" y="0"/>
                    <a:pt x="140" y="21"/>
                    <a:pt x="140" y="48"/>
                  </a:cubicBezTo>
                  <a:cubicBezTo>
                    <a:pt x="140" y="68"/>
                    <a:pt x="152" y="85"/>
                    <a:pt x="169" y="92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3"/>
                    <a:pt x="167" y="169"/>
                    <a:pt x="138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47" y="169"/>
                    <a:pt x="29" y="210"/>
                    <a:pt x="29" y="238"/>
                  </a:cubicBezTo>
                  <a:cubicBezTo>
                    <a:pt x="29" y="284"/>
                    <a:pt x="29" y="284"/>
                    <a:pt x="29" y="284"/>
                  </a:cubicBezTo>
                  <a:cubicBezTo>
                    <a:pt x="12" y="291"/>
                    <a:pt x="0" y="308"/>
                    <a:pt x="0" y="328"/>
                  </a:cubicBezTo>
                  <a:cubicBezTo>
                    <a:pt x="0" y="354"/>
                    <a:pt x="21" y="376"/>
                    <a:pt x="48" y="376"/>
                  </a:cubicBezTo>
                  <a:cubicBezTo>
                    <a:pt x="74" y="376"/>
                    <a:pt x="96" y="354"/>
                    <a:pt x="96" y="328"/>
                  </a:cubicBezTo>
                  <a:cubicBezTo>
                    <a:pt x="96" y="308"/>
                    <a:pt x="84" y="291"/>
                    <a:pt x="67" y="284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7" y="233"/>
                    <a:pt x="68" y="207"/>
                    <a:pt x="9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50" y="207"/>
                    <a:pt x="160" y="205"/>
                    <a:pt x="169" y="202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52" y="291"/>
                    <a:pt x="140" y="308"/>
                    <a:pt x="140" y="328"/>
                  </a:cubicBezTo>
                  <a:cubicBezTo>
                    <a:pt x="140" y="354"/>
                    <a:pt x="161" y="376"/>
                    <a:pt x="188" y="376"/>
                  </a:cubicBezTo>
                  <a:cubicBezTo>
                    <a:pt x="214" y="376"/>
                    <a:pt x="236" y="354"/>
                    <a:pt x="236" y="328"/>
                  </a:cubicBezTo>
                  <a:cubicBezTo>
                    <a:pt x="236" y="308"/>
                    <a:pt x="224" y="291"/>
                    <a:pt x="207" y="28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15" y="205"/>
                    <a:pt x="226" y="207"/>
                    <a:pt x="23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306" y="207"/>
                    <a:pt x="309" y="231"/>
                    <a:pt x="309" y="238"/>
                  </a:cubicBezTo>
                  <a:cubicBezTo>
                    <a:pt x="309" y="284"/>
                    <a:pt x="309" y="284"/>
                    <a:pt x="309" y="284"/>
                  </a:cubicBezTo>
                  <a:cubicBezTo>
                    <a:pt x="292" y="291"/>
                    <a:pt x="280" y="308"/>
                    <a:pt x="280" y="328"/>
                  </a:cubicBezTo>
                  <a:cubicBezTo>
                    <a:pt x="280" y="354"/>
                    <a:pt x="301" y="376"/>
                    <a:pt x="328" y="376"/>
                  </a:cubicBezTo>
                  <a:cubicBezTo>
                    <a:pt x="354" y="376"/>
                    <a:pt x="376" y="354"/>
                    <a:pt x="376" y="328"/>
                  </a:cubicBezTo>
                  <a:cubicBezTo>
                    <a:pt x="376" y="308"/>
                    <a:pt x="364" y="291"/>
                    <a:pt x="347" y="284"/>
                  </a:cubicBezTo>
                  <a:close/>
                  <a:moveTo>
                    <a:pt x="75" y="328"/>
                  </a:moveTo>
                  <a:cubicBezTo>
                    <a:pt x="75" y="343"/>
                    <a:pt x="63" y="356"/>
                    <a:pt x="48" y="356"/>
                  </a:cubicBezTo>
                  <a:cubicBezTo>
                    <a:pt x="32" y="356"/>
                    <a:pt x="20" y="343"/>
                    <a:pt x="20" y="328"/>
                  </a:cubicBezTo>
                  <a:cubicBezTo>
                    <a:pt x="20" y="313"/>
                    <a:pt x="32" y="300"/>
                    <a:pt x="48" y="300"/>
                  </a:cubicBezTo>
                  <a:cubicBezTo>
                    <a:pt x="63" y="300"/>
                    <a:pt x="75" y="313"/>
                    <a:pt x="75" y="328"/>
                  </a:cubicBezTo>
                  <a:close/>
                  <a:moveTo>
                    <a:pt x="160" y="48"/>
                  </a:moveTo>
                  <a:cubicBezTo>
                    <a:pt x="160" y="33"/>
                    <a:pt x="172" y="20"/>
                    <a:pt x="188" y="20"/>
                  </a:cubicBezTo>
                  <a:cubicBezTo>
                    <a:pt x="203" y="20"/>
                    <a:pt x="215" y="33"/>
                    <a:pt x="215" y="48"/>
                  </a:cubicBezTo>
                  <a:cubicBezTo>
                    <a:pt x="215" y="63"/>
                    <a:pt x="203" y="76"/>
                    <a:pt x="188" y="76"/>
                  </a:cubicBezTo>
                  <a:cubicBezTo>
                    <a:pt x="172" y="76"/>
                    <a:pt x="160" y="63"/>
                    <a:pt x="160" y="48"/>
                  </a:cubicBezTo>
                  <a:close/>
                  <a:moveTo>
                    <a:pt x="215" y="328"/>
                  </a:moveTo>
                  <a:cubicBezTo>
                    <a:pt x="215" y="343"/>
                    <a:pt x="203" y="356"/>
                    <a:pt x="188" y="356"/>
                  </a:cubicBezTo>
                  <a:cubicBezTo>
                    <a:pt x="172" y="356"/>
                    <a:pt x="160" y="343"/>
                    <a:pt x="160" y="328"/>
                  </a:cubicBezTo>
                  <a:cubicBezTo>
                    <a:pt x="160" y="313"/>
                    <a:pt x="172" y="300"/>
                    <a:pt x="188" y="300"/>
                  </a:cubicBezTo>
                  <a:cubicBezTo>
                    <a:pt x="203" y="300"/>
                    <a:pt x="215" y="313"/>
                    <a:pt x="215" y="328"/>
                  </a:cubicBezTo>
                  <a:close/>
                  <a:moveTo>
                    <a:pt x="328" y="356"/>
                  </a:moveTo>
                  <a:cubicBezTo>
                    <a:pt x="312" y="356"/>
                    <a:pt x="300" y="343"/>
                    <a:pt x="300" y="328"/>
                  </a:cubicBezTo>
                  <a:cubicBezTo>
                    <a:pt x="300" y="313"/>
                    <a:pt x="312" y="300"/>
                    <a:pt x="328" y="300"/>
                  </a:cubicBezTo>
                  <a:cubicBezTo>
                    <a:pt x="343" y="300"/>
                    <a:pt x="355" y="313"/>
                    <a:pt x="355" y="328"/>
                  </a:cubicBezTo>
                  <a:cubicBezTo>
                    <a:pt x="355" y="343"/>
                    <a:pt x="343" y="356"/>
                    <a:pt x="328" y="35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400"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6" name="Teardrop 19">
              <a:extLst>
                <a:ext uri="{FF2B5EF4-FFF2-40B4-BE49-F238E27FC236}">
                  <a16:creationId xmlns:a16="http://schemas.microsoft.com/office/drawing/2014/main" id="{E1AC2E94-59E3-CF77-3D19-7EBDBB80B253}"/>
                </a:ext>
              </a:extLst>
            </p:cNvPr>
            <p:cNvSpPr/>
            <p:nvPr/>
          </p:nvSpPr>
          <p:spPr>
            <a:xfrm rot="8100000">
              <a:off x="5854866" y="3103100"/>
              <a:ext cx="419387" cy="417901"/>
            </a:xfrm>
            <a:prstGeom prst="teardrop">
              <a:avLst/>
            </a:prstGeom>
            <a:solidFill>
              <a:srgbClr val="1F837B"/>
            </a:solidFill>
            <a:ln w="25400">
              <a:solidFill>
                <a:srgbClr val="1F837B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353" dirty="0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11">
              <a:extLst>
                <a:ext uri="{FF2B5EF4-FFF2-40B4-BE49-F238E27FC236}">
                  <a16:creationId xmlns:a16="http://schemas.microsoft.com/office/drawing/2014/main" id="{1F7462EE-A6CF-01CF-A1D4-751947340A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4601" y="3236086"/>
              <a:ext cx="258741" cy="168209"/>
            </a:xfrm>
            <a:custGeom>
              <a:avLst/>
              <a:gdLst>
                <a:gd name="T0" fmla="*/ 2147483647 w 400"/>
                <a:gd name="T1" fmla="*/ 2147483647 h 260"/>
                <a:gd name="T2" fmla="*/ 2147483647 w 400"/>
                <a:gd name="T3" fmla="*/ 2147483647 h 260"/>
                <a:gd name="T4" fmla="*/ 2147483647 w 400"/>
                <a:gd name="T5" fmla="*/ 0 h 260"/>
                <a:gd name="T6" fmla="*/ 2147483647 w 400"/>
                <a:gd name="T7" fmla="*/ 2147483647 h 260"/>
                <a:gd name="T8" fmla="*/ 2147483647 w 400"/>
                <a:gd name="T9" fmla="*/ 2147483647 h 260"/>
                <a:gd name="T10" fmla="*/ 2147483647 w 400"/>
                <a:gd name="T11" fmla="*/ 2147483647 h 260"/>
                <a:gd name="T12" fmla="*/ 0 w 400"/>
                <a:gd name="T13" fmla="*/ 2147483647 h 260"/>
                <a:gd name="T14" fmla="*/ 2147483647 w 400"/>
                <a:gd name="T15" fmla="*/ 2147483647 h 260"/>
                <a:gd name="T16" fmla="*/ 2147483647 w 400"/>
                <a:gd name="T17" fmla="*/ 2147483647 h 260"/>
                <a:gd name="T18" fmla="*/ 2147483647 w 400"/>
                <a:gd name="T19" fmla="*/ 2147483647 h 260"/>
                <a:gd name="T20" fmla="*/ 2147483647 w 400"/>
                <a:gd name="T21" fmla="*/ 2147483647 h 260"/>
                <a:gd name="T22" fmla="*/ 2147483647 w 400"/>
                <a:gd name="T23" fmla="*/ 2147483647 h 260"/>
                <a:gd name="T24" fmla="*/ 2147483647 w 400"/>
                <a:gd name="T25" fmla="*/ 2147483647 h 260"/>
                <a:gd name="T26" fmla="*/ 2147483647 w 400"/>
                <a:gd name="T27" fmla="*/ 2147483647 h 260"/>
                <a:gd name="T28" fmla="*/ 2147483647 w 400"/>
                <a:gd name="T29" fmla="*/ 2147483647 h 260"/>
                <a:gd name="T30" fmla="*/ 2147483647 w 400"/>
                <a:gd name="T31" fmla="*/ 2147483647 h 260"/>
                <a:gd name="T32" fmla="*/ 2147483647 w 400"/>
                <a:gd name="T33" fmla="*/ 2147483647 h 260"/>
                <a:gd name="T34" fmla="*/ 2147483647 w 400"/>
                <a:gd name="T35" fmla="*/ 2147483647 h 2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00" h="260">
                  <a:moveTo>
                    <a:pt x="304" y="73"/>
                  </a:moveTo>
                  <a:cubicBezTo>
                    <a:pt x="298" y="73"/>
                    <a:pt x="293" y="73"/>
                    <a:pt x="288" y="74"/>
                  </a:cubicBezTo>
                  <a:cubicBezTo>
                    <a:pt x="275" y="31"/>
                    <a:pt x="234" y="0"/>
                    <a:pt x="186" y="0"/>
                  </a:cubicBezTo>
                  <a:cubicBezTo>
                    <a:pt x="127" y="0"/>
                    <a:pt x="80" y="46"/>
                    <a:pt x="80" y="104"/>
                  </a:cubicBezTo>
                  <a:cubicBezTo>
                    <a:pt x="80" y="109"/>
                    <a:pt x="80" y="114"/>
                    <a:pt x="81" y="119"/>
                  </a:cubicBezTo>
                  <a:cubicBezTo>
                    <a:pt x="78" y="119"/>
                    <a:pt x="75" y="118"/>
                    <a:pt x="72" y="118"/>
                  </a:cubicBezTo>
                  <a:cubicBezTo>
                    <a:pt x="32" y="118"/>
                    <a:pt x="0" y="150"/>
                    <a:pt x="0" y="189"/>
                  </a:cubicBezTo>
                  <a:cubicBezTo>
                    <a:pt x="0" y="228"/>
                    <a:pt x="32" y="260"/>
                    <a:pt x="72" y="260"/>
                  </a:cubicBezTo>
                  <a:cubicBezTo>
                    <a:pt x="172" y="260"/>
                    <a:pt x="172" y="260"/>
                    <a:pt x="172" y="260"/>
                  </a:cubicBezTo>
                  <a:cubicBezTo>
                    <a:pt x="172" y="184"/>
                    <a:pt x="172" y="184"/>
                    <a:pt x="172" y="184"/>
                  </a:cubicBezTo>
                  <a:cubicBezTo>
                    <a:pt x="130" y="184"/>
                    <a:pt x="130" y="184"/>
                    <a:pt x="130" y="184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270" y="184"/>
                    <a:pt x="270" y="184"/>
                    <a:pt x="270" y="184"/>
                  </a:cubicBezTo>
                  <a:cubicBezTo>
                    <a:pt x="228" y="184"/>
                    <a:pt x="228" y="184"/>
                    <a:pt x="228" y="184"/>
                  </a:cubicBezTo>
                  <a:cubicBezTo>
                    <a:pt x="228" y="260"/>
                    <a:pt x="228" y="260"/>
                    <a:pt x="228" y="260"/>
                  </a:cubicBezTo>
                  <a:cubicBezTo>
                    <a:pt x="304" y="260"/>
                    <a:pt x="304" y="260"/>
                    <a:pt x="304" y="260"/>
                  </a:cubicBezTo>
                  <a:cubicBezTo>
                    <a:pt x="357" y="260"/>
                    <a:pt x="400" y="218"/>
                    <a:pt x="400" y="166"/>
                  </a:cubicBezTo>
                  <a:cubicBezTo>
                    <a:pt x="400" y="115"/>
                    <a:pt x="357" y="73"/>
                    <a:pt x="304" y="7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400"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8" name="Teardrop 22">
              <a:extLst>
                <a:ext uri="{FF2B5EF4-FFF2-40B4-BE49-F238E27FC236}">
                  <a16:creationId xmlns:a16="http://schemas.microsoft.com/office/drawing/2014/main" id="{BC8B2D4D-53C1-F0FB-CE24-3949B0637E40}"/>
                </a:ext>
              </a:extLst>
            </p:cNvPr>
            <p:cNvSpPr/>
            <p:nvPr/>
          </p:nvSpPr>
          <p:spPr>
            <a:xfrm rot="8100000">
              <a:off x="3987774" y="3103100"/>
              <a:ext cx="417894" cy="417901"/>
            </a:xfrm>
            <a:prstGeom prst="teardrop">
              <a:avLst/>
            </a:prstGeom>
            <a:solidFill>
              <a:srgbClr val="1F837B"/>
            </a:solidFill>
            <a:ln w="25400">
              <a:solidFill>
                <a:srgbClr val="1F837B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353" dirty="0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6">
              <a:extLst>
                <a:ext uri="{FF2B5EF4-FFF2-40B4-BE49-F238E27FC236}">
                  <a16:creationId xmlns:a16="http://schemas.microsoft.com/office/drawing/2014/main" id="{72E6504B-D82A-329C-D34F-AD1051608C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75222" y="3200863"/>
              <a:ext cx="239343" cy="239070"/>
            </a:xfrm>
            <a:custGeom>
              <a:avLst/>
              <a:gdLst>
                <a:gd name="T0" fmla="*/ 2147483647 w 371"/>
                <a:gd name="T1" fmla="*/ 269698744 h 370"/>
                <a:gd name="T2" fmla="*/ 536887637 w 371"/>
                <a:gd name="T3" fmla="*/ 2147483647 h 370"/>
                <a:gd name="T4" fmla="*/ 2147483647 w 371"/>
                <a:gd name="T5" fmla="*/ 2147483647 h 370"/>
                <a:gd name="T6" fmla="*/ 2147483647 w 371"/>
                <a:gd name="T7" fmla="*/ 2147483647 h 370"/>
                <a:gd name="T8" fmla="*/ 2147483647 w 371"/>
                <a:gd name="T9" fmla="*/ 269698744 h 370"/>
                <a:gd name="T10" fmla="*/ 2147483647 w 371"/>
                <a:gd name="T11" fmla="*/ 2147483647 h 370"/>
                <a:gd name="T12" fmla="*/ 2147483647 w 371"/>
                <a:gd name="T13" fmla="*/ 2147483647 h 370"/>
                <a:gd name="T14" fmla="*/ 2147483647 w 371"/>
                <a:gd name="T15" fmla="*/ 2147483647 h 370"/>
                <a:gd name="T16" fmla="*/ 2147483647 w 371"/>
                <a:gd name="T17" fmla="*/ 2147483647 h 370"/>
                <a:gd name="T18" fmla="*/ 2147483647 w 371"/>
                <a:gd name="T19" fmla="*/ 2147483647 h 370"/>
                <a:gd name="T20" fmla="*/ 2147483647 w 371"/>
                <a:gd name="T21" fmla="*/ 2147483647 h 370"/>
                <a:gd name="T22" fmla="*/ 2147483647 w 371"/>
                <a:gd name="T23" fmla="*/ 2147483647 h 370"/>
                <a:gd name="T24" fmla="*/ 2147483647 w 371"/>
                <a:gd name="T25" fmla="*/ 2147483647 h 370"/>
                <a:gd name="T26" fmla="*/ 2147483647 w 371"/>
                <a:gd name="T27" fmla="*/ 2147483647 h 370"/>
                <a:gd name="T28" fmla="*/ 2147483647 w 371"/>
                <a:gd name="T29" fmla="*/ 2147483647 h 370"/>
                <a:gd name="T30" fmla="*/ 2147483647 w 371"/>
                <a:gd name="T31" fmla="*/ 2147483647 h 370"/>
                <a:gd name="T32" fmla="*/ 2147483647 w 371"/>
                <a:gd name="T33" fmla="*/ 2147483647 h 370"/>
                <a:gd name="T34" fmla="*/ 2147483647 w 371"/>
                <a:gd name="T35" fmla="*/ 2147483647 h 370"/>
                <a:gd name="T36" fmla="*/ 2147483647 w 371"/>
                <a:gd name="T37" fmla="*/ 2147483647 h 370"/>
                <a:gd name="T38" fmla="*/ 2147483647 w 371"/>
                <a:gd name="T39" fmla="*/ 2147483647 h 370"/>
                <a:gd name="T40" fmla="*/ 2147483647 w 371"/>
                <a:gd name="T41" fmla="*/ 2147483647 h 370"/>
                <a:gd name="T42" fmla="*/ 2147483647 w 371"/>
                <a:gd name="T43" fmla="*/ 2147483647 h 370"/>
                <a:gd name="T44" fmla="*/ 2147483647 w 371"/>
                <a:gd name="T45" fmla="*/ 2147483647 h 370"/>
                <a:gd name="T46" fmla="*/ 2147483647 w 371"/>
                <a:gd name="T47" fmla="*/ 2147483647 h 370"/>
                <a:gd name="T48" fmla="*/ 2147483647 w 371"/>
                <a:gd name="T49" fmla="*/ 2147483647 h 370"/>
                <a:gd name="T50" fmla="*/ 2147483647 w 371"/>
                <a:gd name="T51" fmla="*/ 2147483647 h 370"/>
                <a:gd name="T52" fmla="*/ 2147483647 w 371"/>
                <a:gd name="T53" fmla="*/ 2147483647 h 370"/>
                <a:gd name="T54" fmla="*/ 2147483647 w 371"/>
                <a:gd name="T55" fmla="*/ 2147483647 h 370"/>
                <a:gd name="T56" fmla="*/ 2147483647 w 371"/>
                <a:gd name="T57" fmla="*/ 2147483647 h 370"/>
                <a:gd name="T58" fmla="*/ 2147483647 w 371"/>
                <a:gd name="T59" fmla="*/ 2147483647 h 370"/>
                <a:gd name="T60" fmla="*/ 2147483647 w 371"/>
                <a:gd name="T61" fmla="*/ 2147483647 h 370"/>
                <a:gd name="T62" fmla="*/ 2147483647 w 371"/>
                <a:gd name="T63" fmla="*/ 2147483647 h 370"/>
                <a:gd name="T64" fmla="*/ 2147483647 w 371"/>
                <a:gd name="T65" fmla="*/ 2147483647 h 370"/>
                <a:gd name="T66" fmla="*/ 2147483647 w 371"/>
                <a:gd name="T67" fmla="*/ 2147483647 h 370"/>
                <a:gd name="T68" fmla="*/ 2147483647 w 371"/>
                <a:gd name="T69" fmla="*/ 2147483647 h 370"/>
                <a:gd name="T70" fmla="*/ 2147483647 w 371"/>
                <a:gd name="T71" fmla="*/ 2147483647 h 370"/>
                <a:gd name="T72" fmla="*/ 2147483647 w 371"/>
                <a:gd name="T73" fmla="*/ 2147483647 h 370"/>
                <a:gd name="T74" fmla="*/ 2147483647 w 371"/>
                <a:gd name="T75" fmla="*/ 2147483647 h 37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400"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A831CE0B-DBA5-A9FA-BF80-0915FB7A88C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9162" y="22643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noFill/>
            <a:ln w="12700">
              <a:solidFill>
                <a:srgbClr val="1F837B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3" dirty="0">
                <a:solidFill>
                  <a:prstClr val="white"/>
                </a:solidFill>
                <a:cs typeface="+mn-ea"/>
              </a:endParaRPr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DA72E4E0-E2E4-9D82-53B3-6B827083F824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985578" y="33311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noFill/>
            <a:ln w="12700">
              <a:solidFill>
                <a:srgbClr val="1F837B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3" dirty="0">
                <a:solidFill>
                  <a:prstClr val="white"/>
                </a:solidFill>
                <a:cs typeface="+mn-ea"/>
              </a:endParaRPr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11AB80EC-3552-6085-F524-A48B793B35A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3197" y="22643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noFill/>
            <a:ln w="12700">
              <a:solidFill>
                <a:srgbClr val="1F837B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3" dirty="0">
                <a:solidFill>
                  <a:prstClr val="white"/>
                </a:solidFill>
                <a:cs typeface="+mn-ea"/>
              </a:endParaRPr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9BD2FFF6-72C7-418B-FE04-D52095FEA9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1908" y="22643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1F837B"/>
            </a:solidFill>
            <a:ln w="12700">
              <a:solidFill>
                <a:srgbClr val="1F837B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3" dirty="0">
                <a:solidFill>
                  <a:prstClr val="white"/>
                </a:solidFill>
                <a:cs typeface="+mn-ea"/>
              </a:endParaRPr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10669B67-7244-DC8D-80DA-9556D02999F9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1281908" y="33311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noFill/>
            <a:ln w="12700">
              <a:solidFill>
                <a:srgbClr val="1F837B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3" dirty="0">
                <a:solidFill>
                  <a:prstClr val="white"/>
                </a:solidFill>
                <a:cs typeface="+mn-ea"/>
              </a:endParaRPr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A9DB340B-7C8F-7898-85AA-D86D0FECD6C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133197" y="33311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1F837B"/>
            </a:solidFill>
            <a:ln w="12700">
              <a:solidFill>
                <a:srgbClr val="1F837B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3" dirty="0">
                <a:solidFill>
                  <a:prstClr val="white"/>
                </a:solidFill>
                <a:cs typeface="+mn-ea"/>
              </a:endParaRPr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C48B8746-1B46-C9C8-CC61-0DBE426166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5578" y="22643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1F837B"/>
            </a:solidFill>
            <a:ln w="12700">
              <a:solidFill>
                <a:srgbClr val="1F837B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3" dirty="0">
                <a:solidFill>
                  <a:prstClr val="white"/>
                </a:solidFill>
                <a:cs typeface="+mn-ea"/>
              </a:endParaRPr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ED6820B8-8699-46FD-D287-ABC9685260AB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839162" y="33311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1F837B"/>
            </a:solidFill>
            <a:ln w="12700">
              <a:solidFill>
                <a:srgbClr val="1F837B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3" dirty="0">
                <a:solidFill>
                  <a:prstClr val="white"/>
                </a:solidFill>
                <a:cs typeface="+mn-ea"/>
              </a:endParaRPr>
            </a:p>
          </p:txBody>
        </p:sp>
        <p:sp>
          <p:nvSpPr>
            <p:cNvPr id="18" name="Teardrop 34">
              <a:extLst>
                <a:ext uri="{FF2B5EF4-FFF2-40B4-BE49-F238E27FC236}">
                  <a16:creationId xmlns:a16="http://schemas.microsoft.com/office/drawing/2014/main" id="{C32F5D1F-44A5-0F5B-E13D-B7FBB4DD5283}"/>
                </a:ext>
              </a:extLst>
            </p:cNvPr>
            <p:cNvSpPr/>
            <p:nvPr/>
          </p:nvSpPr>
          <p:spPr>
            <a:xfrm rot="8100000">
              <a:off x="7707034" y="3103100"/>
              <a:ext cx="419386" cy="417901"/>
            </a:xfrm>
            <a:prstGeom prst="teardrop">
              <a:avLst/>
            </a:prstGeom>
            <a:solidFill>
              <a:srgbClr val="1F837B"/>
            </a:solidFill>
            <a:ln w="25400">
              <a:solidFill>
                <a:srgbClr val="1F837B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353" dirty="0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26">
              <a:extLst>
                <a:ext uri="{FF2B5EF4-FFF2-40B4-BE49-F238E27FC236}">
                  <a16:creationId xmlns:a16="http://schemas.microsoft.com/office/drawing/2014/main" id="{B8FDE5D3-3FC4-87ED-6D9F-9CD9233555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36861" y="3210493"/>
              <a:ext cx="175570" cy="219811"/>
            </a:xfrm>
            <a:custGeom>
              <a:avLst/>
              <a:gdLst>
                <a:gd name="T0" fmla="*/ 2147483647 w 321"/>
                <a:gd name="T1" fmla="*/ 2147483647 h 402"/>
                <a:gd name="T2" fmla="*/ 2147483647 w 321"/>
                <a:gd name="T3" fmla="*/ 1798383697 h 402"/>
                <a:gd name="T4" fmla="*/ 2147483647 w 321"/>
                <a:gd name="T5" fmla="*/ 2147483647 h 402"/>
                <a:gd name="T6" fmla="*/ 2147483647 w 321"/>
                <a:gd name="T7" fmla="*/ 2147483647 h 402"/>
                <a:gd name="T8" fmla="*/ 981813693 w 321"/>
                <a:gd name="T9" fmla="*/ 2147483647 h 402"/>
                <a:gd name="T10" fmla="*/ 163635616 w 321"/>
                <a:gd name="T11" fmla="*/ 2147483647 h 402"/>
                <a:gd name="T12" fmla="*/ 1309084925 w 321"/>
                <a:gd name="T13" fmla="*/ 2147483647 h 402"/>
                <a:gd name="T14" fmla="*/ 2147483647 w 321"/>
                <a:gd name="T15" fmla="*/ 2147483647 h 402"/>
                <a:gd name="T16" fmla="*/ 2147483647 w 321"/>
                <a:gd name="T17" fmla="*/ 2147483647 h 402"/>
                <a:gd name="T18" fmla="*/ 2147483647 w 321"/>
                <a:gd name="T19" fmla="*/ 2147483647 h 402"/>
                <a:gd name="T20" fmla="*/ 2147483647 w 321"/>
                <a:gd name="T21" fmla="*/ 2147483647 h 402"/>
                <a:gd name="T22" fmla="*/ 2147483647 w 321"/>
                <a:gd name="T23" fmla="*/ 2147483647 h 402"/>
                <a:gd name="T24" fmla="*/ 2147483647 w 321"/>
                <a:gd name="T25" fmla="*/ 2147483647 h 402"/>
                <a:gd name="T26" fmla="*/ 2147483647 w 321"/>
                <a:gd name="T27" fmla="*/ 2147483647 h 402"/>
                <a:gd name="T28" fmla="*/ 2147483647 w 321"/>
                <a:gd name="T29" fmla="*/ 2147483647 h 402"/>
                <a:gd name="T30" fmla="*/ 2147483647 w 321"/>
                <a:gd name="T31" fmla="*/ 2147483647 h 402"/>
                <a:gd name="T32" fmla="*/ 2147483647 w 321"/>
                <a:gd name="T33" fmla="*/ 2147483647 h 402"/>
                <a:gd name="T34" fmla="*/ 2147483647 w 321"/>
                <a:gd name="T35" fmla="*/ 2147483647 h 402"/>
                <a:gd name="T36" fmla="*/ 2147483647 w 321"/>
                <a:gd name="T37" fmla="*/ 2147483647 h 402"/>
                <a:gd name="T38" fmla="*/ 2147483647 w 321"/>
                <a:gd name="T39" fmla="*/ 2147483647 h 402"/>
                <a:gd name="T40" fmla="*/ 2147483647 w 321"/>
                <a:gd name="T41" fmla="*/ 2147483647 h 40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21" h="402">
                  <a:moveTo>
                    <a:pt x="311" y="99"/>
                  </a:moveTo>
                  <a:cubicBezTo>
                    <a:pt x="301" y="40"/>
                    <a:pt x="246" y="0"/>
                    <a:pt x="189" y="11"/>
                  </a:cubicBezTo>
                  <a:cubicBezTo>
                    <a:pt x="132" y="21"/>
                    <a:pt x="84" y="67"/>
                    <a:pt x="94" y="126"/>
                  </a:cubicBezTo>
                  <a:cubicBezTo>
                    <a:pt x="96" y="139"/>
                    <a:pt x="102" y="159"/>
                    <a:pt x="109" y="174"/>
                  </a:cubicBezTo>
                  <a:cubicBezTo>
                    <a:pt x="6" y="328"/>
                    <a:pt x="6" y="328"/>
                    <a:pt x="6" y="328"/>
                  </a:cubicBezTo>
                  <a:cubicBezTo>
                    <a:pt x="2" y="334"/>
                    <a:pt x="0" y="344"/>
                    <a:pt x="1" y="351"/>
                  </a:cubicBezTo>
                  <a:cubicBezTo>
                    <a:pt x="8" y="390"/>
                    <a:pt x="8" y="390"/>
                    <a:pt x="8" y="390"/>
                  </a:cubicBezTo>
                  <a:cubicBezTo>
                    <a:pt x="9" y="397"/>
                    <a:pt x="15" y="402"/>
                    <a:pt x="22" y="401"/>
                  </a:cubicBezTo>
                  <a:cubicBezTo>
                    <a:pt x="52" y="395"/>
                    <a:pt x="52" y="395"/>
                    <a:pt x="52" y="395"/>
                  </a:cubicBezTo>
                  <a:cubicBezTo>
                    <a:pt x="59" y="394"/>
                    <a:pt x="67" y="388"/>
                    <a:pt x="71" y="382"/>
                  </a:cubicBezTo>
                  <a:cubicBezTo>
                    <a:pt x="111" y="316"/>
                    <a:pt x="111" y="316"/>
                    <a:pt x="111" y="316"/>
                  </a:cubicBezTo>
                  <a:cubicBezTo>
                    <a:pt x="112" y="316"/>
                    <a:pt x="112" y="316"/>
                    <a:pt x="112" y="316"/>
                  </a:cubicBezTo>
                  <a:cubicBezTo>
                    <a:pt x="140" y="311"/>
                    <a:pt x="140" y="311"/>
                    <a:pt x="140" y="311"/>
                  </a:cubicBezTo>
                  <a:cubicBezTo>
                    <a:pt x="187" y="233"/>
                    <a:pt x="187" y="233"/>
                    <a:pt x="187" y="233"/>
                  </a:cubicBezTo>
                  <a:cubicBezTo>
                    <a:pt x="203" y="236"/>
                    <a:pt x="226" y="235"/>
                    <a:pt x="239" y="232"/>
                  </a:cubicBezTo>
                  <a:cubicBezTo>
                    <a:pt x="296" y="222"/>
                    <a:pt x="321" y="159"/>
                    <a:pt x="311" y="99"/>
                  </a:cubicBezTo>
                  <a:close/>
                  <a:moveTo>
                    <a:pt x="260" y="130"/>
                  </a:moveTo>
                  <a:cubicBezTo>
                    <a:pt x="244" y="153"/>
                    <a:pt x="228" y="137"/>
                    <a:pt x="206" y="120"/>
                  </a:cubicBezTo>
                  <a:cubicBezTo>
                    <a:pt x="184" y="104"/>
                    <a:pt x="163" y="94"/>
                    <a:pt x="179" y="71"/>
                  </a:cubicBezTo>
                  <a:cubicBezTo>
                    <a:pt x="195" y="47"/>
                    <a:pt x="226" y="42"/>
                    <a:pt x="248" y="58"/>
                  </a:cubicBezTo>
                  <a:cubicBezTo>
                    <a:pt x="270" y="74"/>
                    <a:pt x="276" y="107"/>
                    <a:pt x="260" y="13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400"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20" name="Freeform 7">
              <a:extLst>
                <a:ext uri="{FF2B5EF4-FFF2-40B4-BE49-F238E27FC236}">
                  <a16:creationId xmlns:a16="http://schemas.microsoft.com/office/drawing/2014/main" id="{3AD8106D-FA14-66EC-0ADD-4E59DF73734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9248" y="2282904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1F837B"/>
            </a:solidFill>
            <a:ln w="12700">
              <a:solidFill>
                <a:srgbClr val="1F837B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3" dirty="0">
                <a:solidFill>
                  <a:prstClr val="white"/>
                </a:solidFill>
                <a:cs typeface="+mn-ea"/>
              </a:endParaRPr>
            </a:p>
          </p:txBody>
        </p:sp>
        <p:sp>
          <p:nvSpPr>
            <p:cNvPr id="21" name="Teardrop 45">
              <a:extLst>
                <a:ext uri="{FF2B5EF4-FFF2-40B4-BE49-F238E27FC236}">
                  <a16:creationId xmlns:a16="http://schemas.microsoft.com/office/drawing/2014/main" id="{6BA14749-F317-9DD7-D215-A728B09CEFE2}"/>
                </a:ext>
              </a:extLst>
            </p:cNvPr>
            <p:cNvSpPr/>
            <p:nvPr/>
          </p:nvSpPr>
          <p:spPr>
            <a:xfrm rot="8100000">
              <a:off x="9557709" y="3121010"/>
              <a:ext cx="417894" cy="417901"/>
            </a:xfrm>
            <a:prstGeom prst="teardrop">
              <a:avLst/>
            </a:prstGeom>
            <a:solidFill>
              <a:srgbClr val="1F837B"/>
            </a:solidFill>
            <a:ln w="25400">
              <a:solidFill>
                <a:srgbClr val="1F837B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353" dirty="0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16" descr="D:\51PPT模板网\51pptmoban.com\图片.jpg">
              <a:extLst>
                <a:ext uri="{FF2B5EF4-FFF2-40B4-BE49-F238E27FC236}">
                  <a16:creationId xmlns:a16="http://schemas.microsoft.com/office/drawing/2014/main" id="{B0C9A6B1-D3EE-FDE0-8FDD-A163996666F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9644273" y="3200113"/>
              <a:ext cx="216409" cy="252234"/>
            </a:xfrm>
            <a:custGeom>
              <a:avLst/>
              <a:gdLst>
                <a:gd name="T0" fmla="*/ 233 w 320"/>
                <a:gd name="T1" fmla="*/ 138 h 371"/>
                <a:gd name="T2" fmla="*/ 261 w 320"/>
                <a:gd name="T3" fmla="*/ 12 h 371"/>
                <a:gd name="T4" fmla="*/ 168 w 320"/>
                <a:gd name="T5" fmla="*/ 104 h 371"/>
                <a:gd name="T6" fmla="*/ 80 w 320"/>
                <a:gd name="T7" fmla="*/ 182 h 371"/>
                <a:gd name="T8" fmla="*/ 80 w 320"/>
                <a:gd name="T9" fmla="*/ 319 h 371"/>
                <a:gd name="T10" fmla="*/ 253 w 320"/>
                <a:gd name="T11" fmla="*/ 371 h 371"/>
                <a:gd name="T12" fmla="*/ 320 w 320"/>
                <a:gd name="T13" fmla="*/ 172 h 371"/>
                <a:gd name="T14" fmla="*/ 233 w 320"/>
                <a:gd name="T15" fmla="*/ 138 h 371"/>
                <a:gd name="T16" fmla="*/ 60 w 320"/>
                <a:gd name="T17" fmla="*/ 140 h 371"/>
                <a:gd name="T18" fmla="*/ 0 w 320"/>
                <a:gd name="T19" fmla="*/ 202 h 371"/>
                <a:gd name="T20" fmla="*/ 0 w 320"/>
                <a:gd name="T21" fmla="*/ 299 h 371"/>
                <a:gd name="T22" fmla="*/ 60 w 320"/>
                <a:gd name="T23" fmla="*/ 360 h 371"/>
                <a:gd name="T24" fmla="*/ 40 w 320"/>
                <a:gd name="T25" fmla="*/ 315 h 371"/>
                <a:gd name="T26" fmla="*/ 40 w 320"/>
                <a:gd name="T27" fmla="*/ 187 h 371"/>
                <a:gd name="T28" fmla="*/ 60 w 320"/>
                <a:gd name="T29" fmla="*/ 14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0" h="371">
                  <a:moveTo>
                    <a:pt x="233" y="138"/>
                  </a:moveTo>
                  <a:cubicBezTo>
                    <a:pt x="230" y="131"/>
                    <a:pt x="304" y="65"/>
                    <a:pt x="261" y="12"/>
                  </a:cubicBezTo>
                  <a:cubicBezTo>
                    <a:pt x="251" y="0"/>
                    <a:pt x="217" y="72"/>
                    <a:pt x="168" y="104"/>
                  </a:cubicBezTo>
                  <a:cubicBezTo>
                    <a:pt x="142" y="122"/>
                    <a:pt x="80" y="161"/>
                    <a:pt x="80" y="182"/>
                  </a:cubicBezTo>
                  <a:cubicBezTo>
                    <a:pt x="80" y="319"/>
                    <a:pt x="80" y="319"/>
                    <a:pt x="80" y="319"/>
                  </a:cubicBezTo>
                  <a:cubicBezTo>
                    <a:pt x="80" y="344"/>
                    <a:pt x="178" y="371"/>
                    <a:pt x="253" y="371"/>
                  </a:cubicBezTo>
                  <a:cubicBezTo>
                    <a:pt x="280" y="371"/>
                    <a:pt x="320" y="199"/>
                    <a:pt x="320" y="172"/>
                  </a:cubicBezTo>
                  <a:cubicBezTo>
                    <a:pt x="320" y="145"/>
                    <a:pt x="235" y="145"/>
                    <a:pt x="233" y="138"/>
                  </a:cubicBezTo>
                  <a:close/>
                  <a:moveTo>
                    <a:pt x="60" y="140"/>
                  </a:moveTo>
                  <a:cubicBezTo>
                    <a:pt x="47" y="140"/>
                    <a:pt x="0" y="148"/>
                    <a:pt x="0" y="202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54"/>
                    <a:pt x="47" y="360"/>
                    <a:pt x="60" y="360"/>
                  </a:cubicBezTo>
                  <a:cubicBezTo>
                    <a:pt x="73" y="360"/>
                    <a:pt x="40" y="348"/>
                    <a:pt x="40" y="315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52"/>
                    <a:pt x="73" y="140"/>
                    <a:pt x="60" y="14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2400" dirty="0">
                <a:solidFill>
                  <a:prstClr val="black"/>
                </a:solidFill>
                <a:latin typeface="字魂59号-创粗黑" panose="000005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4948B1D3-9D08-3907-ED7C-6A539F9B70C7}"/>
              </a:ext>
            </a:extLst>
          </p:cNvPr>
          <p:cNvGrpSpPr/>
          <p:nvPr/>
        </p:nvGrpSpPr>
        <p:grpSpPr>
          <a:xfrm>
            <a:off x="782636" y="1582345"/>
            <a:ext cx="2722564" cy="816522"/>
            <a:chOff x="-19317" y="1906534"/>
            <a:chExt cx="2722564" cy="8165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C0A93883-03C9-1707-A490-D9455AB52EA3}"/>
                </a:ext>
              </a:extLst>
            </p:cNvPr>
            <p:cNvSpPr txBox="1"/>
            <p:nvPr/>
          </p:nvSpPr>
          <p:spPr>
            <a:xfrm>
              <a:off x="-19317" y="2190603"/>
              <a:ext cx="272256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9B4DC7C-4BC9-A63B-62E0-260BFC433968}"/>
                </a:ext>
              </a:extLst>
            </p:cNvPr>
            <p:cNvSpPr txBox="1"/>
            <p:nvPr/>
          </p:nvSpPr>
          <p:spPr>
            <a:xfrm>
              <a:off x="498349" y="1906534"/>
              <a:ext cx="168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BD9A318D-41F3-683F-7B5A-FF3FA91B7A1A}"/>
              </a:ext>
            </a:extLst>
          </p:cNvPr>
          <p:cNvGrpSpPr/>
          <p:nvPr/>
        </p:nvGrpSpPr>
        <p:grpSpPr>
          <a:xfrm>
            <a:off x="4734717" y="1582345"/>
            <a:ext cx="2722564" cy="816522"/>
            <a:chOff x="-19317" y="1906534"/>
            <a:chExt cx="2722564" cy="81652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C5BCD48-6AA8-9F78-5E5B-6E1A4067DB1F}"/>
                </a:ext>
              </a:extLst>
            </p:cNvPr>
            <p:cNvSpPr txBox="1"/>
            <p:nvPr/>
          </p:nvSpPr>
          <p:spPr>
            <a:xfrm>
              <a:off x="-19317" y="2190603"/>
              <a:ext cx="272256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65A1601-208A-9F64-EAFB-C5FDBF3D0AA2}"/>
                </a:ext>
              </a:extLst>
            </p:cNvPr>
            <p:cNvSpPr txBox="1"/>
            <p:nvPr/>
          </p:nvSpPr>
          <p:spPr>
            <a:xfrm>
              <a:off x="498349" y="1906534"/>
              <a:ext cx="168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5497717F-138D-688C-2D8E-4D01799422EC}"/>
              </a:ext>
            </a:extLst>
          </p:cNvPr>
          <p:cNvGrpSpPr/>
          <p:nvPr/>
        </p:nvGrpSpPr>
        <p:grpSpPr>
          <a:xfrm>
            <a:off x="8666955" y="1582345"/>
            <a:ext cx="2722564" cy="816522"/>
            <a:chOff x="-19317" y="1906534"/>
            <a:chExt cx="2722564" cy="81652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EE18E4A1-4C6E-B940-5A3A-CC28BF2DF9E3}"/>
                </a:ext>
              </a:extLst>
            </p:cNvPr>
            <p:cNvSpPr txBox="1"/>
            <p:nvPr/>
          </p:nvSpPr>
          <p:spPr>
            <a:xfrm>
              <a:off x="-19317" y="2190603"/>
              <a:ext cx="272256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DC9349CA-3316-1F61-37D4-D7EFE0E09B92}"/>
                </a:ext>
              </a:extLst>
            </p:cNvPr>
            <p:cNvSpPr txBox="1"/>
            <p:nvPr/>
          </p:nvSpPr>
          <p:spPr>
            <a:xfrm>
              <a:off x="498349" y="1906534"/>
              <a:ext cx="168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C3A2A635-1C62-3758-7BAB-7DD38981B8D1}"/>
              </a:ext>
            </a:extLst>
          </p:cNvPr>
          <p:cNvGrpSpPr/>
          <p:nvPr/>
        </p:nvGrpSpPr>
        <p:grpSpPr>
          <a:xfrm>
            <a:off x="2764402" y="5043096"/>
            <a:ext cx="2722564" cy="816522"/>
            <a:chOff x="-19317" y="1906534"/>
            <a:chExt cx="2722564" cy="81652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44603EA-311D-DB5D-0FD7-AE448E699E6F}"/>
                </a:ext>
              </a:extLst>
            </p:cNvPr>
            <p:cNvSpPr txBox="1"/>
            <p:nvPr/>
          </p:nvSpPr>
          <p:spPr>
            <a:xfrm>
              <a:off x="-19317" y="2190603"/>
              <a:ext cx="272256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A0D48FA-7544-510C-F20C-D33C466EF0EA}"/>
                </a:ext>
              </a:extLst>
            </p:cNvPr>
            <p:cNvSpPr txBox="1"/>
            <p:nvPr/>
          </p:nvSpPr>
          <p:spPr>
            <a:xfrm>
              <a:off x="498349" y="1906534"/>
              <a:ext cx="168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5EBA0937-4569-CA52-897E-1855680BBB27}"/>
              </a:ext>
            </a:extLst>
          </p:cNvPr>
          <p:cNvGrpSpPr/>
          <p:nvPr/>
        </p:nvGrpSpPr>
        <p:grpSpPr>
          <a:xfrm>
            <a:off x="6722753" y="5043096"/>
            <a:ext cx="2722564" cy="816522"/>
            <a:chOff x="-19317" y="1906534"/>
            <a:chExt cx="2722564" cy="816522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82FDFAD7-34D5-5104-CDC2-7FCD42B595B1}"/>
                </a:ext>
              </a:extLst>
            </p:cNvPr>
            <p:cNvSpPr txBox="1"/>
            <p:nvPr/>
          </p:nvSpPr>
          <p:spPr>
            <a:xfrm>
              <a:off x="-19317" y="2190603"/>
              <a:ext cx="272256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00E1B2B2-F7E4-ADE2-DDCF-C86E82D66643}"/>
                </a:ext>
              </a:extLst>
            </p:cNvPr>
            <p:cNvSpPr txBox="1"/>
            <p:nvPr/>
          </p:nvSpPr>
          <p:spPr>
            <a:xfrm>
              <a:off x="498349" y="1906534"/>
              <a:ext cx="168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7070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0AE7EF06-006E-1494-01CA-8D7CE21BAB92}"/>
              </a:ext>
            </a:extLst>
          </p:cNvPr>
          <p:cNvSpPr/>
          <p:nvPr/>
        </p:nvSpPr>
        <p:spPr>
          <a:xfrm>
            <a:off x="3660755" y="363502"/>
            <a:ext cx="4870489" cy="562410"/>
          </a:xfrm>
          <a:custGeom>
            <a:avLst/>
            <a:gdLst>
              <a:gd name="connsiteX0" fmla="*/ 97858 w 4870489"/>
              <a:gd name="connsiteY0" fmla="*/ 0 h 562410"/>
              <a:gd name="connsiteX1" fmla="*/ 561285 w 4870489"/>
              <a:gd name="connsiteY1" fmla="*/ 0 h 562410"/>
              <a:gd name="connsiteX2" fmla="*/ 1339413 w 4870489"/>
              <a:gd name="connsiteY2" fmla="*/ 0 h 562410"/>
              <a:gd name="connsiteX3" fmla="*/ 1412908 w 4870489"/>
              <a:gd name="connsiteY3" fmla="*/ 0 h 562410"/>
              <a:gd name="connsiteX4" fmla="*/ 1752599 w 4870489"/>
              <a:gd name="connsiteY4" fmla="*/ 0 h 562410"/>
              <a:gd name="connsiteX5" fmla="*/ 1802840 w 4870489"/>
              <a:gd name="connsiteY5" fmla="*/ 0 h 562410"/>
              <a:gd name="connsiteX6" fmla="*/ 1876336 w 4870489"/>
              <a:gd name="connsiteY6" fmla="*/ 0 h 562410"/>
              <a:gd name="connsiteX7" fmla="*/ 2216026 w 4870489"/>
              <a:gd name="connsiteY7" fmla="*/ 0 h 562410"/>
              <a:gd name="connsiteX8" fmla="*/ 2654464 w 4870489"/>
              <a:gd name="connsiteY8" fmla="*/ 0 h 562410"/>
              <a:gd name="connsiteX9" fmla="*/ 2994154 w 4870489"/>
              <a:gd name="connsiteY9" fmla="*/ 0 h 562410"/>
              <a:gd name="connsiteX10" fmla="*/ 3067649 w 4870489"/>
              <a:gd name="connsiteY10" fmla="*/ 0 h 562410"/>
              <a:gd name="connsiteX11" fmla="*/ 3117890 w 4870489"/>
              <a:gd name="connsiteY11" fmla="*/ 0 h 562410"/>
              <a:gd name="connsiteX12" fmla="*/ 3457581 w 4870489"/>
              <a:gd name="connsiteY12" fmla="*/ 0 h 562410"/>
              <a:gd name="connsiteX13" fmla="*/ 3531077 w 4870489"/>
              <a:gd name="connsiteY13" fmla="*/ 0 h 562410"/>
              <a:gd name="connsiteX14" fmla="*/ 4309205 w 4870489"/>
              <a:gd name="connsiteY14" fmla="*/ 0 h 562410"/>
              <a:gd name="connsiteX15" fmla="*/ 4772631 w 4870489"/>
              <a:gd name="connsiteY15" fmla="*/ 0 h 562410"/>
              <a:gd name="connsiteX16" fmla="*/ 4870489 w 4870489"/>
              <a:gd name="connsiteY16" fmla="*/ 97858 h 562410"/>
              <a:gd name="connsiteX17" fmla="*/ 4870489 w 4870489"/>
              <a:gd name="connsiteY17" fmla="*/ 471121 h 562410"/>
              <a:gd name="connsiteX18" fmla="*/ 4774619 w 4870489"/>
              <a:gd name="connsiteY18" fmla="*/ 549256 h 562410"/>
              <a:gd name="connsiteX19" fmla="*/ 4773294 w 4870489"/>
              <a:gd name="connsiteY19" fmla="*/ 562410 h 562410"/>
              <a:gd name="connsiteX20" fmla="*/ 4309866 w 4870489"/>
              <a:gd name="connsiteY20" fmla="*/ 562410 h 562410"/>
              <a:gd name="connsiteX21" fmla="*/ 3530415 w 4870489"/>
              <a:gd name="connsiteY21" fmla="*/ 562410 h 562410"/>
              <a:gd name="connsiteX22" fmla="*/ 3458244 w 4870489"/>
              <a:gd name="connsiteY22" fmla="*/ 562410 h 562410"/>
              <a:gd name="connsiteX23" fmla="*/ 3118553 w 4870489"/>
              <a:gd name="connsiteY23" fmla="*/ 562410 h 562410"/>
              <a:gd name="connsiteX24" fmla="*/ 3066988 w 4870489"/>
              <a:gd name="connsiteY24" fmla="*/ 562410 h 562410"/>
              <a:gd name="connsiteX25" fmla="*/ 2994816 w 4870489"/>
              <a:gd name="connsiteY25" fmla="*/ 562410 h 562410"/>
              <a:gd name="connsiteX26" fmla="*/ 2655125 w 4870489"/>
              <a:gd name="connsiteY26" fmla="*/ 562410 h 562410"/>
              <a:gd name="connsiteX27" fmla="*/ 2215364 w 4870489"/>
              <a:gd name="connsiteY27" fmla="*/ 562410 h 562410"/>
              <a:gd name="connsiteX28" fmla="*/ 1875674 w 4870489"/>
              <a:gd name="connsiteY28" fmla="*/ 562410 h 562410"/>
              <a:gd name="connsiteX29" fmla="*/ 1803503 w 4870489"/>
              <a:gd name="connsiteY29" fmla="*/ 562410 h 562410"/>
              <a:gd name="connsiteX30" fmla="*/ 1751937 w 4870489"/>
              <a:gd name="connsiteY30" fmla="*/ 562410 h 562410"/>
              <a:gd name="connsiteX31" fmla="*/ 1412247 w 4870489"/>
              <a:gd name="connsiteY31" fmla="*/ 562410 h 562410"/>
              <a:gd name="connsiteX32" fmla="*/ 1340075 w 4870489"/>
              <a:gd name="connsiteY32" fmla="*/ 562410 h 562410"/>
              <a:gd name="connsiteX33" fmla="*/ 560623 w 4870489"/>
              <a:gd name="connsiteY33" fmla="*/ 562410 h 562410"/>
              <a:gd name="connsiteX34" fmla="*/ 97195 w 4870489"/>
              <a:gd name="connsiteY34" fmla="*/ 562410 h 562410"/>
              <a:gd name="connsiteX35" fmla="*/ 95870 w 4870489"/>
              <a:gd name="connsiteY35" fmla="*/ 549256 h 562410"/>
              <a:gd name="connsiteX36" fmla="*/ 0 w 4870489"/>
              <a:gd name="connsiteY36" fmla="*/ 471121 h 562410"/>
              <a:gd name="connsiteX37" fmla="*/ 0 w 4870489"/>
              <a:gd name="connsiteY37" fmla="*/ 97858 h 562410"/>
              <a:gd name="connsiteX38" fmla="*/ 97858 w 4870489"/>
              <a:gd name="connsiteY38" fmla="*/ 0 h 562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870489" h="562410">
                <a:moveTo>
                  <a:pt x="97858" y="0"/>
                </a:moveTo>
                <a:lnTo>
                  <a:pt x="561285" y="0"/>
                </a:lnTo>
                <a:lnTo>
                  <a:pt x="1339413" y="0"/>
                </a:lnTo>
                <a:lnTo>
                  <a:pt x="1412908" y="0"/>
                </a:lnTo>
                <a:lnTo>
                  <a:pt x="1752599" y="0"/>
                </a:lnTo>
                <a:lnTo>
                  <a:pt x="1802840" y="0"/>
                </a:lnTo>
                <a:lnTo>
                  <a:pt x="1876336" y="0"/>
                </a:lnTo>
                <a:lnTo>
                  <a:pt x="2216026" y="0"/>
                </a:lnTo>
                <a:lnTo>
                  <a:pt x="2654464" y="0"/>
                </a:lnTo>
                <a:lnTo>
                  <a:pt x="2994154" y="0"/>
                </a:lnTo>
                <a:lnTo>
                  <a:pt x="3067649" y="0"/>
                </a:lnTo>
                <a:lnTo>
                  <a:pt x="3117890" y="0"/>
                </a:lnTo>
                <a:lnTo>
                  <a:pt x="3457581" y="0"/>
                </a:lnTo>
                <a:lnTo>
                  <a:pt x="3531077" y="0"/>
                </a:lnTo>
                <a:lnTo>
                  <a:pt x="4309205" y="0"/>
                </a:lnTo>
                <a:lnTo>
                  <a:pt x="4772631" y="0"/>
                </a:lnTo>
                <a:cubicBezTo>
                  <a:pt x="4772631" y="54045"/>
                  <a:pt x="4816444" y="97858"/>
                  <a:pt x="4870489" y="97858"/>
                </a:cubicBezTo>
                <a:lnTo>
                  <a:pt x="4870489" y="471121"/>
                </a:lnTo>
                <a:cubicBezTo>
                  <a:pt x="4823200" y="471121"/>
                  <a:pt x="4783744" y="504664"/>
                  <a:pt x="4774619" y="549256"/>
                </a:cubicBezTo>
                <a:lnTo>
                  <a:pt x="4773294" y="562410"/>
                </a:lnTo>
                <a:lnTo>
                  <a:pt x="4309866" y="562410"/>
                </a:lnTo>
                <a:lnTo>
                  <a:pt x="3530415" y="562410"/>
                </a:lnTo>
                <a:lnTo>
                  <a:pt x="3458244" y="562410"/>
                </a:lnTo>
                <a:lnTo>
                  <a:pt x="3118553" y="562410"/>
                </a:lnTo>
                <a:lnTo>
                  <a:pt x="3066988" y="562410"/>
                </a:lnTo>
                <a:lnTo>
                  <a:pt x="2994816" y="562410"/>
                </a:lnTo>
                <a:lnTo>
                  <a:pt x="2655125" y="562410"/>
                </a:lnTo>
                <a:lnTo>
                  <a:pt x="2215364" y="562410"/>
                </a:lnTo>
                <a:lnTo>
                  <a:pt x="1875674" y="562410"/>
                </a:lnTo>
                <a:lnTo>
                  <a:pt x="1803503" y="562410"/>
                </a:lnTo>
                <a:lnTo>
                  <a:pt x="1751937" y="562410"/>
                </a:lnTo>
                <a:lnTo>
                  <a:pt x="1412247" y="562410"/>
                </a:lnTo>
                <a:lnTo>
                  <a:pt x="1340075" y="562410"/>
                </a:lnTo>
                <a:lnTo>
                  <a:pt x="560623" y="562410"/>
                </a:lnTo>
                <a:lnTo>
                  <a:pt x="97195" y="562410"/>
                </a:lnTo>
                <a:lnTo>
                  <a:pt x="95870" y="549256"/>
                </a:lnTo>
                <a:cubicBezTo>
                  <a:pt x="86745" y="504664"/>
                  <a:pt x="47290" y="471121"/>
                  <a:pt x="0" y="471121"/>
                </a:cubicBezTo>
                <a:lnTo>
                  <a:pt x="0" y="97858"/>
                </a:lnTo>
                <a:cubicBezTo>
                  <a:pt x="54045" y="97858"/>
                  <a:pt x="97858" y="54045"/>
                  <a:pt x="97858" y="0"/>
                </a:cubicBezTo>
                <a:close/>
              </a:path>
            </a:pathLst>
          </a:custGeom>
          <a:solidFill>
            <a:srgbClr val="1F837B"/>
          </a:solidFill>
          <a:ln w="254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BD004B9-3329-01F2-9C34-35E5A3A6F04D}"/>
              </a:ext>
            </a:extLst>
          </p:cNvPr>
          <p:cNvSpPr txBox="1"/>
          <p:nvPr/>
        </p:nvSpPr>
        <p:spPr>
          <a:xfrm>
            <a:off x="4300815" y="403788"/>
            <a:ext cx="35903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id="{6210FC49-CCEE-5411-A28C-FBD10CFB6F8F}"/>
              </a:ext>
            </a:extLst>
          </p:cNvPr>
          <p:cNvSpPr/>
          <p:nvPr/>
        </p:nvSpPr>
        <p:spPr>
          <a:xfrm flipH="1" flipV="1">
            <a:off x="1444683" y="2702567"/>
            <a:ext cx="271235" cy="245558"/>
          </a:xfrm>
          <a:prstGeom prst="triangle">
            <a:avLst>
              <a:gd name="adj" fmla="val 0"/>
            </a:avLst>
          </a:prstGeom>
          <a:solidFill>
            <a:srgbClr val="1F837B"/>
          </a:solidFill>
          <a:ln w="25400">
            <a:noFill/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3">
              <a:solidFill>
                <a:prstClr val="white"/>
              </a:solidFill>
              <a:cs typeface="+mn-ea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0CCC0EE-2CE3-80A4-6ACF-92F1FA11EB6E}"/>
              </a:ext>
            </a:extLst>
          </p:cNvPr>
          <p:cNvSpPr/>
          <p:nvPr/>
        </p:nvSpPr>
        <p:spPr>
          <a:xfrm>
            <a:off x="1715919" y="1871662"/>
            <a:ext cx="2119459" cy="3640137"/>
          </a:xfrm>
          <a:prstGeom prst="rect">
            <a:avLst/>
          </a:prstGeom>
          <a:noFill/>
          <a:ln w="127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3">
              <a:solidFill>
                <a:prstClr val="white"/>
              </a:solidFill>
              <a:cs typeface="+mn-ea"/>
            </a:endParaRPr>
          </a:p>
        </p:txBody>
      </p:sp>
      <p:sp>
        <p:nvSpPr>
          <p:cNvPr id="6" name="箭头: 五边形 5">
            <a:extLst>
              <a:ext uri="{FF2B5EF4-FFF2-40B4-BE49-F238E27FC236}">
                <a16:creationId xmlns:a16="http://schemas.microsoft.com/office/drawing/2014/main" id="{E9A90B5F-6971-DDB2-BB79-33E17FDFA34C}"/>
              </a:ext>
            </a:extLst>
          </p:cNvPr>
          <p:cNvSpPr/>
          <p:nvPr/>
        </p:nvSpPr>
        <p:spPr>
          <a:xfrm>
            <a:off x="1444684" y="2110352"/>
            <a:ext cx="1393371" cy="592215"/>
          </a:xfrm>
          <a:prstGeom prst="homePlate">
            <a:avLst/>
          </a:prstGeom>
          <a:solidFill>
            <a:srgbClr val="1F837B"/>
          </a:solidFill>
          <a:ln w="25400">
            <a:noFill/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3">
              <a:solidFill>
                <a:prstClr val="white"/>
              </a:solidFill>
              <a:cs typeface="+mn-ea"/>
            </a:endParaRPr>
          </a:p>
        </p:txBody>
      </p:sp>
      <p:sp>
        <p:nvSpPr>
          <p:cNvPr id="7" name="椭圆 9">
            <a:extLst>
              <a:ext uri="{FF2B5EF4-FFF2-40B4-BE49-F238E27FC236}">
                <a16:creationId xmlns:a16="http://schemas.microsoft.com/office/drawing/2014/main" id="{608D19E4-07D4-6649-45DF-8361AFD8A40C}"/>
              </a:ext>
            </a:extLst>
          </p:cNvPr>
          <p:cNvSpPr/>
          <p:nvPr/>
        </p:nvSpPr>
        <p:spPr>
          <a:xfrm>
            <a:off x="2530090" y="3084379"/>
            <a:ext cx="491116" cy="472113"/>
          </a:xfrm>
          <a:custGeom>
            <a:avLst/>
            <a:gdLst>
              <a:gd name="connsiteX0" fmla="*/ 241391 w 516922"/>
              <a:gd name="connsiteY0" fmla="*/ 466920 h 496921"/>
              <a:gd name="connsiteX1" fmla="*/ 374792 w 516922"/>
              <a:gd name="connsiteY1" fmla="*/ 466920 h 496921"/>
              <a:gd name="connsiteX2" fmla="*/ 394157 w 516922"/>
              <a:gd name="connsiteY2" fmla="*/ 492438 h 496921"/>
              <a:gd name="connsiteX3" fmla="*/ 241391 w 516922"/>
              <a:gd name="connsiteY3" fmla="*/ 492438 h 496921"/>
              <a:gd name="connsiteX4" fmla="*/ 45175 w 516922"/>
              <a:gd name="connsiteY4" fmla="*/ 266910 h 496921"/>
              <a:gd name="connsiteX5" fmla="*/ 178975 w 516922"/>
              <a:gd name="connsiteY5" fmla="*/ 266910 h 496921"/>
              <a:gd name="connsiteX6" fmla="*/ 178975 w 516922"/>
              <a:gd name="connsiteY6" fmla="*/ 312085 h 496921"/>
              <a:gd name="connsiteX7" fmla="*/ 45175 w 516922"/>
              <a:gd name="connsiteY7" fmla="*/ 312085 h 496921"/>
              <a:gd name="connsiteX8" fmla="*/ 45175 w 516922"/>
              <a:gd name="connsiteY8" fmla="*/ 167939 h 496921"/>
              <a:gd name="connsiteX9" fmla="*/ 178975 w 516922"/>
              <a:gd name="connsiteY9" fmla="*/ 167939 h 496921"/>
              <a:gd name="connsiteX10" fmla="*/ 178975 w 516922"/>
              <a:gd name="connsiteY10" fmla="*/ 213114 h 496921"/>
              <a:gd name="connsiteX11" fmla="*/ 45175 w 516922"/>
              <a:gd name="connsiteY11" fmla="*/ 213114 h 496921"/>
              <a:gd name="connsiteX12" fmla="*/ 254150 w 516922"/>
              <a:gd name="connsiteY12" fmla="*/ 92418 h 496921"/>
              <a:gd name="connsiteX13" fmla="*/ 497537 w 516922"/>
              <a:gd name="connsiteY13" fmla="*/ 92418 h 496921"/>
              <a:gd name="connsiteX14" fmla="*/ 516922 w 516922"/>
              <a:gd name="connsiteY14" fmla="*/ 111788 h 496921"/>
              <a:gd name="connsiteX15" fmla="*/ 516922 w 516922"/>
              <a:gd name="connsiteY15" fmla="*/ 402340 h 496921"/>
              <a:gd name="connsiteX16" fmla="*/ 497537 w 516922"/>
              <a:gd name="connsiteY16" fmla="*/ 421710 h 496921"/>
              <a:gd name="connsiteX17" fmla="*/ 359690 w 516922"/>
              <a:gd name="connsiteY17" fmla="*/ 421710 h 496921"/>
              <a:gd name="connsiteX18" fmla="*/ 359690 w 516922"/>
              <a:gd name="connsiteY18" fmla="*/ 458298 h 496921"/>
              <a:gd name="connsiteX19" fmla="*/ 254150 w 516922"/>
              <a:gd name="connsiteY19" fmla="*/ 458298 h 496921"/>
              <a:gd name="connsiteX20" fmla="*/ 254150 w 516922"/>
              <a:gd name="connsiteY20" fmla="*/ 382970 h 496921"/>
              <a:gd name="connsiteX21" fmla="*/ 478152 w 516922"/>
              <a:gd name="connsiteY21" fmla="*/ 382970 h 496921"/>
              <a:gd name="connsiteX22" fmla="*/ 478152 w 516922"/>
              <a:gd name="connsiteY22" fmla="*/ 131158 h 496921"/>
              <a:gd name="connsiteX23" fmla="*/ 254150 w 516922"/>
              <a:gd name="connsiteY23" fmla="*/ 131158 h 496921"/>
              <a:gd name="connsiteX24" fmla="*/ 45175 w 516922"/>
              <a:gd name="connsiteY24" fmla="*/ 75176 h 496921"/>
              <a:gd name="connsiteX25" fmla="*/ 178975 w 516922"/>
              <a:gd name="connsiteY25" fmla="*/ 75176 h 496921"/>
              <a:gd name="connsiteX26" fmla="*/ 178975 w 516922"/>
              <a:gd name="connsiteY26" fmla="*/ 120351 h 496921"/>
              <a:gd name="connsiteX27" fmla="*/ 45175 w 516922"/>
              <a:gd name="connsiteY27" fmla="*/ 120351 h 496921"/>
              <a:gd name="connsiteX28" fmla="*/ 28019 w 516922"/>
              <a:gd name="connsiteY28" fmla="*/ 27965 h 496921"/>
              <a:gd name="connsiteX29" fmla="*/ 28019 w 516922"/>
              <a:gd name="connsiteY29" fmla="*/ 466805 h 496921"/>
              <a:gd name="connsiteX30" fmla="*/ 196130 w 516922"/>
              <a:gd name="connsiteY30" fmla="*/ 466805 h 496921"/>
              <a:gd name="connsiteX31" fmla="*/ 196130 w 516922"/>
              <a:gd name="connsiteY31" fmla="*/ 27965 h 496921"/>
              <a:gd name="connsiteX32" fmla="*/ 28019 w 516922"/>
              <a:gd name="connsiteY32" fmla="*/ 0 h 496921"/>
              <a:gd name="connsiteX33" fmla="*/ 196130 w 516922"/>
              <a:gd name="connsiteY33" fmla="*/ 0 h 496921"/>
              <a:gd name="connsiteX34" fmla="*/ 224149 w 516922"/>
              <a:gd name="connsiteY34" fmla="*/ 27965 h 496921"/>
              <a:gd name="connsiteX35" fmla="*/ 224149 w 516922"/>
              <a:gd name="connsiteY35" fmla="*/ 466805 h 496921"/>
              <a:gd name="connsiteX36" fmla="*/ 196130 w 516922"/>
              <a:gd name="connsiteY36" fmla="*/ 496921 h 496921"/>
              <a:gd name="connsiteX37" fmla="*/ 28019 w 516922"/>
              <a:gd name="connsiteY37" fmla="*/ 496921 h 496921"/>
              <a:gd name="connsiteX38" fmla="*/ 0 w 516922"/>
              <a:gd name="connsiteY38" fmla="*/ 466805 h 496921"/>
              <a:gd name="connsiteX39" fmla="*/ 0 w 516922"/>
              <a:gd name="connsiteY39" fmla="*/ 27965 h 496921"/>
              <a:gd name="connsiteX40" fmla="*/ 28019 w 516922"/>
              <a:gd name="connsiteY40" fmla="*/ 0 h 496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16922" h="496921">
                <a:moveTo>
                  <a:pt x="241391" y="466920"/>
                </a:moveTo>
                <a:lnTo>
                  <a:pt x="374792" y="466920"/>
                </a:lnTo>
                <a:lnTo>
                  <a:pt x="394157" y="492438"/>
                </a:lnTo>
                <a:lnTo>
                  <a:pt x="241391" y="492438"/>
                </a:lnTo>
                <a:close/>
                <a:moveTo>
                  <a:pt x="45175" y="266910"/>
                </a:moveTo>
                <a:lnTo>
                  <a:pt x="178975" y="266910"/>
                </a:lnTo>
                <a:lnTo>
                  <a:pt x="178975" y="312085"/>
                </a:lnTo>
                <a:lnTo>
                  <a:pt x="45175" y="312085"/>
                </a:lnTo>
                <a:close/>
                <a:moveTo>
                  <a:pt x="45175" y="167939"/>
                </a:moveTo>
                <a:lnTo>
                  <a:pt x="178975" y="167939"/>
                </a:lnTo>
                <a:lnTo>
                  <a:pt x="178975" y="213114"/>
                </a:lnTo>
                <a:lnTo>
                  <a:pt x="45175" y="213114"/>
                </a:lnTo>
                <a:close/>
                <a:moveTo>
                  <a:pt x="254150" y="92418"/>
                </a:moveTo>
                <a:lnTo>
                  <a:pt x="497537" y="92418"/>
                </a:lnTo>
                <a:cubicBezTo>
                  <a:pt x="508307" y="92418"/>
                  <a:pt x="516922" y="101027"/>
                  <a:pt x="516922" y="111788"/>
                </a:cubicBezTo>
                <a:lnTo>
                  <a:pt x="516922" y="402340"/>
                </a:lnTo>
                <a:cubicBezTo>
                  <a:pt x="516922" y="413101"/>
                  <a:pt x="508307" y="421710"/>
                  <a:pt x="497537" y="421710"/>
                </a:cubicBezTo>
                <a:lnTo>
                  <a:pt x="359690" y="421710"/>
                </a:lnTo>
                <a:lnTo>
                  <a:pt x="359690" y="458298"/>
                </a:lnTo>
                <a:lnTo>
                  <a:pt x="254150" y="458298"/>
                </a:lnTo>
                <a:lnTo>
                  <a:pt x="254150" y="382970"/>
                </a:lnTo>
                <a:lnTo>
                  <a:pt x="478152" y="382970"/>
                </a:lnTo>
                <a:lnTo>
                  <a:pt x="478152" y="131158"/>
                </a:lnTo>
                <a:lnTo>
                  <a:pt x="254150" y="131158"/>
                </a:lnTo>
                <a:close/>
                <a:moveTo>
                  <a:pt x="45175" y="75176"/>
                </a:moveTo>
                <a:lnTo>
                  <a:pt x="178975" y="75176"/>
                </a:lnTo>
                <a:lnTo>
                  <a:pt x="178975" y="120351"/>
                </a:lnTo>
                <a:lnTo>
                  <a:pt x="45175" y="120351"/>
                </a:lnTo>
                <a:close/>
                <a:moveTo>
                  <a:pt x="28019" y="27965"/>
                </a:moveTo>
                <a:lnTo>
                  <a:pt x="28019" y="466805"/>
                </a:lnTo>
                <a:lnTo>
                  <a:pt x="196130" y="466805"/>
                </a:lnTo>
                <a:lnTo>
                  <a:pt x="196130" y="27965"/>
                </a:lnTo>
                <a:close/>
                <a:moveTo>
                  <a:pt x="28019" y="0"/>
                </a:moveTo>
                <a:lnTo>
                  <a:pt x="196130" y="0"/>
                </a:lnTo>
                <a:cubicBezTo>
                  <a:pt x="211217" y="0"/>
                  <a:pt x="224149" y="12907"/>
                  <a:pt x="224149" y="27965"/>
                </a:cubicBezTo>
                <a:lnTo>
                  <a:pt x="224149" y="466805"/>
                </a:lnTo>
                <a:cubicBezTo>
                  <a:pt x="224149" y="484014"/>
                  <a:pt x="211217" y="496921"/>
                  <a:pt x="196130" y="496921"/>
                </a:cubicBezTo>
                <a:lnTo>
                  <a:pt x="28019" y="496921"/>
                </a:lnTo>
                <a:cubicBezTo>
                  <a:pt x="12932" y="496921"/>
                  <a:pt x="0" y="484014"/>
                  <a:pt x="0" y="466805"/>
                </a:cubicBezTo>
                <a:lnTo>
                  <a:pt x="0" y="27965"/>
                </a:lnTo>
                <a:cubicBezTo>
                  <a:pt x="0" y="12907"/>
                  <a:pt x="12932" y="0"/>
                  <a:pt x="28019" y="0"/>
                </a:cubicBezTo>
                <a:close/>
              </a:path>
            </a:pathLst>
          </a:custGeom>
          <a:solidFill>
            <a:srgbClr val="1F837B"/>
          </a:solidFill>
          <a:ln w="25400">
            <a:noFill/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3">
              <a:solidFill>
                <a:prstClr val="white"/>
              </a:solidFill>
              <a:cs typeface="+mn-ea"/>
            </a:endParaRPr>
          </a:p>
        </p:txBody>
      </p:sp>
      <p:sp>
        <p:nvSpPr>
          <p:cNvPr id="8" name="文本框 10">
            <a:extLst>
              <a:ext uri="{FF2B5EF4-FFF2-40B4-BE49-F238E27FC236}">
                <a16:creationId xmlns:a16="http://schemas.microsoft.com/office/drawing/2014/main" id="{5174C8DE-2D71-5326-B82D-424213E55B1A}"/>
              </a:ext>
            </a:extLst>
          </p:cNvPr>
          <p:cNvSpPr txBox="1"/>
          <p:nvPr/>
        </p:nvSpPr>
        <p:spPr>
          <a:xfrm>
            <a:off x="1918318" y="2180372"/>
            <a:ext cx="9102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01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63CEA83-0264-44F6-2867-635E95E76A61}"/>
              </a:ext>
            </a:extLst>
          </p:cNvPr>
          <p:cNvGrpSpPr/>
          <p:nvPr/>
        </p:nvGrpSpPr>
        <p:grpSpPr>
          <a:xfrm>
            <a:off x="1932032" y="3837760"/>
            <a:ext cx="1687232" cy="1278187"/>
            <a:chOff x="498349" y="1906534"/>
            <a:chExt cx="1687232" cy="1278187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EB84AE4-4669-BD33-2783-736615295322}"/>
                </a:ext>
              </a:extLst>
            </p:cNvPr>
            <p:cNvSpPr txBox="1"/>
            <p:nvPr/>
          </p:nvSpPr>
          <p:spPr>
            <a:xfrm>
              <a:off x="498349" y="2190603"/>
              <a:ext cx="168723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F8DF581-C904-1954-CDB3-32B6609FFB58}"/>
                </a:ext>
              </a:extLst>
            </p:cNvPr>
            <p:cNvSpPr txBox="1"/>
            <p:nvPr/>
          </p:nvSpPr>
          <p:spPr>
            <a:xfrm>
              <a:off x="498349" y="1906534"/>
              <a:ext cx="168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4" name="等腰三角形 33">
            <a:extLst>
              <a:ext uri="{FF2B5EF4-FFF2-40B4-BE49-F238E27FC236}">
                <a16:creationId xmlns:a16="http://schemas.microsoft.com/office/drawing/2014/main" id="{674558D1-DFEA-A78C-108F-2BAE594CFB72}"/>
              </a:ext>
            </a:extLst>
          </p:cNvPr>
          <p:cNvSpPr/>
          <p:nvPr/>
        </p:nvSpPr>
        <p:spPr>
          <a:xfrm flipH="1" flipV="1">
            <a:off x="4399992" y="2702567"/>
            <a:ext cx="271235" cy="245558"/>
          </a:xfrm>
          <a:prstGeom prst="triangle">
            <a:avLst>
              <a:gd name="adj" fmla="val 0"/>
            </a:avLst>
          </a:prstGeom>
          <a:solidFill>
            <a:srgbClr val="1F837B"/>
          </a:solidFill>
          <a:ln w="25400">
            <a:noFill/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3">
              <a:solidFill>
                <a:prstClr val="white"/>
              </a:solidFill>
              <a:cs typeface="+mn-ea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81958271-94AA-5F02-5FF2-60D6F66BC0B3}"/>
              </a:ext>
            </a:extLst>
          </p:cNvPr>
          <p:cNvSpPr/>
          <p:nvPr/>
        </p:nvSpPr>
        <p:spPr>
          <a:xfrm>
            <a:off x="4671228" y="1871662"/>
            <a:ext cx="2882097" cy="3640137"/>
          </a:xfrm>
          <a:prstGeom prst="rect">
            <a:avLst/>
          </a:prstGeom>
          <a:noFill/>
          <a:ln w="127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3">
              <a:solidFill>
                <a:prstClr val="white"/>
              </a:solidFill>
              <a:cs typeface="+mn-ea"/>
            </a:endParaRPr>
          </a:p>
        </p:txBody>
      </p:sp>
      <p:sp>
        <p:nvSpPr>
          <p:cNvPr id="36" name="箭头: 五边形 35">
            <a:extLst>
              <a:ext uri="{FF2B5EF4-FFF2-40B4-BE49-F238E27FC236}">
                <a16:creationId xmlns:a16="http://schemas.microsoft.com/office/drawing/2014/main" id="{A4A5B1E2-863E-0E78-CBA6-F12C833E8A0B}"/>
              </a:ext>
            </a:extLst>
          </p:cNvPr>
          <p:cNvSpPr/>
          <p:nvPr/>
        </p:nvSpPr>
        <p:spPr>
          <a:xfrm>
            <a:off x="4399993" y="2110352"/>
            <a:ext cx="1393371" cy="592215"/>
          </a:xfrm>
          <a:prstGeom prst="homePlate">
            <a:avLst/>
          </a:prstGeom>
          <a:solidFill>
            <a:srgbClr val="1F837B"/>
          </a:solidFill>
          <a:ln w="25400">
            <a:noFill/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3">
              <a:solidFill>
                <a:prstClr val="white"/>
              </a:solidFill>
              <a:cs typeface="+mn-ea"/>
            </a:endParaRPr>
          </a:p>
        </p:txBody>
      </p:sp>
      <p:sp>
        <p:nvSpPr>
          <p:cNvPr id="40" name="文本框 10">
            <a:extLst>
              <a:ext uri="{FF2B5EF4-FFF2-40B4-BE49-F238E27FC236}">
                <a16:creationId xmlns:a16="http://schemas.microsoft.com/office/drawing/2014/main" id="{FA54B672-8930-77D4-774F-3B3E91DE2290}"/>
              </a:ext>
            </a:extLst>
          </p:cNvPr>
          <p:cNvSpPr txBox="1"/>
          <p:nvPr/>
        </p:nvSpPr>
        <p:spPr>
          <a:xfrm>
            <a:off x="4873627" y="2180372"/>
            <a:ext cx="9102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02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C9CB40C-42D9-0E4A-FD6D-057CD6BB364B}"/>
              </a:ext>
            </a:extLst>
          </p:cNvPr>
          <p:cNvGrpSpPr/>
          <p:nvPr/>
        </p:nvGrpSpPr>
        <p:grpSpPr>
          <a:xfrm>
            <a:off x="5096678" y="3837760"/>
            <a:ext cx="2136852" cy="1047355"/>
            <a:chOff x="576174" y="1906534"/>
            <a:chExt cx="2136852" cy="1047355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07AD605-5383-C53B-C475-B99A1748326E}"/>
                </a:ext>
              </a:extLst>
            </p:cNvPr>
            <p:cNvSpPr txBox="1"/>
            <p:nvPr/>
          </p:nvSpPr>
          <p:spPr>
            <a:xfrm>
              <a:off x="576174" y="2190603"/>
              <a:ext cx="213685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87E459D-83F0-2307-4661-09B1D5A977DA}"/>
                </a:ext>
              </a:extLst>
            </p:cNvPr>
            <p:cNvSpPr txBox="1"/>
            <p:nvPr/>
          </p:nvSpPr>
          <p:spPr>
            <a:xfrm>
              <a:off x="800984" y="1906534"/>
              <a:ext cx="168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5" name="等腰三角形 44">
            <a:extLst>
              <a:ext uri="{FF2B5EF4-FFF2-40B4-BE49-F238E27FC236}">
                <a16:creationId xmlns:a16="http://schemas.microsoft.com/office/drawing/2014/main" id="{0D80DA08-F640-C683-F63B-C9414662FB0A}"/>
              </a:ext>
            </a:extLst>
          </p:cNvPr>
          <p:cNvSpPr/>
          <p:nvPr/>
        </p:nvSpPr>
        <p:spPr>
          <a:xfrm flipH="1" flipV="1">
            <a:off x="8184880" y="2702567"/>
            <a:ext cx="271235" cy="245558"/>
          </a:xfrm>
          <a:prstGeom prst="triangle">
            <a:avLst>
              <a:gd name="adj" fmla="val 0"/>
            </a:avLst>
          </a:prstGeom>
          <a:solidFill>
            <a:srgbClr val="1F837B"/>
          </a:solidFill>
          <a:ln w="25400">
            <a:noFill/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3">
              <a:solidFill>
                <a:prstClr val="white"/>
              </a:solidFill>
              <a:cs typeface="+mn-ea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36934E8B-60A9-3917-2F59-3E9305621A0E}"/>
              </a:ext>
            </a:extLst>
          </p:cNvPr>
          <p:cNvSpPr/>
          <p:nvPr/>
        </p:nvSpPr>
        <p:spPr>
          <a:xfrm>
            <a:off x="8456116" y="1871662"/>
            <a:ext cx="2119459" cy="3640137"/>
          </a:xfrm>
          <a:prstGeom prst="rect">
            <a:avLst/>
          </a:prstGeom>
          <a:noFill/>
          <a:ln w="127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3">
              <a:solidFill>
                <a:prstClr val="white"/>
              </a:solidFill>
              <a:cs typeface="+mn-ea"/>
            </a:endParaRPr>
          </a:p>
        </p:txBody>
      </p:sp>
      <p:sp>
        <p:nvSpPr>
          <p:cNvPr id="47" name="箭头: 五边形 46">
            <a:extLst>
              <a:ext uri="{FF2B5EF4-FFF2-40B4-BE49-F238E27FC236}">
                <a16:creationId xmlns:a16="http://schemas.microsoft.com/office/drawing/2014/main" id="{A7933915-3700-8A27-B394-CEF39C9A92C0}"/>
              </a:ext>
            </a:extLst>
          </p:cNvPr>
          <p:cNvSpPr/>
          <p:nvPr/>
        </p:nvSpPr>
        <p:spPr>
          <a:xfrm>
            <a:off x="8184881" y="2110352"/>
            <a:ext cx="1393371" cy="592215"/>
          </a:xfrm>
          <a:prstGeom prst="homePlate">
            <a:avLst/>
          </a:prstGeom>
          <a:solidFill>
            <a:srgbClr val="1F837B"/>
          </a:solidFill>
          <a:ln w="25400">
            <a:noFill/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3">
              <a:solidFill>
                <a:prstClr val="white"/>
              </a:solidFill>
              <a:cs typeface="+mn-ea"/>
            </a:endParaRPr>
          </a:p>
        </p:txBody>
      </p:sp>
      <p:sp>
        <p:nvSpPr>
          <p:cNvPr id="49" name="文本框 10">
            <a:extLst>
              <a:ext uri="{FF2B5EF4-FFF2-40B4-BE49-F238E27FC236}">
                <a16:creationId xmlns:a16="http://schemas.microsoft.com/office/drawing/2014/main" id="{CC48E785-2B49-905E-1176-AE51FECA4B97}"/>
              </a:ext>
            </a:extLst>
          </p:cNvPr>
          <p:cNvSpPr txBox="1"/>
          <p:nvPr/>
        </p:nvSpPr>
        <p:spPr>
          <a:xfrm>
            <a:off x="8658515" y="2180372"/>
            <a:ext cx="9102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03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FE94C752-72CA-7E43-5241-094C5D4AAE93}"/>
              </a:ext>
            </a:extLst>
          </p:cNvPr>
          <p:cNvGrpSpPr/>
          <p:nvPr/>
        </p:nvGrpSpPr>
        <p:grpSpPr>
          <a:xfrm>
            <a:off x="8672228" y="3837760"/>
            <a:ext cx="1687232" cy="1278187"/>
            <a:chOff x="498349" y="1906534"/>
            <a:chExt cx="1687232" cy="1278187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85090427-CB80-0F70-15DB-9D69DAE4253D}"/>
                </a:ext>
              </a:extLst>
            </p:cNvPr>
            <p:cNvSpPr txBox="1"/>
            <p:nvPr/>
          </p:nvSpPr>
          <p:spPr>
            <a:xfrm>
              <a:off x="498349" y="2190603"/>
              <a:ext cx="168723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E96B2B66-9D80-C8BC-E344-681F33F3F325}"/>
                </a:ext>
              </a:extLst>
            </p:cNvPr>
            <p:cNvSpPr txBox="1"/>
            <p:nvPr/>
          </p:nvSpPr>
          <p:spPr>
            <a:xfrm>
              <a:off x="498349" y="1906534"/>
              <a:ext cx="168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3" name="椭圆 26">
            <a:extLst>
              <a:ext uri="{FF2B5EF4-FFF2-40B4-BE49-F238E27FC236}">
                <a16:creationId xmlns:a16="http://schemas.microsoft.com/office/drawing/2014/main" id="{4F35421D-6DFB-1551-1BE6-6E7B459E3BF5}"/>
              </a:ext>
            </a:extLst>
          </p:cNvPr>
          <p:cNvSpPr/>
          <p:nvPr/>
        </p:nvSpPr>
        <p:spPr>
          <a:xfrm>
            <a:off x="9270287" y="3031998"/>
            <a:ext cx="491115" cy="476330"/>
          </a:xfrm>
          <a:custGeom>
            <a:avLst/>
            <a:gdLst>
              <a:gd name="connsiteX0" fmla="*/ 35700 w 578738"/>
              <a:gd name="connsiteY0" fmla="*/ 243554 h 561315"/>
              <a:gd name="connsiteX1" fmla="*/ 30383 w 578738"/>
              <a:gd name="connsiteY1" fmla="*/ 254930 h 561315"/>
              <a:gd name="connsiteX2" fmla="*/ 30383 w 578738"/>
              <a:gd name="connsiteY2" fmla="*/ 519604 h 561315"/>
              <a:gd name="connsiteX3" fmla="*/ 35700 w 578738"/>
              <a:gd name="connsiteY3" fmla="*/ 530980 h 561315"/>
              <a:gd name="connsiteX4" fmla="*/ 132926 w 578738"/>
              <a:gd name="connsiteY4" fmla="*/ 530980 h 561315"/>
              <a:gd name="connsiteX5" fmla="*/ 138243 w 578738"/>
              <a:gd name="connsiteY5" fmla="*/ 519604 h 561315"/>
              <a:gd name="connsiteX6" fmla="*/ 138243 w 578738"/>
              <a:gd name="connsiteY6" fmla="*/ 254930 h 561315"/>
              <a:gd name="connsiteX7" fmla="*/ 132926 w 578738"/>
              <a:gd name="connsiteY7" fmla="*/ 243554 h 561315"/>
              <a:gd name="connsiteX8" fmla="*/ 35700 w 578738"/>
              <a:gd name="connsiteY8" fmla="*/ 213219 h 561315"/>
              <a:gd name="connsiteX9" fmla="*/ 132926 w 578738"/>
              <a:gd name="connsiteY9" fmla="*/ 213219 h 561315"/>
              <a:gd name="connsiteX10" fmla="*/ 168626 w 578738"/>
              <a:gd name="connsiteY10" fmla="*/ 254930 h 561315"/>
              <a:gd name="connsiteX11" fmla="*/ 168626 w 578738"/>
              <a:gd name="connsiteY11" fmla="*/ 519604 h 561315"/>
              <a:gd name="connsiteX12" fmla="*/ 132926 w 578738"/>
              <a:gd name="connsiteY12" fmla="*/ 561315 h 561315"/>
              <a:gd name="connsiteX13" fmla="*/ 35700 w 578738"/>
              <a:gd name="connsiteY13" fmla="*/ 561315 h 561315"/>
              <a:gd name="connsiteX14" fmla="*/ 0 w 578738"/>
              <a:gd name="connsiteY14" fmla="*/ 519604 h 561315"/>
              <a:gd name="connsiteX15" fmla="*/ 0 w 578738"/>
              <a:gd name="connsiteY15" fmla="*/ 254930 h 561315"/>
              <a:gd name="connsiteX16" fmla="*/ 35700 w 578738"/>
              <a:gd name="connsiteY16" fmla="*/ 213219 h 561315"/>
              <a:gd name="connsiteX17" fmla="*/ 321281 w 578738"/>
              <a:gd name="connsiteY17" fmla="*/ 30341 h 561315"/>
              <a:gd name="connsiteX18" fmla="*/ 296219 w 578738"/>
              <a:gd name="connsiteY18" fmla="*/ 55373 h 561315"/>
              <a:gd name="connsiteX19" fmla="*/ 296979 w 578738"/>
              <a:gd name="connsiteY19" fmla="*/ 60683 h 561315"/>
              <a:gd name="connsiteX20" fmla="*/ 296979 w 578738"/>
              <a:gd name="connsiteY20" fmla="*/ 65992 h 561315"/>
              <a:gd name="connsiteX21" fmla="*/ 268119 w 578738"/>
              <a:gd name="connsiteY21" fmla="*/ 212389 h 561315"/>
              <a:gd name="connsiteX22" fmla="*/ 263563 w 578738"/>
              <a:gd name="connsiteY22" fmla="*/ 221492 h 561315"/>
              <a:gd name="connsiteX23" fmla="*/ 262044 w 578738"/>
              <a:gd name="connsiteY23" fmla="*/ 223009 h 561315"/>
              <a:gd name="connsiteX24" fmla="*/ 232425 w 578738"/>
              <a:gd name="connsiteY24" fmla="*/ 240455 h 561315"/>
              <a:gd name="connsiteX25" fmla="*/ 230146 w 578738"/>
              <a:gd name="connsiteY25" fmla="*/ 240455 h 561315"/>
              <a:gd name="connsiteX26" fmla="*/ 225590 w 578738"/>
              <a:gd name="connsiteY26" fmla="*/ 240455 h 561315"/>
              <a:gd name="connsiteX27" fmla="*/ 224071 w 578738"/>
              <a:gd name="connsiteY27" fmla="*/ 241214 h 561315"/>
              <a:gd name="connsiteX28" fmla="*/ 211919 w 578738"/>
              <a:gd name="connsiteY28" fmla="*/ 253350 h 561315"/>
              <a:gd name="connsiteX29" fmla="*/ 211919 w 578738"/>
              <a:gd name="connsiteY29" fmla="*/ 518079 h 561315"/>
              <a:gd name="connsiteX30" fmla="*/ 224830 w 578738"/>
              <a:gd name="connsiteY30" fmla="*/ 530974 h 561315"/>
              <a:gd name="connsiteX31" fmla="*/ 521019 w 578738"/>
              <a:gd name="connsiteY31" fmla="*/ 530974 h 561315"/>
              <a:gd name="connsiteX32" fmla="*/ 522538 w 578738"/>
              <a:gd name="connsiteY32" fmla="*/ 530215 h 561315"/>
              <a:gd name="connsiteX33" fmla="*/ 546081 w 578738"/>
              <a:gd name="connsiteY33" fmla="*/ 505942 h 561315"/>
              <a:gd name="connsiteX34" fmla="*/ 522538 w 578738"/>
              <a:gd name="connsiteY34" fmla="*/ 480910 h 561315"/>
              <a:gd name="connsiteX35" fmla="*/ 508108 w 578738"/>
              <a:gd name="connsiteY35" fmla="*/ 465740 h 561315"/>
              <a:gd name="connsiteX36" fmla="*/ 523298 w 578738"/>
              <a:gd name="connsiteY36" fmla="*/ 450569 h 561315"/>
              <a:gd name="connsiteX37" fmla="*/ 548360 w 578738"/>
              <a:gd name="connsiteY37" fmla="*/ 425537 h 561315"/>
              <a:gd name="connsiteX38" fmla="*/ 523298 w 578738"/>
              <a:gd name="connsiteY38" fmla="*/ 401264 h 561315"/>
              <a:gd name="connsiteX39" fmla="*/ 508108 w 578738"/>
              <a:gd name="connsiteY39" fmla="*/ 386094 h 561315"/>
              <a:gd name="connsiteX40" fmla="*/ 523298 w 578738"/>
              <a:gd name="connsiteY40" fmla="*/ 370923 h 561315"/>
              <a:gd name="connsiteX41" fmla="*/ 548360 w 578738"/>
              <a:gd name="connsiteY41" fmla="*/ 345891 h 561315"/>
              <a:gd name="connsiteX42" fmla="*/ 523298 w 578738"/>
              <a:gd name="connsiteY42" fmla="*/ 320860 h 561315"/>
              <a:gd name="connsiteX43" fmla="*/ 508108 w 578738"/>
              <a:gd name="connsiteY43" fmla="*/ 305689 h 561315"/>
              <a:gd name="connsiteX44" fmla="*/ 523298 w 578738"/>
              <a:gd name="connsiteY44" fmla="*/ 290518 h 561315"/>
              <a:gd name="connsiteX45" fmla="*/ 548360 w 578738"/>
              <a:gd name="connsiteY45" fmla="*/ 265487 h 561315"/>
              <a:gd name="connsiteX46" fmla="*/ 523298 w 578738"/>
              <a:gd name="connsiteY46" fmla="*/ 240455 h 561315"/>
              <a:gd name="connsiteX47" fmla="*/ 373684 w 578738"/>
              <a:gd name="connsiteY47" fmla="*/ 240455 h 561315"/>
              <a:gd name="connsiteX48" fmla="*/ 361533 w 578738"/>
              <a:gd name="connsiteY48" fmla="*/ 234387 h 561315"/>
              <a:gd name="connsiteX49" fmla="*/ 360014 w 578738"/>
              <a:gd name="connsiteY49" fmla="*/ 219975 h 561315"/>
              <a:gd name="connsiteX50" fmla="*/ 343306 w 578738"/>
              <a:gd name="connsiteY50" fmla="*/ 42478 h 561315"/>
              <a:gd name="connsiteX51" fmla="*/ 341787 w 578738"/>
              <a:gd name="connsiteY51" fmla="*/ 40961 h 561315"/>
              <a:gd name="connsiteX52" fmla="*/ 321281 w 578738"/>
              <a:gd name="connsiteY52" fmla="*/ 30341 h 561315"/>
              <a:gd name="connsiteX53" fmla="*/ 321281 w 578738"/>
              <a:gd name="connsiteY53" fmla="*/ 0 h 561315"/>
              <a:gd name="connsiteX54" fmla="*/ 365330 w 578738"/>
              <a:gd name="connsiteY54" fmla="*/ 21997 h 561315"/>
              <a:gd name="connsiteX55" fmla="*/ 395708 w 578738"/>
              <a:gd name="connsiteY55" fmla="*/ 210114 h 561315"/>
              <a:gd name="connsiteX56" fmla="*/ 523298 w 578738"/>
              <a:gd name="connsiteY56" fmla="*/ 210114 h 561315"/>
              <a:gd name="connsiteX57" fmla="*/ 562789 w 578738"/>
              <a:gd name="connsiteY57" fmla="*/ 226802 h 561315"/>
              <a:gd name="connsiteX58" fmla="*/ 578738 w 578738"/>
              <a:gd name="connsiteY58" fmla="*/ 265487 h 561315"/>
              <a:gd name="connsiteX59" fmla="*/ 561270 w 578738"/>
              <a:gd name="connsiteY59" fmla="*/ 305689 h 561315"/>
              <a:gd name="connsiteX60" fmla="*/ 578738 w 578738"/>
              <a:gd name="connsiteY60" fmla="*/ 345891 h 561315"/>
              <a:gd name="connsiteX61" fmla="*/ 561270 w 578738"/>
              <a:gd name="connsiteY61" fmla="*/ 386094 h 561315"/>
              <a:gd name="connsiteX62" fmla="*/ 578738 w 578738"/>
              <a:gd name="connsiteY62" fmla="*/ 425537 h 561315"/>
              <a:gd name="connsiteX63" fmla="*/ 560511 w 578738"/>
              <a:gd name="connsiteY63" fmla="*/ 466498 h 561315"/>
              <a:gd name="connsiteX64" fmla="*/ 576460 w 578738"/>
              <a:gd name="connsiteY64" fmla="*/ 505942 h 561315"/>
              <a:gd name="connsiteX65" fmla="*/ 527095 w 578738"/>
              <a:gd name="connsiteY65" fmla="*/ 560556 h 561315"/>
              <a:gd name="connsiteX66" fmla="*/ 523298 w 578738"/>
              <a:gd name="connsiteY66" fmla="*/ 561315 h 561315"/>
              <a:gd name="connsiteX67" fmla="*/ 224830 w 578738"/>
              <a:gd name="connsiteY67" fmla="*/ 561315 h 561315"/>
              <a:gd name="connsiteX68" fmla="*/ 181541 w 578738"/>
              <a:gd name="connsiteY68" fmla="*/ 518079 h 561315"/>
              <a:gd name="connsiteX69" fmla="*/ 181541 w 578738"/>
              <a:gd name="connsiteY69" fmla="*/ 253350 h 561315"/>
              <a:gd name="connsiteX70" fmla="*/ 222552 w 578738"/>
              <a:gd name="connsiteY70" fmla="*/ 210872 h 561315"/>
              <a:gd name="connsiteX71" fmla="*/ 224830 w 578738"/>
              <a:gd name="connsiteY71" fmla="*/ 210114 h 561315"/>
              <a:gd name="connsiteX72" fmla="*/ 229387 w 578738"/>
              <a:gd name="connsiteY72" fmla="*/ 210114 h 561315"/>
              <a:gd name="connsiteX73" fmla="*/ 237741 w 578738"/>
              <a:gd name="connsiteY73" fmla="*/ 205563 h 561315"/>
              <a:gd name="connsiteX74" fmla="*/ 240779 w 578738"/>
              <a:gd name="connsiteY74" fmla="*/ 198736 h 561315"/>
              <a:gd name="connsiteX75" fmla="*/ 266600 w 578738"/>
              <a:gd name="connsiteY75" fmla="*/ 66751 h 561315"/>
              <a:gd name="connsiteX76" fmla="*/ 266600 w 578738"/>
              <a:gd name="connsiteY76" fmla="*/ 60683 h 561315"/>
              <a:gd name="connsiteX77" fmla="*/ 265841 w 578738"/>
              <a:gd name="connsiteY77" fmla="*/ 55373 h 561315"/>
              <a:gd name="connsiteX78" fmla="*/ 321281 w 578738"/>
              <a:gd name="connsiteY78" fmla="*/ 0 h 561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78738" h="561315">
                <a:moveTo>
                  <a:pt x="35700" y="243554"/>
                </a:moveTo>
                <a:cubicBezTo>
                  <a:pt x="34181" y="243554"/>
                  <a:pt x="30383" y="248104"/>
                  <a:pt x="30383" y="254930"/>
                </a:cubicBezTo>
                <a:lnTo>
                  <a:pt x="30383" y="519604"/>
                </a:lnTo>
                <a:cubicBezTo>
                  <a:pt x="30383" y="526430"/>
                  <a:pt x="34181" y="530980"/>
                  <a:pt x="35700" y="530980"/>
                </a:cubicBezTo>
                <a:lnTo>
                  <a:pt x="132926" y="530980"/>
                </a:lnTo>
                <a:cubicBezTo>
                  <a:pt x="134445" y="530980"/>
                  <a:pt x="138243" y="526430"/>
                  <a:pt x="138243" y="519604"/>
                </a:cubicBezTo>
                <a:lnTo>
                  <a:pt x="138243" y="254930"/>
                </a:lnTo>
                <a:cubicBezTo>
                  <a:pt x="138243" y="248104"/>
                  <a:pt x="134445" y="243554"/>
                  <a:pt x="132926" y="243554"/>
                </a:cubicBezTo>
                <a:close/>
                <a:moveTo>
                  <a:pt x="35700" y="213219"/>
                </a:moveTo>
                <a:lnTo>
                  <a:pt x="132926" y="213219"/>
                </a:lnTo>
                <a:cubicBezTo>
                  <a:pt x="152675" y="213219"/>
                  <a:pt x="168626" y="231420"/>
                  <a:pt x="168626" y="254930"/>
                </a:cubicBezTo>
                <a:lnTo>
                  <a:pt x="168626" y="519604"/>
                </a:lnTo>
                <a:cubicBezTo>
                  <a:pt x="168626" y="542356"/>
                  <a:pt x="152675" y="561315"/>
                  <a:pt x="132926" y="561315"/>
                </a:cubicBezTo>
                <a:lnTo>
                  <a:pt x="35700" y="561315"/>
                </a:lnTo>
                <a:cubicBezTo>
                  <a:pt x="15951" y="561315"/>
                  <a:pt x="0" y="542356"/>
                  <a:pt x="0" y="519604"/>
                </a:cubicBezTo>
                <a:lnTo>
                  <a:pt x="0" y="254930"/>
                </a:lnTo>
                <a:cubicBezTo>
                  <a:pt x="0" y="231420"/>
                  <a:pt x="15951" y="213219"/>
                  <a:pt x="35700" y="213219"/>
                </a:cubicBezTo>
                <a:close/>
                <a:moveTo>
                  <a:pt x="321281" y="30341"/>
                </a:moveTo>
                <a:cubicBezTo>
                  <a:pt x="307611" y="30341"/>
                  <a:pt x="296219" y="41719"/>
                  <a:pt x="296219" y="55373"/>
                </a:cubicBezTo>
                <a:cubicBezTo>
                  <a:pt x="296219" y="56890"/>
                  <a:pt x="296979" y="59166"/>
                  <a:pt x="296979" y="60683"/>
                </a:cubicBezTo>
                <a:cubicBezTo>
                  <a:pt x="297738" y="62200"/>
                  <a:pt x="297738" y="64475"/>
                  <a:pt x="296979" y="65992"/>
                </a:cubicBezTo>
                <a:cubicBezTo>
                  <a:pt x="306852" y="119090"/>
                  <a:pt x="287106" y="174463"/>
                  <a:pt x="268119" y="212389"/>
                </a:cubicBezTo>
                <a:cubicBezTo>
                  <a:pt x="266600" y="215424"/>
                  <a:pt x="265081" y="218458"/>
                  <a:pt x="263563" y="221492"/>
                </a:cubicBezTo>
                <a:cubicBezTo>
                  <a:pt x="263563" y="221492"/>
                  <a:pt x="262803" y="222250"/>
                  <a:pt x="262044" y="223009"/>
                </a:cubicBezTo>
                <a:cubicBezTo>
                  <a:pt x="255209" y="232870"/>
                  <a:pt x="244576" y="238938"/>
                  <a:pt x="232425" y="240455"/>
                </a:cubicBezTo>
                <a:cubicBezTo>
                  <a:pt x="231665" y="240455"/>
                  <a:pt x="230906" y="240455"/>
                  <a:pt x="230146" y="240455"/>
                </a:cubicBezTo>
                <a:lnTo>
                  <a:pt x="225590" y="240455"/>
                </a:lnTo>
                <a:cubicBezTo>
                  <a:pt x="225590" y="241214"/>
                  <a:pt x="224830" y="241214"/>
                  <a:pt x="224071" y="241214"/>
                </a:cubicBezTo>
                <a:cubicBezTo>
                  <a:pt x="217236" y="241214"/>
                  <a:pt x="211919" y="246524"/>
                  <a:pt x="211919" y="253350"/>
                </a:cubicBezTo>
                <a:lnTo>
                  <a:pt x="211919" y="518079"/>
                </a:lnTo>
                <a:cubicBezTo>
                  <a:pt x="211919" y="524905"/>
                  <a:pt x="217995" y="530974"/>
                  <a:pt x="224830" y="530974"/>
                </a:cubicBezTo>
                <a:lnTo>
                  <a:pt x="521019" y="530974"/>
                </a:lnTo>
                <a:cubicBezTo>
                  <a:pt x="521779" y="530974"/>
                  <a:pt x="521779" y="530215"/>
                  <a:pt x="522538" y="530215"/>
                </a:cubicBezTo>
                <a:cubicBezTo>
                  <a:pt x="536208" y="530215"/>
                  <a:pt x="546081" y="518837"/>
                  <a:pt x="546081" y="505942"/>
                </a:cubicBezTo>
                <a:cubicBezTo>
                  <a:pt x="546081" y="493047"/>
                  <a:pt x="536208" y="481669"/>
                  <a:pt x="522538" y="480910"/>
                </a:cubicBezTo>
                <a:cubicBezTo>
                  <a:pt x="514943" y="480910"/>
                  <a:pt x="508108" y="474084"/>
                  <a:pt x="508108" y="465740"/>
                </a:cubicBezTo>
                <a:cubicBezTo>
                  <a:pt x="508108" y="457396"/>
                  <a:pt x="514943" y="450569"/>
                  <a:pt x="523298" y="450569"/>
                </a:cubicBezTo>
                <a:cubicBezTo>
                  <a:pt x="536968" y="450569"/>
                  <a:pt x="548360" y="439191"/>
                  <a:pt x="548360" y="425537"/>
                </a:cubicBezTo>
                <a:cubicBezTo>
                  <a:pt x="548360" y="411884"/>
                  <a:pt x="536968" y="401264"/>
                  <a:pt x="523298" y="401264"/>
                </a:cubicBezTo>
                <a:cubicBezTo>
                  <a:pt x="514943" y="401264"/>
                  <a:pt x="508108" y="394438"/>
                  <a:pt x="508108" y="386094"/>
                </a:cubicBezTo>
                <a:cubicBezTo>
                  <a:pt x="508108" y="377750"/>
                  <a:pt x="514943" y="370923"/>
                  <a:pt x="523298" y="370923"/>
                </a:cubicBezTo>
                <a:cubicBezTo>
                  <a:pt x="536968" y="370923"/>
                  <a:pt x="548360" y="359545"/>
                  <a:pt x="548360" y="345891"/>
                </a:cubicBezTo>
                <a:cubicBezTo>
                  <a:pt x="548360" y="332238"/>
                  <a:pt x="536968" y="320860"/>
                  <a:pt x="523298" y="320860"/>
                </a:cubicBezTo>
                <a:cubicBezTo>
                  <a:pt x="514943" y="320860"/>
                  <a:pt x="508108" y="314033"/>
                  <a:pt x="508108" y="305689"/>
                </a:cubicBezTo>
                <a:cubicBezTo>
                  <a:pt x="508108" y="297345"/>
                  <a:pt x="514943" y="290518"/>
                  <a:pt x="523298" y="290518"/>
                </a:cubicBezTo>
                <a:cubicBezTo>
                  <a:pt x="536968" y="290518"/>
                  <a:pt x="548360" y="279140"/>
                  <a:pt x="548360" y="265487"/>
                </a:cubicBezTo>
                <a:cubicBezTo>
                  <a:pt x="548360" y="251833"/>
                  <a:pt x="536968" y="240455"/>
                  <a:pt x="523298" y="240455"/>
                </a:cubicBezTo>
                <a:lnTo>
                  <a:pt x="373684" y="240455"/>
                </a:lnTo>
                <a:cubicBezTo>
                  <a:pt x="369127" y="240455"/>
                  <a:pt x="363811" y="238180"/>
                  <a:pt x="361533" y="234387"/>
                </a:cubicBezTo>
                <a:cubicBezTo>
                  <a:pt x="358495" y="229836"/>
                  <a:pt x="357735" y="224526"/>
                  <a:pt x="360014" y="219975"/>
                </a:cubicBezTo>
                <a:cubicBezTo>
                  <a:pt x="401784" y="120607"/>
                  <a:pt x="349381" y="50822"/>
                  <a:pt x="343306" y="42478"/>
                </a:cubicBezTo>
                <a:cubicBezTo>
                  <a:pt x="342546" y="42478"/>
                  <a:pt x="341787" y="41719"/>
                  <a:pt x="341787" y="40961"/>
                </a:cubicBezTo>
                <a:cubicBezTo>
                  <a:pt x="336471" y="34134"/>
                  <a:pt x="329635" y="30341"/>
                  <a:pt x="321281" y="30341"/>
                </a:cubicBezTo>
                <a:close/>
                <a:moveTo>
                  <a:pt x="321281" y="0"/>
                </a:moveTo>
                <a:cubicBezTo>
                  <a:pt x="338749" y="0"/>
                  <a:pt x="354698" y="8344"/>
                  <a:pt x="365330" y="21997"/>
                </a:cubicBezTo>
                <a:cubicBezTo>
                  <a:pt x="368368" y="25032"/>
                  <a:pt x="431403" y="99368"/>
                  <a:pt x="395708" y="210114"/>
                </a:cubicBezTo>
                <a:lnTo>
                  <a:pt x="523298" y="210114"/>
                </a:lnTo>
                <a:cubicBezTo>
                  <a:pt x="538487" y="210114"/>
                  <a:pt x="552157" y="216182"/>
                  <a:pt x="562789" y="226802"/>
                </a:cubicBezTo>
                <a:cubicBezTo>
                  <a:pt x="572662" y="237421"/>
                  <a:pt x="578738" y="251075"/>
                  <a:pt x="578738" y="265487"/>
                </a:cubicBezTo>
                <a:cubicBezTo>
                  <a:pt x="578738" y="281416"/>
                  <a:pt x="571903" y="295828"/>
                  <a:pt x="561270" y="305689"/>
                </a:cubicBezTo>
                <a:cubicBezTo>
                  <a:pt x="571903" y="315550"/>
                  <a:pt x="578738" y="329962"/>
                  <a:pt x="578738" y="345891"/>
                </a:cubicBezTo>
                <a:cubicBezTo>
                  <a:pt x="578738" y="361821"/>
                  <a:pt x="571903" y="375474"/>
                  <a:pt x="561270" y="386094"/>
                </a:cubicBezTo>
                <a:cubicBezTo>
                  <a:pt x="571903" y="395955"/>
                  <a:pt x="578738" y="410367"/>
                  <a:pt x="578738" y="425537"/>
                </a:cubicBezTo>
                <a:cubicBezTo>
                  <a:pt x="578738" y="442225"/>
                  <a:pt x="571903" y="456637"/>
                  <a:pt x="560511" y="466498"/>
                </a:cubicBezTo>
                <a:cubicBezTo>
                  <a:pt x="570384" y="477118"/>
                  <a:pt x="576460" y="490771"/>
                  <a:pt x="576460" y="505942"/>
                </a:cubicBezTo>
                <a:cubicBezTo>
                  <a:pt x="576460" y="534008"/>
                  <a:pt x="555195" y="557522"/>
                  <a:pt x="527095" y="560556"/>
                </a:cubicBezTo>
                <a:cubicBezTo>
                  <a:pt x="525576" y="560556"/>
                  <a:pt x="524816" y="561315"/>
                  <a:pt x="523298" y="561315"/>
                </a:cubicBezTo>
                <a:lnTo>
                  <a:pt x="224830" y="561315"/>
                </a:lnTo>
                <a:cubicBezTo>
                  <a:pt x="201287" y="561315"/>
                  <a:pt x="181541" y="541593"/>
                  <a:pt x="181541" y="518079"/>
                </a:cubicBezTo>
                <a:lnTo>
                  <a:pt x="181541" y="253350"/>
                </a:lnTo>
                <a:cubicBezTo>
                  <a:pt x="181541" y="230594"/>
                  <a:pt x="199768" y="211631"/>
                  <a:pt x="222552" y="210872"/>
                </a:cubicBezTo>
                <a:cubicBezTo>
                  <a:pt x="223311" y="210872"/>
                  <a:pt x="224071" y="210114"/>
                  <a:pt x="224830" y="210114"/>
                </a:cubicBezTo>
                <a:lnTo>
                  <a:pt x="229387" y="210114"/>
                </a:lnTo>
                <a:cubicBezTo>
                  <a:pt x="232425" y="210114"/>
                  <a:pt x="235463" y="208597"/>
                  <a:pt x="237741" y="205563"/>
                </a:cubicBezTo>
                <a:cubicBezTo>
                  <a:pt x="238500" y="203287"/>
                  <a:pt x="240019" y="201011"/>
                  <a:pt x="240779" y="198736"/>
                </a:cubicBezTo>
                <a:cubicBezTo>
                  <a:pt x="255209" y="170670"/>
                  <a:pt x="277233" y="115297"/>
                  <a:pt x="266600" y="66751"/>
                </a:cubicBezTo>
                <a:cubicBezTo>
                  <a:pt x="265841" y="65234"/>
                  <a:pt x="265841" y="62958"/>
                  <a:pt x="266600" y="60683"/>
                </a:cubicBezTo>
                <a:cubicBezTo>
                  <a:pt x="265841" y="59166"/>
                  <a:pt x="265841" y="56890"/>
                  <a:pt x="265841" y="55373"/>
                </a:cubicBezTo>
                <a:cubicBezTo>
                  <a:pt x="265841" y="25032"/>
                  <a:pt x="290903" y="0"/>
                  <a:pt x="321281" y="0"/>
                </a:cubicBezTo>
                <a:close/>
              </a:path>
            </a:pathLst>
          </a:custGeom>
          <a:solidFill>
            <a:srgbClr val="1F837B"/>
          </a:solidFill>
          <a:ln w="25400">
            <a:noFill/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3">
              <a:solidFill>
                <a:prstClr val="white"/>
              </a:solidFill>
              <a:cs typeface="+mn-ea"/>
            </a:endParaRPr>
          </a:p>
        </p:txBody>
      </p:sp>
      <p:sp>
        <p:nvSpPr>
          <p:cNvPr id="54" name="椭圆 17" descr="D:\51PPT模板网\51pptmoban.com\图片.jpg">
            <a:extLst>
              <a:ext uri="{FF2B5EF4-FFF2-40B4-BE49-F238E27FC236}">
                <a16:creationId xmlns:a16="http://schemas.microsoft.com/office/drawing/2014/main" id="{301BC7D3-13DD-B394-CCAD-4AFE30B9FE40}"/>
              </a:ext>
            </a:extLst>
          </p:cNvPr>
          <p:cNvSpPr/>
          <p:nvPr/>
        </p:nvSpPr>
        <p:spPr>
          <a:xfrm>
            <a:off x="5850441" y="3016102"/>
            <a:ext cx="491116" cy="490432"/>
          </a:xfrm>
          <a:custGeom>
            <a:avLst/>
            <a:gdLst>
              <a:gd name="connsiteX0" fmla="*/ 145802 w 608415"/>
              <a:gd name="connsiteY0" fmla="*/ 316204 h 607568"/>
              <a:gd name="connsiteX1" fmla="*/ 335878 w 608415"/>
              <a:gd name="connsiteY1" fmla="*/ 316204 h 607568"/>
              <a:gd name="connsiteX2" fmla="*/ 355085 w 608415"/>
              <a:gd name="connsiteY2" fmla="*/ 335363 h 607568"/>
              <a:gd name="connsiteX3" fmla="*/ 335878 w 608415"/>
              <a:gd name="connsiteY3" fmla="*/ 354521 h 607568"/>
              <a:gd name="connsiteX4" fmla="*/ 145802 w 608415"/>
              <a:gd name="connsiteY4" fmla="*/ 354521 h 607568"/>
              <a:gd name="connsiteX5" fmla="*/ 126594 w 608415"/>
              <a:gd name="connsiteY5" fmla="*/ 335363 h 607568"/>
              <a:gd name="connsiteX6" fmla="*/ 145802 w 608415"/>
              <a:gd name="connsiteY6" fmla="*/ 316204 h 607568"/>
              <a:gd name="connsiteX7" fmla="*/ 145799 w 608415"/>
              <a:gd name="connsiteY7" fmla="*/ 252977 h 607568"/>
              <a:gd name="connsiteX8" fmla="*/ 430791 w 608415"/>
              <a:gd name="connsiteY8" fmla="*/ 252977 h 607568"/>
              <a:gd name="connsiteX9" fmla="*/ 449995 w 608415"/>
              <a:gd name="connsiteY9" fmla="*/ 272171 h 607568"/>
              <a:gd name="connsiteX10" fmla="*/ 430791 w 608415"/>
              <a:gd name="connsiteY10" fmla="*/ 291365 h 607568"/>
              <a:gd name="connsiteX11" fmla="*/ 145799 w 608415"/>
              <a:gd name="connsiteY11" fmla="*/ 291365 h 607568"/>
              <a:gd name="connsiteX12" fmla="*/ 126594 w 608415"/>
              <a:gd name="connsiteY12" fmla="*/ 272171 h 607568"/>
              <a:gd name="connsiteX13" fmla="*/ 145799 w 608415"/>
              <a:gd name="connsiteY13" fmla="*/ 252977 h 607568"/>
              <a:gd name="connsiteX14" fmla="*/ 145805 w 608415"/>
              <a:gd name="connsiteY14" fmla="*/ 189750 h 607568"/>
              <a:gd name="connsiteX15" fmla="*/ 209279 w 608415"/>
              <a:gd name="connsiteY15" fmla="*/ 189750 h 607568"/>
              <a:gd name="connsiteX16" fmla="*/ 228490 w 608415"/>
              <a:gd name="connsiteY16" fmla="*/ 208944 h 607568"/>
              <a:gd name="connsiteX17" fmla="*/ 209279 w 608415"/>
              <a:gd name="connsiteY17" fmla="*/ 228138 h 607568"/>
              <a:gd name="connsiteX18" fmla="*/ 145805 w 608415"/>
              <a:gd name="connsiteY18" fmla="*/ 228138 h 607568"/>
              <a:gd name="connsiteX19" fmla="*/ 126594 w 608415"/>
              <a:gd name="connsiteY19" fmla="*/ 208944 h 607568"/>
              <a:gd name="connsiteX20" fmla="*/ 145805 w 608415"/>
              <a:gd name="connsiteY20" fmla="*/ 189750 h 607568"/>
              <a:gd name="connsiteX21" fmla="*/ 70060 w 608415"/>
              <a:gd name="connsiteY21" fmla="*/ 133174 h 607568"/>
              <a:gd name="connsiteX22" fmla="*/ 70060 w 608415"/>
              <a:gd name="connsiteY22" fmla="*/ 442788 h 607568"/>
              <a:gd name="connsiteX23" fmla="*/ 538355 w 608415"/>
              <a:gd name="connsiteY23" fmla="*/ 442788 h 607568"/>
              <a:gd name="connsiteX24" fmla="*/ 538355 w 608415"/>
              <a:gd name="connsiteY24" fmla="*/ 133174 h 607568"/>
              <a:gd name="connsiteX25" fmla="*/ 38410 w 608415"/>
              <a:gd name="connsiteY25" fmla="*/ 69962 h 607568"/>
              <a:gd name="connsiteX26" fmla="*/ 38410 w 608415"/>
              <a:gd name="connsiteY26" fmla="*/ 94817 h 607568"/>
              <a:gd name="connsiteX27" fmla="*/ 570005 w 608415"/>
              <a:gd name="connsiteY27" fmla="*/ 94817 h 607568"/>
              <a:gd name="connsiteX28" fmla="*/ 570005 w 608415"/>
              <a:gd name="connsiteY28" fmla="*/ 69962 h 607568"/>
              <a:gd name="connsiteX29" fmla="*/ 304208 w 608415"/>
              <a:gd name="connsiteY29" fmla="*/ 0 h 607568"/>
              <a:gd name="connsiteX30" fmla="*/ 323413 w 608415"/>
              <a:gd name="connsiteY30" fmla="*/ 19178 h 607568"/>
              <a:gd name="connsiteX31" fmla="*/ 323413 w 608415"/>
              <a:gd name="connsiteY31" fmla="*/ 31606 h 607568"/>
              <a:gd name="connsiteX32" fmla="*/ 589210 w 608415"/>
              <a:gd name="connsiteY32" fmla="*/ 31606 h 607568"/>
              <a:gd name="connsiteX33" fmla="*/ 608415 w 608415"/>
              <a:gd name="connsiteY33" fmla="*/ 50784 h 607568"/>
              <a:gd name="connsiteX34" fmla="*/ 608415 w 608415"/>
              <a:gd name="connsiteY34" fmla="*/ 113995 h 607568"/>
              <a:gd name="connsiteX35" fmla="*/ 589210 w 608415"/>
              <a:gd name="connsiteY35" fmla="*/ 133174 h 607568"/>
              <a:gd name="connsiteX36" fmla="*/ 576765 w 608415"/>
              <a:gd name="connsiteY36" fmla="*/ 133174 h 607568"/>
              <a:gd name="connsiteX37" fmla="*/ 576765 w 608415"/>
              <a:gd name="connsiteY37" fmla="*/ 461967 h 607568"/>
              <a:gd name="connsiteX38" fmla="*/ 557560 w 608415"/>
              <a:gd name="connsiteY38" fmla="*/ 481145 h 607568"/>
              <a:gd name="connsiteX39" fmla="*/ 342618 w 608415"/>
              <a:gd name="connsiteY39" fmla="*/ 481145 h 607568"/>
              <a:gd name="connsiteX40" fmla="*/ 414521 w 608415"/>
              <a:gd name="connsiteY40" fmla="*/ 576883 h 607568"/>
              <a:gd name="connsiteX41" fmla="*/ 410680 w 608415"/>
              <a:gd name="connsiteY41" fmla="*/ 603733 h 607568"/>
              <a:gd name="connsiteX42" fmla="*/ 399157 w 608415"/>
              <a:gd name="connsiteY42" fmla="*/ 607568 h 607568"/>
              <a:gd name="connsiteX43" fmla="*/ 383793 w 608415"/>
              <a:gd name="connsiteY43" fmla="*/ 599897 h 607568"/>
              <a:gd name="connsiteX44" fmla="*/ 323413 w 608415"/>
              <a:gd name="connsiteY44" fmla="*/ 519348 h 607568"/>
              <a:gd name="connsiteX45" fmla="*/ 323413 w 608415"/>
              <a:gd name="connsiteY45" fmla="*/ 588390 h 607568"/>
              <a:gd name="connsiteX46" fmla="*/ 304208 w 608415"/>
              <a:gd name="connsiteY46" fmla="*/ 607568 h 607568"/>
              <a:gd name="connsiteX47" fmla="*/ 285003 w 608415"/>
              <a:gd name="connsiteY47" fmla="*/ 588390 h 607568"/>
              <a:gd name="connsiteX48" fmla="*/ 285003 w 608415"/>
              <a:gd name="connsiteY48" fmla="*/ 519348 h 607568"/>
              <a:gd name="connsiteX49" fmla="*/ 224622 w 608415"/>
              <a:gd name="connsiteY49" fmla="*/ 599897 h 607568"/>
              <a:gd name="connsiteX50" fmla="*/ 209258 w 608415"/>
              <a:gd name="connsiteY50" fmla="*/ 607568 h 607568"/>
              <a:gd name="connsiteX51" fmla="*/ 197735 w 608415"/>
              <a:gd name="connsiteY51" fmla="*/ 603733 h 607568"/>
              <a:gd name="connsiteX52" fmla="*/ 193894 w 608415"/>
              <a:gd name="connsiteY52" fmla="*/ 576883 h 607568"/>
              <a:gd name="connsiteX53" fmla="*/ 265798 w 608415"/>
              <a:gd name="connsiteY53" fmla="*/ 481145 h 607568"/>
              <a:gd name="connsiteX54" fmla="*/ 50855 w 608415"/>
              <a:gd name="connsiteY54" fmla="*/ 481145 h 607568"/>
              <a:gd name="connsiteX55" fmla="*/ 31650 w 608415"/>
              <a:gd name="connsiteY55" fmla="*/ 461967 h 607568"/>
              <a:gd name="connsiteX56" fmla="*/ 31650 w 608415"/>
              <a:gd name="connsiteY56" fmla="*/ 133174 h 607568"/>
              <a:gd name="connsiteX57" fmla="*/ 19205 w 608415"/>
              <a:gd name="connsiteY57" fmla="*/ 133174 h 607568"/>
              <a:gd name="connsiteX58" fmla="*/ 0 w 608415"/>
              <a:gd name="connsiteY58" fmla="*/ 113995 h 607568"/>
              <a:gd name="connsiteX59" fmla="*/ 0 w 608415"/>
              <a:gd name="connsiteY59" fmla="*/ 50784 h 607568"/>
              <a:gd name="connsiteX60" fmla="*/ 19205 w 608415"/>
              <a:gd name="connsiteY60" fmla="*/ 31606 h 607568"/>
              <a:gd name="connsiteX61" fmla="*/ 285003 w 608415"/>
              <a:gd name="connsiteY61" fmla="*/ 31606 h 607568"/>
              <a:gd name="connsiteX62" fmla="*/ 285003 w 608415"/>
              <a:gd name="connsiteY62" fmla="*/ 19178 h 607568"/>
              <a:gd name="connsiteX63" fmla="*/ 304208 w 608415"/>
              <a:gd name="connsiteY63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08415" h="607568">
                <a:moveTo>
                  <a:pt x="145802" y="316204"/>
                </a:moveTo>
                <a:lnTo>
                  <a:pt x="335878" y="316204"/>
                </a:lnTo>
                <a:cubicBezTo>
                  <a:pt x="346480" y="316204"/>
                  <a:pt x="355085" y="324787"/>
                  <a:pt x="355085" y="335363"/>
                </a:cubicBezTo>
                <a:cubicBezTo>
                  <a:pt x="355085" y="345938"/>
                  <a:pt x="346480" y="354521"/>
                  <a:pt x="335878" y="354521"/>
                </a:cubicBezTo>
                <a:lnTo>
                  <a:pt x="145802" y="354521"/>
                </a:lnTo>
                <a:cubicBezTo>
                  <a:pt x="135199" y="354521"/>
                  <a:pt x="126594" y="345938"/>
                  <a:pt x="126594" y="335363"/>
                </a:cubicBezTo>
                <a:cubicBezTo>
                  <a:pt x="126594" y="324787"/>
                  <a:pt x="135199" y="316204"/>
                  <a:pt x="145802" y="316204"/>
                </a:cubicBezTo>
                <a:close/>
                <a:moveTo>
                  <a:pt x="145799" y="252977"/>
                </a:moveTo>
                <a:lnTo>
                  <a:pt x="430791" y="252977"/>
                </a:lnTo>
                <a:cubicBezTo>
                  <a:pt x="441392" y="252977"/>
                  <a:pt x="449995" y="261576"/>
                  <a:pt x="449995" y="272171"/>
                </a:cubicBezTo>
                <a:cubicBezTo>
                  <a:pt x="449995" y="282766"/>
                  <a:pt x="441392" y="291365"/>
                  <a:pt x="430791" y="291365"/>
                </a:cubicBezTo>
                <a:lnTo>
                  <a:pt x="145799" y="291365"/>
                </a:lnTo>
                <a:cubicBezTo>
                  <a:pt x="135198" y="291365"/>
                  <a:pt x="126594" y="282766"/>
                  <a:pt x="126594" y="272171"/>
                </a:cubicBezTo>
                <a:cubicBezTo>
                  <a:pt x="126594" y="261576"/>
                  <a:pt x="135198" y="252977"/>
                  <a:pt x="145799" y="252977"/>
                </a:cubicBezTo>
                <a:close/>
                <a:moveTo>
                  <a:pt x="145805" y="189750"/>
                </a:moveTo>
                <a:lnTo>
                  <a:pt x="209279" y="189750"/>
                </a:lnTo>
                <a:cubicBezTo>
                  <a:pt x="219884" y="189750"/>
                  <a:pt x="228490" y="198349"/>
                  <a:pt x="228490" y="208944"/>
                </a:cubicBezTo>
                <a:cubicBezTo>
                  <a:pt x="228490" y="219539"/>
                  <a:pt x="219884" y="228138"/>
                  <a:pt x="209279" y="228138"/>
                </a:cubicBezTo>
                <a:lnTo>
                  <a:pt x="145805" y="228138"/>
                </a:lnTo>
                <a:cubicBezTo>
                  <a:pt x="135201" y="228138"/>
                  <a:pt x="126594" y="219539"/>
                  <a:pt x="126594" y="208944"/>
                </a:cubicBezTo>
                <a:cubicBezTo>
                  <a:pt x="126594" y="198349"/>
                  <a:pt x="135201" y="189750"/>
                  <a:pt x="145805" y="189750"/>
                </a:cubicBezTo>
                <a:close/>
                <a:moveTo>
                  <a:pt x="70060" y="133174"/>
                </a:moveTo>
                <a:lnTo>
                  <a:pt x="70060" y="442788"/>
                </a:lnTo>
                <a:lnTo>
                  <a:pt x="538355" y="442788"/>
                </a:lnTo>
                <a:lnTo>
                  <a:pt x="538355" y="133174"/>
                </a:lnTo>
                <a:close/>
                <a:moveTo>
                  <a:pt x="38410" y="69962"/>
                </a:moveTo>
                <a:lnTo>
                  <a:pt x="38410" y="94817"/>
                </a:lnTo>
                <a:lnTo>
                  <a:pt x="570005" y="94817"/>
                </a:lnTo>
                <a:lnTo>
                  <a:pt x="570005" y="69962"/>
                </a:lnTo>
                <a:close/>
                <a:moveTo>
                  <a:pt x="304208" y="0"/>
                </a:moveTo>
                <a:cubicBezTo>
                  <a:pt x="314809" y="0"/>
                  <a:pt x="323413" y="8592"/>
                  <a:pt x="323413" y="19178"/>
                </a:cubicBezTo>
                <a:lnTo>
                  <a:pt x="323413" y="31606"/>
                </a:lnTo>
                <a:lnTo>
                  <a:pt x="589210" y="31606"/>
                </a:lnTo>
                <a:cubicBezTo>
                  <a:pt x="599811" y="31606"/>
                  <a:pt x="608415" y="40197"/>
                  <a:pt x="608415" y="50784"/>
                </a:cubicBezTo>
                <a:lnTo>
                  <a:pt x="608415" y="113995"/>
                </a:lnTo>
                <a:cubicBezTo>
                  <a:pt x="608415" y="124582"/>
                  <a:pt x="599811" y="133174"/>
                  <a:pt x="589210" y="133174"/>
                </a:cubicBezTo>
                <a:lnTo>
                  <a:pt x="576765" y="133174"/>
                </a:lnTo>
                <a:lnTo>
                  <a:pt x="576765" y="461967"/>
                </a:lnTo>
                <a:cubicBezTo>
                  <a:pt x="576765" y="472553"/>
                  <a:pt x="568161" y="481145"/>
                  <a:pt x="557560" y="481145"/>
                </a:cubicBezTo>
                <a:lnTo>
                  <a:pt x="342618" y="481145"/>
                </a:lnTo>
                <a:lnTo>
                  <a:pt x="414521" y="576883"/>
                </a:lnTo>
                <a:cubicBezTo>
                  <a:pt x="420974" y="585321"/>
                  <a:pt x="419284" y="597442"/>
                  <a:pt x="410680" y="603733"/>
                </a:cubicBezTo>
                <a:cubicBezTo>
                  <a:pt x="407300" y="606341"/>
                  <a:pt x="403306" y="607568"/>
                  <a:pt x="399157" y="607568"/>
                </a:cubicBezTo>
                <a:cubicBezTo>
                  <a:pt x="393319" y="607568"/>
                  <a:pt x="387634" y="604960"/>
                  <a:pt x="383793" y="599897"/>
                </a:cubicBezTo>
                <a:lnTo>
                  <a:pt x="323413" y="519348"/>
                </a:lnTo>
                <a:lnTo>
                  <a:pt x="323413" y="588390"/>
                </a:lnTo>
                <a:cubicBezTo>
                  <a:pt x="323413" y="598976"/>
                  <a:pt x="314809" y="607568"/>
                  <a:pt x="304208" y="607568"/>
                </a:cubicBezTo>
                <a:cubicBezTo>
                  <a:pt x="293607" y="607568"/>
                  <a:pt x="285003" y="598976"/>
                  <a:pt x="285003" y="588390"/>
                </a:cubicBezTo>
                <a:lnTo>
                  <a:pt x="285003" y="519348"/>
                </a:lnTo>
                <a:lnTo>
                  <a:pt x="224622" y="599897"/>
                </a:lnTo>
                <a:cubicBezTo>
                  <a:pt x="220781" y="604960"/>
                  <a:pt x="215096" y="607568"/>
                  <a:pt x="209258" y="607568"/>
                </a:cubicBezTo>
                <a:cubicBezTo>
                  <a:pt x="205110" y="607568"/>
                  <a:pt x="201115" y="606341"/>
                  <a:pt x="197735" y="603733"/>
                </a:cubicBezTo>
                <a:cubicBezTo>
                  <a:pt x="189131" y="597442"/>
                  <a:pt x="187441" y="585321"/>
                  <a:pt x="193894" y="576883"/>
                </a:cubicBezTo>
                <a:lnTo>
                  <a:pt x="265798" y="481145"/>
                </a:lnTo>
                <a:lnTo>
                  <a:pt x="50855" y="481145"/>
                </a:lnTo>
                <a:cubicBezTo>
                  <a:pt x="40253" y="481145"/>
                  <a:pt x="31650" y="472553"/>
                  <a:pt x="31650" y="461967"/>
                </a:cubicBezTo>
                <a:lnTo>
                  <a:pt x="31650" y="133174"/>
                </a:lnTo>
                <a:lnTo>
                  <a:pt x="19205" y="133174"/>
                </a:lnTo>
                <a:cubicBezTo>
                  <a:pt x="8604" y="133174"/>
                  <a:pt x="0" y="124582"/>
                  <a:pt x="0" y="113995"/>
                </a:cubicBezTo>
                <a:lnTo>
                  <a:pt x="0" y="50784"/>
                </a:lnTo>
                <a:cubicBezTo>
                  <a:pt x="0" y="40197"/>
                  <a:pt x="8604" y="31606"/>
                  <a:pt x="19205" y="31606"/>
                </a:cubicBezTo>
                <a:lnTo>
                  <a:pt x="285003" y="31606"/>
                </a:lnTo>
                <a:lnTo>
                  <a:pt x="285003" y="19178"/>
                </a:lnTo>
                <a:cubicBezTo>
                  <a:pt x="285003" y="8592"/>
                  <a:pt x="293607" y="0"/>
                  <a:pt x="304208" y="0"/>
                </a:cubicBezTo>
                <a:close/>
              </a:path>
            </a:pathLst>
          </a:custGeom>
          <a:solidFill>
            <a:srgbClr val="1F837B"/>
          </a:solidFill>
          <a:ln w="25400">
            <a:noFill/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3">
              <a:solidFill>
                <a:prstClr val="white"/>
              </a:solidFill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90809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0AE7EF06-006E-1494-01CA-8D7CE21BAB92}"/>
              </a:ext>
            </a:extLst>
          </p:cNvPr>
          <p:cNvSpPr/>
          <p:nvPr/>
        </p:nvSpPr>
        <p:spPr>
          <a:xfrm>
            <a:off x="3660755" y="363502"/>
            <a:ext cx="4870489" cy="562410"/>
          </a:xfrm>
          <a:custGeom>
            <a:avLst/>
            <a:gdLst>
              <a:gd name="connsiteX0" fmla="*/ 97858 w 4870489"/>
              <a:gd name="connsiteY0" fmla="*/ 0 h 562410"/>
              <a:gd name="connsiteX1" fmla="*/ 561285 w 4870489"/>
              <a:gd name="connsiteY1" fmla="*/ 0 h 562410"/>
              <a:gd name="connsiteX2" fmla="*/ 1339413 w 4870489"/>
              <a:gd name="connsiteY2" fmla="*/ 0 h 562410"/>
              <a:gd name="connsiteX3" fmla="*/ 1412908 w 4870489"/>
              <a:gd name="connsiteY3" fmla="*/ 0 h 562410"/>
              <a:gd name="connsiteX4" fmla="*/ 1752599 w 4870489"/>
              <a:gd name="connsiteY4" fmla="*/ 0 h 562410"/>
              <a:gd name="connsiteX5" fmla="*/ 1802840 w 4870489"/>
              <a:gd name="connsiteY5" fmla="*/ 0 h 562410"/>
              <a:gd name="connsiteX6" fmla="*/ 1876336 w 4870489"/>
              <a:gd name="connsiteY6" fmla="*/ 0 h 562410"/>
              <a:gd name="connsiteX7" fmla="*/ 2216026 w 4870489"/>
              <a:gd name="connsiteY7" fmla="*/ 0 h 562410"/>
              <a:gd name="connsiteX8" fmla="*/ 2654464 w 4870489"/>
              <a:gd name="connsiteY8" fmla="*/ 0 h 562410"/>
              <a:gd name="connsiteX9" fmla="*/ 2994154 w 4870489"/>
              <a:gd name="connsiteY9" fmla="*/ 0 h 562410"/>
              <a:gd name="connsiteX10" fmla="*/ 3067649 w 4870489"/>
              <a:gd name="connsiteY10" fmla="*/ 0 h 562410"/>
              <a:gd name="connsiteX11" fmla="*/ 3117890 w 4870489"/>
              <a:gd name="connsiteY11" fmla="*/ 0 h 562410"/>
              <a:gd name="connsiteX12" fmla="*/ 3457581 w 4870489"/>
              <a:gd name="connsiteY12" fmla="*/ 0 h 562410"/>
              <a:gd name="connsiteX13" fmla="*/ 3531077 w 4870489"/>
              <a:gd name="connsiteY13" fmla="*/ 0 h 562410"/>
              <a:gd name="connsiteX14" fmla="*/ 4309205 w 4870489"/>
              <a:gd name="connsiteY14" fmla="*/ 0 h 562410"/>
              <a:gd name="connsiteX15" fmla="*/ 4772631 w 4870489"/>
              <a:gd name="connsiteY15" fmla="*/ 0 h 562410"/>
              <a:gd name="connsiteX16" fmla="*/ 4870489 w 4870489"/>
              <a:gd name="connsiteY16" fmla="*/ 97858 h 562410"/>
              <a:gd name="connsiteX17" fmla="*/ 4870489 w 4870489"/>
              <a:gd name="connsiteY17" fmla="*/ 471121 h 562410"/>
              <a:gd name="connsiteX18" fmla="*/ 4774619 w 4870489"/>
              <a:gd name="connsiteY18" fmla="*/ 549256 h 562410"/>
              <a:gd name="connsiteX19" fmla="*/ 4773294 w 4870489"/>
              <a:gd name="connsiteY19" fmla="*/ 562410 h 562410"/>
              <a:gd name="connsiteX20" fmla="*/ 4309866 w 4870489"/>
              <a:gd name="connsiteY20" fmla="*/ 562410 h 562410"/>
              <a:gd name="connsiteX21" fmla="*/ 3530415 w 4870489"/>
              <a:gd name="connsiteY21" fmla="*/ 562410 h 562410"/>
              <a:gd name="connsiteX22" fmla="*/ 3458244 w 4870489"/>
              <a:gd name="connsiteY22" fmla="*/ 562410 h 562410"/>
              <a:gd name="connsiteX23" fmla="*/ 3118553 w 4870489"/>
              <a:gd name="connsiteY23" fmla="*/ 562410 h 562410"/>
              <a:gd name="connsiteX24" fmla="*/ 3066988 w 4870489"/>
              <a:gd name="connsiteY24" fmla="*/ 562410 h 562410"/>
              <a:gd name="connsiteX25" fmla="*/ 2994816 w 4870489"/>
              <a:gd name="connsiteY25" fmla="*/ 562410 h 562410"/>
              <a:gd name="connsiteX26" fmla="*/ 2655125 w 4870489"/>
              <a:gd name="connsiteY26" fmla="*/ 562410 h 562410"/>
              <a:gd name="connsiteX27" fmla="*/ 2215364 w 4870489"/>
              <a:gd name="connsiteY27" fmla="*/ 562410 h 562410"/>
              <a:gd name="connsiteX28" fmla="*/ 1875674 w 4870489"/>
              <a:gd name="connsiteY28" fmla="*/ 562410 h 562410"/>
              <a:gd name="connsiteX29" fmla="*/ 1803503 w 4870489"/>
              <a:gd name="connsiteY29" fmla="*/ 562410 h 562410"/>
              <a:gd name="connsiteX30" fmla="*/ 1751937 w 4870489"/>
              <a:gd name="connsiteY30" fmla="*/ 562410 h 562410"/>
              <a:gd name="connsiteX31" fmla="*/ 1412247 w 4870489"/>
              <a:gd name="connsiteY31" fmla="*/ 562410 h 562410"/>
              <a:gd name="connsiteX32" fmla="*/ 1340075 w 4870489"/>
              <a:gd name="connsiteY32" fmla="*/ 562410 h 562410"/>
              <a:gd name="connsiteX33" fmla="*/ 560623 w 4870489"/>
              <a:gd name="connsiteY33" fmla="*/ 562410 h 562410"/>
              <a:gd name="connsiteX34" fmla="*/ 97195 w 4870489"/>
              <a:gd name="connsiteY34" fmla="*/ 562410 h 562410"/>
              <a:gd name="connsiteX35" fmla="*/ 95870 w 4870489"/>
              <a:gd name="connsiteY35" fmla="*/ 549256 h 562410"/>
              <a:gd name="connsiteX36" fmla="*/ 0 w 4870489"/>
              <a:gd name="connsiteY36" fmla="*/ 471121 h 562410"/>
              <a:gd name="connsiteX37" fmla="*/ 0 w 4870489"/>
              <a:gd name="connsiteY37" fmla="*/ 97858 h 562410"/>
              <a:gd name="connsiteX38" fmla="*/ 97858 w 4870489"/>
              <a:gd name="connsiteY38" fmla="*/ 0 h 562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870489" h="562410">
                <a:moveTo>
                  <a:pt x="97858" y="0"/>
                </a:moveTo>
                <a:lnTo>
                  <a:pt x="561285" y="0"/>
                </a:lnTo>
                <a:lnTo>
                  <a:pt x="1339413" y="0"/>
                </a:lnTo>
                <a:lnTo>
                  <a:pt x="1412908" y="0"/>
                </a:lnTo>
                <a:lnTo>
                  <a:pt x="1752599" y="0"/>
                </a:lnTo>
                <a:lnTo>
                  <a:pt x="1802840" y="0"/>
                </a:lnTo>
                <a:lnTo>
                  <a:pt x="1876336" y="0"/>
                </a:lnTo>
                <a:lnTo>
                  <a:pt x="2216026" y="0"/>
                </a:lnTo>
                <a:lnTo>
                  <a:pt x="2654464" y="0"/>
                </a:lnTo>
                <a:lnTo>
                  <a:pt x="2994154" y="0"/>
                </a:lnTo>
                <a:lnTo>
                  <a:pt x="3067649" y="0"/>
                </a:lnTo>
                <a:lnTo>
                  <a:pt x="3117890" y="0"/>
                </a:lnTo>
                <a:lnTo>
                  <a:pt x="3457581" y="0"/>
                </a:lnTo>
                <a:lnTo>
                  <a:pt x="3531077" y="0"/>
                </a:lnTo>
                <a:lnTo>
                  <a:pt x="4309205" y="0"/>
                </a:lnTo>
                <a:lnTo>
                  <a:pt x="4772631" y="0"/>
                </a:lnTo>
                <a:cubicBezTo>
                  <a:pt x="4772631" y="54045"/>
                  <a:pt x="4816444" y="97858"/>
                  <a:pt x="4870489" y="97858"/>
                </a:cubicBezTo>
                <a:lnTo>
                  <a:pt x="4870489" y="471121"/>
                </a:lnTo>
                <a:cubicBezTo>
                  <a:pt x="4823200" y="471121"/>
                  <a:pt x="4783744" y="504664"/>
                  <a:pt x="4774619" y="549256"/>
                </a:cubicBezTo>
                <a:lnTo>
                  <a:pt x="4773294" y="562410"/>
                </a:lnTo>
                <a:lnTo>
                  <a:pt x="4309866" y="562410"/>
                </a:lnTo>
                <a:lnTo>
                  <a:pt x="3530415" y="562410"/>
                </a:lnTo>
                <a:lnTo>
                  <a:pt x="3458244" y="562410"/>
                </a:lnTo>
                <a:lnTo>
                  <a:pt x="3118553" y="562410"/>
                </a:lnTo>
                <a:lnTo>
                  <a:pt x="3066988" y="562410"/>
                </a:lnTo>
                <a:lnTo>
                  <a:pt x="2994816" y="562410"/>
                </a:lnTo>
                <a:lnTo>
                  <a:pt x="2655125" y="562410"/>
                </a:lnTo>
                <a:lnTo>
                  <a:pt x="2215364" y="562410"/>
                </a:lnTo>
                <a:lnTo>
                  <a:pt x="1875674" y="562410"/>
                </a:lnTo>
                <a:lnTo>
                  <a:pt x="1803503" y="562410"/>
                </a:lnTo>
                <a:lnTo>
                  <a:pt x="1751937" y="562410"/>
                </a:lnTo>
                <a:lnTo>
                  <a:pt x="1412247" y="562410"/>
                </a:lnTo>
                <a:lnTo>
                  <a:pt x="1340075" y="562410"/>
                </a:lnTo>
                <a:lnTo>
                  <a:pt x="560623" y="562410"/>
                </a:lnTo>
                <a:lnTo>
                  <a:pt x="97195" y="562410"/>
                </a:lnTo>
                <a:lnTo>
                  <a:pt x="95870" y="549256"/>
                </a:lnTo>
                <a:cubicBezTo>
                  <a:pt x="86745" y="504664"/>
                  <a:pt x="47290" y="471121"/>
                  <a:pt x="0" y="471121"/>
                </a:cubicBezTo>
                <a:lnTo>
                  <a:pt x="0" y="97858"/>
                </a:lnTo>
                <a:cubicBezTo>
                  <a:pt x="54045" y="97858"/>
                  <a:pt x="97858" y="54045"/>
                  <a:pt x="97858" y="0"/>
                </a:cubicBezTo>
                <a:close/>
              </a:path>
            </a:pathLst>
          </a:custGeom>
          <a:solidFill>
            <a:srgbClr val="1F837B"/>
          </a:solidFill>
          <a:ln w="254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BD004B9-3329-01F2-9C34-35E5A3A6F04D}"/>
              </a:ext>
            </a:extLst>
          </p:cNvPr>
          <p:cNvSpPr txBox="1"/>
          <p:nvPr/>
        </p:nvSpPr>
        <p:spPr>
          <a:xfrm>
            <a:off x="4300815" y="403788"/>
            <a:ext cx="35903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grpSp>
        <p:nvGrpSpPr>
          <p:cNvPr id="233" name="图形 1">
            <a:extLst>
              <a:ext uri="{FF2B5EF4-FFF2-40B4-BE49-F238E27FC236}">
                <a16:creationId xmlns:a16="http://schemas.microsoft.com/office/drawing/2014/main" id="{24C2DD95-2711-3C88-4F36-053BF8D9D12E}"/>
              </a:ext>
            </a:extLst>
          </p:cNvPr>
          <p:cNvGrpSpPr/>
          <p:nvPr/>
        </p:nvGrpSpPr>
        <p:grpSpPr>
          <a:xfrm>
            <a:off x="1803400" y="1578619"/>
            <a:ext cx="3456571" cy="4875593"/>
            <a:chOff x="7980829" y="2806258"/>
            <a:chExt cx="469924" cy="662841"/>
          </a:xfrm>
        </p:grpSpPr>
        <p:grpSp>
          <p:nvGrpSpPr>
            <p:cNvPr id="234" name="图形 1">
              <a:extLst>
                <a:ext uri="{FF2B5EF4-FFF2-40B4-BE49-F238E27FC236}">
                  <a16:creationId xmlns:a16="http://schemas.microsoft.com/office/drawing/2014/main" id="{2FBB42C7-C886-3B92-40CD-AE226973DE0A}"/>
                </a:ext>
              </a:extLst>
            </p:cNvPr>
            <p:cNvGrpSpPr/>
            <p:nvPr/>
          </p:nvGrpSpPr>
          <p:grpSpPr>
            <a:xfrm>
              <a:off x="8189651" y="2806258"/>
              <a:ext cx="157134" cy="540825"/>
              <a:chOff x="8189651" y="2806258"/>
              <a:chExt cx="157134" cy="540825"/>
            </a:xfrm>
          </p:grpSpPr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FBC65F69-310B-6329-3D26-87A5B9DD1C21}"/>
                  </a:ext>
                </a:extLst>
              </p:cNvPr>
              <p:cNvSpPr/>
              <p:nvPr/>
            </p:nvSpPr>
            <p:spPr>
              <a:xfrm>
                <a:off x="8189651" y="2806258"/>
                <a:ext cx="157134" cy="540730"/>
              </a:xfrm>
              <a:custGeom>
                <a:avLst/>
                <a:gdLst>
                  <a:gd name="connsiteX0" fmla="*/ 8575 w 157134"/>
                  <a:gd name="connsiteY0" fmla="*/ 335848 h 540730"/>
                  <a:gd name="connsiteX1" fmla="*/ 37532 w 157134"/>
                  <a:gd name="connsiteY1" fmla="*/ 534444 h 540730"/>
                  <a:gd name="connsiteX2" fmla="*/ 39817 w 157134"/>
                  <a:gd name="connsiteY2" fmla="*/ 537397 h 540730"/>
                  <a:gd name="connsiteX3" fmla="*/ 41056 w 157134"/>
                  <a:gd name="connsiteY3" fmla="*/ 537683 h 540730"/>
                  <a:gd name="connsiteX4" fmla="*/ 42484 w 157134"/>
                  <a:gd name="connsiteY4" fmla="*/ 537778 h 540730"/>
                  <a:gd name="connsiteX5" fmla="*/ 43818 w 157134"/>
                  <a:gd name="connsiteY5" fmla="*/ 537873 h 540730"/>
                  <a:gd name="connsiteX6" fmla="*/ 47247 w 157134"/>
                  <a:gd name="connsiteY6" fmla="*/ 538921 h 540730"/>
                  <a:gd name="connsiteX7" fmla="*/ 47914 w 157134"/>
                  <a:gd name="connsiteY7" fmla="*/ 540731 h 540730"/>
                  <a:gd name="connsiteX8" fmla="*/ 51628 w 157134"/>
                  <a:gd name="connsiteY8" fmla="*/ 535016 h 540730"/>
                  <a:gd name="connsiteX9" fmla="*/ 155451 w 157134"/>
                  <a:gd name="connsiteY9" fmla="*/ 221072 h 540730"/>
                  <a:gd name="connsiteX10" fmla="*/ 91443 w 157134"/>
                  <a:gd name="connsiteY10" fmla="*/ 1997 h 540730"/>
                  <a:gd name="connsiteX11" fmla="*/ 89347 w 157134"/>
                  <a:gd name="connsiteY11" fmla="*/ 473 h 540730"/>
                  <a:gd name="connsiteX12" fmla="*/ 88681 w 157134"/>
                  <a:gd name="connsiteY12" fmla="*/ 949 h 540730"/>
                  <a:gd name="connsiteX13" fmla="*/ 8575 w 157134"/>
                  <a:gd name="connsiteY13" fmla="*/ 335848 h 540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7134" h="540730">
                    <a:moveTo>
                      <a:pt x="8575" y="335848"/>
                    </a:moveTo>
                    <a:cubicBezTo>
                      <a:pt x="21053" y="390902"/>
                      <a:pt x="34293" y="481866"/>
                      <a:pt x="37532" y="534444"/>
                    </a:cubicBezTo>
                    <a:cubicBezTo>
                      <a:pt x="37627" y="536159"/>
                      <a:pt x="38579" y="536921"/>
                      <a:pt x="39817" y="537397"/>
                    </a:cubicBezTo>
                    <a:cubicBezTo>
                      <a:pt x="40199" y="537492"/>
                      <a:pt x="40675" y="537683"/>
                      <a:pt x="41056" y="537683"/>
                    </a:cubicBezTo>
                    <a:cubicBezTo>
                      <a:pt x="41532" y="537778"/>
                      <a:pt x="42008" y="537778"/>
                      <a:pt x="42484" y="537778"/>
                    </a:cubicBezTo>
                    <a:cubicBezTo>
                      <a:pt x="42961" y="537873"/>
                      <a:pt x="43437" y="537873"/>
                      <a:pt x="43818" y="537873"/>
                    </a:cubicBezTo>
                    <a:cubicBezTo>
                      <a:pt x="45247" y="537969"/>
                      <a:pt x="46485" y="538159"/>
                      <a:pt x="47247" y="538921"/>
                    </a:cubicBezTo>
                    <a:cubicBezTo>
                      <a:pt x="47723" y="539302"/>
                      <a:pt x="47914" y="539874"/>
                      <a:pt x="47914" y="540731"/>
                    </a:cubicBezTo>
                    <a:cubicBezTo>
                      <a:pt x="47914" y="540731"/>
                      <a:pt x="49247" y="538730"/>
                      <a:pt x="51628" y="535016"/>
                    </a:cubicBezTo>
                    <a:cubicBezTo>
                      <a:pt x="72202" y="502821"/>
                      <a:pt x="171167" y="340515"/>
                      <a:pt x="155451" y="221072"/>
                    </a:cubicBezTo>
                    <a:cubicBezTo>
                      <a:pt x="134591" y="62290"/>
                      <a:pt x="88585" y="24285"/>
                      <a:pt x="91443" y="1997"/>
                    </a:cubicBezTo>
                    <a:cubicBezTo>
                      <a:pt x="91729" y="-3"/>
                      <a:pt x="90871" y="-480"/>
                      <a:pt x="89347" y="473"/>
                    </a:cubicBezTo>
                    <a:cubicBezTo>
                      <a:pt x="89157" y="568"/>
                      <a:pt x="88871" y="759"/>
                      <a:pt x="88681" y="949"/>
                    </a:cubicBezTo>
                    <a:cubicBezTo>
                      <a:pt x="70107" y="13998"/>
                      <a:pt x="-29430" y="167636"/>
                      <a:pt x="8575" y="335848"/>
                    </a:cubicBezTo>
                    <a:close/>
                  </a:path>
                </a:pathLst>
              </a:custGeom>
              <a:solidFill>
                <a:srgbClr val="1F837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grpSp>
            <p:nvGrpSpPr>
              <p:cNvPr id="236" name="图形 1">
                <a:extLst>
                  <a:ext uri="{FF2B5EF4-FFF2-40B4-BE49-F238E27FC236}">
                    <a16:creationId xmlns:a16="http://schemas.microsoft.com/office/drawing/2014/main" id="{5F9BB364-21C7-4A62-8D4E-8985CD6A9D31}"/>
                  </a:ext>
                </a:extLst>
              </p:cNvPr>
              <p:cNvGrpSpPr/>
              <p:nvPr/>
            </p:nvGrpSpPr>
            <p:grpSpPr>
              <a:xfrm>
                <a:off x="8223333" y="2806826"/>
                <a:ext cx="111395" cy="540257"/>
                <a:chOff x="8223333" y="2806826"/>
                <a:chExt cx="111395" cy="540257"/>
              </a:xfrm>
              <a:solidFill>
                <a:srgbClr val="6BAF6B"/>
              </a:solidFill>
            </p:grpSpPr>
            <p:sp>
              <p:nvSpPr>
                <p:cNvPr id="237" name="任意多边形: 形状 236">
                  <a:extLst>
                    <a:ext uri="{FF2B5EF4-FFF2-40B4-BE49-F238E27FC236}">
                      <a16:creationId xmlns:a16="http://schemas.microsoft.com/office/drawing/2014/main" id="{1BB50E3A-0DBE-D5B3-A468-6FE24A3C0E1A}"/>
                    </a:ext>
                  </a:extLst>
                </p:cNvPr>
                <p:cNvSpPr/>
                <p:nvPr/>
              </p:nvSpPr>
              <p:spPr>
                <a:xfrm>
                  <a:off x="8236898" y="2806826"/>
                  <a:ext cx="97829" cy="540257"/>
                </a:xfrm>
                <a:custGeom>
                  <a:avLst/>
                  <a:gdLst>
                    <a:gd name="connsiteX0" fmla="*/ 41243 w 97829"/>
                    <a:gd name="connsiteY0" fmla="*/ 381 h 540257"/>
                    <a:gd name="connsiteX1" fmla="*/ 46863 w 97829"/>
                    <a:gd name="connsiteY1" fmla="*/ 36862 h 540257"/>
                    <a:gd name="connsiteX2" fmla="*/ 67056 w 97829"/>
                    <a:gd name="connsiteY2" fmla="*/ 111919 h 540257"/>
                    <a:gd name="connsiteX3" fmla="*/ 87058 w 97829"/>
                    <a:gd name="connsiteY3" fmla="*/ 265938 h 540257"/>
                    <a:gd name="connsiteX4" fmla="*/ 45244 w 97829"/>
                    <a:gd name="connsiteY4" fmla="*/ 420719 h 540257"/>
                    <a:gd name="connsiteX5" fmla="*/ 15145 w 97829"/>
                    <a:gd name="connsiteY5" fmla="*/ 502444 h 540257"/>
                    <a:gd name="connsiteX6" fmla="*/ 0 w 97829"/>
                    <a:gd name="connsiteY6" fmla="*/ 538448 h 540257"/>
                    <a:gd name="connsiteX7" fmla="*/ 667 w 97829"/>
                    <a:gd name="connsiteY7" fmla="*/ 540258 h 540257"/>
                    <a:gd name="connsiteX8" fmla="*/ 4381 w 97829"/>
                    <a:gd name="connsiteY8" fmla="*/ 534543 h 540257"/>
                    <a:gd name="connsiteX9" fmla="*/ 15145 w 97829"/>
                    <a:gd name="connsiteY9" fmla="*/ 512540 h 540257"/>
                    <a:gd name="connsiteX10" fmla="*/ 48482 w 97829"/>
                    <a:gd name="connsiteY10" fmla="*/ 433197 h 540257"/>
                    <a:gd name="connsiteX11" fmla="*/ 96774 w 97829"/>
                    <a:gd name="connsiteY11" fmla="*/ 265843 h 540257"/>
                    <a:gd name="connsiteX12" fmla="*/ 79057 w 97829"/>
                    <a:gd name="connsiteY12" fmla="*/ 125158 h 540257"/>
                    <a:gd name="connsiteX13" fmla="*/ 54959 w 97829"/>
                    <a:gd name="connsiteY13" fmla="*/ 50197 h 540257"/>
                    <a:gd name="connsiteX14" fmla="*/ 42005 w 97829"/>
                    <a:gd name="connsiteY14" fmla="*/ 0 h 540257"/>
                    <a:gd name="connsiteX15" fmla="*/ 41243 w 97829"/>
                    <a:gd name="connsiteY15" fmla="*/ 381 h 54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7829" h="540257">
                      <a:moveTo>
                        <a:pt x="41243" y="381"/>
                      </a:moveTo>
                      <a:cubicBezTo>
                        <a:pt x="40100" y="13049"/>
                        <a:pt x="44101" y="25908"/>
                        <a:pt x="46863" y="36862"/>
                      </a:cubicBezTo>
                      <a:cubicBezTo>
                        <a:pt x="53054" y="62198"/>
                        <a:pt x="60198" y="86963"/>
                        <a:pt x="67056" y="111919"/>
                      </a:cubicBezTo>
                      <a:cubicBezTo>
                        <a:pt x="80296" y="160020"/>
                        <a:pt x="91630" y="211360"/>
                        <a:pt x="87058" y="265938"/>
                      </a:cubicBezTo>
                      <a:cubicBezTo>
                        <a:pt x="83629" y="318325"/>
                        <a:pt x="62103" y="370999"/>
                        <a:pt x="45244" y="420719"/>
                      </a:cubicBezTo>
                      <a:cubicBezTo>
                        <a:pt x="35909" y="448151"/>
                        <a:pt x="25527" y="475488"/>
                        <a:pt x="15145" y="502444"/>
                      </a:cubicBezTo>
                      <a:cubicBezTo>
                        <a:pt x="10858" y="513683"/>
                        <a:pt x="4858" y="526066"/>
                        <a:pt x="0" y="538448"/>
                      </a:cubicBezTo>
                      <a:cubicBezTo>
                        <a:pt x="476" y="538829"/>
                        <a:pt x="667" y="539401"/>
                        <a:pt x="667" y="540258"/>
                      </a:cubicBezTo>
                      <a:cubicBezTo>
                        <a:pt x="667" y="540258"/>
                        <a:pt x="2000" y="538258"/>
                        <a:pt x="4381" y="534543"/>
                      </a:cubicBezTo>
                      <a:cubicBezTo>
                        <a:pt x="8096" y="527018"/>
                        <a:pt x="12002" y="519589"/>
                        <a:pt x="15145" y="512540"/>
                      </a:cubicBezTo>
                      <a:cubicBezTo>
                        <a:pt x="26670" y="486347"/>
                        <a:pt x="37719" y="459772"/>
                        <a:pt x="48482" y="433197"/>
                      </a:cubicBezTo>
                      <a:cubicBezTo>
                        <a:pt x="68294" y="380143"/>
                        <a:pt x="93059" y="322707"/>
                        <a:pt x="96774" y="265843"/>
                      </a:cubicBezTo>
                      <a:cubicBezTo>
                        <a:pt x="101060" y="216027"/>
                        <a:pt x="91726" y="168878"/>
                        <a:pt x="79057" y="125158"/>
                      </a:cubicBezTo>
                      <a:cubicBezTo>
                        <a:pt x="71628" y="99727"/>
                        <a:pt x="63151" y="75057"/>
                        <a:pt x="54959" y="50197"/>
                      </a:cubicBezTo>
                      <a:cubicBezTo>
                        <a:pt x="50387" y="36195"/>
                        <a:pt x="41434" y="17717"/>
                        <a:pt x="42005" y="0"/>
                      </a:cubicBezTo>
                      <a:cubicBezTo>
                        <a:pt x="41720" y="95"/>
                        <a:pt x="41529" y="191"/>
                        <a:pt x="41243" y="381"/>
                      </a:cubicBezTo>
                      <a:close/>
                    </a:path>
                  </a:pathLst>
                </a:custGeom>
                <a:solidFill>
                  <a:srgbClr val="6BAF6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238" name="任意多边形: 形状 237">
                  <a:extLst>
                    <a:ext uri="{FF2B5EF4-FFF2-40B4-BE49-F238E27FC236}">
                      <a16:creationId xmlns:a16="http://schemas.microsoft.com/office/drawing/2014/main" id="{8EEBFC43-5939-9B71-3860-55B52F73E700}"/>
                    </a:ext>
                  </a:extLst>
                </p:cNvPr>
                <p:cNvSpPr/>
                <p:nvPr/>
              </p:nvSpPr>
              <p:spPr>
                <a:xfrm>
                  <a:off x="8232136" y="2822542"/>
                  <a:ext cx="71790" cy="521684"/>
                </a:xfrm>
                <a:custGeom>
                  <a:avLst/>
                  <a:gdLst>
                    <a:gd name="connsiteX0" fmla="*/ 0 w 71790"/>
                    <a:gd name="connsiteY0" fmla="*/ 521589 h 521684"/>
                    <a:gd name="connsiteX1" fmla="*/ 1333 w 71790"/>
                    <a:gd name="connsiteY1" fmla="*/ 521684 h 521684"/>
                    <a:gd name="connsiteX2" fmla="*/ 71628 w 71790"/>
                    <a:gd name="connsiteY2" fmla="*/ 246507 h 521684"/>
                    <a:gd name="connsiteX3" fmla="*/ 61246 w 71790"/>
                    <a:gd name="connsiteY3" fmla="*/ 148304 h 521684"/>
                    <a:gd name="connsiteX4" fmla="*/ 47720 w 71790"/>
                    <a:gd name="connsiteY4" fmla="*/ 65246 h 521684"/>
                    <a:gd name="connsiteX5" fmla="*/ 43529 w 71790"/>
                    <a:gd name="connsiteY5" fmla="*/ 0 h 521684"/>
                    <a:gd name="connsiteX6" fmla="*/ 52102 w 71790"/>
                    <a:gd name="connsiteY6" fmla="*/ 142494 h 521684"/>
                    <a:gd name="connsiteX7" fmla="*/ 61817 w 71790"/>
                    <a:gd name="connsiteY7" fmla="*/ 242411 h 521684"/>
                    <a:gd name="connsiteX8" fmla="*/ 0 w 71790"/>
                    <a:gd name="connsiteY8" fmla="*/ 521589 h 5216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790" h="521684">
                      <a:moveTo>
                        <a:pt x="0" y="521589"/>
                      </a:moveTo>
                      <a:cubicBezTo>
                        <a:pt x="476" y="521684"/>
                        <a:pt x="953" y="521684"/>
                        <a:pt x="1333" y="521684"/>
                      </a:cubicBezTo>
                      <a:cubicBezTo>
                        <a:pt x="41529" y="438531"/>
                        <a:pt x="74390" y="336518"/>
                        <a:pt x="71628" y="246507"/>
                      </a:cubicBezTo>
                      <a:cubicBezTo>
                        <a:pt x="70580" y="213074"/>
                        <a:pt x="66294" y="180404"/>
                        <a:pt x="61246" y="148304"/>
                      </a:cubicBezTo>
                      <a:cubicBezTo>
                        <a:pt x="56769" y="120587"/>
                        <a:pt x="52483" y="92869"/>
                        <a:pt x="47720" y="65246"/>
                      </a:cubicBezTo>
                      <a:cubicBezTo>
                        <a:pt x="44196" y="44958"/>
                        <a:pt x="39148" y="22003"/>
                        <a:pt x="43529" y="0"/>
                      </a:cubicBezTo>
                      <a:cubicBezTo>
                        <a:pt x="31432" y="43148"/>
                        <a:pt x="47054" y="102013"/>
                        <a:pt x="52102" y="142494"/>
                      </a:cubicBezTo>
                      <a:cubicBezTo>
                        <a:pt x="56197" y="175450"/>
                        <a:pt x="60579" y="208502"/>
                        <a:pt x="61817" y="242411"/>
                      </a:cubicBezTo>
                      <a:cubicBezTo>
                        <a:pt x="64484" y="334327"/>
                        <a:pt x="34480" y="433673"/>
                        <a:pt x="0" y="521589"/>
                      </a:cubicBezTo>
                      <a:close/>
                    </a:path>
                  </a:pathLst>
                </a:custGeom>
                <a:solidFill>
                  <a:srgbClr val="6BAF6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239" name="任意多边形: 形状 238">
                  <a:extLst>
                    <a:ext uri="{FF2B5EF4-FFF2-40B4-BE49-F238E27FC236}">
                      <a16:creationId xmlns:a16="http://schemas.microsoft.com/office/drawing/2014/main" id="{D594106A-9B8A-D292-6A72-9BA7B042AE00}"/>
                    </a:ext>
                  </a:extLst>
                </p:cNvPr>
                <p:cNvSpPr/>
                <p:nvPr/>
              </p:nvSpPr>
              <p:spPr>
                <a:xfrm>
                  <a:off x="8223333" y="2822542"/>
                  <a:ext cx="47761" cy="521493"/>
                </a:xfrm>
                <a:custGeom>
                  <a:avLst/>
                  <a:gdLst>
                    <a:gd name="connsiteX0" fmla="*/ 47570 w 47761"/>
                    <a:gd name="connsiteY0" fmla="*/ 0 h 521493"/>
                    <a:gd name="connsiteX1" fmla="*/ 11089 w 47761"/>
                    <a:gd name="connsiteY1" fmla="*/ 121539 h 521493"/>
                    <a:gd name="connsiteX2" fmla="*/ 40 w 47761"/>
                    <a:gd name="connsiteY2" fmla="*/ 276987 h 521493"/>
                    <a:gd name="connsiteX3" fmla="*/ 2707 w 47761"/>
                    <a:gd name="connsiteY3" fmla="*/ 430625 h 521493"/>
                    <a:gd name="connsiteX4" fmla="*/ 4898 w 47761"/>
                    <a:gd name="connsiteY4" fmla="*/ 503587 h 521493"/>
                    <a:gd name="connsiteX5" fmla="*/ 6326 w 47761"/>
                    <a:gd name="connsiteY5" fmla="*/ 519589 h 521493"/>
                    <a:gd name="connsiteX6" fmla="*/ 6041 w 47761"/>
                    <a:gd name="connsiteY6" fmla="*/ 521208 h 521493"/>
                    <a:gd name="connsiteX7" fmla="*/ 7279 w 47761"/>
                    <a:gd name="connsiteY7" fmla="*/ 521494 h 521493"/>
                    <a:gd name="connsiteX8" fmla="*/ 7279 w 47761"/>
                    <a:gd name="connsiteY8" fmla="*/ 521208 h 521493"/>
                    <a:gd name="connsiteX9" fmla="*/ 47760 w 47761"/>
                    <a:gd name="connsiteY9" fmla="*/ 274130 h 521493"/>
                    <a:gd name="connsiteX10" fmla="*/ 39378 w 47761"/>
                    <a:gd name="connsiteY10" fmla="*/ 136493 h 521493"/>
                    <a:gd name="connsiteX11" fmla="*/ 36140 w 47761"/>
                    <a:gd name="connsiteY11" fmla="*/ 65056 h 521493"/>
                    <a:gd name="connsiteX12" fmla="*/ 45188 w 47761"/>
                    <a:gd name="connsiteY12" fmla="*/ 17526 h 521493"/>
                    <a:gd name="connsiteX13" fmla="*/ 31949 w 47761"/>
                    <a:gd name="connsiteY13" fmla="*/ 128111 h 521493"/>
                    <a:gd name="connsiteX14" fmla="*/ 37949 w 47761"/>
                    <a:gd name="connsiteY14" fmla="*/ 285464 h 521493"/>
                    <a:gd name="connsiteX15" fmla="*/ 7279 w 47761"/>
                    <a:gd name="connsiteY15" fmla="*/ 515398 h 521493"/>
                    <a:gd name="connsiteX16" fmla="*/ 7183 w 47761"/>
                    <a:gd name="connsiteY16" fmla="*/ 509778 h 521493"/>
                    <a:gd name="connsiteX17" fmla="*/ 9089 w 47761"/>
                    <a:gd name="connsiteY17" fmla="*/ 439293 h 521493"/>
                    <a:gd name="connsiteX18" fmla="*/ 9850 w 47761"/>
                    <a:gd name="connsiteY18" fmla="*/ 285083 h 521493"/>
                    <a:gd name="connsiteX19" fmla="*/ 17375 w 47761"/>
                    <a:gd name="connsiteY19" fmla="*/ 130397 h 521493"/>
                    <a:gd name="connsiteX20" fmla="*/ 47570 w 47761"/>
                    <a:gd name="connsiteY20" fmla="*/ 0 h 521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47761" h="521493">
                      <a:moveTo>
                        <a:pt x="47570" y="0"/>
                      </a:moveTo>
                      <a:cubicBezTo>
                        <a:pt x="24043" y="31909"/>
                        <a:pt x="16708" y="82867"/>
                        <a:pt x="11089" y="121539"/>
                      </a:cubicBezTo>
                      <a:cubicBezTo>
                        <a:pt x="3374" y="173355"/>
                        <a:pt x="-436" y="225838"/>
                        <a:pt x="40" y="276987"/>
                      </a:cubicBezTo>
                      <a:cubicBezTo>
                        <a:pt x="516" y="328327"/>
                        <a:pt x="1373" y="379476"/>
                        <a:pt x="2707" y="430625"/>
                      </a:cubicBezTo>
                      <a:cubicBezTo>
                        <a:pt x="3374" y="455009"/>
                        <a:pt x="4040" y="479393"/>
                        <a:pt x="4898" y="503587"/>
                      </a:cubicBezTo>
                      <a:cubicBezTo>
                        <a:pt x="4993" y="504920"/>
                        <a:pt x="5850" y="512540"/>
                        <a:pt x="6326" y="519589"/>
                      </a:cubicBezTo>
                      <a:cubicBezTo>
                        <a:pt x="6231" y="520160"/>
                        <a:pt x="6136" y="520637"/>
                        <a:pt x="6041" y="521208"/>
                      </a:cubicBezTo>
                      <a:cubicBezTo>
                        <a:pt x="6422" y="521303"/>
                        <a:pt x="6898" y="521494"/>
                        <a:pt x="7279" y="521494"/>
                      </a:cubicBezTo>
                      <a:cubicBezTo>
                        <a:pt x="7279" y="521399"/>
                        <a:pt x="7279" y="521303"/>
                        <a:pt x="7279" y="521208"/>
                      </a:cubicBezTo>
                      <a:cubicBezTo>
                        <a:pt x="29853" y="441769"/>
                        <a:pt x="47284" y="353854"/>
                        <a:pt x="47760" y="274130"/>
                      </a:cubicBezTo>
                      <a:cubicBezTo>
                        <a:pt x="47855" y="227457"/>
                        <a:pt x="42712" y="182309"/>
                        <a:pt x="39378" y="136493"/>
                      </a:cubicBezTo>
                      <a:cubicBezTo>
                        <a:pt x="37759" y="112871"/>
                        <a:pt x="36235" y="89154"/>
                        <a:pt x="36140" y="65056"/>
                      </a:cubicBezTo>
                      <a:cubicBezTo>
                        <a:pt x="36330" y="48863"/>
                        <a:pt x="41569" y="33623"/>
                        <a:pt x="45188" y="17526"/>
                      </a:cubicBezTo>
                      <a:cubicBezTo>
                        <a:pt x="33091" y="56769"/>
                        <a:pt x="30806" y="88201"/>
                        <a:pt x="31949" y="128111"/>
                      </a:cubicBezTo>
                      <a:cubicBezTo>
                        <a:pt x="33377" y="180689"/>
                        <a:pt x="38807" y="232315"/>
                        <a:pt x="37949" y="285464"/>
                      </a:cubicBezTo>
                      <a:cubicBezTo>
                        <a:pt x="36711" y="360235"/>
                        <a:pt x="22709" y="440055"/>
                        <a:pt x="7279" y="515398"/>
                      </a:cubicBezTo>
                      <a:cubicBezTo>
                        <a:pt x="7183" y="512635"/>
                        <a:pt x="7183" y="510540"/>
                        <a:pt x="7183" y="509778"/>
                      </a:cubicBezTo>
                      <a:cubicBezTo>
                        <a:pt x="8041" y="486251"/>
                        <a:pt x="8517" y="462820"/>
                        <a:pt x="9089" y="439293"/>
                      </a:cubicBezTo>
                      <a:cubicBezTo>
                        <a:pt x="10136" y="387763"/>
                        <a:pt x="10041" y="336423"/>
                        <a:pt x="9850" y="285083"/>
                      </a:cubicBezTo>
                      <a:cubicBezTo>
                        <a:pt x="9660" y="233839"/>
                        <a:pt x="11946" y="182309"/>
                        <a:pt x="17375" y="130397"/>
                      </a:cubicBezTo>
                      <a:cubicBezTo>
                        <a:pt x="21566" y="89630"/>
                        <a:pt x="25757" y="36290"/>
                        <a:pt x="47570" y="0"/>
                      </a:cubicBezTo>
                      <a:close/>
                    </a:path>
                  </a:pathLst>
                </a:custGeom>
                <a:solidFill>
                  <a:srgbClr val="6BAF6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240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40" name="图形 1">
              <a:extLst>
                <a:ext uri="{FF2B5EF4-FFF2-40B4-BE49-F238E27FC236}">
                  <a16:creationId xmlns:a16="http://schemas.microsoft.com/office/drawing/2014/main" id="{0D97781B-149A-3A7F-5988-A8ECE07358AD}"/>
                </a:ext>
              </a:extLst>
            </p:cNvPr>
            <p:cNvGrpSpPr/>
            <p:nvPr/>
          </p:nvGrpSpPr>
          <p:grpSpPr>
            <a:xfrm>
              <a:off x="7980829" y="2818577"/>
              <a:ext cx="309945" cy="649855"/>
              <a:chOff x="7980829" y="2818577"/>
              <a:chExt cx="309945" cy="649855"/>
            </a:xfrm>
          </p:grpSpPr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5E9EF4E2-1C1A-930D-B9AB-BD6319C2CD99}"/>
                  </a:ext>
                </a:extLst>
              </p:cNvPr>
              <p:cNvSpPr/>
              <p:nvPr/>
            </p:nvSpPr>
            <p:spPr>
              <a:xfrm>
                <a:off x="7980829" y="2818577"/>
                <a:ext cx="309945" cy="649855"/>
              </a:xfrm>
              <a:custGeom>
                <a:avLst/>
                <a:gdLst>
                  <a:gd name="connsiteX0" fmla="*/ 207682 w 309945"/>
                  <a:gd name="connsiteY0" fmla="*/ 401253 h 649855"/>
                  <a:gd name="connsiteX1" fmla="*/ 308456 w 309945"/>
                  <a:gd name="connsiteY1" fmla="*/ 632806 h 649855"/>
                  <a:gd name="connsiteX2" fmla="*/ 309695 w 309945"/>
                  <a:gd name="connsiteY2" fmla="*/ 637949 h 649855"/>
                  <a:gd name="connsiteX3" fmla="*/ 309028 w 309945"/>
                  <a:gd name="connsiteY3" fmla="*/ 639568 h 649855"/>
                  <a:gd name="connsiteX4" fmla="*/ 308075 w 309945"/>
                  <a:gd name="connsiteY4" fmla="*/ 641283 h 649855"/>
                  <a:gd name="connsiteX5" fmla="*/ 307218 w 309945"/>
                  <a:gd name="connsiteY5" fmla="*/ 642902 h 649855"/>
                  <a:gd name="connsiteX6" fmla="*/ 305789 w 309945"/>
                  <a:gd name="connsiteY6" fmla="*/ 647474 h 649855"/>
                  <a:gd name="connsiteX7" fmla="*/ 307123 w 309945"/>
                  <a:gd name="connsiteY7" fmla="*/ 649855 h 649855"/>
                  <a:gd name="connsiteX8" fmla="*/ 298550 w 309945"/>
                  <a:gd name="connsiteY8" fmla="*/ 648331 h 649855"/>
                  <a:gd name="connsiteX9" fmla="*/ 127291 w 309945"/>
                  <a:gd name="connsiteY9" fmla="*/ 565559 h 649855"/>
                  <a:gd name="connsiteX10" fmla="*/ 608 w 309945"/>
                  <a:gd name="connsiteY10" fmla="*/ 305527 h 649855"/>
                  <a:gd name="connsiteX11" fmla="*/ 88810 w 309945"/>
                  <a:gd name="connsiteY11" fmla="*/ 68068 h 649855"/>
                  <a:gd name="connsiteX12" fmla="*/ 152532 w 309945"/>
                  <a:gd name="connsiteY12" fmla="*/ 2060 h 649855"/>
                  <a:gd name="connsiteX13" fmla="*/ 156152 w 309945"/>
                  <a:gd name="connsiteY13" fmla="*/ 1203 h 649855"/>
                  <a:gd name="connsiteX14" fmla="*/ 156628 w 309945"/>
                  <a:gd name="connsiteY14" fmla="*/ 2155 h 649855"/>
                  <a:gd name="connsiteX15" fmla="*/ 180440 w 309945"/>
                  <a:gd name="connsiteY15" fmla="*/ 149031 h 649855"/>
                  <a:gd name="connsiteX16" fmla="*/ 207682 w 309945"/>
                  <a:gd name="connsiteY16" fmla="*/ 401253 h 64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9945" h="649855">
                    <a:moveTo>
                      <a:pt x="207682" y="401253"/>
                    </a:moveTo>
                    <a:cubicBezTo>
                      <a:pt x="207110" y="468785"/>
                      <a:pt x="254640" y="580990"/>
                      <a:pt x="308456" y="632806"/>
                    </a:cubicBezTo>
                    <a:cubicBezTo>
                      <a:pt x="310075" y="634520"/>
                      <a:pt x="310171" y="636234"/>
                      <a:pt x="309695" y="637949"/>
                    </a:cubicBezTo>
                    <a:cubicBezTo>
                      <a:pt x="309504" y="638521"/>
                      <a:pt x="309314" y="638997"/>
                      <a:pt x="309028" y="639568"/>
                    </a:cubicBezTo>
                    <a:cubicBezTo>
                      <a:pt x="308742" y="640140"/>
                      <a:pt x="308456" y="640711"/>
                      <a:pt x="308075" y="641283"/>
                    </a:cubicBezTo>
                    <a:cubicBezTo>
                      <a:pt x="307790" y="641854"/>
                      <a:pt x="307504" y="642331"/>
                      <a:pt x="307218" y="642902"/>
                    </a:cubicBezTo>
                    <a:cubicBezTo>
                      <a:pt x="306266" y="644521"/>
                      <a:pt x="305504" y="646045"/>
                      <a:pt x="305789" y="647474"/>
                    </a:cubicBezTo>
                    <a:cubicBezTo>
                      <a:pt x="305789" y="648331"/>
                      <a:pt x="306266" y="649093"/>
                      <a:pt x="307123" y="649855"/>
                    </a:cubicBezTo>
                    <a:cubicBezTo>
                      <a:pt x="307123" y="649855"/>
                      <a:pt x="304075" y="649379"/>
                      <a:pt x="298550" y="648331"/>
                    </a:cubicBezTo>
                    <a:cubicBezTo>
                      <a:pt x="276262" y="643092"/>
                      <a:pt x="198062" y="627091"/>
                      <a:pt x="127291" y="565559"/>
                    </a:cubicBezTo>
                    <a:cubicBezTo>
                      <a:pt x="56520" y="507552"/>
                      <a:pt x="-6917" y="404015"/>
                      <a:pt x="608" y="305527"/>
                    </a:cubicBezTo>
                    <a:cubicBezTo>
                      <a:pt x="9657" y="176082"/>
                      <a:pt x="55663" y="107788"/>
                      <a:pt x="88810" y="68068"/>
                    </a:cubicBezTo>
                    <a:cubicBezTo>
                      <a:pt x="123862" y="28254"/>
                      <a:pt x="145960" y="17014"/>
                      <a:pt x="152532" y="2060"/>
                    </a:cubicBezTo>
                    <a:cubicBezTo>
                      <a:pt x="153580" y="-416"/>
                      <a:pt x="154913" y="-607"/>
                      <a:pt x="156152" y="1203"/>
                    </a:cubicBezTo>
                    <a:cubicBezTo>
                      <a:pt x="156342" y="1489"/>
                      <a:pt x="156533" y="1774"/>
                      <a:pt x="156628" y="2155"/>
                    </a:cubicBezTo>
                    <a:cubicBezTo>
                      <a:pt x="162914" y="13776"/>
                      <a:pt x="169867" y="78736"/>
                      <a:pt x="180440" y="149031"/>
                    </a:cubicBezTo>
                    <a:cubicBezTo>
                      <a:pt x="190251" y="221992"/>
                      <a:pt x="203777" y="300478"/>
                      <a:pt x="207682" y="401253"/>
                    </a:cubicBezTo>
                    <a:close/>
                  </a:path>
                </a:pathLst>
              </a:custGeom>
              <a:solidFill>
                <a:srgbClr val="1F837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grpSp>
            <p:nvGrpSpPr>
              <p:cNvPr id="242" name="图形 1">
                <a:extLst>
                  <a:ext uri="{FF2B5EF4-FFF2-40B4-BE49-F238E27FC236}">
                    <a16:creationId xmlns:a16="http://schemas.microsoft.com/office/drawing/2014/main" id="{61D44DA4-C29B-26CF-70A7-35868A7E4E04}"/>
                  </a:ext>
                </a:extLst>
              </p:cNvPr>
              <p:cNvGrpSpPr/>
              <p:nvPr/>
            </p:nvGrpSpPr>
            <p:grpSpPr>
              <a:xfrm>
                <a:off x="7995414" y="2819780"/>
                <a:ext cx="295110" cy="648652"/>
                <a:chOff x="7995414" y="2819780"/>
                <a:chExt cx="295110" cy="648652"/>
              </a:xfrm>
              <a:solidFill>
                <a:srgbClr val="6BAF6B"/>
              </a:solidFill>
            </p:grpSpPr>
            <p:sp>
              <p:nvSpPr>
                <p:cNvPr id="243" name="任意多边形: 形状 242">
                  <a:extLst>
                    <a:ext uri="{FF2B5EF4-FFF2-40B4-BE49-F238E27FC236}">
                      <a16:creationId xmlns:a16="http://schemas.microsoft.com/office/drawing/2014/main" id="{A8B775F7-F466-32B3-D5C6-1076168207BC}"/>
                    </a:ext>
                  </a:extLst>
                </p:cNvPr>
                <p:cNvSpPr/>
                <p:nvPr/>
              </p:nvSpPr>
              <p:spPr>
                <a:xfrm>
                  <a:off x="7995414" y="2819780"/>
                  <a:ext cx="292443" cy="648652"/>
                </a:xfrm>
                <a:custGeom>
                  <a:avLst/>
                  <a:gdLst>
                    <a:gd name="connsiteX0" fmla="*/ 141948 w 292443"/>
                    <a:gd name="connsiteY0" fmla="*/ 857 h 648652"/>
                    <a:gd name="connsiteX1" fmla="*/ 112135 w 292443"/>
                    <a:gd name="connsiteY1" fmla="*/ 43434 h 648652"/>
                    <a:gd name="connsiteX2" fmla="*/ 52699 w 292443"/>
                    <a:gd name="connsiteY2" fmla="*/ 138779 h 648652"/>
                    <a:gd name="connsiteX3" fmla="*/ 20124 w 292443"/>
                    <a:gd name="connsiteY3" fmla="*/ 367855 h 648652"/>
                    <a:gd name="connsiteX4" fmla="*/ 145663 w 292443"/>
                    <a:gd name="connsiteY4" fmla="*/ 558451 h 648652"/>
                    <a:gd name="connsiteX5" fmla="*/ 243389 w 292443"/>
                    <a:gd name="connsiteY5" fmla="*/ 625793 h 648652"/>
                    <a:gd name="connsiteX6" fmla="*/ 291110 w 292443"/>
                    <a:gd name="connsiteY6" fmla="*/ 646271 h 648652"/>
                    <a:gd name="connsiteX7" fmla="*/ 292443 w 292443"/>
                    <a:gd name="connsiteY7" fmla="*/ 648653 h 648652"/>
                    <a:gd name="connsiteX8" fmla="*/ 283871 w 292443"/>
                    <a:gd name="connsiteY8" fmla="*/ 647129 h 648652"/>
                    <a:gd name="connsiteX9" fmla="*/ 253200 w 292443"/>
                    <a:gd name="connsiteY9" fmla="*/ 636365 h 648652"/>
                    <a:gd name="connsiteX10" fmla="*/ 152045 w 292443"/>
                    <a:gd name="connsiteY10" fmla="*/ 576739 h 648652"/>
                    <a:gd name="connsiteX11" fmla="*/ 8027 w 292443"/>
                    <a:gd name="connsiteY11" fmla="*/ 371380 h 648652"/>
                    <a:gd name="connsiteX12" fmla="*/ 33268 w 292443"/>
                    <a:gd name="connsiteY12" fmla="*/ 156591 h 648652"/>
                    <a:gd name="connsiteX13" fmla="*/ 94800 w 292443"/>
                    <a:gd name="connsiteY13" fmla="*/ 57721 h 648652"/>
                    <a:gd name="connsiteX14" fmla="*/ 141377 w 292443"/>
                    <a:gd name="connsiteY14" fmla="*/ 0 h 648652"/>
                    <a:gd name="connsiteX15" fmla="*/ 141948 w 292443"/>
                    <a:gd name="connsiteY15" fmla="*/ 857 h 6486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92443" h="648652">
                      <a:moveTo>
                        <a:pt x="141948" y="857"/>
                      </a:moveTo>
                      <a:cubicBezTo>
                        <a:pt x="134614" y="16573"/>
                        <a:pt x="121851" y="30480"/>
                        <a:pt x="112135" y="43434"/>
                      </a:cubicBezTo>
                      <a:cubicBezTo>
                        <a:pt x="90037" y="73152"/>
                        <a:pt x="69653" y="104585"/>
                        <a:pt x="52699" y="138779"/>
                      </a:cubicBezTo>
                      <a:cubicBezTo>
                        <a:pt x="19743" y="204121"/>
                        <a:pt x="693" y="286703"/>
                        <a:pt x="20124" y="367855"/>
                      </a:cubicBezTo>
                      <a:cubicBezTo>
                        <a:pt x="37268" y="446437"/>
                        <a:pt x="91656" y="510540"/>
                        <a:pt x="145663" y="558451"/>
                      </a:cubicBezTo>
                      <a:cubicBezTo>
                        <a:pt x="175571" y="585406"/>
                        <a:pt x="208909" y="607695"/>
                        <a:pt x="243389" y="625793"/>
                      </a:cubicBezTo>
                      <a:cubicBezTo>
                        <a:pt x="257677" y="633317"/>
                        <a:pt x="274727" y="639699"/>
                        <a:pt x="291110" y="646271"/>
                      </a:cubicBezTo>
                      <a:cubicBezTo>
                        <a:pt x="291110" y="647129"/>
                        <a:pt x="291586" y="647890"/>
                        <a:pt x="292443" y="648653"/>
                      </a:cubicBezTo>
                      <a:cubicBezTo>
                        <a:pt x="292443" y="648653"/>
                        <a:pt x="289395" y="648176"/>
                        <a:pt x="283871" y="647129"/>
                      </a:cubicBezTo>
                      <a:cubicBezTo>
                        <a:pt x="273298" y="643795"/>
                        <a:pt x="262725" y="640366"/>
                        <a:pt x="253200" y="636365"/>
                      </a:cubicBezTo>
                      <a:cubicBezTo>
                        <a:pt x="217958" y="620935"/>
                        <a:pt x="183953" y="600932"/>
                        <a:pt x="152045" y="576739"/>
                      </a:cubicBezTo>
                      <a:cubicBezTo>
                        <a:pt x="90418" y="528352"/>
                        <a:pt x="27172" y="458629"/>
                        <a:pt x="8027" y="371380"/>
                      </a:cubicBezTo>
                      <a:cubicBezTo>
                        <a:pt x="-10166" y="295942"/>
                        <a:pt x="4407" y="218694"/>
                        <a:pt x="33268" y="156591"/>
                      </a:cubicBezTo>
                      <a:cubicBezTo>
                        <a:pt x="49937" y="120205"/>
                        <a:pt x="71273" y="87535"/>
                        <a:pt x="94800" y="57721"/>
                      </a:cubicBezTo>
                      <a:cubicBezTo>
                        <a:pt x="108039" y="40672"/>
                        <a:pt x="129947" y="21431"/>
                        <a:pt x="141377" y="0"/>
                      </a:cubicBezTo>
                      <a:cubicBezTo>
                        <a:pt x="141662" y="191"/>
                        <a:pt x="141853" y="476"/>
                        <a:pt x="141948" y="857"/>
                      </a:cubicBezTo>
                      <a:close/>
                    </a:path>
                  </a:pathLst>
                </a:custGeom>
                <a:solidFill>
                  <a:srgbClr val="6BAF6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244" name="任意多边形: 形状 243">
                  <a:extLst>
                    <a:ext uri="{FF2B5EF4-FFF2-40B4-BE49-F238E27FC236}">
                      <a16:creationId xmlns:a16="http://schemas.microsoft.com/office/drawing/2014/main" id="{1B7F6284-76AA-6128-C4AC-2D2B9EA7030A}"/>
                    </a:ext>
                  </a:extLst>
                </p:cNvPr>
                <p:cNvSpPr/>
                <p:nvPr/>
              </p:nvSpPr>
              <p:spPr>
                <a:xfrm>
                  <a:off x="8037487" y="2840354"/>
                  <a:ext cx="251512" cy="621029"/>
                </a:xfrm>
                <a:custGeom>
                  <a:avLst/>
                  <a:gdLst>
                    <a:gd name="connsiteX0" fmla="*/ 251513 w 251512"/>
                    <a:gd name="connsiteY0" fmla="*/ 619411 h 621029"/>
                    <a:gd name="connsiteX1" fmla="*/ 250656 w 251512"/>
                    <a:gd name="connsiteY1" fmla="*/ 621030 h 621029"/>
                    <a:gd name="connsiteX2" fmla="*/ 2529 w 251512"/>
                    <a:gd name="connsiteY2" fmla="*/ 334423 h 621029"/>
                    <a:gd name="connsiteX3" fmla="*/ 12435 w 251512"/>
                    <a:gd name="connsiteY3" fmla="*/ 191929 h 621029"/>
                    <a:gd name="connsiteX4" fmla="*/ 53298 w 251512"/>
                    <a:gd name="connsiteY4" fmla="*/ 80677 h 621029"/>
                    <a:gd name="connsiteX5" fmla="*/ 92922 w 251512"/>
                    <a:gd name="connsiteY5" fmla="*/ 0 h 621029"/>
                    <a:gd name="connsiteX6" fmla="*/ 25008 w 251512"/>
                    <a:gd name="connsiteY6" fmla="*/ 183642 h 621029"/>
                    <a:gd name="connsiteX7" fmla="*/ 13864 w 251512"/>
                    <a:gd name="connsiteY7" fmla="*/ 325183 h 621029"/>
                    <a:gd name="connsiteX8" fmla="*/ 251513 w 251512"/>
                    <a:gd name="connsiteY8" fmla="*/ 619411 h 6210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51512" h="621029">
                      <a:moveTo>
                        <a:pt x="251513" y="619411"/>
                      </a:moveTo>
                      <a:cubicBezTo>
                        <a:pt x="251227" y="619982"/>
                        <a:pt x="250941" y="620458"/>
                        <a:pt x="250656" y="621030"/>
                      </a:cubicBezTo>
                      <a:cubicBezTo>
                        <a:pt x="134641" y="589312"/>
                        <a:pt x="15769" y="469106"/>
                        <a:pt x="2529" y="334423"/>
                      </a:cubicBezTo>
                      <a:cubicBezTo>
                        <a:pt x="-3281" y="285559"/>
                        <a:pt x="1291" y="237077"/>
                        <a:pt x="12435" y="191929"/>
                      </a:cubicBezTo>
                      <a:cubicBezTo>
                        <a:pt x="22056" y="152876"/>
                        <a:pt x="35772" y="115443"/>
                        <a:pt x="53298" y="80677"/>
                      </a:cubicBezTo>
                      <a:cubicBezTo>
                        <a:pt x="66252" y="54864"/>
                        <a:pt x="84444" y="28384"/>
                        <a:pt x="92922" y="0"/>
                      </a:cubicBezTo>
                      <a:cubicBezTo>
                        <a:pt x="79777" y="55912"/>
                        <a:pt x="37296" y="126206"/>
                        <a:pt x="25008" y="183642"/>
                      </a:cubicBezTo>
                      <a:cubicBezTo>
                        <a:pt x="14341" y="228790"/>
                        <a:pt x="8816" y="276701"/>
                        <a:pt x="13864" y="325183"/>
                      </a:cubicBezTo>
                      <a:cubicBezTo>
                        <a:pt x="26437" y="459105"/>
                        <a:pt x="135784" y="576548"/>
                        <a:pt x="251513" y="619411"/>
                      </a:cubicBezTo>
                      <a:close/>
                    </a:path>
                  </a:pathLst>
                </a:custGeom>
                <a:solidFill>
                  <a:srgbClr val="6BAF6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245" name="任意多边形: 形状 244">
                  <a:extLst>
                    <a:ext uri="{FF2B5EF4-FFF2-40B4-BE49-F238E27FC236}">
                      <a16:creationId xmlns:a16="http://schemas.microsoft.com/office/drawing/2014/main" id="{876D3367-ECB6-AC3C-F044-CC1EF0958C6A}"/>
                    </a:ext>
                  </a:extLst>
                </p:cNvPr>
                <p:cNvSpPr/>
                <p:nvPr/>
              </p:nvSpPr>
              <p:spPr>
                <a:xfrm>
                  <a:off x="8079198" y="2842354"/>
                  <a:ext cx="211325" cy="615791"/>
                </a:xfrm>
                <a:custGeom>
                  <a:avLst/>
                  <a:gdLst>
                    <a:gd name="connsiteX0" fmla="*/ 56925 w 211325"/>
                    <a:gd name="connsiteY0" fmla="*/ 0 h 615791"/>
                    <a:gd name="connsiteX1" fmla="*/ 52068 w 211325"/>
                    <a:gd name="connsiteY1" fmla="*/ 155543 h 615791"/>
                    <a:gd name="connsiteX2" fmla="*/ 66927 w 211325"/>
                    <a:gd name="connsiteY2" fmla="*/ 340900 h 615791"/>
                    <a:gd name="connsiteX3" fmla="*/ 136459 w 211325"/>
                    <a:gd name="connsiteY3" fmla="*/ 519113 h 615791"/>
                    <a:gd name="connsiteX4" fmla="*/ 195038 w 211325"/>
                    <a:gd name="connsiteY4" fmla="*/ 596265 h 615791"/>
                    <a:gd name="connsiteX5" fmla="*/ 209516 w 211325"/>
                    <a:gd name="connsiteY5" fmla="*/ 613029 h 615791"/>
                    <a:gd name="connsiteX6" fmla="*/ 211326 w 211325"/>
                    <a:gd name="connsiteY6" fmla="*/ 614172 h 615791"/>
                    <a:gd name="connsiteX7" fmla="*/ 210659 w 211325"/>
                    <a:gd name="connsiteY7" fmla="*/ 615791 h 615791"/>
                    <a:gd name="connsiteX8" fmla="*/ 210373 w 211325"/>
                    <a:gd name="connsiteY8" fmla="*/ 615505 h 615791"/>
                    <a:gd name="connsiteX9" fmla="*/ 7681 w 211325"/>
                    <a:gd name="connsiteY9" fmla="*/ 357759 h 615791"/>
                    <a:gd name="connsiteX10" fmla="*/ 12253 w 211325"/>
                    <a:gd name="connsiteY10" fmla="*/ 173164 h 615791"/>
                    <a:gd name="connsiteX11" fmla="*/ 37685 w 211325"/>
                    <a:gd name="connsiteY11" fmla="*/ 82963 h 615791"/>
                    <a:gd name="connsiteX12" fmla="*/ 49401 w 211325"/>
                    <a:gd name="connsiteY12" fmla="*/ 22003 h 615791"/>
                    <a:gd name="connsiteX13" fmla="*/ 23493 w 211325"/>
                    <a:gd name="connsiteY13" fmla="*/ 162592 h 615791"/>
                    <a:gd name="connsiteX14" fmla="*/ 23016 w 211325"/>
                    <a:gd name="connsiteY14" fmla="*/ 368332 h 615791"/>
                    <a:gd name="connsiteX15" fmla="*/ 204563 w 211325"/>
                    <a:gd name="connsiteY15" fmla="*/ 609886 h 615791"/>
                    <a:gd name="connsiteX16" fmla="*/ 199134 w 211325"/>
                    <a:gd name="connsiteY16" fmla="*/ 604456 h 615791"/>
                    <a:gd name="connsiteX17" fmla="*/ 136650 w 211325"/>
                    <a:gd name="connsiteY17" fmla="*/ 533972 h 615791"/>
                    <a:gd name="connsiteX18" fmla="*/ 56925 w 211325"/>
                    <a:gd name="connsiteY18" fmla="*/ 354997 h 615791"/>
                    <a:gd name="connsiteX19" fmla="*/ 41780 w 211325"/>
                    <a:gd name="connsiteY19" fmla="*/ 165926 h 615791"/>
                    <a:gd name="connsiteX20" fmla="*/ 56925 w 211325"/>
                    <a:gd name="connsiteY20" fmla="*/ 0 h 615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211325" h="615791">
                      <a:moveTo>
                        <a:pt x="56925" y="0"/>
                      </a:moveTo>
                      <a:cubicBezTo>
                        <a:pt x="64926" y="48292"/>
                        <a:pt x="52734" y="108395"/>
                        <a:pt x="52068" y="155543"/>
                      </a:cubicBezTo>
                      <a:cubicBezTo>
                        <a:pt x="50258" y="218027"/>
                        <a:pt x="55496" y="279749"/>
                        <a:pt x="66927" y="340900"/>
                      </a:cubicBezTo>
                      <a:cubicBezTo>
                        <a:pt x="78356" y="402241"/>
                        <a:pt x="101407" y="462725"/>
                        <a:pt x="136459" y="519113"/>
                      </a:cubicBezTo>
                      <a:cubicBezTo>
                        <a:pt x="153223" y="545973"/>
                        <a:pt x="172749" y="571786"/>
                        <a:pt x="195038" y="596265"/>
                      </a:cubicBezTo>
                      <a:cubicBezTo>
                        <a:pt x="196276" y="597694"/>
                        <a:pt x="202753" y="605790"/>
                        <a:pt x="209516" y="613029"/>
                      </a:cubicBezTo>
                      <a:cubicBezTo>
                        <a:pt x="210087" y="613410"/>
                        <a:pt x="210754" y="613791"/>
                        <a:pt x="211326" y="614172"/>
                      </a:cubicBezTo>
                      <a:cubicBezTo>
                        <a:pt x="211135" y="614744"/>
                        <a:pt x="210945" y="615220"/>
                        <a:pt x="210659" y="615791"/>
                      </a:cubicBezTo>
                      <a:cubicBezTo>
                        <a:pt x="210563" y="615696"/>
                        <a:pt x="210468" y="615601"/>
                        <a:pt x="210373" y="615505"/>
                      </a:cubicBezTo>
                      <a:cubicBezTo>
                        <a:pt x="112456" y="566356"/>
                        <a:pt x="29303" y="465582"/>
                        <a:pt x="7681" y="357759"/>
                      </a:cubicBezTo>
                      <a:cubicBezTo>
                        <a:pt x="-5368" y="295085"/>
                        <a:pt x="-415" y="232315"/>
                        <a:pt x="12253" y="173164"/>
                      </a:cubicBezTo>
                      <a:cubicBezTo>
                        <a:pt x="18730" y="142494"/>
                        <a:pt x="27779" y="112586"/>
                        <a:pt x="37685" y="82963"/>
                      </a:cubicBezTo>
                      <a:cubicBezTo>
                        <a:pt x="44067" y="63055"/>
                        <a:pt x="44924" y="42863"/>
                        <a:pt x="49401" y="22003"/>
                      </a:cubicBezTo>
                      <a:cubicBezTo>
                        <a:pt x="42638" y="74104"/>
                        <a:pt x="33875" y="111823"/>
                        <a:pt x="23493" y="162592"/>
                      </a:cubicBezTo>
                      <a:cubicBezTo>
                        <a:pt x="10634" y="228886"/>
                        <a:pt x="5681" y="299085"/>
                        <a:pt x="23016" y="368332"/>
                      </a:cubicBezTo>
                      <a:cubicBezTo>
                        <a:pt x="46829" y="465963"/>
                        <a:pt x="117790" y="555307"/>
                        <a:pt x="204563" y="609886"/>
                      </a:cubicBezTo>
                      <a:cubicBezTo>
                        <a:pt x="201896" y="607219"/>
                        <a:pt x="199800" y="605123"/>
                        <a:pt x="199134" y="604456"/>
                      </a:cubicBezTo>
                      <a:cubicBezTo>
                        <a:pt x="175607" y="582644"/>
                        <a:pt x="154842" y="558927"/>
                        <a:pt x="136650" y="533972"/>
                      </a:cubicBezTo>
                      <a:cubicBezTo>
                        <a:pt x="96835" y="479012"/>
                        <a:pt x="70641" y="417576"/>
                        <a:pt x="56925" y="354997"/>
                      </a:cubicBezTo>
                      <a:cubicBezTo>
                        <a:pt x="43209" y="292513"/>
                        <a:pt x="38542" y="229553"/>
                        <a:pt x="41780" y="165926"/>
                      </a:cubicBezTo>
                      <a:cubicBezTo>
                        <a:pt x="43971" y="115348"/>
                        <a:pt x="60259" y="52483"/>
                        <a:pt x="56925" y="0"/>
                      </a:cubicBezTo>
                      <a:close/>
                    </a:path>
                  </a:pathLst>
                </a:custGeom>
                <a:solidFill>
                  <a:srgbClr val="6BAF6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2400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9585349B-B72D-BB72-ADBF-2631856FD9A0}"/>
                </a:ext>
              </a:extLst>
            </p:cNvPr>
            <p:cNvSpPr/>
            <p:nvPr/>
          </p:nvSpPr>
          <p:spPr>
            <a:xfrm>
              <a:off x="8079831" y="2809177"/>
              <a:ext cx="346804" cy="655731"/>
            </a:xfrm>
            <a:custGeom>
              <a:avLst/>
              <a:gdLst>
                <a:gd name="connsiteX0" fmla="*/ 343186 w 346804"/>
                <a:gd name="connsiteY0" fmla="*/ 72039 h 655731"/>
                <a:gd name="connsiteX1" fmla="*/ 342519 w 346804"/>
                <a:gd name="connsiteY1" fmla="*/ 70705 h 655731"/>
                <a:gd name="connsiteX2" fmla="*/ 299371 w 346804"/>
                <a:gd name="connsiteY2" fmla="*/ 18223 h 655731"/>
                <a:gd name="connsiteX3" fmla="*/ 320707 w 346804"/>
                <a:gd name="connsiteY3" fmla="*/ 20890 h 655731"/>
                <a:gd name="connsiteX4" fmla="*/ 325946 w 346804"/>
                <a:gd name="connsiteY4" fmla="*/ 29748 h 655731"/>
                <a:gd name="connsiteX5" fmla="*/ 330327 w 346804"/>
                <a:gd name="connsiteY5" fmla="*/ 31272 h 655731"/>
                <a:gd name="connsiteX6" fmla="*/ 302895 w 346804"/>
                <a:gd name="connsiteY6" fmla="*/ 13365 h 655731"/>
                <a:gd name="connsiteX7" fmla="*/ 295942 w 346804"/>
                <a:gd name="connsiteY7" fmla="*/ 15175 h 655731"/>
                <a:gd name="connsiteX8" fmla="*/ 285464 w 346804"/>
                <a:gd name="connsiteY8" fmla="*/ 11460 h 655731"/>
                <a:gd name="connsiteX9" fmla="*/ 261556 w 346804"/>
                <a:gd name="connsiteY9" fmla="*/ 6412 h 655731"/>
                <a:gd name="connsiteX10" fmla="*/ 249746 w 346804"/>
                <a:gd name="connsiteY10" fmla="*/ 125 h 655731"/>
                <a:gd name="connsiteX11" fmla="*/ 237839 w 346804"/>
                <a:gd name="connsiteY11" fmla="*/ 7269 h 655731"/>
                <a:gd name="connsiteX12" fmla="*/ 221837 w 346804"/>
                <a:gd name="connsiteY12" fmla="*/ 11555 h 655731"/>
                <a:gd name="connsiteX13" fmla="*/ 199549 w 346804"/>
                <a:gd name="connsiteY13" fmla="*/ 20604 h 655731"/>
                <a:gd name="connsiteX14" fmla="*/ 126492 w 346804"/>
                <a:gd name="connsiteY14" fmla="*/ 80516 h 655731"/>
                <a:gd name="connsiteX15" fmla="*/ 112776 w 346804"/>
                <a:gd name="connsiteY15" fmla="*/ 97947 h 655731"/>
                <a:gd name="connsiteX16" fmla="*/ 105346 w 346804"/>
                <a:gd name="connsiteY16" fmla="*/ 103662 h 655731"/>
                <a:gd name="connsiteX17" fmla="*/ 96298 w 346804"/>
                <a:gd name="connsiteY17" fmla="*/ 105186 h 655731"/>
                <a:gd name="connsiteX18" fmla="*/ 90678 w 346804"/>
                <a:gd name="connsiteY18" fmla="*/ 128617 h 655731"/>
                <a:gd name="connsiteX19" fmla="*/ 92773 w 346804"/>
                <a:gd name="connsiteY19" fmla="*/ 128522 h 655731"/>
                <a:gd name="connsiteX20" fmla="*/ 87534 w 346804"/>
                <a:gd name="connsiteY20" fmla="*/ 137857 h 655731"/>
                <a:gd name="connsiteX21" fmla="*/ 74485 w 346804"/>
                <a:gd name="connsiteY21" fmla="*/ 138047 h 655731"/>
                <a:gd name="connsiteX22" fmla="*/ 64389 w 346804"/>
                <a:gd name="connsiteY22" fmla="*/ 152716 h 655731"/>
                <a:gd name="connsiteX23" fmla="*/ 70771 w 346804"/>
                <a:gd name="connsiteY23" fmla="*/ 147001 h 655731"/>
                <a:gd name="connsiteX24" fmla="*/ 85439 w 346804"/>
                <a:gd name="connsiteY24" fmla="*/ 141381 h 655731"/>
                <a:gd name="connsiteX25" fmla="*/ 41529 w 346804"/>
                <a:gd name="connsiteY25" fmla="*/ 301020 h 655731"/>
                <a:gd name="connsiteX26" fmla="*/ 0 w 346804"/>
                <a:gd name="connsiteY26" fmla="*/ 306164 h 655731"/>
                <a:gd name="connsiteX27" fmla="*/ 4572 w 346804"/>
                <a:gd name="connsiteY27" fmla="*/ 308164 h 655731"/>
                <a:gd name="connsiteX28" fmla="*/ 16859 w 346804"/>
                <a:gd name="connsiteY28" fmla="*/ 302925 h 655731"/>
                <a:gd name="connsiteX29" fmla="*/ 37147 w 346804"/>
                <a:gd name="connsiteY29" fmla="*/ 302830 h 655731"/>
                <a:gd name="connsiteX30" fmla="*/ 40957 w 346804"/>
                <a:gd name="connsiteY30" fmla="*/ 315212 h 655731"/>
                <a:gd name="connsiteX31" fmla="*/ 41148 w 346804"/>
                <a:gd name="connsiteY31" fmla="*/ 333596 h 655731"/>
                <a:gd name="connsiteX32" fmla="*/ 43815 w 346804"/>
                <a:gd name="connsiteY32" fmla="*/ 366838 h 655731"/>
                <a:gd name="connsiteX33" fmla="*/ 77914 w 346804"/>
                <a:gd name="connsiteY33" fmla="*/ 484948 h 655731"/>
                <a:gd name="connsiteX34" fmla="*/ 210598 w 346804"/>
                <a:gd name="connsiteY34" fmla="*/ 655731 h 655731"/>
                <a:gd name="connsiteX35" fmla="*/ 212122 w 346804"/>
                <a:gd name="connsiteY35" fmla="*/ 654016 h 655731"/>
                <a:gd name="connsiteX36" fmla="*/ 201739 w 346804"/>
                <a:gd name="connsiteY36" fmla="*/ 616012 h 655731"/>
                <a:gd name="connsiteX37" fmla="*/ 110871 w 346804"/>
                <a:gd name="connsiteY37" fmla="*/ 506474 h 655731"/>
                <a:gd name="connsiteX38" fmla="*/ 72295 w 346804"/>
                <a:gd name="connsiteY38" fmla="*/ 420368 h 655731"/>
                <a:gd name="connsiteX39" fmla="*/ 60388 w 346804"/>
                <a:gd name="connsiteY39" fmla="*/ 368457 h 655731"/>
                <a:gd name="connsiteX40" fmla="*/ 58769 w 346804"/>
                <a:gd name="connsiteY40" fmla="*/ 356456 h 655731"/>
                <a:gd name="connsiteX41" fmla="*/ 69818 w 346804"/>
                <a:gd name="connsiteY41" fmla="*/ 353979 h 655731"/>
                <a:gd name="connsiteX42" fmla="*/ 78676 w 346804"/>
                <a:gd name="connsiteY42" fmla="*/ 357694 h 655731"/>
                <a:gd name="connsiteX43" fmla="*/ 83439 w 346804"/>
                <a:gd name="connsiteY43" fmla="*/ 356265 h 655731"/>
                <a:gd name="connsiteX44" fmla="*/ 58198 w 346804"/>
                <a:gd name="connsiteY44" fmla="*/ 352169 h 655731"/>
                <a:gd name="connsiteX45" fmla="*/ 57626 w 346804"/>
                <a:gd name="connsiteY45" fmla="*/ 276827 h 655731"/>
                <a:gd name="connsiteX46" fmla="*/ 63341 w 346804"/>
                <a:gd name="connsiteY46" fmla="*/ 238727 h 655731"/>
                <a:gd name="connsiteX47" fmla="*/ 65151 w 346804"/>
                <a:gd name="connsiteY47" fmla="*/ 230249 h 655731"/>
                <a:gd name="connsiteX48" fmla="*/ 71723 w 346804"/>
                <a:gd name="connsiteY48" fmla="*/ 229202 h 655731"/>
                <a:gd name="connsiteX49" fmla="*/ 79819 w 346804"/>
                <a:gd name="connsiteY49" fmla="*/ 230154 h 655731"/>
                <a:gd name="connsiteX50" fmla="*/ 66770 w 346804"/>
                <a:gd name="connsiteY50" fmla="*/ 223582 h 655731"/>
                <a:gd name="connsiteX51" fmla="*/ 80963 w 346804"/>
                <a:gd name="connsiteY51" fmla="*/ 178243 h 655731"/>
                <a:gd name="connsiteX52" fmla="*/ 90106 w 346804"/>
                <a:gd name="connsiteY52" fmla="*/ 156716 h 655731"/>
                <a:gd name="connsiteX53" fmla="*/ 95155 w 346804"/>
                <a:gd name="connsiteY53" fmla="*/ 146334 h 655731"/>
                <a:gd name="connsiteX54" fmla="*/ 98393 w 346804"/>
                <a:gd name="connsiteY54" fmla="*/ 143857 h 655731"/>
                <a:gd name="connsiteX55" fmla="*/ 106680 w 346804"/>
                <a:gd name="connsiteY55" fmla="*/ 125284 h 655731"/>
                <a:gd name="connsiteX56" fmla="*/ 120301 w 346804"/>
                <a:gd name="connsiteY56" fmla="*/ 103853 h 655731"/>
                <a:gd name="connsiteX57" fmla="*/ 153924 w 346804"/>
                <a:gd name="connsiteY57" fmla="*/ 63752 h 655731"/>
                <a:gd name="connsiteX58" fmla="*/ 171545 w 346804"/>
                <a:gd name="connsiteY58" fmla="*/ 47846 h 655731"/>
                <a:gd name="connsiteX59" fmla="*/ 188785 w 346804"/>
                <a:gd name="connsiteY59" fmla="*/ 41464 h 655731"/>
                <a:gd name="connsiteX60" fmla="*/ 193167 w 346804"/>
                <a:gd name="connsiteY60" fmla="*/ 52798 h 655731"/>
                <a:gd name="connsiteX61" fmla="*/ 187833 w 346804"/>
                <a:gd name="connsiteY61" fmla="*/ 63371 h 655731"/>
                <a:gd name="connsiteX62" fmla="*/ 189452 w 346804"/>
                <a:gd name="connsiteY62" fmla="*/ 68039 h 655731"/>
                <a:gd name="connsiteX63" fmla="*/ 186214 w 346804"/>
                <a:gd name="connsiteY63" fmla="*/ 36892 h 655731"/>
                <a:gd name="connsiteX64" fmla="*/ 235172 w 346804"/>
                <a:gd name="connsiteY64" fmla="*/ 14603 h 655731"/>
                <a:gd name="connsiteX65" fmla="*/ 249555 w 346804"/>
                <a:gd name="connsiteY65" fmla="*/ 12317 h 655731"/>
                <a:gd name="connsiteX66" fmla="*/ 255365 w 346804"/>
                <a:gd name="connsiteY66" fmla="*/ 16699 h 655731"/>
                <a:gd name="connsiteX67" fmla="*/ 254127 w 346804"/>
                <a:gd name="connsiteY67" fmla="*/ 28034 h 655731"/>
                <a:gd name="connsiteX68" fmla="*/ 257461 w 346804"/>
                <a:gd name="connsiteY68" fmla="*/ 31653 h 655731"/>
                <a:gd name="connsiteX69" fmla="*/ 259366 w 346804"/>
                <a:gd name="connsiteY69" fmla="*/ 12031 h 655731"/>
                <a:gd name="connsiteX70" fmla="*/ 320040 w 346804"/>
                <a:gd name="connsiteY70" fmla="*/ 42130 h 655731"/>
                <a:gd name="connsiteX71" fmla="*/ 337280 w 346804"/>
                <a:gd name="connsiteY71" fmla="*/ 68420 h 655731"/>
                <a:gd name="connsiteX72" fmla="*/ 346805 w 346804"/>
                <a:gd name="connsiteY72" fmla="*/ 81469 h 655731"/>
                <a:gd name="connsiteX73" fmla="*/ 343186 w 346804"/>
                <a:gd name="connsiteY73" fmla="*/ 72039 h 655731"/>
                <a:gd name="connsiteX74" fmla="*/ 94774 w 346804"/>
                <a:gd name="connsiteY74" fmla="*/ 125284 h 655731"/>
                <a:gd name="connsiteX75" fmla="*/ 100393 w 346804"/>
                <a:gd name="connsiteY75" fmla="*/ 107186 h 655731"/>
                <a:gd name="connsiteX76" fmla="*/ 100393 w 346804"/>
                <a:gd name="connsiteY76" fmla="*/ 107186 h 655731"/>
                <a:gd name="connsiteX77" fmla="*/ 100393 w 346804"/>
                <a:gd name="connsiteY77" fmla="*/ 107186 h 655731"/>
                <a:gd name="connsiteX78" fmla="*/ 105823 w 346804"/>
                <a:gd name="connsiteY78" fmla="*/ 107948 h 655731"/>
                <a:gd name="connsiteX79" fmla="*/ 94774 w 346804"/>
                <a:gd name="connsiteY79" fmla="*/ 125284 h 655731"/>
                <a:gd name="connsiteX80" fmla="*/ 245078 w 346804"/>
                <a:gd name="connsiteY80" fmla="*/ 6602 h 655731"/>
                <a:gd name="connsiteX81" fmla="*/ 254508 w 346804"/>
                <a:gd name="connsiteY81" fmla="*/ 6126 h 655731"/>
                <a:gd name="connsiteX82" fmla="*/ 245078 w 346804"/>
                <a:gd name="connsiteY82" fmla="*/ 6602 h 655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346804" h="655731">
                  <a:moveTo>
                    <a:pt x="343186" y="72039"/>
                  </a:moveTo>
                  <a:cubicBezTo>
                    <a:pt x="342328" y="70039"/>
                    <a:pt x="342328" y="70039"/>
                    <a:pt x="342519" y="70705"/>
                  </a:cubicBezTo>
                  <a:cubicBezTo>
                    <a:pt x="332994" y="49750"/>
                    <a:pt x="319278" y="30415"/>
                    <a:pt x="299371" y="18223"/>
                  </a:cubicBezTo>
                  <a:cubicBezTo>
                    <a:pt x="306324" y="16318"/>
                    <a:pt x="314896" y="15746"/>
                    <a:pt x="320707" y="20890"/>
                  </a:cubicBezTo>
                  <a:cubicBezTo>
                    <a:pt x="323278" y="23271"/>
                    <a:pt x="324993" y="26414"/>
                    <a:pt x="325946" y="29748"/>
                  </a:cubicBezTo>
                  <a:cubicBezTo>
                    <a:pt x="326898" y="33082"/>
                    <a:pt x="327279" y="31939"/>
                    <a:pt x="330327" y="31272"/>
                  </a:cubicBezTo>
                  <a:cubicBezTo>
                    <a:pt x="327469" y="17651"/>
                    <a:pt x="316421" y="11174"/>
                    <a:pt x="302895" y="13365"/>
                  </a:cubicBezTo>
                  <a:cubicBezTo>
                    <a:pt x="300514" y="13746"/>
                    <a:pt x="298132" y="14413"/>
                    <a:pt x="295942" y="15175"/>
                  </a:cubicBezTo>
                  <a:cubicBezTo>
                    <a:pt x="293275" y="16032"/>
                    <a:pt x="288226" y="12508"/>
                    <a:pt x="285464" y="11460"/>
                  </a:cubicBezTo>
                  <a:cubicBezTo>
                    <a:pt x="277749" y="8698"/>
                    <a:pt x="269653" y="6983"/>
                    <a:pt x="261556" y="6412"/>
                  </a:cubicBezTo>
                  <a:cubicBezTo>
                    <a:pt x="256508" y="6031"/>
                    <a:pt x="256508" y="-1018"/>
                    <a:pt x="249746" y="125"/>
                  </a:cubicBezTo>
                  <a:cubicBezTo>
                    <a:pt x="245173" y="887"/>
                    <a:pt x="241078" y="4126"/>
                    <a:pt x="237839" y="7269"/>
                  </a:cubicBezTo>
                  <a:cubicBezTo>
                    <a:pt x="235172" y="9841"/>
                    <a:pt x="225742" y="10317"/>
                    <a:pt x="221837" y="11555"/>
                  </a:cubicBezTo>
                  <a:cubicBezTo>
                    <a:pt x="214217" y="13936"/>
                    <a:pt x="206692" y="16984"/>
                    <a:pt x="199549" y="20604"/>
                  </a:cubicBezTo>
                  <a:cubicBezTo>
                    <a:pt x="171164" y="34701"/>
                    <a:pt x="146875" y="56513"/>
                    <a:pt x="126492" y="80516"/>
                  </a:cubicBezTo>
                  <a:cubicBezTo>
                    <a:pt x="121729" y="86136"/>
                    <a:pt x="117062" y="91946"/>
                    <a:pt x="112776" y="97947"/>
                  </a:cubicBezTo>
                  <a:cubicBezTo>
                    <a:pt x="110299" y="101471"/>
                    <a:pt x="109633" y="105186"/>
                    <a:pt x="105346" y="103662"/>
                  </a:cubicBezTo>
                  <a:cubicBezTo>
                    <a:pt x="102203" y="102519"/>
                    <a:pt x="98774" y="102805"/>
                    <a:pt x="96298" y="105186"/>
                  </a:cubicBezTo>
                  <a:cubicBezTo>
                    <a:pt x="90583" y="110615"/>
                    <a:pt x="90297" y="121283"/>
                    <a:pt x="90678" y="128617"/>
                  </a:cubicBezTo>
                  <a:cubicBezTo>
                    <a:pt x="91345" y="128427"/>
                    <a:pt x="92107" y="128713"/>
                    <a:pt x="92773" y="128522"/>
                  </a:cubicBezTo>
                  <a:cubicBezTo>
                    <a:pt x="90964" y="131570"/>
                    <a:pt x="89249" y="134714"/>
                    <a:pt x="87534" y="137857"/>
                  </a:cubicBezTo>
                  <a:cubicBezTo>
                    <a:pt x="83344" y="136523"/>
                    <a:pt x="78581" y="136142"/>
                    <a:pt x="74485" y="138047"/>
                  </a:cubicBezTo>
                  <a:cubicBezTo>
                    <a:pt x="68771" y="140809"/>
                    <a:pt x="65913" y="146905"/>
                    <a:pt x="64389" y="152716"/>
                  </a:cubicBezTo>
                  <a:cubicBezTo>
                    <a:pt x="69913" y="154145"/>
                    <a:pt x="68199" y="151573"/>
                    <a:pt x="70771" y="147001"/>
                  </a:cubicBezTo>
                  <a:cubicBezTo>
                    <a:pt x="73914" y="141381"/>
                    <a:pt x="79343" y="139571"/>
                    <a:pt x="85439" y="141381"/>
                  </a:cubicBezTo>
                  <a:cubicBezTo>
                    <a:pt x="59246" y="190625"/>
                    <a:pt x="44482" y="245299"/>
                    <a:pt x="41529" y="301020"/>
                  </a:cubicBezTo>
                  <a:cubicBezTo>
                    <a:pt x="29146" y="291876"/>
                    <a:pt x="11716" y="299687"/>
                    <a:pt x="0" y="306164"/>
                  </a:cubicBezTo>
                  <a:cubicBezTo>
                    <a:pt x="1714" y="309212"/>
                    <a:pt x="952" y="310069"/>
                    <a:pt x="4572" y="308164"/>
                  </a:cubicBezTo>
                  <a:cubicBezTo>
                    <a:pt x="8572" y="306164"/>
                    <a:pt x="12573" y="304258"/>
                    <a:pt x="16859" y="302925"/>
                  </a:cubicBezTo>
                  <a:cubicBezTo>
                    <a:pt x="23241" y="300925"/>
                    <a:pt x="30861" y="299591"/>
                    <a:pt x="37147" y="302830"/>
                  </a:cubicBezTo>
                  <a:cubicBezTo>
                    <a:pt x="42672" y="305687"/>
                    <a:pt x="41053" y="309783"/>
                    <a:pt x="40957" y="315212"/>
                  </a:cubicBezTo>
                  <a:cubicBezTo>
                    <a:pt x="40862" y="321308"/>
                    <a:pt x="40862" y="327499"/>
                    <a:pt x="41148" y="333596"/>
                  </a:cubicBezTo>
                  <a:cubicBezTo>
                    <a:pt x="41529" y="344740"/>
                    <a:pt x="42481" y="355789"/>
                    <a:pt x="43815" y="366838"/>
                  </a:cubicBezTo>
                  <a:cubicBezTo>
                    <a:pt x="48863" y="407795"/>
                    <a:pt x="60579" y="447514"/>
                    <a:pt x="77914" y="484948"/>
                  </a:cubicBezTo>
                  <a:cubicBezTo>
                    <a:pt x="108775" y="551623"/>
                    <a:pt x="156400" y="606868"/>
                    <a:pt x="210598" y="655731"/>
                  </a:cubicBezTo>
                  <a:cubicBezTo>
                    <a:pt x="211074" y="655159"/>
                    <a:pt x="211646" y="654588"/>
                    <a:pt x="212122" y="654016"/>
                  </a:cubicBezTo>
                  <a:cubicBezTo>
                    <a:pt x="201549" y="644206"/>
                    <a:pt x="197739" y="628394"/>
                    <a:pt x="201739" y="616012"/>
                  </a:cubicBezTo>
                  <a:cubicBezTo>
                    <a:pt x="166878" y="583436"/>
                    <a:pt x="135446" y="547813"/>
                    <a:pt x="110871" y="506474"/>
                  </a:cubicBezTo>
                  <a:cubicBezTo>
                    <a:pt x="94774" y="479328"/>
                    <a:pt x="81629" y="450467"/>
                    <a:pt x="72295" y="420368"/>
                  </a:cubicBezTo>
                  <a:cubicBezTo>
                    <a:pt x="67056" y="403414"/>
                    <a:pt x="63151" y="386078"/>
                    <a:pt x="60388" y="368457"/>
                  </a:cubicBezTo>
                  <a:cubicBezTo>
                    <a:pt x="59817" y="364456"/>
                    <a:pt x="59246" y="360456"/>
                    <a:pt x="58769" y="356456"/>
                  </a:cubicBezTo>
                  <a:cubicBezTo>
                    <a:pt x="62103" y="354265"/>
                    <a:pt x="65817" y="353312"/>
                    <a:pt x="69818" y="353979"/>
                  </a:cubicBezTo>
                  <a:cubicBezTo>
                    <a:pt x="73057" y="354455"/>
                    <a:pt x="76009" y="355884"/>
                    <a:pt x="78676" y="357694"/>
                  </a:cubicBezTo>
                  <a:cubicBezTo>
                    <a:pt x="81915" y="359789"/>
                    <a:pt x="81248" y="358932"/>
                    <a:pt x="83439" y="356265"/>
                  </a:cubicBezTo>
                  <a:cubicBezTo>
                    <a:pt x="76105" y="350645"/>
                    <a:pt x="66865" y="347597"/>
                    <a:pt x="58198" y="352169"/>
                  </a:cubicBezTo>
                  <a:cubicBezTo>
                    <a:pt x="55435" y="327119"/>
                    <a:pt x="55245" y="301877"/>
                    <a:pt x="57626" y="276827"/>
                  </a:cubicBezTo>
                  <a:cubicBezTo>
                    <a:pt x="58864" y="264063"/>
                    <a:pt x="60769" y="251299"/>
                    <a:pt x="63341" y="238727"/>
                  </a:cubicBezTo>
                  <a:cubicBezTo>
                    <a:pt x="63913" y="235869"/>
                    <a:pt x="64579" y="233107"/>
                    <a:pt x="65151" y="230249"/>
                  </a:cubicBezTo>
                  <a:cubicBezTo>
                    <a:pt x="66103" y="226058"/>
                    <a:pt x="68389" y="227392"/>
                    <a:pt x="71723" y="229202"/>
                  </a:cubicBezTo>
                  <a:cubicBezTo>
                    <a:pt x="76295" y="231678"/>
                    <a:pt x="76295" y="234345"/>
                    <a:pt x="79819" y="230154"/>
                  </a:cubicBezTo>
                  <a:cubicBezTo>
                    <a:pt x="76200" y="227011"/>
                    <a:pt x="71723" y="224058"/>
                    <a:pt x="66770" y="223582"/>
                  </a:cubicBezTo>
                  <a:cubicBezTo>
                    <a:pt x="70580" y="208151"/>
                    <a:pt x="75342" y="193006"/>
                    <a:pt x="80963" y="178243"/>
                  </a:cubicBezTo>
                  <a:cubicBezTo>
                    <a:pt x="83725" y="170908"/>
                    <a:pt x="86773" y="163765"/>
                    <a:pt x="90106" y="156716"/>
                  </a:cubicBezTo>
                  <a:cubicBezTo>
                    <a:pt x="91726" y="153192"/>
                    <a:pt x="93440" y="149763"/>
                    <a:pt x="95155" y="146334"/>
                  </a:cubicBezTo>
                  <a:cubicBezTo>
                    <a:pt x="96488" y="147382"/>
                    <a:pt x="97441" y="145000"/>
                    <a:pt x="98393" y="143857"/>
                  </a:cubicBezTo>
                  <a:cubicBezTo>
                    <a:pt x="95536" y="141572"/>
                    <a:pt x="104775" y="128617"/>
                    <a:pt x="106680" y="125284"/>
                  </a:cubicBezTo>
                  <a:cubicBezTo>
                    <a:pt x="110966" y="117949"/>
                    <a:pt x="115538" y="110806"/>
                    <a:pt x="120301" y="103853"/>
                  </a:cubicBezTo>
                  <a:cubicBezTo>
                    <a:pt x="130207" y="89470"/>
                    <a:pt x="141541" y="76039"/>
                    <a:pt x="153924" y="63752"/>
                  </a:cubicBezTo>
                  <a:cubicBezTo>
                    <a:pt x="159544" y="58132"/>
                    <a:pt x="165449" y="52798"/>
                    <a:pt x="171545" y="47846"/>
                  </a:cubicBezTo>
                  <a:cubicBezTo>
                    <a:pt x="177260" y="43273"/>
                    <a:pt x="181165" y="38892"/>
                    <a:pt x="188785" y="41464"/>
                  </a:cubicBezTo>
                  <a:cubicBezTo>
                    <a:pt x="194119" y="43273"/>
                    <a:pt x="194691" y="48036"/>
                    <a:pt x="193167" y="52798"/>
                  </a:cubicBezTo>
                  <a:cubicBezTo>
                    <a:pt x="191929" y="56513"/>
                    <a:pt x="190024" y="60038"/>
                    <a:pt x="187833" y="63371"/>
                  </a:cubicBezTo>
                  <a:cubicBezTo>
                    <a:pt x="185642" y="66800"/>
                    <a:pt x="186595" y="66038"/>
                    <a:pt x="189452" y="68039"/>
                  </a:cubicBezTo>
                  <a:cubicBezTo>
                    <a:pt x="196310" y="58037"/>
                    <a:pt x="204788" y="39464"/>
                    <a:pt x="186214" y="36892"/>
                  </a:cubicBezTo>
                  <a:cubicBezTo>
                    <a:pt x="201073" y="26795"/>
                    <a:pt x="217551" y="18699"/>
                    <a:pt x="235172" y="14603"/>
                  </a:cubicBezTo>
                  <a:cubicBezTo>
                    <a:pt x="239934" y="13460"/>
                    <a:pt x="244697" y="12698"/>
                    <a:pt x="249555" y="12317"/>
                  </a:cubicBezTo>
                  <a:cubicBezTo>
                    <a:pt x="254889" y="11936"/>
                    <a:pt x="255556" y="11460"/>
                    <a:pt x="255365" y="16699"/>
                  </a:cubicBezTo>
                  <a:cubicBezTo>
                    <a:pt x="255175" y="20509"/>
                    <a:pt x="254698" y="24223"/>
                    <a:pt x="254127" y="28034"/>
                  </a:cubicBezTo>
                  <a:cubicBezTo>
                    <a:pt x="253460" y="31939"/>
                    <a:pt x="254127" y="30986"/>
                    <a:pt x="257461" y="31653"/>
                  </a:cubicBezTo>
                  <a:cubicBezTo>
                    <a:pt x="258699" y="25271"/>
                    <a:pt x="259651" y="18604"/>
                    <a:pt x="259366" y="12031"/>
                  </a:cubicBezTo>
                  <a:cubicBezTo>
                    <a:pt x="283273" y="12889"/>
                    <a:pt x="304514" y="24128"/>
                    <a:pt x="320040" y="42130"/>
                  </a:cubicBezTo>
                  <a:cubicBezTo>
                    <a:pt x="326898" y="50131"/>
                    <a:pt x="332518" y="59085"/>
                    <a:pt x="337280" y="68420"/>
                  </a:cubicBezTo>
                  <a:cubicBezTo>
                    <a:pt x="338995" y="71848"/>
                    <a:pt x="341757" y="85279"/>
                    <a:pt x="346805" y="81469"/>
                  </a:cubicBezTo>
                  <a:cubicBezTo>
                    <a:pt x="345853" y="78421"/>
                    <a:pt x="344519" y="75278"/>
                    <a:pt x="343186" y="72039"/>
                  </a:cubicBezTo>
                  <a:close/>
                  <a:moveTo>
                    <a:pt x="94774" y="125284"/>
                  </a:moveTo>
                  <a:cubicBezTo>
                    <a:pt x="94869" y="120331"/>
                    <a:pt x="94964" y="109758"/>
                    <a:pt x="100393" y="107186"/>
                  </a:cubicBezTo>
                  <a:cubicBezTo>
                    <a:pt x="99536" y="107567"/>
                    <a:pt x="97155" y="108615"/>
                    <a:pt x="100393" y="107186"/>
                  </a:cubicBezTo>
                  <a:cubicBezTo>
                    <a:pt x="100774" y="106996"/>
                    <a:pt x="100679" y="107091"/>
                    <a:pt x="100393" y="107186"/>
                  </a:cubicBezTo>
                  <a:cubicBezTo>
                    <a:pt x="102203" y="106424"/>
                    <a:pt x="104203" y="107091"/>
                    <a:pt x="105823" y="107948"/>
                  </a:cubicBezTo>
                  <a:cubicBezTo>
                    <a:pt x="102013" y="113568"/>
                    <a:pt x="98298" y="119378"/>
                    <a:pt x="94774" y="125284"/>
                  </a:cubicBezTo>
                  <a:close/>
                  <a:moveTo>
                    <a:pt x="245078" y="6602"/>
                  </a:moveTo>
                  <a:cubicBezTo>
                    <a:pt x="247840" y="4697"/>
                    <a:pt x="252508" y="2126"/>
                    <a:pt x="254508" y="6126"/>
                  </a:cubicBezTo>
                  <a:cubicBezTo>
                    <a:pt x="251365" y="6126"/>
                    <a:pt x="248221" y="6221"/>
                    <a:pt x="245078" y="6602"/>
                  </a:cubicBezTo>
                  <a:close/>
                </a:path>
              </a:pathLst>
            </a:custGeom>
            <a:solidFill>
              <a:srgbClr val="BBEABB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247" name="图形 1">
              <a:extLst>
                <a:ext uri="{FF2B5EF4-FFF2-40B4-BE49-F238E27FC236}">
                  <a16:creationId xmlns:a16="http://schemas.microsoft.com/office/drawing/2014/main" id="{A0B40F90-F160-8BAB-47A0-E5BC83B4774F}"/>
                </a:ext>
              </a:extLst>
            </p:cNvPr>
            <p:cNvGrpSpPr/>
            <p:nvPr/>
          </p:nvGrpSpPr>
          <p:grpSpPr>
            <a:xfrm>
              <a:off x="8210482" y="3019615"/>
              <a:ext cx="235652" cy="449484"/>
              <a:chOff x="8210482" y="3019615"/>
              <a:chExt cx="235652" cy="449484"/>
            </a:xfrm>
          </p:grpSpPr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80EAED45-4418-1FA8-E2B4-4A6891016C44}"/>
                  </a:ext>
                </a:extLst>
              </p:cNvPr>
              <p:cNvSpPr/>
              <p:nvPr/>
            </p:nvSpPr>
            <p:spPr>
              <a:xfrm>
                <a:off x="8210482" y="3019615"/>
                <a:ext cx="235652" cy="449484"/>
              </a:xfrm>
              <a:custGeom>
                <a:avLst/>
                <a:gdLst>
                  <a:gd name="connsiteX0" fmla="*/ 228060 w 235652"/>
                  <a:gd name="connsiteY0" fmla="*/ 199358 h 449484"/>
                  <a:gd name="connsiteX1" fmla="*/ 218821 w 235652"/>
                  <a:gd name="connsiteY1" fmla="*/ 222218 h 449484"/>
                  <a:gd name="connsiteX2" fmla="*/ 123190 w 235652"/>
                  <a:gd name="connsiteY2" fmla="*/ 300609 h 449484"/>
                  <a:gd name="connsiteX3" fmla="*/ 76613 w 235652"/>
                  <a:gd name="connsiteY3" fmla="*/ 425005 h 449484"/>
                  <a:gd name="connsiteX4" fmla="*/ 76613 w 235652"/>
                  <a:gd name="connsiteY4" fmla="*/ 425101 h 449484"/>
                  <a:gd name="connsiteX5" fmla="*/ 77851 w 235652"/>
                  <a:gd name="connsiteY5" fmla="*/ 430434 h 449484"/>
                  <a:gd name="connsiteX6" fmla="*/ 79089 w 235652"/>
                  <a:gd name="connsiteY6" fmla="*/ 435388 h 449484"/>
                  <a:gd name="connsiteX7" fmla="*/ 80994 w 235652"/>
                  <a:gd name="connsiteY7" fmla="*/ 442055 h 449484"/>
                  <a:gd name="connsiteX8" fmla="*/ 82518 w 235652"/>
                  <a:gd name="connsiteY8" fmla="*/ 446722 h 449484"/>
                  <a:gd name="connsiteX9" fmla="*/ 76137 w 235652"/>
                  <a:gd name="connsiteY9" fmla="*/ 449484 h 449484"/>
                  <a:gd name="connsiteX10" fmla="*/ 72422 w 235652"/>
                  <a:gd name="connsiteY10" fmla="*/ 446437 h 449484"/>
                  <a:gd name="connsiteX11" fmla="*/ 70422 w 235652"/>
                  <a:gd name="connsiteY11" fmla="*/ 444722 h 449484"/>
                  <a:gd name="connsiteX12" fmla="*/ 17463 w 235652"/>
                  <a:gd name="connsiteY12" fmla="*/ 364426 h 449484"/>
                  <a:gd name="connsiteX13" fmla="*/ 5175 w 235652"/>
                  <a:gd name="connsiteY13" fmla="*/ 236982 h 449484"/>
                  <a:gd name="connsiteX14" fmla="*/ 132334 w 235652"/>
                  <a:gd name="connsiteY14" fmla="*/ 80867 h 449484"/>
                  <a:gd name="connsiteX15" fmla="*/ 162147 w 235652"/>
                  <a:gd name="connsiteY15" fmla="*/ 19336 h 449484"/>
                  <a:gd name="connsiteX16" fmla="*/ 162147 w 235652"/>
                  <a:gd name="connsiteY16" fmla="*/ 19240 h 449484"/>
                  <a:gd name="connsiteX17" fmla="*/ 162528 w 235652"/>
                  <a:gd name="connsiteY17" fmla="*/ 14383 h 449484"/>
                  <a:gd name="connsiteX18" fmla="*/ 162528 w 235652"/>
                  <a:gd name="connsiteY18" fmla="*/ 14383 h 449484"/>
                  <a:gd name="connsiteX19" fmla="*/ 162623 w 235652"/>
                  <a:gd name="connsiteY19" fmla="*/ 14192 h 449484"/>
                  <a:gd name="connsiteX20" fmla="*/ 162623 w 235652"/>
                  <a:gd name="connsiteY20" fmla="*/ 13430 h 449484"/>
                  <a:gd name="connsiteX21" fmla="*/ 162719 w 235652"/>
                  <a:gd name="connsiteY21" fmla="*/ 9334 h 449484"/>
                  <a:gd name="connsiteX22" fmla="*/ 162433 w 235652"/>
                  <a:gd name="connsiteY22" fmla="*/ 0 h 449484"/>
                  <a:gd name="connsiteX23" fmla="*/ 228060 w 235652"/>
                  <a:gd name="connsiteY23" fmla="*/ 199358 h 449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35652" h="449484">
                    <a:moveTo>
                      <a:pt x="228060" y="199358"/>
                    </a:moveTo>
                    <a:cubicBezTo>
                      <a:pt x="225393" y="208502"/>
                      <a:pt x="222536" y="213074"/>
                      <a:pt x="218821" y="222218"/>
                    </a:cubicBezTo>
                    <a:cubicBezTo>
                      <a:pt x="197580" y="261556"/>
                      <a:pt x="161766" y="284321"/>
                      <a:pt x="123190" y="300609"/>
                    </a:cubicBezTo>
                    <a:cubicBezTo>
                      <a:pt x="73279" y="321755"/>
                      <a:pt x="66516" y="378142"/>
                      <a:pt x="76613" y="425005"/>
                    </a:cubicBezTo>
                    <a:lnTo>
                      <a:pt x="76613" y="425101"/>
                    </a:lnTo>
                    <a:lnTo>
                      <a:pt x="77851" y="430434"/>
                    </a:lnTo>
                    <a:cubicBezTo>
                      <a:pt x="78232" y="432149"/>
                      <a:pt x="78708" y="433768"/>
                      <a:pt x="79089" y="435388"/>
                    </a:cubicBezTo>
                    <a:cubicBezTo>
                      <a:pt x="79661" y="437674"/>
                      <a:pt x="80328" y="439864"/>
                      <a:pt x="80994" y="442055"/>
                    </a:cubicBezTo>
                    <a:cubicBezTo>
                      <a:pt x="81471" y="443674"/>
                      <a:pt x="82042" y="445198"/>
                      <a:pt x="82518" y="446722"/>
                    </a:cubicBezTo>
                    <a:lnTo>
                      <a:pt x="76137" y="449484"/>
                    </a:lnTo>
                    <a:cubicBezTo>
                      <a:pt x="74898" y="448532"/>
                      <a:pt x="73565" y="447484"/>
                      <a:pt x="72422" y="446437"/>
                    </a:cubicBezTo>
                    <a:cubicBezTo>
                      <a:pt x="71755" y="445865"/>
                      <a:pt x="71088" y="445294"/>
                      <a:pt x="70422" y="444722"/>
                    </a:cubicBezTo>
                    <a:cubicBezTo>
                      <a:pt x="45180" y="423196"/>
                      <a:pt x="27083" y="395573"/>
                      <a:pt x="17463" y="364426"/>
                    </a:cubicBezTo>
                    <a:cubicBezTo>
                      <a:pt x="1175" y="325850"/>
                      <a:pt x="-5493" y="283178"/>
                      <a:pt x="5175" y="236982"/>
                    </a:cubicBezTo>
                    <a:cubicBezTo>
                      <a:pt x="23844" y="164687"/>
                      <a:pt x="86709" y="134207"/>
                      <a:pt x="132334" y="80867"/>
                    </a:cubicBezTo>
                    <a:cubicBezTo>
                      <a:pt x="147003" y="65532"/>
                      <a:pt x="159099" y="44101"/>
                      <a:pt x="162147" y="19336"/>
                    </a:cubicBezTo>
                    <a:cubicBezTo>
                      <a:pt x="162147" y="19240"/>
                      <a:pt x="162147" y="19240"/>
                      <a:pt x="162147" y="19240"/>
                    </a:cubicBezTo>
                    <a:cubicBezTo>
                      <a:pt x="162338" y="17621"/>
                      <a:pt x="162433" y="16002"/>
                      <a:pt x="162528" y="14383"/>
                    </a:cubicBezTo>
                    <a:lnTo>
                      <a:pt x="162528" y="14383"/>
                    </a:lnTo>
                    <a:cubicBezTo>
                      <a:pt x="162528" y="14288"/>
                      <a:pt x="162528" y="14288"/>
                      <a:pt x="162623" y="14192"/>
                    </a:cubicBezTo>
                    <a:cubicBezTo>
                      <a:pt x="162623" y="14002"/>
                      <a:pt x="162623" y="13716"/>
                      <a:pt x="162623" y="13430"/>
                    </a:cubicBezTo>
                    <a:cubicBezTo>
                      <a:pt x="162719" y="12097"/>
                      <a:pt x="162719" y="10668"/>
                      <a:pt x="162719" y="9334"/>
                    </a:cubicBezTo>
                    <a:cubicBezTo>
                      <a:pt x="162814" y="6286"/>
                      <a:pt x="162719" y="3143"/>
                      <a:pt x="162433" y="0"/>
                    </a:cubicBezTo>
                    <a:cubicBezTo>
                      <a:pt x="223679" y="45815"/>
                      <a:pt x="249873" y="125634"/>
                      <a:pt x="228060" y="199358"/>
                    </a:cubicBezTo>
                    <a:close/>
                  </a:path>
                </a:pathLst>
              </a:custGeom>
              <a:solidFill>
                <a:srgbClr val="1F837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grpSp>
            <p:nvGrpSpPr>
              <p:cNvPr id="249" name="图形 1">
                <a:extLst>
                  <a:ext uri="{FF2B5EF4-FFF2-40B4-BE49-F238E27FC236}">
                    <a16:creationId xmlns:a16="http://schemas.microsoft.com/office/drawing/2014/main" id="{30790EBE-EC19-0BAD-2B05-BC9A41B9D7FA}"/>
                  </a:ext>
                </a:extLst>
              </p:cNvPr>
              <p:cNvGrpSpPr/>
              <p:nvPr/>
            </p:nvGrpSpPr>
            <p:grpSpPr>
              <a:xfrm>
                <a:off x="8220246" y="3028663"/>
                <a:ext cx="204888" cy="438816"/>
                <a:chOff x="8220246" y="3028663"/>
                <a:chExt cx="204888" cy="438816"/>
              </a:xfrm>
              <a:solidFill>
                <a:srgbClr val="6BAF6B"/>
              </a:solidFill>
            </p:grpSpPr>
            <p:sp>
              <p:nvSpPr>
                <p:cNvPr id="250" name="任意多边形: 形状 249">
                  <a:extLst>
                    <a:ext uri="{FF2B5EF4-FFF2-40B4-BE49-F238E27FC236}">
                      <a16:creationId xmlns:a16="http://schemas.microsoft.com/office/drawing/2014/main" id="{FC0A3B75-0C5C-0962-5A22-2D0ADE463CE9}"/>
                    </a:ext>
                  </a:extLst>
                </p:cNvPr>
                <p:cNvSpPr/>
                <p:nvPr/>
              </p:nvSpPr>
              <p:spPr>
                <a:xfrm>
                  <a:off x="8220246" y="3028663"/>
                  <a:ext cx="158255" cy="438816"/>
                </a:xfrm>
                <a:custGeom>
                  <a:avLst/>
                  <a:gdLst>
                    <a:gd name="connsiteX0" fmla="*/ 153051 w 158255"/>
                    <a:gd name="connsiteY0" fmla="*/ 0 h 438816"/>
                    <a:gd name="connsiteX1" fmla="*/ 155051 w 158255"/>
                    <a:gd name="connsiteY1" fmla="*/ 6477 h 438816"/>
                    <a:gd name="connsiteX2" fmla="*/ 155241 w 158255"/>
                    <a:gd name="connsiteY2" fmla="*/ 7144 h 438816"/>
                    <a:gd name="connsiteX3" fmla="*/ 157432 w 158255"/>
                    <a:gd name="connsiteY3" fmla="*/ 18383 h 438816"/>
                    <a:gd name="connsiteX4" fmla="*/ 157622 w 158255"/>
                    <a:gd name="connsiteY4" fmla="*/ 19717 h 438816"/>
                    <a:gd name="connsiteX5" fmla="*/ 157622 w 158255"/>
                    <a:gd name="connsiteY5" fmla="*/ 19717 h 438816"/>
                    <a:gd name="connsiteX6" fmla="*/ 131619 w 158255"/>
                    <a:gd name="connsiteY6" fmla="*/ 101918 h 438816"/>
                    <a:gd name="connsiteX7" fmla="*/ 31797 w 158255"/>
                    <a:gd name="connsiteY7" fmla="*/ 197263 h 438816"/>
                    <a:gd name="connsiteX8" fmla="*/ 6080 w 158255"/>
                    <a:gd name="connsiteY8" fmla="*/ 306610 h 438816"/>
                    <a:gd name="connsiteX9" fmla="*/ 69612 w 158255"/>
                    <a:gd name="connsiteY9" fmla="*/ 438817 h 438816"/>
                    <a:gd name="connsiteX10" fmla="*/ 62658 w 158255"/>
                    <a:gd name="connsiteY10" fmla="*/ 437197 h 438816"/>
                    <a:gd name="connsiteX11" fmla="*/ 60658 w 158255"/>
                    <a:gd name="connsiteY11" fmla="*/ 435483 h 438816"/>
                    <a:gd name="connsiteX12" fmla="*/ 60468 w 158255"/>
                    <a:gd name="connsiteY12" fmla="*/ 435102 h 438816"/>
                    <a:gd name="connsiteX13" fmla="*/ 174 w 158255"/>
                    <a:gd name="connsiteY13" fmla="*/ 301466 h 438816"/>
                    <a:gd name="connsiteX14" fmla="*/ 38370 w 158255"/>
                    <a:gd name="connsiteY14" fmla="*/ 167830 h 438816"/>
                    <a:gd name="connsiteX15" fmla="*/ 124380 w 158255"/>
                    <a:gd name="connsiteY15" fmla="*/ 93536 h 438816"/>
                    <a:gd name="connsiteX16" fmla="*/ 154289 w 158255"/>
                    <a:gd name="connsiteY16" fmla="*/ 12954 h 438816"/>
                    <a:gd name="connsiteX17" fmla="*/ 154289 w 158255"/>
                    <a:gd name="connsiteY17" fmla="*/ 12954 h 438816"/>
                    <a:gd name="connsiteX18" fmla="*/ 154289 w 158255"/>
                    <a:gd name="connsiteY18" fmla="*/ 12954 h 438816"/>
                    <a:gd name="connsiteX19" fmla="*/ 153241 w 158255"/>
                    <a:gd name="connsiteY19" fmla="*/ 5334 h 438816"/>
                    <a:gd name="connsiteX20" fmla="*/ 153146 w 158255"/>
                    <a:gd name="connsiteY20" fmla="*/ 5048 h 438816"/>
                    <a:gd name="connsiteX21" fmla="*/ 152955 w 158255"/>
                    <a:gd name="connsiteY21" fmla="*/ 4096 h 438816"/>
                    <a:gd name="connsiteX22" fmla="*/ 153051 w 158255"/>
                    <a:gd name="connsiteY22" fmla="*/ 0 h 438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58255" h="438816">
                      <a:moveTo>
                        <a:pt x="153051" y="0"/>
                      </a:moveTo>
                      <a:cubicBezTo>
                        <a:pt x="153813" y="2096"/>
                        <a:pt x="154479" y="4286"/>
                        <a:pt x="155051" y="6477"/>
                      </a:cubicBezTo>
                      <a:cubicBezTo>
                        <a:pt x="155146" y="6668"/>
                        <a:pt x="155146" y="6858"/>
                        <a:pt x="155241" y="7144"/>
                      </a:cubicBezTo>
                      <a:cubicBezTo>
                        <a:pt x="156289" y="10859"/>
                        <a:pt x="156956" y="14669"/>
                        <a:pt x="157432" y="18383"/>
                      </a:cubicBezTo>
                      <a:cubicBezTo>
                        <a:pt x="157527" y="18860"/>
                        <a:pt x="157622" y="19241"/>
                        <a:pt x="157622" y="19717"/>
                      </a:cubicBezTo>
                      <a:lnTo>
                        <a:pt x="157622" y="19717"/>
                      </a:lnTo>
                      <a:cubicBezTo>
                        <a:pt x="161052" y="49244"/>
                        <a:pt x="150288" y="80010"/>
                        <a:pt x="131619" y="101918"/>
                      </a:cubicBezTo>
                      <a:cubicBezTo>
                        <a:pt x="99806" y="134303"/>
                        <a:pt x="56181" y="156591"/>
                        <a:pt x="31797" y="197263"/>
                      </a:cubicBezTo>
                      <a:cubicBezTo>
                        <a:pt x="12366" y="232029"/>
                        <a:pt x="746" y="267176"/>
                        <a:pt x="6080" y="306610"/>
                      </a:cubicBezTo>
                      <a:cubicBezTo>
                        <a:pt x="12271" y="356997"/>
                        <a:pt x="32655" y="405289"/>
                        <a:pt x="69612" y="438817"/>
                      </a:cubicBezTo>
                      <a:cubicBezTo>
                        <a:pt x="66659" y="437579"/>
                        <a:pt x="64373" y="437769"/>
                        <a:pt x="62658" y="437197"/>
                      </a:cubicBezTo>
                      <a:cubicBezTo>
                        <a:pt x="61992" y="436626"/>
                        <a:pt x="61325" y="436055"/>
                        <a:pt x="60658" y="435483"/>
                      </a:cubicBezTo>
                      <a:cubicBezTo>
                        <a:pt x="60563" y="435388"/>
                        <a:pt x="60468" y="435197"/>
                        <a:pt x="60468" y="435102"/>
                      </a:cubicBezTo>
                      <a:cubicBezTo>
                        <a:pt x="28559" y="395573"/>
                        <a:pt x="3127" y="353282"/>
                        <a:pt x="174" y="301466"/>
                      </a:cubicBezTo>
                      <a:cubicBezTo>
                        <a:pt x="-1445" y="252889"/>
                        <a:pt x="7985" y="203454"/>
                        <a:pt x="38370" y="167830"/>
                      </a:cubicBezTo>
                      <a:cubicBezTo>
                        <a:pt x="63706" y="138113"/>
                        <a:pt x="97710" y="120015"/>
                        <a:pt x="124380" y="93536"/>
                      </a:cubicBezTo>
                      <a:cubicBezTo>
                        <a:pt x="145145" y="72866"/>
                        <a:pt x="157146" y="42196"/>
                        <a:pt x="154289" y="12954"/>
                      </a:cubicBezTo>
                      <a:lnTo>
                        <a:pt x="154289" y="12954"/>
                      </a:lnTo>
                      <a:lnTo>
                        <a:pt x="154289" y="12954"/>
                      </a:lnTo>
                      <a:cubicBezTo>
                        <a:pt x="154098" y="10382"/>
                        <a:pt x="153717" y="7811"/>
                        <a:pt x="153241" y="5334"/>
                      </a:cubicBezTo>
                      <a:cubicBezTo>
                        <a:pt x="153241" y="5239"/>
                        <a:pt x="153146" y="5144"/>
                        <a:pt x="153146" y="5048"/>
                      </a:cubicBezTo>
                      <a:cubicBezTo>
                        <a:pt x="153146" y="4763"/>
                        <a:pt x="153051" y="4381"/>
                        <a:pt x="152955" y="4096"/>
                      </a:cubicBezTo>
                      <a:cubicBezTo>
                        <a:pt x="152955" y="2762"/>
                        <a:pt x="153051" y="1334"/>
                        <a:pt x="153051" y="0"/>
                      </a:cubicBezTo>
                      <a:close/>
                    </a:path>
                  </a:pathLst>
                </a:custGeom>
                <a:solidFill>
                  <a:srgbClr val="6BAF6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2400">
                    <a:cs typeface="+mn-ea"/>
                    <a:sym typeface="+mn-lt"/>
                  </a:endParaRPr>
                </a:p>
              </p:txBody>
            </p:sp>
            <p:grpSp>
              <p:nvGrpSpPr>
                <p:cNvPr id="251" name="图形 1">
                  <a:extLst>
                    <a:ext uri="{FF2B5EF4-FFF2-40B4-BE49-F238E27FC236}">
                      <a16:creationId xmlns:a16="http://schemas.microsoft.com/office/drawing/2014/main" id="{A5BCF9E2-8EC5-8AE6-EED7-84A50759BC94}"/>
                    </a:ext>
                  </a:extLst>
                </p:cNvPr>
                <p:cNvGrpSpPr/>
                <p:nvPr/>
              </p:nvGrpSpPr>
              <p:grpSpPr>
                <a:xfrm>
                  <a:off x="8231553" y="3038665"/>
                  <a:ext cx="160094" cy="428148"/>
                  <a:chOff x="8231553" y="3038665"/>
                  <a:chExt cx="160094" cy="428148"/>
                </a:xfrm>
                <a:solidFill>
                  <a:srgbClr val="6BAF6B"/>
                </a:solidFill>
              </p:grpSpPr>
              <p:sp>
                <p:nvSpPr>
                  <p:cNvPr id="252" name="任意多边形: 形状 251">
                    <a:extLst>
                      <a:ext uri="{FF2B5EF4-FFF2-40B4-BE49-F238E27FC236}">
                        <a16:creationId xmlns:a16="http://schemas.microsoft.com/office/drawing/2014/main" id="{938032B7-DA76-3FEF-A895-E2030D685F19}"/>
                      </a:ext>
                    </a:extLst>
                  </p:cNvPr>
                  <p:cNvSpPr/>
                  <p:nvPr/>
                </p:nvSpPr>
                <p:spPr>
                  <a:xfrm>
                    <a:off x="8372587" y="3038665"/>
                    <a:ext cx="1280" cy="2095"/>
                  </a:xfrm>
                  <a:custGeom>
                    <a:avLst/>
                    <a:gdLst>
                      <a:gd name="connsiteX0" fmla="*/ 42 w 1280"/>
                      <a:gd name="connsiteY0" fmla="*/ 0 h 2095"/>
                      <a:gd name="connsiteX1" fmla="*/ 1281 w 1280"/>
                      <a:gd name="connsiteY1" fmla="*/ 2096 h 2095"/>
                      <a:gd name="connsiteX2" fmla="*/ 42 w 1280"/>
                      <a:gd name="connsiteY2" fmla="*/ 0 h 2095"/>
                      <a:gd name="connsiteX3" fmla="*/ 42 w 1280"/>
                      <a:gd name="connsiteY3" fmla="*/ 0 h 20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80" h="2095">
                        <a:moveTo>
                          <a:pt x="42" y="0"/>
                        </a:moveTo>
                        <a:cubicBezTo>
                          <a:pt x="519" y="667"/>
                          <a:pt x="900" y="1333"/>
                          <a:pt x="1281" y="2096"/>
                        </a:cubicBezTo>
                        <a:cubicBezTo>
                          <a:pt x="900" y="1429"/>
                          <a:pt x="423" y="667"/>
                          <a:pt x="42" y="0"/>
                        </a:cubicBezTo>
                        <a:cubicBezTo>
                          <a:pt x="42" y="0"/>
                          <a:pt x="-53" y="0"/>
                          <a:pt x="42" y="0"/>
                        </a:cubicBezTo>
                        <a:close/>
                      </a:path>
                    </a:pathLst>
                  </a:custGeom>
                  <a:solidFill>
                    <a:srgbClr val="6BAF6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 sz="240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3" name="任意多边形: 形状 252">
                    <a:extLst>
                      <a:ext uri="{FF2B5EF4-FFF2-40B4-BE49-F238E27FC236}">
                        <a16:creationId xmlns:a16="http://schemas.microsoft.com/office/drawing/2014/main" id="{5AC8895E-1661-0D1B-A47F-A5ADE5A07FA9}"/>
                      </a:ext>
                    </a:extLst>
                  </p:cNvPr>
                  <p:cNvSpPr/>
                  <p:nvPr/>
                </p:nvSpPr>
                <p:spPr>
                  <a:xfrm>
                    <a:off x="8231553" y="3041427"/>
                    <a:ext cx="160094" cy="425386"/>
                  </a:xfrm>
                  <a:custGeom>
                    <a:avLst/>
                    <a:gdLst>
                      <a:gd name="connsiteX0" fmla="*/ 118217 w 160094"/>
                      <a:gd name="connsiteY0" fmla="*/ 146876 h 425386"/>
                      <a:gd name="connsiteX1" fmla="*/ 13251 w 160094"/>
                      <a:gd name="connsiteY1" fmla="*/ 248126 h 425386"/>
                      <a:gd name="connsiteX2" fmla="*/ 60304 w 160094"/>
                      <a:gd name="connsiteY2" fmla="*/ 425291 h 425386"/>
                      <a:gd name="connsiteX3" fmla="*/ 60209 w 160094"/>
                      <a:gd name="connsiteY3" fmla="*/ 425387 h 425386"/>
                      <a:gd name="connsiteX4" fmla="*/ 40683 w 160094"/>
                      <a:gd name="connsiteY4" fmla="*/ 187357 h 425386"/>
                      <a:gd name="connsiteX5" fmla="*/ 150697 w 160094"/>
                      <a:gd name="connsiteY5" fmla="*/ 80201 h 425386"/>
                      <a:gd name="connsiteX6" fmla="*/ 146411 w 160094"/>
                      <a:gd name="connsiteY6" fmla="*/ 7049 h 425386"/>
                      <a:gd name="connsiteX7" fmla="*/ 146411 w 160094"/>
                      <a:gd name="connsiteY7" fmla="*/ 7049 h 425386"/>
                      <a:gd name="connsiteX8" fmla="*/ 143077 w 160094"/>
                      <a:gd name="connsiteY8" fmla="*/ 381 h 425386"/>
                      <a:gd name="connsiteX9" fmla="*/ 143077 w 160094"/>
                      <a:gd name="connsiteY9" fmla="*/ 381 h 425386"/>
                      <a:gd name="connsiteX10" fmla="*/ 142886 w 160094"/>
                      <a:gd name="connsiteY10" fmla="*/ 0 h 425386"/>
                      <a:gd name="connsiteX11" fmla="*/ 143077 w 160094"/>
                      <a:gd name="connsiteY11" fmla="*/ 381 h 425386"/>
                      <a:gd name="connsiteX12" fmla="*/ 146220 w 160094"/>
                      <a:gd name="connsiteY12" fmla="*/ 5810 h 425386"/>
                      <a:gd name="connsiteX13" fmla="*/ 118217 w 160094"/>
                      <a:gd name="connsiteY13" fmla="*/ 146876 h 425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60094" h="425386">
                        <a:moveTo>
                          <a:pt x="118217" y="146876"/>
                        </a:moveTo>
                        <a:cubicBezTo>
                          <a:pt x="74116" y="176879"/>
                          <a:pt x="29062" y="195929"/>
                          <a:pt x="13251" y="248126"/>
                        </a:cubicBezTo>
                        <a:cubicBezTo>
                          <a:pt x="-4561" y="311468"/>
                          <a:pt x="15156" y="377190"/>
                          <a:pt x="60304" y="425291"/>
                        </a:cubicBezTo>
                        <a:lnTo>
                          <a:pt x="60209" y="425387"/>
                        </a:lnTo>
                        <a:cubicBezTo>
                          <a:pt x="-1322" y="364427"/>
                          <a:pt x="-28278" y="253937"/>
                          <a:pt x="40683" y="187357"/>
                        </a:cubicBezTo>
                        <a:cubicBezTo>
                          <a:pt x="78878" y="152210"/>
                          <a:pt x="136219" y="135541"/>
                          <a:pt x="150697" y="80201"/>
                        </a:cubicBezTo>
                        <a:cubicBezTo>
                          <a:pt x="154697" y="55245"/>
                          <a:pt x="155936" y="29051"/>
                          <a:pt x="146411" y="7049"/>
                        </a:cubicBezTo>
                        <a:lnTo>
                          <a:pt x="146411" y="7049"/>
                        </a:lnTo>
                        <a:cubicBezTo>
                          <a:pt x="145363" y="4763"/>
                          <a:pt x="144315" y="2572"/>
                          <a:pt x="143077" y="381"/>
                        </a:cubicBezTo>
                        <a:lnTo>
                          <a:pt x="143077" y="381"/>
                        </a:lnTo>
                        <a:cubicBezTo>
                          <a:pt x="142981" y="286"/>
                          <a:pt x="142981" y="95"/>
                          <a:pt x="142886" y="0"/>
                        </a:cubicBezTo>
                        <a:cubicBezTo>
                          <a:pt x="142981" y="95"/>
                          <a:pt x="143077" y="191"/>
                          <a:pt x="143077" y="381"/>
                        </a:cubicBezTo>
                        <a:cubicBezTo>
                          <a:pt x="144220" y="2191"/>
                          <a:pt x="145268" y="4001"/>
                          <a:pt x="146220" y="5810"/>
                        </a:cubicBezTo>
                        <a:cubicBezTo>
                          <a:pt x="171747" y="52673"/>
                          <a:pt x="161841" y="114967"/>
                          <a:pt x="118217" y="146876"/>
                        </a:cubicBezTo>
                        <a:close/>
                      </a:path>
                    </a:pathLst>
                  </a:custGeom>
                  <a:solidFill>
                    <a:srgbClr val="6BAF6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 sz="2400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254" name="图形 1">
                  <a:extLst>
                    <a:ext uri="{FF2B5EF4-FFF2-40B4-BE49-F238E27FC236}">
                      <a16:creationId xmlns:a16="http://schemas.microsoft.com/office/drawing/2014/main" id="{A7DB2EE6-B0DB-E501-8A8F-F0F5BB6D47FE}"/>
                    </a:ext>
                  </a:extLst>
                </p:cNvPr>
                <p:cNvGrpSpPr/>
                <p:nvPr/>
              </p:nvGrpSpPr>
              <p:grpSpPr>
                <a:xfrm>
                  <a:off x="8249090" y="3033426"/>
                  <a:ext cx="176044" cy="428243"/>
                  <a:chOff x="8249090" y="3033426"/>
                  <a:chExt cx="176044" cy="428243"/>
                </a:xfrm>
                <a:solidFill>
                  <a:srgbClr val="6BAF6B"/>
                </a:solidFill>
              </p:grpSpPr>
              <p:sp>
                <p:nvSpPr>
                  <p:cNvPr id="255" name="任意多边形: 形状 254">
                    <a:extLst>
                      <a:ext uri="{FF2B5EF4-FFF2-40B4-BE49-F238E27FC236}">
                        <a16:creationId xmlns:a16="http://schemas.microsoft.com/office/drawing/2014/main" id="{5FB87115-AD58-7FB0-4EEE-4B20F32FB774}"/>
                      </a:ext>
                    </a:extLst>
                  </p:cNvPr>
                  <p:cNvSpPr/>
                  <p:nvPr/>
                </p:nvSpPr>
                <p:spPr>
                  <a:xfrm>
                    <a:off x="8270896" y="3033426"/>
                    <a:ext cx="154238" cy="416528"/>
                  </a:xfrm>
                  <a:custGeom>
                    <a:avLst/>
                    <a:gdLst>
                      <a:gd name="connsiteX0" fmla="*/ 16199 w 154238"/>
                      <a:gd name="connsiteY0" fmla="*/ 411289 h 416528"/>
                      <a:gd name="connsiteX1" fmla="*/ 16199 w 154238"/>
                      <a:gd name="connsiteY1" fmla="*/ 411289 h 416528"/>
                      <a:gd name="connsiteX2" fmla="*/ 5627 w 154238"/>
                      <a:gd name="connsiteY2" fmla="*/ 348805 h 416528"/>
                      <a:gd name="connsiteX3" fmla="*/ 68396 w 154238"/>
                      <a:gd name="connsiteY3" fmla="*/ 246507 h 416528"/>
                      <a:gd name="connsiteX4" fmla="*/ 145263 w 154238"/>
                      <a:gd name="connsiteY4" fmla="*/ 168497 h 416528"/>
                      <a:gd name="connsiteX5" fmla="*/ 104401 w 154238"/>
                      <a:gd name="connsiteY5" fmla="*/ 1714 h 416528"/>
                      <a:gd name="connsiteX6" fmla="*/ 102401 w 154238"/>
                      <a:gd name="connsiteY6" fmla="*/ 191 h 416528"/>
                      <a:gd name="connsiteX7" fmla="*/ 102210 w 154238"/>
                      <a:gd name="connsiteY7" fmla="*/ 0 h 416528"/>
                      <a:gd name="connsiteX8" fmla="*/ 102115 w 154238"/>
                      <a:gd name="connsiteY8" fmla="*/ 191 h 416528"/>
                      <a:gd name="connsiteX9" fmla="*/ 102115 w 154238"/>
                      <a:gd name="connsiteY9" fmla="*/ 191 h 416528"/>
                      <a:gd name="connsiteX10" fmla="*/ 102496 w 154238"/>
                      <a:gd name="connsiteY10" fmla="*/ 476 h 416528"/>
                      <a:gd name="connsiteX11" fmla="*/ 104496 w 154238"/>
                      <a:gd name="connsiteY11" fmla="*/ 2286 h 416528"/>
                      <a:gd name="connsiteX12" fmla="*/ 142977 w 154238"/>
                      <a:gd name="connsiteY12" fmla="*/ 154210 h 416528"/>
                      <a:gd name="connsiteX13" fmla="*/ 119831 w 154238"/>
                      <a:gd name="connsiteY13" fmla="*/ 198120 h 416528"/>
                      <a:gd name="connsiteX14" fmla="*/ 43060 w 154238"/>
                      <a:gd name="connsiteY14" fmla="*/ 249555 h 416528"/>
                      <a:gd name="connsiteX15" fmla="*/ 17342 w 154238"/>
                      <a:gd name="connsiteY15" fmla="*/ 416528 h 416528"/>
                      <a:gd name="connsiteX16" fmla="*/ 16199 w 154238"/>
                      <a:gd name="connsiteY16" fmla="*/ 411289 h 4165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54238" h="416528">
                        <a:moveTo>
                          <a:pt x="16199" y="411289"/>
                        </a:moveTo>
                        <a:lnTo>
                          <a:pt x="16199" y="411289"/>
                        </a:lnTo>
                        <a:cubicBezTo>
                          <a:pt x="9056" y="391001"/>
                          <a:pt x="6484" y="370237"/>
                          <a:pt x="5627" y="348805"/>
                        </a:cubicBezTo>
                        <a:cubicBezTo>
                          <a:pt x="6770" y="306705"/>
                          <a:pt x="31249" y="266033"/>
                          <a:pt x="68396" y="246507"/>
                        </a:cubicBezTo>
                        <a:cubicBezTo>
                          <a:pt x="103734" y="231553"/>
                          <a:pt x="133643" y="203740"/>
                          <a:pt x="145263" y="168497"/>
                        </a:cubicBezTo>
                        <a:cubicBezTo>
                          <a:pt x="164218" y="108966"/>
                          <a:pt x="154312" y="40291"/>
                          <a:pt x="104401" y="1714"/>
                        </a:cubicBezTo>
                        <a:cubicBezTo>
                          <a:pt x="103734" y="1238"/>
                          <a:pt x="103067" y="667"/>
                          <a:pt x="102401" y="191"/>
                        </a:cubicBezTo>
                        <a:cubicBezTo>
                          <a:pt x="102305" y="95"/>
                          <a:pt x="102305" y="95"/>
                          <a:pt x="102210" y="0"/>
                        </a:cubicBezTo>
                        <a:cubicBezTo>
                          <a:pt x="102210" y="95"/>
                          <a:pt x="102115" y="95"/>
                          <a:pt x="102115" y="191"/>
                        </a:cubicBezTo>
                        <a:lnTo>
                          <a:pt x="102115" y="191"/>
                        </a:lnTo>
                        <a:cubicBezTo>
                          <a:pt x="102210" y="286"/>
                          <a:pt x="102305" y="381"/>
                          <a:pt x="102496" y="476"/>
                        </a:cubicBezTo>
                        <a:cubicBezTo>
                          <a:pt x="103163" y="1048"/>
                          <a:pt x="103829" y="1714"/>
                          <a:pt x="104496" y="2286"/>
                        </a:cubicBezTo>
                        <a:cubicBezTo>
                          <a:pt x="146978" y="40100"/>
                          <a:pt x="161361" y="102584"/>
                          <a:pt x="142977" y="154210"/>
                        </a:cubicBezTo>
                        <a:cubicBezTo>
                          <a:pt x="134214" y="169259"/>
                          <a:pt x="130023" y="186214"/>
                          <a:pt x="119831" y="198120"/>
                        </a:cubicBezTo>
                        <a:cubicBezTo>
                          <a:pt x="98210" y="218599"/>
                          <a:pt x="69254" y="230886"/>
                          <a:pt x="43060" y="249555"/>
                        </a:cubicBezTo>
                        <a:cubicBezTo>
                          <a:pt x="-7423" y="288512"/>
                          <a:pt x="-10090" y="363093"/>
                          <a:pt x="17342" y="416528"/>
                        </a:cubicBezTo>
                        <a:lnTo>
                          <a:pt x="16199" y="411289"/>
                        </a:lnTo>
                        <a:close/>
                      </a:path>
                    </a:pathLst>
                  </a:custGeom>
                  <a:solidFill>
                    <a:srgbClr val="6BAF6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 sz="240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6" name="任意多边形: 形状 255">
                    <a:extLst>
                      <a:ext uri="{FF2B5EF4-FFF2-40B4-BE49-F238E27FC236}">
                        <a16:creationId xmlns:a16="http://schemas.microsoft.com/office/drawing/2014/main" id="{DD60AA07-9480-4BA2-8DA0-2354D342DAEF}"/>
                      </a:ext>
                    </a:extLst>
                  </p:cNvPr>
                  <p:cNvSpPr/>
                  <p:nvPr/>
                </p:nvSpPr>
                <p:spPr>
                  <a:xfrm>
                    <a:off x="8384631" y="3053047"/>
                    <a:ext cx="11334" cy="18002"/>
                  </a:xfrm>
                  <a:custGeom>
                    <a:avLst/>
                    <a:gdLst>
                      <a:gd name="connsiteX0" fmla="*/ 0 w 11334"/>
                      <a:gd name="connsiteY0" fmla="*/ 0 h 18002"/>
                      <a:gd name="connsiteX1" fmla="*/ 11334 w 11334"/>
                      <a:gd name="connsiteY1" fmla="*/ 18002 h 18002"/>
                      <a:gd name="connsiteX2" fmla="*/ 0 w 11334"/>
                      <a:gd name="connsiteY2" fmla="*/ 0 h 180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1334" h="18002">
                        <a:moveTo>
                          <a:pt x="0" y="0"/>
                        </a:moveTo>
                        <a:cubicBezTo>
                          <a:pt x="4477" y="5715"/>
                          <a:pt x="8287" y="11716"/>
                          <a:pt x="11334" y="18002"/>
                        </a:cubicBezTo>
                        <a:cubicBezTo>
                          <a:pt x="8191" y="11716"/>
                          <a:pt x="4381" y="562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6BAF6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 sz="240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7" name="任意多边形: 形状 256">
                    <a:extLst>
                      <a:ext uri="{FF2B5EF4-FFF2-40B4-BE49-F238E27FC236}">
                        <a16:creationId xmlns:a16="http://schemas.microsoft.com/office/drawing/2014/main" id="{70A9F4F4-F849-E82B-E37B-9E62F70D1E48}"/>
                      </a:ext>
                    </a:extLst>
                  </p:cNvPr>
                  <p:cNvSpPr/>
                  <p:nvPr/>
                </p:nvSpPr>
                <p:spPr>
                  <a:xfrm>
                    <a:off x="8249090" y="3073240"/>
                    <a:ext cx="160280" cy="388429"/>
                  </a:xfrm>
                  <a:custGeom>
                    <a:avLst/>
                    <a:gdLst>
                      <a:gd name="connsiteX0" fmla="*/ 99537 w 160280"/>
                      <a:gd name="connsiteY0" fmla="*/ 157258 h 388429"/>
                      <a:gd name="connsiteX1" fmla="*/ 18575 w 160280"/>
                      <a:gd name="connsiteY1" fmla="*/ 225647 h 388429"/>
                      <a:gd name="connsiteX2" fmla="*/ 40482 w 160280"/>
                      <a:gd name="connsiteY2" fmla="*/ 381762 h 388429"/>
                      <a:gd name="connsiteX3" fmla="*/ 42387 w 160280"/>
                      <a:gd name="connsiteY3" fmla="*/ 388430 h 388429"/>
                      <a:gd name="connsiteX4" fmla="*/ 49912 w 160280"/>
                      <a:gd name="connsiteY4" fmla="*/ 174498 h 388429"/>
                      <a:gd name="connsiteX5" fmla="*/ 141828 w 160280"/>
                      <a:gd name="connsiteY5" fmla="*/ 105251 h 388429"/>
                      <a:gd name="connsiteX6" fmla="*/ 147924 w 160280"/>
                      <a:gd name="connsiteY6" fmla="*/ 0 h 388429"/>
                      <a:gd name="connsiteX7" fmla="*/ 99537 w 160280"/>
                      <a:gd name="connsiteY7" fmla="*/ 157258 h 388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60280" h="388429">
                        <a:moveTo>
                          <a:pt x="99537" y="157258"/>
                        </a:moveTo>
                        <a:cubicBezTo>
                          <a:pt x="67438" y="170879"/>
                          <a:pt x="34767" y="192215"/>
                          <a:pt x="18575" y="225647"/>
                        </a:cubicBezTo>
                        <a:cubicBezTo>
                          <a:pt x="-2571" y="277844"/>
                          <a:pt x="6954" y="337661"/>
                          <a:pt x="40482" y="381762"/>
                        </a:cubicBezTo>
                        <a:cubicBezTo>
                          <a:pt x="41053" y="384048"/>
                          <a:pt x="41720" y="386239"/>
                          <a:pt x="42387" y="388430"/>
                        </a:cubicBezTo>
                        <a:cubicBezTo>
                          <a:pt x="-11144" y="328803"/>
                          <a:pt x="-19621" y="225933"/>
                          <a:pt x="49912" y="174498"/>
                        </a:cubicBezTo>
                        <a:cubicBezTo>
                          <a:pt x="81154" y="149924"/>
                          <a:pt x="119254" y="141351"/>
                          <a:pt x="141828" y="105251"/>
                        </a:cubicBezTo>
                        <a:cubicBezTo>
                          <a:pt x="160211" y="70295"/>
                          <a:pt x="162973" y="32385"/>
                          <a:pt x="147924" y="0"/>
                        </a:cubicBezTo>
                        <a:cubicBezTo>
                          <a:pt x="174975" y="55626"/>
                          <a:pt x="157068" y="129540"/>
                          <a:pt x="99537" y="157258"/>
                        </a:cubicBezTo>
                        <a:close/>
                      </a:path>
                    </a:pathLst>
                  </a:custGeom>
                  <a:solidFill>
                    <a:srgbClr val="6BAF6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 sz="2400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258" name="图形 1">
              <a:extLst>
                <a:ext uri="{FF2B5EF4-FFF2-40B4-BE49-F238E27FC236}">
                  <a16:creationId xmlns:a16="http://schemas.microsoft.com/office/drawing/2014/main" id="{050FDFC2-3E76-EA8D-9F6B-56EAC8E6EA03}"/>
                </a:ext>
              </a:extLst>
            </p:cNvPr>
            <p:cNvGrpSpPr/>
            <p:nvPr/>
          </p:nvGrpSpPr>
          <p:grpSpPr>
            <a:xfrm>
              <a:off x="8302895" y="2837736"/>
              <a:ext cx="62115" cy="71203"/>
              <a:chOff x="8302895" y="2837736"/>
              <a:chExt cx="62115" cy="71203"/>
            </a:xfrm>
          </p:grpSpPr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FFEDFF3C-2607-5DBE-63C9-1C14E82A1B6F}"/>
                  </a:ext>
                </a:extLst>
              </p:cNvPr>
              <p:cNvSpPr/>
              <p:nvPr/>
            </p:nvSpPr>
            <p:spPr>
              <a:xfrm>
                <a:off x="8302895" y="2841205"/>
                <a:ext cx="61339" cy="67734"/>
              </a:xfrm>
              <a:custGeom>
                <a:avLst/>
                <a:gdLst>
                  <a:gd name="connsiteX0" fmla="*/ 54399 w 61339"/>
                  <a:gd name="connsiteY0" fmla="*/ 60680 h 67734"/>
                  <a:gd name="connsiteX1" fmla="*/ 58971 w 61339"/>
                  <a:gd name="connsiteY1" fmla="*/ 39821 h 67734"/>
                  <a:gd name="connsiteX2" fmla="*/ 61257 w 61339"/>
                  <a:gd name="connsiteY2" fmla="*/ 30200 h 67734"/>
                  <a:gd name="connsiteX3" fmla="*/ 32873 w 61339"/>
                  <a:gd name="connsiteY3" fmla="*/ 101 h 67734"/>
                  <a:gd name="connsiteX4" fmla="*/ 488 w 61339"/>
                  <a:gd name="connsiteY4" fmla="*/ 25914 h 67734"/>
                  <a:gd name="connsiteX5" fmla="*/ 774 w 61339"/>
                  <a:gd name="connsiteY5" fmla="*/ 32582 h 67734"/>
                  <a:gd name="connsiteX6" fmla="*/ 679 w 61339"/>
                  <a:gd name="connsiteY6" fmla="*/ 32582 h 67734"/>
                  <a:gd name="connsiteX7" fmla="*/ 2774 w 61339"/>
                  <a:gd name="connsiteY7" fmla="*/ 57061 h 67734"/>
                  <a:gd name="connsiteX8" fmla="*/ 4203 w 61339"/>
                  <a:gd name="connsiteY8" fmla="*/ 61538 h 67734"/>
                  <a:gd name="connsiteX9" fmla="*/ 16014 w 61339"/>
                  <a:gd name="connsiteY9" fmla="*/ 54680 h 67734"/>
                  <a:gd name="connsiteX10" fmla="*/ 16109 w 61339"/>
                  <a:gd name="connsiteY10" fmla="*/ 54775 h 67734"/>
                  <a:gd name="connsiteX11" fmla="*/ 28111 w 61339"/>
                  <a:gd name="connsiteY11" fmla="*/ 67729 h 67734"/>
                  <a:gd name="connsiteX12" fmla="*/ 41827 w 61339"/>
                  <a:gd name="connsiteY12" fmla="*/ 56680 h 67734"/>
                  <a:gd name="connsiteX13" fmla="*/ 52399 w 61339"/>
                  <a:gd name="connsiteY13" fmla="*/ 64967 h 67734"/>
                  <a:gd name="connsiteX14" fmla="*/ 54399 w 61339"/>
                  <a:gd name="connsiteY14" fmla="*/ 60680 h 67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1339" h="67734">
                    <a:moveTo>
                      <a:pt x="54399" y="60680"/>
                    </a:moveTo>
                    <a:cubicBezTo>
                      <a:pt x="50494" y="58394"/>
                      <a:pt x="56209" y="47155"/>
                      <a:pt x="58971" y="39821"/>
                    </a:cubicBezTo>
                    <a:cubicBezTo>
                      <a:pt x="60210" y="36868"/>
                      <a:pt x="60972" y="33629"/>
                      <a:pt x="61257" y="30200"/>
                    </a:cubicBezTo>
                    <a:cubicBezTo>
                      <a:pt x="62496" y="13436"/>
                      <a:pt x="49637" y="1340"/>
                      <a:pt x="32873" y="101"/>
                    </a:cubicBezTo>
                    <a:cubicBezTo>
                      <a:pt x="16109" y="-1137"/>
                      <a:pt x="1726" y="9055"/>
                      <a:pt x="488" y="25914"/>
                    </a:cubicBezTo>
                    <a:cubicBezTo>
                      <a:pt x="297" y="28200"/>
                      <a:pt x="393" y="30391"/>
                      <a:pt x="774" y="32582"/>
                    </a:cubicBezTo>
                    <a:lnTo>
                      <a:pt x="679" y="32582"/>
                    </a:lnTo>
                    <a:cubicBezTo>
                      <a:pt x="1440" y="39630"/>
                      <a:pt x="7632" y="55061"/>
                      <a:pt x="2774" y="57061"/>
                    </a:cubicBezTo>
                    <a:cubicBezTo>
                      <a:pt x="869" y="57823"/>
                      <a:pt x="-3036" y="62585"/>
                      <a:pt x="4203" y="61538"/>
                    </a:cubicBezTo>
                    <a:cubicBezTo>
                      <a:pt x="9346" y="60776"/>
                      <a:pt x="13442" y="58490"/>
                      <a:pt x="16014" y="54680"/>
                    </a:cubicBezTo>
                    <a:cubicBezTo>
                      <a:pt x="16014" y="54680"/>
                      <a:pt x="16109" y="54680"/>
                      <a:pt x="16109" y="54775"/>
                    </a:cubicBezTo>
                    <a:cubicBezTo>
                      <a:pt x="19252" y="62204"/>
                      <a:pt x="25539" y="67538"/>
                      <a:pt x="28111" y="67729"/>
                    </a:cubicBezTo>
                    <a:cubicBezTo>
                      <a:pt x="31063" y="67919"/>
                      <a:pt x="37826" y="63538"/>
                      <a:pt x="41827" y="56680"/>
                    </a:cubicBezTo>
                    <a:cubicBezTo>
                      <a:pt x="43827" y="60680"/>
                      <a:pt x="47446" y="63538"/>
                      <a:pt x="52399" y="64967"/>
                    </a:cubicBezTo>
                    <a:cubicBezTo>
                      <a:pt x="59353" y="66967"/>
                      <a:pt x="56209" y="61728"/>
                      <a:pt x="54399" y="60680"/>
                    </a:cubicBezTo>
                    <a:close/>
                  </a:path>
                </a:pathLst>
              </a:custGeom>
              <a:gradFill>
                <a:gsLst>
                  <a:gs pos="0">
                    <a:srgbClr val="C7E4AC"/>
                  </a:gs>
                  <a:gs pos="50000">
                    <a:srgbClr val="E3F1D5"/>
                  </a:gs>
                  <a:gs pos="100000">
                    <a:srgbClr val="FFFFFF"/>
                  </a:gs>
                </a:gsLst>
                <a:lin ang="16444279" scaled="1"/>
              </a:gra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3F11CB7D-AA2C-018F-D9C0-55D5C4A70801}"/>
                  </a:ext>
                </a:extLst>
              </p:cNvPr>
              <p:cNvSpPr/>
              <p:nvPr/>
            </p:nvSpPr>
            <p:spPr>
              <a:xfrm>
                <a:off x="8302895" y="2841205"/>
                <a:ext cx="61339" cy="67734"/>
              </a:xfrm>
              <a:custGeom>
                <a:avLst/>
                <a:gdLst>
                  <a:gd name="connsiteX0" fmla="*/ 54399 w 61339"/>
                  <a:gd name="connsiteY0" fmla="*/ 60680 h 67734"/>
                  <a:gd name="connsiteX1" fmla="*/ 58971 w 61339"/>
                  <a:gd name="connsiteY1" fmla="*/ 39821 h 67734"/>
                  <a:gd name="connsiteX2" fmla="*/ 61257 w 61339"/>
                  <a:gd name="connsiteY2" fmla="*/ 30200 h 67734"/>
                  <a:gd name="connsiteX3" fmla="*/ 32873 w 61339"/>
                  <a:gd name="connsiteY3" fmla="*/ 101 h 67734"/>
                  <a:gd name="connsiteX4" fmla="*/ 488 w 61339"/>
                  <a:gd name="connsiteY4" fmla="*/ 25914 h 67734"/>
                  <a:gd name="connsiteX5" fmla="*/ 774 w 61339"/>
                  <a:gd name="connsiteY5" fmla="*/ 32582 h 67734"/>
                  <a:gd name="connsiteX6" fmla="*/ 679 w 61339"/>
                  <a:gd name="connsiteY6" fmla="*/ 32582 h 67734"/>
                  <a:gd name="connsiteX7" fmla="*/ 2774 w 61339"/>
                  <a:gd name="connsiteY7" fmla="*/ 57061 h 67734"/>
                  <a:gd name="connsiteX8" fmla="*/ 4203 w 61339"/>
                  <a:gd name="connsiteY8" fmla="*/ 61538 h 67734"/>
                  <a:gd name="connsiteX9" fmla="*/ 16014 w 61339"/>
                  <a:gd name="connsiteY9" fmla="*/ 54680 h 67734"/>
                  <a:gd name="connsiteX10" fmla="*/ 16109 w 61339"/>
                  <a:gd name="connsiteY10" fmla="*/ 54775 h 67734"/>
                  <a:gd name="connsiteX11" fmla="*/ 28111 w 61339"/>
                  <a:gd name="connsiteY11" fmla="*/ 67729 h 67734"/>
                  <a:gd name="connsiteX12" fmla="*/ 41827 w 61339"/>
                  <a:gd name="connsiteY12" fmla="*/ 56680 h 67734"/>
                  <a:gd name="connsiteX13" fmla="*/ 52399 w 61339"/>
                  <a:gd name="connsiteY13" fmla="*/ 64967 h 67734"/>
                  <a:gd name="connsiteX14" fmla="*/ 54399 w 61339"/>
                  <a:gd name="connsiteY14" fmla="*/ 60680 h 67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1339" h="67734">
                    <a:moveTo>
                      <a:pt x="54399" y="60680"/>
                    </a:moveTo>
                    <a:cubicBezTo>
                      <a:pt x="50494" y="58394"/>
                      <a:pt x="56209" y="47155"/>
                      <a:pt x="58971" y="39821"/>
                    </a:cubicBezTo>
                    <a:cubicBezTo>
                      <a:pt x="60210" y="36868"/>
                      <a:pt x="60972" y="33629"/>
                      <a:pt x="61257" y="30200"/>
                    </a:cubicBezTo>
                    <a:cubicBezTo>
                      <a:pt x="62496" y="13436"/>
                      <a:pt x="49637" y="1340"/>
                      <a:pt x="32873" y="101"/>
                    </a:cubicBezTo>
                    <a:cubicBezTo>
                      <a:pt x="16109" y="-1137"/>
                      <a:pt x="1726" y="9055"/>
                      <a:pt x="488" y="25914"/>
                    </a:cubicBezTo>
                    <a:cubicBezTo>
                      <a:pt x="297" y="28200"/>
                      <a:pt x="393" y="30391"/>
                      <a:pt x="774" y="32582"/>
                    </a:cubicBezTo>
                    <a:lnTo>
                      <a:pt x="679" y="32582"/>
                    </a:lnTo>
                    <a:cubicBezTo>
                      <a:pt x="1440" y="39630"/>
                      <a:pt x="7632" y="55061"/>
                      <a:pt x="2774" y="57061"/>
                    </a:cubicBezTo>
                    <a:cubicBezTo>
                      <a:pt x="869" y="57823"/>
                      <a:pt x="-3036" y="62585"/>
                      <a:pt x="4203" y="61538"/>
                    </a:cubicBezTo>
                    <a:cubicBezTo>
                      <a:pt x="9346" y="60776"/>
                      <a:pt x="13442" y="58490"/>
                      <a:pt x="16014" y="54680"/>
                    </a:cubicBezTo>
                    <a:cubicBezTo>
                      <a:pt x="16014" y="54680"/>
                      <a:pt x="16109" y="54680"/>
                      <a:pt x="16109" y="54775"/>
                    </a:cubicBezTo>
                    <a:cubicBezTo>
                      <a:pt x="19252" y="62204"/>
                      <a:pt x="25539" y="67538"/>
                      <a:pt x="28111" y="67729"/>
                    </a:cubicBezTo>
                    <a:cubicBezTo>
                      <a:pt x="31063" y="67919"/>
                      <a:pt x="37826" y="63538"/>
                      <a:pt x="41827" y="56680"/>
                    </a:cubicBezTo>
                    <a:cubicBezTo>
                      <a:pt x="43827" y="60680"/>
                      <a:pt x="47446" y="63538"/>
                      <a:pt x="52399" y="64967"/>
                    </a:cubicBezTo>
                    <a:cubicBezTo>
                      <a:pt x="59353" y="66967"/>
                      <a:pt x="56209" y="61728"/>
                      <a:pt x="54399" y="60680"/>
                    </a:cubicBezTo>
                    <a:close/>
                  </a:path>
                </a:pathLst>
              </a:custGeom>
              <a:solidFill>
                <a:srgbClr val="DEF1FC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E741FA3C-F720-3022-DD7A-4B5A2FAC27FA}"/>
                  </a:ext>
                </a:extLst>
              </p:cNvPr>
              <p:cNvSpPr/>
              <p:nvPr/>
            </p:nvSpPr>
            <p:spPr>
              <a:xfrm rot="927398">
                <a:off x="8317833" y="2843112"/>
                <a:ext cx="44194" cy="28383"/>
              </a:xfrm>
              <a:custGeom>
                <a:avLst/>
                <a:gdLst>
                  <a:gd name="connsiteX0" fmla="*/ 44195 w 44194"/>
                  <a:gd name="connsiteY0" fmla="*/ 14192 h 28383"/>
                  <a:gd name="connsiteX1" fmla="*/ 22097 w 44194"/>
                  <a:gd name="connsiteY1" fmla="*/ 28383 h 28383"/>
                  <a:gd name="connsiteX2" fmla="*/ 0 w 44194"/>
                  <a:gd name="connsiteY2" fmla="*/ 14192 h 28383"/>
                  <a:gd name="connsiteX3" fmla="*/ 22097 w 44194"/>
                  <a:gd name="connsiteY3" fmla="*/ 0 h 28383"/>
                  <a:gd name="connsiteX4" fmla="*/ 44195 w 44194"/>
                  <a:gd name="connsiteY4" fmla="*/ 14192 h 28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194" h="28383">
                    <a:moveTo>
                      <a:pt x="44195" y="14192"/>
                    </a:moveTo>
                    <a:cubicBezTo>
                      <a:pt x="44195" y="22030"/>
                      <a:pt x="34301" y="28383"/>
                      <a:pt x="22097" y="28383"/>
                    </a:cubicBezTo>
                    <a:cubicBezTo>
                      <a:pt x="9893" y="28383"/>
                      <a:pt x="0" y="22030"/>
                      <a:pt x="0" y="14192"/>
                    </a:cubicBezTo>
                    <a:cubicBezTo>
                      <a:pt x="0" y="6354"/>
                      <a:pt x="9893" y="0"/>
                      <a:pt x="22097" y="0"/>
                    </a:cubicBezTo>
                    <a:cubicBezTo>
                      <a:pt x="34301" y="0"/>
                      <a:pt x="44195" y="6354"/>
                      <a:pt x="44195" y="14192"/>
                    </a:cubicBezTo>
                    <a:close/>
                  </a:path>
                </a:pathLst>
              </a:custGeom>
              <a:solidFill>
                <a:srgbClr val="F2F7F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265085AD-3841-4457-B3ED-C66F72DFFECC}"/>
                  </a:ext>
                </a:extLst>
              </p:cNvPr>
              <p:cNvSpPr/>
              <p:nvPr/>
            </p:nvSpPr>
            <p:spPr>
              <a:xfrm rot="245676">
                <a:off x="8331633" y="2840395"/>
                <a:ext cx="8000" cy="2095"/>
              </a:xfrm>
              <a:custGeom>
                <a:avLst/>
                <a:gdLst>
                  <a:gd name="connsiteX0" fmla="*/ 8001 w 8000"/>
                  <a:gd name="connsiteY0" fmla="*/ 1048 h 2095"/>
                  <a:gd name="connsiteX1" fmla="*/ 4000 w 8000"/>
                  <a:gd name="connsiteY1" fmla="*/ 2095 h 2095"/>
                  <a:gd name="connsiteX2" fmla="*/ 0 w 8000"/>
                  <a:gd name="connsiteY2" fmla="*/ 1048 h 2095"/>
                  <a:gd name="connsiteX3" fmla="*/ 4000 w 8000"/>
                  <a:gd name="connsiteY3" fmla="*/ 0 h 2095"/>
                  <a:gd name="connsiteX4" fmla="*/ 8001 w 8000"/>
                  <a:gd name="connsiteY4" fmla="*/ 1048 h 2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0" h="2095">
                    <a:moveTo>
                      <a:pt x="8001" y="1048"/>
                    </a:moveTo>
                    <a:cubicBezTo>
                      <a:pt x="8001" y="1626"/>
                      <a:pt x="6209" y="2095"/>
                      <a:pt x="4000" y="2095"/>
                    </a:cubicBezTo>
                    <a:cubicBezTo>
                      <a:pt x="1791" y="2095"/>
                      <a:pt x="0" y="1626"/>
                      <a:pt x="0" y="1048"/>
                    </a:cubicBezTo>
                    <a:cubicBezTo>
                      <a:pt x="0" y="469"/>
                      <a:pt x="1791" y="0"/>
                      <a:pt x="4000" y="0"/>
                    </a:cubicBezTo>
                    <a:cubicBezTo>
                      <a:pt x="6209" y="0"/>
                      <a:pt x="8001" y="469"/>
                      <a:pt x="8001" y="1048"/>
                    </a:cubicBezTo>
                    <a:close/>
                  </a:path>
                </a:pathLst>
              </a:custGeom>
              <a:solidFill>
                <a:srgbClr val="86C194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263" name="图形 1">
              <a:extLst>
                <a:ext uri="{FF2B5EF4-FFF2-40B4-BE49-F238E27FC236}">
                  <a16:creationId xmlns:a16="http://schemas.microsoft.com/office/drawing/2014/main" id="{4165F6FA-E90C-5FB6-BA4A-B9D8033B5708}"/>
                </a:ext>
              </a:extLst>
            </p:cNvPr>
            <p:cNvGrpSpPr/>
            <p:nvPr/>
          </p:nvGrpSpPr>
          <p:grpSpPr>
            <a:xfrm>
              <a:off x="8235363" y="2872268"/>
              <a:ext cx="62242" cy="71152"/>
              <a:chOff x="8235363" y="2872268"/>
              <a:chExt cx="62242" cy="71152"/>
            </a:xfrm>
          </p:grpSpPr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79703B27-AF1C-8805-76ED-440039AF1A09}"/>
                  </a:ext>
                </a:extLst>
              </p:cNvPr>
              <p:cNvSpPr/>
              <p:nvPr/>
            </p:nvSpPr>
            <p:spPr>
              <a:xfrm>
                <a:off x="8235363" y="2875686"/>
                <a:ext cx="61339" cy="67734"/>
              </a:xfrm>
              <a:custGeom>
                <a:avLst/>
                <a:gdLst>
                  <a:gd name="connsiteX0" fmla="*/ 54399 w 61339"/>
                  <a:gd name="connsiteY0" fmla="*/ 60680 h 67734"/>
                  <a:gd name="connsiteX1" fmla="*/ 58971 w 61339"/>
                  <a:gd name="connsiteY1" fmla="*/ 39820 h 67734"/>
                  <a:gd name="connsiteX2" fmla="*/ 61257 w 61339"/>
                  <a:gd name="connsiteY2" fmla="*/ 30200 h 67734"/>
                  <a:gd name="connsiteX3" fmla="*/ 32873 w 61339"/>
                  <a:gd name="connsiteY3" fmla="*/ 101 h 67734"/>
                  <a:gd name="connsiteX4" fmla="*/ 488 w 61339"/>
                  <a:gd name="connsiteY4" fmla="*/ 25819 h 67734"/>
                  <a:gd name="connsiteX5" fmla="*/ 774 w 61339"/>
                  <a:gd name="connsiteY5" fmla="*/ 32486 h 67734"/>
                  <a:gd name="connsiteX6" fmla="*/ 679 w 61339"/>
                  <a:gd name="connsiteY6" fmla="*/ 32486 h 67734"/>
                  <a:gd name="connsiteX7" fmla="*/ 2774 w 61339"/>
                  <a:gd name="connsiteY7" fmla="*/ 56966 h 67734"/>
                  <a:gd name="connsiteX8" fmla="*/ 4203 w 61339"/>
                  <a:gd name="connsiteY8" fmla="*/ 61442 h 67734"/>
                  <a:gd name="connsiteX9" fmla="*/ 16014 w 61339"/>
                  <a:gd name="connsiteY9" fmla="*/ 54584 h 67734"/>
                  <a:gd name="connsiteX10" fmla="*/ 16109 w 61339"/>
                  <a:gd name="connsiteY10" fmla="*/ 54679 h 67734"/>
                  <a:gd name="connsiteX11" fmla="*/ 28111 w 61339"/>
                  <a:gd name="connsiteY11" fmla="*/ 67729 h 67734"/>
                  <a:gd name="connsiteX12" fmla="*/ 41827 w 61339"/>
                  <a:gd name="connsiteY12" fmla="*/ 56680 h 67734"/>
                  <a:gd name="connsiteX13" fmla="*/ 52399 w 61339"/>
                  <a:gd name="connsiteY13" fmla="*/ 64967 h 67734"/>
                  <a:gd name="connsiteX14" fmla="*/ 54399 w 61339"/>
                  <a:gd name="connsiteY14" fmla="*/ 60680 h 67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1339" h="67734">
                    <a:moveTo>
                      <a:pt x="54399" y="60680"/>
                    </a:moveTo>
                    <a:cubicBezTo>
                      <a:pt x="50494" y="58394"/>
                      <a:pt x="56209" y="47155"/>
                      <a:pt x="58971" y="39820"/>
                    </a:cubicBezTo>
                    <a:cubicBezTo>
                      <a:pt x="60210" y="36868"/>
                      <a:pt x="61067" y="33629"/>
                      <a:pt x="61257" y="30200"/>
                    </a:cubicBezTo>
                    <a:cubicBezTo>
                      <a:pt x="62496" y="13436"/>
                      <a:pt x="49637" y="1340"/>
                      <a:pt x="32873" y="101"/>
                    </a:cubicBezTo>
                    <a:cubicBezTo>
                      <a:pt x="16109" y="-1137"/>
                      <a:pt x="1726" y="9055"/>
                      <a:pt x="488" y="25819"/>
                    </a:cubicBezTo>
                    <a:cubicBezTo>
                      <a:pt x="297" y="28105"/>
                      <a:pt x="488" y="30295"/>
                      <a:pt x="774" y="32486"/>
                    </a:cubicBezTo>
                    <a:lnTo>
                      <a:pt x="679" y="32486"/>
                    </a:lnTo>
                    <a:cubicBezTo>
                      <a:pt x="1440" y="39535"/>
                      <a:pt x="7632" y="54965"/>
                      <a:pt x="2774" y="56966"/>
                    </a:cubicBezTo>
                    <a:cubicBezTo>
                      <a:pt x="869" y="57728"/>
                      <a:pt x="-3036" y="62490"/>
                      <a:pt x="4203" y="61442"/>
                    </a:cubicBezTo>
                    <a:cubicBezTo>
                      <a:pt x="9346" y="60680"/>
                      <a:pt x="13442" y="58394"/>
                      <a:pt x="16014" y="54584"/>
                    </a:cubicBezTo>
                    <a:cubicBezTo>
                      <a:pt x="16014" y="54584"/>
                      <a:pt x="16109" y="54679"/>
                      <a:pt x="16109" y="54679"/>
                    </a:cubicBezTo>
                    <a:cubicBezTo>
                      <a:pt x="19252" y="62109"/>
                      <a:pt x="25539" y="67538"/>
                      <a:pt x="28111" y="67729"/>
                    </a:cubicBezTo>
                    <a:cubicBezTo>
                      <a:pt x="31063" y="67919"/>
                      <a:pt x="37826" y="63538"/>
                      <a:pt x="41827" y="56680"/>
                    </a:cubicBezTo>
                    <a:cubicBezTo>
                      <a:pt x="43827" y="60680"/>
                      <a:pt x="47446" y="63443"/>
                      <a:pt x="52399" y="64967"/>
                    </a:cubicBezTo>
                    <a:cubicBezTo>
                      <a:pt x="59353" y="66967"/>
                      <a:pt x="56114" y="61728"/>
                      <a:pt x="54399" y="60680"/>
                    </a:cubicBezTo>
                    <a:close/>
                  </a:path>
                </a:pathLst>
              </a:custGeom>
              <a:gradFill>
                <a:gsLst>
                  <a:gs pos="0">
                    <a:srgbClr val="C7E4AC"/>
                  </a:gs>
                  <a:gs pos="50000">
                    <a:srgbClr val="E3F1D5"/>
                  </a:gs>
                  <a:gs pos="100000">
                    <a:srgbClr val="FFFFFF"/>
                  </a:gs>
                </a:gsLst>
                <a:lin ang="16444279" scaled="1"/>
              </a:gra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44F42FBC-FA00-D4A3-5C9D-0618D144F6D9}"/>
                  </a:ext>
                </a:extLst>
              </p:cNvPr>
              <p:cNvSpPr/>
              <p:nvPr/>
            </p:nvSpPr>
            <p:spPr>
              <a:xfrm>
                <a:off x="8235363" y="2875686"/>
                <a:ext cx="61339" cy="67734"/>
              </a:xfrm>
              <a:custGeom>
                <a:avLst/>
                <a:gdLst>
                  <a:gd name="connsiteX0" fmla="*/ 54399 w 61339"/>
                  <a:gd name="connsiteY0" fmla="*/ 60680 h 67734"/>
                  <a:gd name="connsiteX1" fmla="*/ 58971 w 61339"/>
                  <a:gd name="connsiteY1" fmla="*/ 39820 h 67734"/>
                  <a:gd name="connsiteX2" fmla="*/ 61257 w 61339"/>
                  <a:gd name="connsiteY2" fmla="*/ 30200 h 67734"/>
                  <a:gd name="connsiteX3" fmla="*/ 32873 w 61339"/>
                  <a:gd name="connsiteY3" fmla="*/ 101 h 67734"/>
                  <a:gd name="connsiteX4" fmla="*/ 488 w 61339"/>
                  <a:gd name="connsiteY4" fmla="*/ 25819 h 67734"/>
                  <a:gd name="connsiteX5" fmla="*/ 774 w 61339"/>
                  <a:gd name="connsiteY5" fmla="*/ 32486 h 67734"/>
                  <a:gd name="connsiteX6" fmla="*/ 679 w 61339"/>
                  <a:gd name="connsiteY6" fmla="*/ 32486 h 67734"/>
                  <a:gd name="connsiteX7" fmla="*/ 2774 w 61339"/>
                  <a:gd name="connsiteY7" fmla="*/ 56966 h 67734"/>
                  <a:gd name="connsiteX8" fmla="*/ 4203 w 61339"/>
                  <a:gd name="connsiteY8" fmla="*/ 61442 h 67734"/>
                  <a:gd name="connsiteX9" fmla="*/ 16014 w 61339"/>
                  <a:gd name="connsiteY9" fmla="*/ 54584 h 67734"/>
                  <a:gd name="connsiteX10" fmla="*/ 16109 w 61339"/>
                  <a:gd name="connsiteY10" fmla="*/ 54679 h 67734"/>
                  <a:gd name="connsiteX11" fmla="*/ 28111 w 61339"/>
                  <a:gd name="connsiteY11" fmla="*/ 67729 h 67734"/>
                  <a:gd name="connsiteX12" fmla="*/ 41827 w 61339"/>
                  <a:gd name="connsiteY12" fmla="*/ 56680 h 67734"/>
                  <a:gd name="connsiteX13" fmla="*/ 52399 w 61339"/>
                  <a:gd name="connsiteY13" fmla="*/ 64967 h 67734"/>
                  <a:gd name="connsiteX14" fmla="*/ 54399 w 61339"/>
                  <a:gd name="connsiteY14" fmla="*/ 60680 h 67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1339" h="67734">
                    <a:moveTo>
                      <a:pt x="54399" y="60680"/>
                    </a:moveTo>
                    <a:cubicBezTo>
                      <a:pt x="50494" y="58394"/>
                      <a:pt x="56209" y="47155"/>
                      <a:pt x="58971" y="39820"/>
                    </a:cubicBezTo>
                    <a:cubicBezTo>
                      <a:pt x="60210" y="36868"/>
                      <a:pt x="61067" y="33629"/>
                      <a:pt x="61257" y="30200"/>
                    </a:cubicBezTo>
                    <a:cubicBezTo>
                      <a:pt x="62496" y="13436"/>
                      <a:pt x="49637" y="1340"/>
                      <a:pt x="32873" y="101"/>
                    </a:cubicBezTo>
                    <a:cubicBezTo>
                      <a:pt x="16109" y="-1137"/>
                      <a:pt x="1726" y="9055"/>
                      <a:pt x="488" y="25819"/>
                    </a:cubicBezTo>
                    <a:cubicBezTo>
                      <a:pt x="297" y="28105"/>
                      <a:pt x="488" y="30295"/>
                      <a:pt x="774" y="32486"/>
                    </a:cubicBezTo>
                    <a:lnTo>
                      <a:pt x="679" y="32486"/>
                    </a:lnTo>
                    <a:cubicBezTo>
                      <a:pt x="1440" y="39535"/>
                      <a:pt x="7632" y="54965"/>
                      <a:pt x="2774" y="56966"/>
                    </a:cubicBezTo>
                    <a:cubicBezTo>
                      <a:pt x="869" y="57728"/>
                      <a:pt x="-3036" y="62490"/>
                      <a:pt x="4203" y="61442"/>
                    </a:cubicBezTo>
                    <a:cubicBezTo>
                      <a:pt x="9346" y="60680"/>
                      <a:pt x="13442" y="58394"/>
                      <a:pt x="16014" y="54584"/>
                    </a:cubicBezTo>
                    <a:cubicBezTo>
                      <a:pt x="16014" y="54584"/>
                      <a:pt x="16109" y="54679"/>
                      <a:pt x="16109" y="54679"/>
                    </a:cubicBezTo>
                    <a:cubicBezTo>
                      <a:pt x="19252" y="62109"/>
                      <a:pt x="25539" y="67538"/>
                      <a:pt x="28111" y="67729"/>
                    </a:cubicBezTo>
                    <a:cubicBezTo>
                      <a:pt x="31063" y="67919"/>
                      <a:pt x="37826" y="63538"/>
                      <a:pt x="41827" y="56680"/>
                    </a:cubicBezTo>
                    <a:cubicBezTo>
                      <a:pt x="43827" y="60680"/>
                      <a:pt x="47446" y="63443"/>
                      <a:pt x="52399" y="64967"/>
                    </a:cubicBezTo>
                    <a:cubicBezTo>
                      <a:pt x="59353" y="66967"/>
                      <a:pt x="56114" y="61728"/>
                      <a:pt x="54399" y="60680"/>
                    </a:cubicBezTo>
                    <a:close/>
                  </a:path>
                </a:pathLst>
              </a:custGeom>
              <a:solidFill>
                <a:srgbClr val="DEF1FC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7DC3E0DC-C362-DB6E-345C-E3AB0F4716A0}"/>
                  </a:ext>
                </a:extLst>
              </p:cNvPr>
              <p:cNvSpPr/>
              <p:nvPr/>
            </p:nvSpPr>
            <p:spPr>
              <a:xfrm rot="927730">
                <a:off x="8250426" y="2877646"/>
                <a:ext cx="44195" cy="28384"/>
              </a:xfrm>
              <a:custGeom>
                <a:avLst/>
                <a:gdLst>
                  <a:gd name="connsiteX0" fmla="*/ 44196 w 44195"/>
                  <a:gd name="connsiteY0" fmla="*/ 14192 h 28384"/>
                  <a:gd name="connsiteX1" fmla="*/ 22098 w 44195"/>
                  <a:gd name="connsiteY1" fmla="*/ 28384 h 28384"/>
                  <a:gd name="connsiteX2" fmla="*/ 0 w 44195"/>
                  <a:gd name="connsiteY2" fmla="*/ 14192 h 28384"/>
                  <a:gd name="connsiteX3" fmla="*/ 22098 w 44195"/>
                  <a:gd name="connsiteY3" fmla="*/ 0 h 28384"/>
                  <a:gd name="connsiteX4" fmla="*/ 44196 w 44195"/>
                  <a:gd name="connsiteY4" fmla="*/ 14192 h 28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195" h="28384">
                    <a:moveTo>
                      <a:pt x="44196" y="14192"/>
                    </a:moveTo>
                    <a:cubicBezTo>
                      <a:pt x="44196" y="22030"/>
                      <a:pt x="34302" y="28384"/>
                      <a:pt x="22098" y="28384"/>
                    </a:cubicBezTo>
                    <a:cubicBezTo>
                      <a:pt x="9893" y="28384"/>
                      <a:pt x="0" y="22030"/>
                      <a:pt x="0" y="14192"/>
                    </a:cubicBezTo>
                    <a:cubicBezTo>
                      <a:pt x="0" y="6354"/>
                      <a:pt x="9893" y="0"/>
                      <a:pt x="22098" y="0"/>
                    </a:cubicBezTo>
                    <a:cubicBezTo>
                      <a:pt x="34302" y="0"/>
                      <a:pt x="44196" y="6354"/>
                      <a:pt x="44196" y="14192"/>
                    </a:cubicBezTo>
                    <a:close/>
                  </a:path>
                </a:pathLst>
              </a:custGeom>
              <a:solidFill>
                <a:srgbClr val="F2F7F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7F228881-2880-0F2F-B95B-8963FA730D83}"/>
                  </a:ext>
                </a:extLst>
              </p:cNvPr>
              <p:cNvSpPr/>
              <p:nvPr/>
            </p:nvSpPr>
            <p:spPr>
              <a:xfrm rot="246362">
                <a:off x="8263956" y="2875116"/>
                <a:ext cx="8000" cy="2095"/>
              </a:xfrm>
              <a:custGeom>
                <a:avLst/>
                <a:gdLst>
                  <a:gd name="connsiteX0" fmla="*/ 8001 w 8000"/>
                  <a:gd name="connsiteY0" fmla="*/ 1048 h 2095"/>
                  <a:gd name="connsiteX1" fmla="*/ 4000 w 8000"/>
                  <a:gd name="connsiteY1" fmla="*/ 2095 h 2095"/>
                  <a:gd name="connsiteX2" fmla="*/ 0 w 8000"/>
                  <a:gd name="connsiteY2" fmla="*/ 1048 h 2095"/>
                  <a:gd name="connsiteX3" fmla="*/ 4000 w 8000"/>
                  <a:gd name="connsiteY3" fmla="*/ 0 h 2095"/>
                  <a:gd name="connsiteX4" fmla="*/ 8001 w 8000"/>
                  <a:gd name="connsiteY4" fmla="*/ 1048 h 2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0" h="2095">
                    <a:moveTo>
                      <a:pt x="8001" y="1048"/>
                    </a:moveTo>
                    <a:cubicBezTo>
                      <a:pt x="8001" y="1626"/>
                      <a:pt x="6209" y="2095"/>
                      <a:pt x="4000" y="2095"/>
                    </a:cubicBezTo>
                    <a:cubicBezTo>
                      <a:pt x="1791" y="2095"/>
                      <a:pt x="0" y="1626"/>
                      <a:pt x="0" y="1048"/>
                    </a:cubicBezTo>
                    <a:cubicBezTo>
                      <a:pt x="0" y="469"/>
                      <a:pt x="1791" y="0"/>
                      <a:pt x="4000" y="0"/>
                    </a:cubicBezTo>
                    <a:cubicBezTo>
                      <a:pt x="6209" y="0"/>
                      <a:pt x="8001" y="469"/>
                      <a:pt x="8001" y="1048"/>
                    </a:cubicBezTo>
                    <a:close/>
                  </a:path>
                </a:pathLst>
              </a:custGeom>
              <a:solidFill>
                <a:srgbClr val="86C194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268" name="图形 1">
              <a:extLst>
                <a:ext uri="{FF2B5EF4-FFF2-40B4-BE49-F238E27FC236}">
                  <a16:creationId xmlns:a16="http://schemas.microsoft.com/office/drawing/2014/main" id="{F629B7B1-2C52-E66F-9541-D6FDA56AC824}"/>
                </a:ext>
              </a:extLst>
            </p:cNvPr>
            <p:cNvGrpSpPr/>
            <p:nvPr/>
          </p:nvGrpSpPr>
          <p:grpSpPr>
            <a:xfrm>
              <a:off x="8399777" y="2868487"/>
              <a:ext cx="50976" cy="46906"/>
              <a:chOff x="8399777" y="2868487"/>
              <a:chExt cx="50976" cy="46906"/>
            </a:xfrm>
          </p:grpSpPr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CF39688B-E0F6-D337-0BEC-DFFBEB25E67C}"/>
                  </a:ext>
                </a:extLst>
              </p:cNvPr>
              <p:cNvSpPr/>
              <p:nvPr/>
            </p:nvSpPr>
            <p:spPr>
              <a:xfrm>
                <a:off x="8399777" y="2869590"/>
                <a:ext cx="50976" cy="45803"/>
              </a:xfrm>
              <a:custGeom>
                <a:avLst/>
                <a:gdLst>
                  <a:gd name="connsiteX0" fmla="*/ 50672 w 50976"/>
                  <a:gd name="connsiteY0" fmla="*/ 26009 h 45803"/>
                  <a:gd name="connsiteX1" fmla="*/ 94 w 50976"/>
                  <a:gd name="connsiteY1" fmla="*/ 20961 h 45803"/>
                  <a:gd name="connsiteX2" fmla="*/ 4476 w 50976"/>
                  <a:gd name="connsiteY2" fmla="*/ 37439 h 45803"/>
                  <a:gd name="connsiteX3" fmla="*/ 10953 w 50976"/>
                  <a:gd name="connsiteY3" fmla="*/ 45726 h 45803"/>
                  <a:gd name="connsiteX4" fmla="*/ 49339 w 50976"/>
                  <a:gd name="connsiteY4" fmla="*/ 38011 h 45803"/>
                  <a:gd name="connsiteX5" fmla="*/ 50672 w 50976"/>
                  <a:gd name="connsiteY5" fmla="*/ 26009 h 45803"/>
                  <a:gd name="connsiteX6" fmla="*/ 50672 w 50976"/>
                  <a:gd name="connsiteY6" fmla="*/ 26009 h 45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976" h="45803">
                    <a:moveTo>
                      <a:pt x="50672" y="26009"/>
                    </a:moveTo>
                    <a:cubicBezTo>
                      <a:pt x="55435" y="-6376"/>
                      <a:pt x="2857" y="-9043"/>
                      <a:pt x="94" y="20961"/>
                    </a:cubicBezTo>
                    <a:cubicBezTo>
                      <a:pt x="-477" y="26962"/>
                      <a:pt x="1618" y="32296"/>
                      <a:pt x="4476" y="37439"/>
                    </a:cubicBezTo>
                    <a:cubicBezTo>
                      <a:pt x="6286" y="40678"/>
                      <a:pt x="7143" y="45536"/>
                      <a:pt x="10953" y="45726"/>
                    </a:cubicBezTo>
                    <a:cubicBezTo>
                      <a:pt x="26098" y="46679"/>
                      <a:pt x="48577" y="38582"/>
                      <a:pt x="49339" y="38011"/>
                    </a:cubicBezTo>
                    <a:cubicBezTo>
                      <a:pt x="49339" y="34010"/>
                      <a:pt x="50196" y="30010"/>
                      <a:pt x="50672" y="26009"/>
                    </a:cubicBezTo>
                    <a:cubicBezTo>
                      <a:pt x="50958" y="23438"/>
                      <a:pt x="50196" y="29629"/>
                      <a:pt x="50672" y="26009"/>
                    </a:cubicBezTo>
                    <a:close/>
                  </a:path>
                </a:pathLst>
              </a:custGeom>
              <a:solidFill>
                <a:srgbClr val="DEF1FC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993CF426-50CE-6DEE-EC9F-A9726C10111B}"/>
                  </a:ext>
                </a:extLst>
              </p:cNvPr>
              <p:cNvSpPr/>
              <p:nvPr/>
            </p:nvSpPr>
            <p:spPr>
              <a:xfrm>
                <a:off x="8407583" y="2869214"/>
                <a:ext cx="39151" cy="25247"/>
              </a:xfrm>
              <a:custGeom>
                <a:avLst/>
                <a:gdLst>
                  <a:gd name="connsiteX0" fmla="*/ 39151 w 39151"/>
                  <a:gd name="connsiteY0" fmla="*/ 12955 h 25247"/>
                  <a:gd name="connsiteX1" fmla="*/ 19339 w 39151"/>
                  <a:gd name="connsiteY1" fmla="*/ 25242 h 25247"/>
                  <a:gd name="connsiteX2" fmla="*/ 3 w 39151"/>
                  <a:gd name="connsiteY2" fmla="*/ 12289 h 25247"/>
                  <a:gd name="connsiteX3" fmla="*/ 19815 w 39151"/>
                  <a:gd name="connsiteY3" fmla="*/ 1 h 25247"/>
                  <a:gd name="connsiteX4" fmla="*/ 39151 w 39151"/>
                  <a:gd name="connsiteY4" fmla="*/ 12955 h 25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151" h="25247">
                    <a:moveTo>
                      <a:pt x="39151" y="12955"/>
                    </a:moveTo>
                    <a:cubicBezTo>
                      <a:pt x="39056" y="19908"/>
                      <a:pt x="30102" y="25433"/>
                      <a:pt x="19339" y="25242"/>
                    </a:cubicBezTo>
                    <a:cubicBezTo>
                      <a:pt x="8576" y="25052"/>
                      <a:pt x="-187" y="19242"/>
                      <a:pt x="3" y="12289"/>
                    </a:cubicBezTo>
                    <a:cubicBezTo>
                      <a:pt x="98" y="5335"/>
                      <a:pt x="8957" y="-94"/>
                      <a:pt x="19815" y="1"/>
                    </a:cubicBezTo>
                    <a:cubicBezTo>
                      <a:pt x="30579" y="192"/>
                      <a:pt x="39246" y="6002"/>
                      <a:pt x="39151" y="12955"/>
                    </a:cubicBezTo>
                    <a:close/>
                  </a:path>
                </a:pathLst>
              </a:custGeom>
              <a:solidFill>
                <a:srgbClr val="F2F7F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13FA433F-4B5B-B815-785E-5D3A44EAC360}"/>
                  </a:ext>
                </a:extLst>
              </p:cNvPr>
              <p:cNvSpPr/>
              <p:nvPr/>
            </p:nvSpPr>
            <p:spPr>
              <a:xfrm rot="-627761">
                <a:off x="8416770" y="2869297"/>
                <a:ext cx="9144" cy="2476"/>
              </a:xfrm>
              <a:custGeom>
                <a:avLst/>
                <a:gdLst>
                  <a:gd name="connsiteX0" fmla="*/ 9144 w 9144"/>
                  <a:gd name="connsiteY0" fmla="*/ 1238 h 2476"/>
                  <a:gd name="connsiteX1" fmla="*/ 4572 w 9144"/>
                  <a:gd name="connsiteY1" fmla="*/ 2477 h 2476"/>
                  <a:gd name="connsiteX2" fmla="*/ 0 w 9144"/>
                  <a:gd name="connsiteY2" fmla="*/ 1238 h 2476"/>
                  <a:gd name="connsiteX3" fmla="*/ 4572 w 9144"/>
                  <a:gd name="connsiteY3" fmla="*/ 0 h 2476"/>
                  <a:gd name="connsiteX4" fmla="*/ 9144 w 9144"/>
                  <a:gd name="connsiteY4" fmla="*/ 1238 h 2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44" h="2476">
                    <a:moveTo>
                      <a:pt x="9144" y="1238"/>
                    </a:moveTo>
                    <a:cubicBezTo>
                      <a:pt x="9144" y="1922"/>
                      <a:pt x="7097" y="2477"/>
                      <a:pt x="4572" y="2477"/>
                    </a:cubicBezTo>
                    <a:cubicBezTo>
                      <a:pt x="2047" y="2477"/>
                      <a:pt x="0" y="1922"/>
                      <a:pt x="0" y="1238"/>
                    </a:cubicBezTo>
                    <a:cubicBezTo>
                      <a:pt x="0" y="554"/>
                      <a:pt x="2047" y="0"/>
                      <a:pt x="4572" y="0"/>
                    </a:cubicBezTo>
                    <a:cubicBezTo>
                      <a:pt x="7097" y="0"/>
                      <a:pt x="9144" y="554"/>
                      <a:pt x="9144" y="1238"/>
                    </a:cubicBezTo>
                    <a:close/>
                  </a:path>
                </a:pathLst>
              </a:custGeom>
              <a:solidFill>
                <a:srgbClr val="86C194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272" name="图形 1">
              <a:extLst>
                <a:ext uri="{FF2B5EF4-FFF2-40B4-BE49-F238E27FC236}">
                  <a16:creationId xmlns:a16="http://schemas.microsoft.com/office/drawing/2014/main" id="{7CF6783E-C71D-F0A0-8E0D-03FFB74F2D1F}"/>
                </a:ext>
              </a:extLst>
            </p:cNvPr>
            <p:cNvGrpSpPr/>
            <p:nvPr/>
          </p:nvGrpSpPr>
          <p:grpSpPr>
            <a:xfrm>
              <a:off x="8381998" y="2837521"/>
              <a:ext cx="51731" cy="48175"/>
              <a:chOff x="8381998" y="2837521"/>
              <a:chExt cx="51731" cy="48175"/>
            </a:xfrm>
          </p:grpSpPr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DD282563-A411-03E1-9647-C3ECA0AD3AA3}"/>
                  </a:ext>
                </a:extLst>
              </p:cNvPr>
              <p:cNvSpPr/>
              <p:nvPr/>
            </p:nvSpPr>
            <p:spPr>
              <a:xfrm>
                <a:off x="8381998" y="2841392"/>
                <a:ext cx="51050" cy="44304"/>
              </a:xfrm>
              <a:custGeom>
                <a:avLst/>
                <a:gdLst>
                  <a:gd name="connsiteX0" fmla="*/ 49305 w 51050"/>
                  <a:gd name="connsiteY0" fmla="*/ 31537 h 44304"/>
                  <a:gd name="connsiteX1" fmla="*/ 1014 w 51050"/>
                  <a:gd name="connsiteY1" fmla="*/ 15631 h 44304"/>
                  <a:gd name="connsiteX2" fmla="*/ 1680 w 51050"/>
                  <a:gd name="connsiteY2" fmla="*/ 32585 h 44304"/>
                  <a:gd name="connsiteX3" fmla="*/ 6157 w 51050"/>
                  <a:gd name="connsiteY3" fmla="*/ 42110 h 44304"/>
                  <a:gd name="connsiteX4" fmla="*/ 45305 w 51050"/>
                  <a:gd name="connsiteY4" fmla="*/ 42967 h 44304"/>
                  <a:gd name="connsiteX5" fmla="*/ 49305 w 51050"/>
                  <a:gd name="connsiteY5" fmla="*/ 31537 h 44304"/>
                  <a:gd name="connsiteX6" fmla="*/ 49305 w 51050"/>
                  <a:gd name="connsiteY6" fmla="*/ 31537 h 44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050" h="44304">
                    <a:moveTo>
                      <a:pt x="49305" y="31537"/>
                    </a:moveTo>
                    <a:cubicBezTo>
                      <a:pt x="61021" y="962"/>
                      <a:pt x="10253" y="-13040"/>
                      <a:pt x="1014" y="15631"/>
                    </a:cubicBezTo>
                    <a:cubicBezTo>
                      <a:pt x="-796" y="21346"/>
                      <a:pt x="61" y="27061"/>
                      <a:pt x="1680" y="32585"/>
                    </a:cubicBezTo>
                    <a:cubicBezTo>
                      <a:pt x="2728" y="36205"/>
                      <a:pt x="2538" y="41062"/>
                      <a:pt x="6157" y="42110"/>
                    </a:cubicBezTo>
                    <a:cubicBezTo>
                      <a:pt x="20730" y="46301"/>
                      <a:pt x="44448" y="43253"/>
                      <a:pt x="45305" y="42967"/>
                    </a:cubicBezTo>
                    <a:cubicBezTo>
                      <a:pt x="46353" y="38967"/>
                      <a:pt x="48067" y="35252"/>
                      <a:pt x="49305" y="31537"/>
                    </a:cubicBezTo>
                    <a:cubicBezTo>
                      <a:pt x="50258" y="29061"/>
                      <a:pt x="48162" y="34966"/>
                      <a:pt x="49305" y="31537"/>
                    </a:cubicBezTo>
                    <a:close/>
                  </a:path>
                </a:pathLst>
              </a:custGeom>
              <a:solidFill>
                <a:srgbClr val="DEF1FC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101697AD-5DB4-B8A3-8168-E5C0335E293E}"/>
                  </a:ext>
                </a:extLst>
              </p:cNvPr>
              <p:cNvSpPr/>
              <p:nvPr/>
            </p:nvSpPr>
            <p:spPr>
              <a:xfrm rot="811242">
                <a:off x="8392091" y="2841760"/>
                <a:ext cx="39243" cy="25146"/>
              </a:xfrm>
              <a:custGeom>
                <a:avLst/>
                <a:gdLst>
                  <a:gd name="connsiteX0" fmla="*/ 39244 w 39243"/>
                  <a:gd name="connsiteY0" fmla="*/ 12573 h 25146"/>
                  <a:gd name="connsiteX1" fmla="*/ 19622 w 39243"/>
                  <a:gd name="connsiteY1" fmla="*/ 25147 h 25146"/>
                  <a:gd name="connsiteX2" fmla="*/ 0 w 39243"/>
                  <a:gd name="connsiteY2" fmla="*/ 12573 h 25146"/>
                  <a:gd name="connsiteX3" fmla="*/ 19622 w 39243"/>
                  <a:gd name="connsiteY3" fmla="*/ 0 h 25146"/>
                  <a:gd name="connsiteX4" fmla="*/ 39244 w 39243"/>
                  <a:gd name="connsiteY4" fmla="*/ 12573 h 25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3" h="25146">
                    <a:moveTo>
                      <a:pt x="39244" y="12573"/>
                    </a:moveTo>
                    <a:cubicBezTo>
                      <a:pt x="39244" y="19517"/>
                      <a:pt x="30459" y="25147"/>
                      <a:pt x="19622" y="25147"/>
                    </a:cubicBezTo>
                    <a:cubicBezTo>
                      <a:pt x="8785" y="25147"/>
                      <a:pt x="0" y="19517"/>
                      <a:pt x="0" y="12573"/>
                    </a:cubicBezTo>
                    <a:cubicBezTo>
                      <a:pt x="0" y="5629"/>
                      <a:pt x="8785" y="0"/>
                      <a:pt x="19622" y="0"/>
                    </a:cubicBezTo>
                    <a:cubicBezTo>
                      <a:pt x="30459" y="0"/>
                      <a:pt x="39244" y="5629"/>
                      <a:pt x="39244" y="12573"/>
                    </a:cubicBezTo>
                    <a:close/>
                  </a:path>
                </a:pathLst>
              </a:custGeom>
              <a:solidFill>
                <a:srgbClr val="F2F7F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F76FD173-7688-D53D-B6A1-C30B1544193F}"/>
                  </a:ext>
                </a:extLst>
              </p:cNvPr>
              <p:cNvSpPr/>
              <p:nvPr/>
            </p:nvSpPr>
            <p:spPr>
              <a:xfrm rot="125853">
                <a:off x="8403760" y="2840637"/>
                <a:ext cx="9143" cy="2476"/>
              </a:xfrm>
              <a:custGeom>
                <a:avLst/>
                <a:gdLst>
                  <a:gd name="connsiteX0" fmla="*/ 9144 w 9143"/>
                  <a:gd name="connsiteY0" fmla="*/ 1238 h 2476"/>
                  <a:gd name="connsiteX1" fmla="*/ 4572 w 9143"/>
                  <a:gd name="connsiteY1" fmla="*/ 2476 h 2476"/>
                  <a:gd name="connsiteX2" fmla="*/ 0 w 9143"/>
                  <a:gd name="connsiteY2" fmla="*/ 1238 h 2476"/>
                  <a:gd name="connsiteX3" fmla="*/ 4572 w 9143"/>
                  <a:gd name="connsiteY3" fmla="*/ 0 h 2476"/>
                  <a:gd name="connsiteX4" fmla="*/ 9144 w 9143"/>
                  <a:gd name="connsiteY4" fmla="*/ 1238 h 2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43" h="2476">
                    <a:moveTo>
                      <a:pt x="9144" y="1238"/>
                    </a:moveTo>
                    <a:cubicBezTo>
                      <a:pt x="9144" y="1922"/>
                      <a:pt x="7097" y="2476"/>
                      <a:pt x="4572" y="2476"/>
                    </a:cubicBezTo>
                    <a:cubicBezTo>
                      <a:pt x="2047" y="2476"/>
                      <a:pt x="0" y="1922"/>
                      <a:pt x="0" y="1238"/>
                    </a:cubicBezTo>
                    <a:cubicBezTo>
                      <a:pt x="0" y="554"/>
                      <a:pt x="2047" y="0"/>
                      <a:pt x="4572" y="0"/>
                    </a:cubicBezTo>
                    <a:cubicBezTo>
                      <a:pt x="7097" y="0"/>
                      <a:pt x="9144" y="554"/>
                      <a:pt x="9144" y="1238"/>
                    </a:cubicBezTo>
                    <a:close/>
                  </a:path>
                </a:pathLst>
              </a:custGeom>
              <a:solidFill>
                <a:srgbClr val="86C194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276" name="图形 1">
              <a:extLst>
                <a:ext uri="{FF2B5EF4-FFF2-40B4-BE49-F238E27FC236}">
                  <a16:creationId xmlns:a16="http://schemas.microsoft.com/office/drawing/2014/main" id="{04081707-F161-E3BF-947F-7D18D4713622}"/>
                </a:ext>
              </a:extLst>
            </p:cNvPr>
            <p:cNvGrpSpPr/>
            <p:nvPr/>
          </p:nvGrpSpPr>
          <p:grpSpPr>
            <a:xfrm>
              <a:off x="8030441" y="3109125"/>
              <a:ext cx="78357" cy="75717"/>
              <a:chOff x="8030441" y="3109125"/>
              <a:chExt cx="78357" cy="75717"/>
            </a:xfrm>
          </p:grpSpPr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0D5D9843-4412-15F0-9C13-3D5917994150}"/>
                  </a:ext>
                </a:extLst>
              </p:cNvPr>
              <p:cNvSpPr/>
              <p:nvPr/>
            </p:nvSpPr>
            <p:spPr>
              <a:xfrm>
                <a:off x="8030441" y="3158299"/>
                <a:ext cx="60629" cy="26543"/>
              </a:xfrm>
              <a:custGeom>
                <a:avLst/>
                <a:gdLst>
                  <a:gd name="connsiteX0" fmla="*/ 60629 w 60629"/>
                  <a:gd name="connsiteY0" fmla="*/ 24384 h 26543"/>
                  <a:gd name="connsiteX1" fmla="*/ 43961 w 60629"/>
                  <a:gd name="connsiteY1" fmla="*/ 19907 h 26543"/>
                  <a:gd name="connsiteX2" fmla="*/ 26720 w 60629"/>
                  <a:gd name="connsiteY2" fmla="*/ 26289 h 26543"/>
                  <a:gd name="connsiteX3" fmla="*/ 16338 w 60629"/>
                  <a:gd name="connsiteY3" fmla="*/ 10954 h 26543"/>
                  <a:gd name="connsiteX4" fmla="*/ 16243 w 60629"/>
                  <a:gd name="connsiteY4" fmla="*/ 10858 h 26543"/>
                  <a:gd name="connsiteX5" fmla="*/ 527 w 60629"/>
                  <a:gd name="connsiteY5" fmla="*/ 3905 h 26543"/>
                  <a:gd name="connsiteX6" fmla="*/ 4432 w 60629"/>
                  <a:gd name="connsiteY6" fmla="*/ 6763 h 26543"/>
                  <a:gd name="connsiteX7" fmla="*/ 18719 w 60629"/>
                  <a:gd name="connsiteY7" fmla="*/ 3619 h 26543"/>
                  <a:gd name="connsiteX8" fmla="*/ 22815 w 60629"/>
                  <a:gd name="connsiteY8" fmla="*/ 0 h 26543"/>
                  <a:gd name="connsiteX9" fmla="*/ 31673 w 60629"/>
                  <a:gd name="connsiteY9" fmla="*/ 15240 h 26543"/>
                  <a:gd name="connsiteX10" fmla="*/ 49676 w 60629"/>
                  <a:gd name="connsiteY10" fmla="*/ 7620 h 26543"/>
                  <a:gd name="connsiteX11" fmla="*/ 56153 w 60629"/>
                  <a:gd name="connsiteY11" fmla="*/ 23146 h 26543"/>
                  <a:gd name="connsiteX12" fmla="*/ 60629 w 60629"/>
                  <a:gd name="connsiteY12" fmla="*/ 24384 h 26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629" h="26543">
                    <a:moveTo>
                      <a:pt x="60629" y="24384"/>
                    </a:moveTo>
                    <a:cubicBezTo>
                      <a:pt x="58629" y="25622"/>
                      <a:pt x="47389" y="27813"/>
                      <a:pt x="43961" y="19907"/>
                    </a:cubicBezTo>
                    <a:cubicBezTo>
                      <a:pt x="38150" y="25146"/>
                      <a:pt x="29863" y="27337"/>
                      <a:pt x="26720" y="26289"/>
                    </a:cubicBezTo>
                    <a:cubicBezTo>
                      <a:pt x="24053" y="25432"/>
                      <a:pt x="18243" y="18764"/>
                      <a:pt x="16338" y="10954"/>
                    </a:cubicBezTo>
                    <a:cubicBezTo>
                      <a:pt x="16243" y="10954"/>
                      <a:pt x="16243" y="10954"/>
                      <a:pt x="16243" y="10858"/>
                    </a:cubicBezTo>
                    <a:cubicBezTo>
                      <a:pt x="3384" y="16097"/>
                      <a:pt x="-1760" y="4096"/>
                      <a:pt x="527" y="3905"/>
                    </a:cubicBezTo>
                    <a:cubicBezTo>
                      <a:pt x="-331" y="4953"/>
                      <a:pt x="50" y="6191"/>
                      <a:pt x="4432" y="6763"/>
                    </a:cubicBezTo>
                    <a:cubicBezTo>
                      <a:pt x="10242" y="7429"/>
                      <a:pt x="15100" y="6477"/>
                      <a:pt x="18719" y="3619"/>
                    </a:cubicBezTo>
                    <a:cubicBezTo>
                      <a:pt x="18814" y="3619"/>
                      <a:pt x="22720" y="95"/>
                      <a:pt x="22815" y="0"/>
                    </a:cubicBezTo>
                    <a:cubicBezTo>
                      <a:pt x="24720" y="7715"/>
                      <a:pt x="28816" y="15240"/>
                      <a:pt x="31673" y="15240"/>
                    </a:cubicBezTo>
                    <a:cubicBezTo>
                      <a:pt x="33483" y="15240"/>
                      <a:pt x="43865" y="12859"/>
                      <a:pt x="49676" y="7620"/>
                    </a:cubicBezTo>
                    <a:cubicBezTo>
                      <a:pt x="49676" y="14288"/>
                      <a:pt x="51104" y="20479"/>
                      <a:pt x="56153" y="23146"/>
                    </a:cubicBezTo>
                    <a:cubicBezTo>
                      <a:pt x="58629" y="24574"/>
                      <a:pt x="59867" y="24765"/>
                      <a:pt x="60629" y="24384"/>
                    </a:cubicBezTo>
                    <a:close/>
                  </a:path>
                </a:pathLst>
              </a:custGeom>
              <a:solidFill>
                <a:srgbClr val="F3F9D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3D3C7B38-1B46-E398-A093-65630CEF6BF9}"/>
                  </a:ext>
                </a:extLst>
              </p:cNvPr>
              <p:cNvSpPr/>
              <p:nvPr/>
            </p:nvSpPr>
            <p:spPr>
              <a:xfrm>
                <a:off x="8030599" y="3114072"/>
                <a:ext cx="74076" cy="68821"/>
              </a:xfrm>
              <a:custGeom>
                <a:avLst/>
                <a:gdLst>
                  <a:gd name="connsiteX0" fmla="*/ 72950 w 74076"/>
                  <a:gd name="connsiteY0" fmla="*/ 37845 h 68821"/>
                  <a:gd name="connsiteX1" fmla="*/ 71235 w 74076"/>
                  <a:gd name="connsiteY1" fmla="*/ 41940 h 68821"/>
                  <a:gd name="connsiteX2" fmla="*/ 68473 w 74076"/>
                  <a:gd name="connsiteY2" fmla="*/ 46131 h 68821"/>
                  <a:gd name="connsiteX3" fmla="*/ 59138 w 74076"/>
                  <a:gd name="connsiteY3" fmla="*/ 64229 h 68821"/>
                  <a:gd name="connsiteX4" fmla="*/ 59805 w 74076"/>
                  <a:gd name="connsiteY4" fmla="*/ 65086 h 68821"/>
                  <a:gd name="connsiteX5" fmla="*/ 60758 w 74076"/>
                  <a:gd name="connsiteY5" fmla="*/ 68325 h 68821"/>
                  <a:gd name="connsiteX6" fmla="*/ 60758 w 74076"/>
                  <a:gd name="connsiteY6" fmla="*/ 68325 h 68821"/>
                  <a:gd name="connsiteX7" fmla="*/ 60472 w 74076"/>
                  <a:gd name="connsiteY7" fmla="*/ 68705 h 68821"/>
                  <a:gd name="connsiteX8" fmla="*/ 56091 w 74076"/>
                  <a:gd name="connsiteY8" fmla="*/ 67562 h 68821"/>
                  <a:gd name="connsiteX9" fmla="*/ 49613 w 74076"/>
                  <a:gd name="connsiteY9" fmla="*/ 52037 h 68821"/>
                  <a:gd name="connsiteX10" fmla="*/ 33230 w 74076"/>
                  <a:gd name="connsiteY10" fmla="*/ 59466 h 68821"/>
                  <a:gd name="connsiteX11" fmla="*/ 31611 w 74076"/>
                  <a:gd name="connsiteY11" fmla="*/ 59657 h 68821"/>
                  <a:gd name="connsiteX12" fmla="*/ 29039 w 74076"/>
                  <a:gd name="connsiteY12" fmla="*/ 58133 h 68821"/>
                  <a:gd name="connsiteX13" fmla="*/ 29039 w 74076"/>
                  <a:gd name="connsiteY13" fmla="*/ 58037 h 68821"/>
                  <a:gd name="connsiteX14" fmla="*/ 22658 w 74076"/>
                  <a:gd name="connsiteY14" fmla="*/ 44321 h 68821"/>
                  <a:gd name="connsiteX15" fmla="*/ 18562 w 74076"/>
                  <a:gd name="connsiteY15" fmla="*/ 47846 h 68821"/>
                  <a:gd name="connsiteX16" fmla="*/ 4275 w 74076"/>
                  <a:gd name="connsiteY16" fmla="*/ 50989 h 68821"/>
                  <a:gd name="connsiteX17" fmla="*/ 369 w 74076"/>
                  <a:gd name="connsiteY17" fmla="*/ 48132 h 68821"/>
                  <a:gd name="connsiteX18" fmla="*/ 2941 w 74076"/>
                  <a:gd name="connsiteY18" fmla="*/ 46608 h 68821"/>
                  <a:gd name="connsiteX19" fmla="*/ 3703 w 74076"/>
                  <a:gd name="connsiteY19" fmla="*/ 46417 h 68821"/>
                  <a:gd name="connsiteX20" fmla="*/ 6465 w 74076"/>
                  <a:gd name="connsiteY20" fmla="*/ 23271 h 68821"/>
                  <a:gd name="connsiteX21" fmla="*/ 6560 w 74076"/>
                  <a:gd name="connsiteY21" fmla="*/ 23271 h 68821"/>
                  <a:gd name="connsiteX22" fmla="*/ 6846 w 74076"/>
                  <a:gd name="connsiteY22" fmla="*/ 20319 h 68821"/>
                  <a:gd name="connsiteX23" fmla="*/ 7703 w 74076"/>
                  <a:gd name="connsiteY23" fmla="*/ 17175 h 68821"/>
                  <a:gd name="connsiteX24" fmla="*/ 48375 w 74076"/>
                  <a:gd name="connsiteY24" fmla="*/ 2221 h 68821"/>
                  <a:gd name="connsiteX25" fmla="*/ 72950 w 74076"/>
                  <a:gd name="connsiteY25" fmla="*/ 37845 h 68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4076" h="68821">
                    <a:moveTo>
                      <a:pt x="72950" y="37845"/>
                    </a:moveTo>
                    <a:cubicBezTo>
                      <a:pt x="72569" y="39273"/>
                      <a:pt x="71902" y="40607"/>
                      <a:pt x="71235" y="41940"/>
                    </a:cubicBezTo>
                    <a:cubicBezTo>
                      <a:pt x="70473" y="43369"/>
                      <a:pt x="69521" y="44798"/>
                      <a:pt x="68473" y="46131"/>
                    </a:cubicBezTo>
                    <a:cubicBezTo>
                      <a:pt x="63996" y="52227"/>
                      <a:pt x="55424" y="60895"/>
                      <a:pt x="59138" y="64229"/>
                    </a:cubicBezTo>
                    <a:cubicBezTo>
                      <a:pt x="59424" y="64419"/>
                      <a:pt x="59710" y="64705"/>
                      <a:pt x="59805" y="65086"/>
                    </a:cubicBezTo>
                    <a:cubicBezTo>
                      <a:pt x="60567" y="66134"/>
                      <a:pt x="61139" y="67658"/>
                      <a:pt x="60758" y="68325"/>
                    </a:cubicBezTo>
                    <a:cubicBezTo>
                      <a:pt x="60758" y="68325"/>
                      <a:pt x="60758" y="68325"/>
                      <a:pt x="60758" y="68325"/>
                    </a:cubicBezTo>
                    <a:lnTo>
                      <a:pt x="60472" y="68705"/>
                    </a:lnTo>
                    <a:cubicBezTo>
                      <a:pt x="59710" y="68991"/>
                      <a:pt x="58472" y="68801"/>
                      <a:pt x="56091" y="67562"/>
                    </a:cubicBezTo>
                    <a:cubicBezTo>
                      <a:pt x="50947" y="64800"/>
                      <a:pt x="49518" y="58704"/>
                      <a:pt x="49613" y="52037"/>
                    </a:cubicBezTo>
                    <a:cubicBezTo>
                      <a:pt x="44756" y="56418"/>
                      <a:pt x="36755" y="58800"/>
                      <a:pt x="33230" y="59466"/>
                    </a:cubicBezTo>
                    <a:cubicBezTo>
                      <a:pt x="32468" y="59562"/>
                      <a:pt x="31992" y="59657"/>
                      <a:pt x="31611" y="59657"/>
                    </a:cubicBezTo>
                    <a:cubicBezTo>
                      <a:pt x="30849" y="59657"/>
                      <a:pt x="29992" y="59085"/>
                      <a:pt x="29039" y="58133"/>
                    </a:cubicBezTo>
                    <a:lnTo>
                      <a:pt x="29039" y="58037"/>
                    </a:lnTo>
                    <a:cubicBezTo>
                      <a:pt x="26658" y="55466"/>
                      <a:pt x="24086" y="49941"/>
                      <a:pt x="22658" y="44321"/>
                    </a:cubicBezTo>
                    <a:cubicBezTo>
                      <a:pt x="22562" y="44321"/>
                      <a:pt x="18657" y="47846"/>
                      <a:pt x="18562" y="47846"/>
                    </a:cubicBezTo>
                    <a:cubicBezTo>
                      <a:pt x="14943" y="50703"/>
                      <a:pt x="10085" y="51656"/>
                      <a:pt x="4275" y="50989"/>
                    </a:cubicBezTo>
                    <a:cubicBezTo>
                      <a:pt x="-107" y="50418"/>
                      <a:pt x="-488" y="49179"/>
                      <a:pt x="369" y="48132"/>
                    </a:cubicBezTo>
                    <a:cubicBezTo>
                      <a:pt x="941" y="47465"/>
                      <a:pt x="1988" y="46893"/>
                      <a:pt x="2941" y="46608"/>
                    </a:cubicBezTo>
                    <a:cubicBezTo>
                      <a:pt x="3227" y="46512"/>
                      <a:pt x="3512" y="46512"/>
                      <a:pt x="3703" y="46417"/>
                    </a:cubicBezTo>
                    <a:cubicBezTo>
                      <a:pt x="9418" y="45941"/>
                      <a:pt x="5894" y="29939"/>
                      <a:pt x="6465" y="23271"/>
                    </a:cubicBezTo>
                    <a:lnTo>
                      <a:pt x="6560" y="23271"/>
                    </a:lnTo>
                    <a:cubicBezTo>
                      <a:pt x="6656" y="22319"/>
                      <a:pt x="6751" y="21271"/>
                      <a:pt x="6846" y="20319"/>
                    </a:cubicBezTo>
                    <a:cubicBezTo>
                      <a:pt x="7037" y="19271"/>
                      <a:pt x="7322" y="18223"/>
                      <a:pt x="7703" y="17175"/>
                    </a:cubicBezTo>
                    <a:cubicBezTo>
                      <a:pt x="12466" y="1935"/>
                      <a:pt x="30278" y="-3494"/>
                      <a:pt x="48375" y="2221"/>
                    </a:cubicBezTo>
                    <a:cubicBezTo>
                      <a:pt x="66473" y="7936"/>
                      <a:pt x="77808" y="22509"/>
                      <a:pt x="72950" y="37845"/>
                    </a:cubicBezTo>
                    <a:close/>
                  </a:path>
                </a:pathLst>
              </a:custGeom>
              <a:solidFill>
                <a:srgbClr val="DEF1FC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C0A4429C-6224-A8D7-1CDD-15B9F5444C08}"/>
                  </a:ext>
                </a:extLst>
              </p:cNvPr>
              <p:cNvSpPr/>
              <p:nvPr/>
            </p:nvSpPr>
            <p:spPr>
              <a:xfrm rot="1712457">
                <a:off x="8054228" y="3119093"/>
                <a:ext cx="49912" cy="32195"/>
              </a:xfrm>
              <a:custGeom>
                <a:avLst/>
                <a:gdLst>
                  <a:gd name="connsiteX0" fmla="*/ 49912 w 49912"/>
                  <a:gd name="connsiteY0" fmla="*/ 16098 h 32195"/>
                  <a:gd name="connsiteX1" fmla="*/ 24956 w 49912"/>
                  <a:gd name="connsiteY1" fmla="*/ 32196 h 32195"/>
                  <a:gd name="connsiteX2" fmla="*/ 0 w 49912"/>
                  <a:gd name="connsiteY2" fmla="*/ 16098 h 32195"/>
                  <a:gd name="connsiteX3" fmla="*/ 24956 w 49912"/>
                  <a:gd name="connsiteY3" fmla="*/ 0 h 32195"/>
                  <a:gd name="connsiteX4" fmla="*/ 49912 w 49912"/>
                  <a:gd name="connsiteY4" fmla="*/ 16098 h 32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912" h="32195">
                    <a:moveTo>
                      <a:pt x="49912" y="16098"/>
                    </a:moveTo>
                    <a:cubicBezTo>
                      <a:pt x="49912" y="24988"/>
                      <a:pt x="38739" y="32196"/>
                      <a:pt x="24956" y="32196"/>
                    </a:cubicBezTo>
                    <a:cubicBezTo>
                      <a:pt x="11173" y="32196"/>
                      <a:pt x="0" y="24988"/>
                      <a:pt x="0" y="16098"/>
                    </a:cubicBezTo>
                    <a:cubicBezTo>
                      <a:pt x="0" y="7207"/>
                      <a:pt x="11173" y="0"/>
                      <a:pt x="24956" y="0"/>
                    </a:cubicBezTo>
                    <a:cubicBezTo>
                      <a:pt x="38739" y="0"/>
                      <a:pt x="49912" y="7207"/>
                      <a:pt x="49912" y="16098"/>
                    </a:cubicBezTo>
                    <a:close/>
                  </a:path>
                </a:pathLst>
              </a:custGeom>
              <a:solidFill>
                <a:srgbClr val="F2F7F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8A4B0575-E8D6-CE63-A27B-B3D8CDB60844}"/>
                  </a:ext>
                </a:extLst>
              </p:cNvPr>
              <p:cNvSpPr/>
              <p:nvPr/>
            </p:nvSpPr>
            <p:spPr>
              <a:xfrm rot="1352326">
                <a:off x="8076580" y="3115738"/>
                <a:ext cx="9143" cy="2476"/>
              </a:xfrm>
              <a:custGeom>
                <a:avLst/>
                <a:gdLst>
                  <a:gd name="connsiteX0" fmla="*/ 9144 w 9143"/>
                  <a:gd name="connsiteY0" fmla="*/ 1238 h 2476"/>
                  <a:gd name="connsiteX1" fmla="*/ 4572 w 9143"/>
                  <a:gd name="connsiteY1" fmla="*/ 2476 h 2476"/>
                  <a:gd name="connsiteX2" fmla="*/ 0 w 9143"/>
                  <a:gd name="connsiteY2" fmla="*/ 1238 h 2476"/>
                  <a:gd name="connsiteX3" fmla="*/ 4572 w 9143"/>
                  <a:gd name="connsiteY3" fmla="*/ 0 h 2476"/>
                  <a:gd name="connsiteX4" fmla="*/ 9144 w 9143"/>
                  <a:gd name="connsiteY4" fmla="*/ 1238 h 2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43" h="2476">
                    <a:moveTo>
                      <a:pt x="9144" y="1238"/>
                    </a:moveTo>
                    <a:cubicBezTo>
                      <a:pt x="9144" y="1922"/>
                      <a:pt x="7097" y="2476"/>
                      <a:pt x="4572" y="2476"/>
                    </a:cubicBezTo>
                    <a:cubicBezTo>
                      <a:pt x="2047" y="2476"/>
                      <a:pt x="0" y="1922"/>
                      <a:pt x="0" y="1238"/>
                    </a:cubicBezTo>
                    <a:cubicBezTo>
                      <a:pt x="0" y="554"/>
                      <a:pt x="2047" y="0"/>
                      <a:pt x="4572" y="0"/>
                    </a:cubicBezTo>
                    <a:cubicBezTo>
                      <a:pt x="7097" y="0"/>
                      <a:pt x="9144" y="554"/>
                      <a:pt x="9144" y="1238"/>
                    </a:cubicBezTo>
                    <a:close/>
                  </a:path>
                </a:pathLst>
              </a:custGeom>
              <a:solidFill>
                <a:srgbClr val="6BAF6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281" name="图形 1">
              <a:extLst>
                <a:ext uri="{FF2B5EF4-FFF2-40B4-BE49-F238E27FC236}">
                  <a16:creationId xmlns:a16="http://schemas.microsoft.com/office/drawing/2014/main" id="{EF291B88-1AE3-7D6E-28A7-3142DA99FDC7}"/>
                </a:ext>
              </a:extLst>
            </p:cNvPr>
            <p:cNvGrpSpPr/>
            <p:nvPr/>
          </p:nvGrpSpPr>
          <p:grpSpPr>
            <a:xfrm>
              <a:off x="8112018" y="3203977"/>
              <a:ext cx="68587" cy="74243"/>
              <a:chOff x="8112018" y="3203977"/>
              <a:chExt cx="68587" cy="74243"/>
            </a:xfrm>
          </p:grpSpPr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FAD4DC12-1B05-57B9-A3F5-0D0B1193FC13}"/>
                  </a:ext>
                </a:extLst>
              </p:cNvPr>
              <p:cNvSpPr/>
              <p:nvPr/>
            </p:nvSpPr>
            <p:spPr>
              <a:xfrm>
                <a:off x="8114952" y="3253072"/>
                <a:ext cx="63843" cy="25147"/>
              </a:xfrm>
              <a:custGeom>
                <a:avLst/>
                <a:gdLst>
                  <a:gd name="connsiteX0" fmla="*/ 63844 w 63843"/>
                  <a:gd name="connsiteY0" fmla="*/ 12383 h 25147"/>
                  <a:gd name="connsiteX1" fmla="*/ 46603 w 63843"/>
                  <a:gd name="connsiteY1" fmla="*/ 13526 h 25147"/>
                  <a:gd name="connsiteX2" fmla="*/ 32316 w 63843"/>
                  <a:gd name="connsiteY2" fmla="*/ 25146 h 25147"/>
                  <a:gd name="connsiteX3" fmla="*/ 17552 w 63843"/>
                  <a:gd name="connsiteY3" fmla="*/ 14002 h 25147"/>
                  <a:gd name="connsiteX4" fmla="*/ 17457 w 63843"/>
                  <a:gd name="connsiteY4" fmla="*/ 13907 h 25147"/>
                  <a:gd name="connsiteX5" fmla="*/ 312 w 63843"/>
                  <a:gd name="connsiteY5" fmla="*/ 12478 h 25147"/>
                  <a:gd name="connsiteX6" fmla="*/ 4979 w 63843"/>
                  <a:gd name="connsiteY6" fmla="*/ 13907 h 25147"/>
                  <a:gd name="connsiteX7" fmla="*/ 17457 w 63843"/>
                  <a:gd name="connsiteY7" fmla="*/ 6287 h 25147"/>
                  <a:gd name="connsiteX8" fmla="*/ 20219 w 63843"/>
                  <a:gd name="connsiteY8" fmla="*/ 1524 h 25147"/>
                  <a:gd name="connsiteX9" fmla="*/ 33554 w 63843"/>
                  <a:gd name="connsiteY9" fmla="*/ 13049 h 25147"/>
                  <a:gd name="connsiteX10" fmla="*/ 48127 w 63843"/>
                  <a:gd name="connsiteY10" fmla="*/ 0 h 25147"/>
                  <a:gd name="connsiteX11" fmla="*/ 59367 w 63843"/>
                  <a:gd name="connsiteY11" fmla="*/ 12573 h 25147"/>
                  <a:gd name="connsiteX12" fmla="*/ 63844 w 63843"/>
                  <a:gd name="connsiteY12" fmla="*/ 12383 h 25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3843" h="25147">
                    <a:moveTo>
                      <a:pt x="63844" y="12383"/>
                    </a:moveTo>
                    <a:cubicBezTo>
                      <a:pt x="62415" y="14097"/>
                      <a:pt x="52414" y="19907"/>
                      <a:pt x="46603" y="13526"/>
                    </a:cubicBezTo>
                    <a:cubicBezTo>
                      <a:pt x="42793" y="20384"/>
                      <a:pt x="35650" y="25051"/>
                      <a:pt x="32316" y="25146"/>
                    </a:cubicBezTo>
                    <a:cubicBezTo>
                      <a:pt x="29554" y="25241"/>
                      <a:pt x="21838" y="20764"/>
                      <a:pt x="17552" y="14002"/>
                    </a:cubicBezTo>
                    <a:cubicBezTo>
                      <a:pt x="17457" y="14002"/>
                      <a:pt x="17457" y="14002"/>
                      <a:pt x="17457" y="13907"/>
                    </a:cubicBezTo>
                    <a:cubicBezTo>
                      <a:pt x="6979" y="23051"/>
                      <a:pt x="-1783" y="13335"/>
                      <a:pt x="312" y="12478"/>
                    </a:cubicBezTo>
                    <a:cubicBezTo>
                      <a:pt x="-164" y="13716"/>
                      <a:pt x="598" y="14764"/>
                      <a:pt x="4979" y="13907"/>
                    </a:cubicBezTo>
                    <a:cubicBezTo>
                      <a:pt x="10694" y="12668"/>
                      <a:pt x="14980" y="10192"/>
                      <a:pt x="17457" y="6287"/>
                    </a:cubicBezTo>
                    <a:cubicBezTo>
                      <a:pt x="17552" y="6287"/>
                      <a:pt x="20124" y="1619"/>
                      <a:pt x="20219" y="1524"/>
                    </a:cubicBezTo>
                    <a:cubicBezTo>
                      <a:pt x="24505" y="8287"/>
                      <a:pt x="30887" y="14002"/>
                      <a:pt x="33554" y="13049"/>
                    </a:cubicBezTo>
                    <a:cubicBezTo>
                      <a:pt x="35269" y="12478"/>
                      <a:pt x="44318" y="6858"/>
                      <a:pt x="48127" y="0"/>
                    </a:cubicBezTo>
                    <a:cubicBezTo>
                      <a:pt x="50223" y="6382"/>
                      <a:pt x="53557" y="11716"/>
                      <a:pt x="59367" y="12573"/>
                    </a:cubicBezTo>
                    <a:cubicBezTo>
                      <a:pt x="61939" y="13145"/>
                      <a:pt x="63177" y="12954"/>
                      <a:pt x="63844" y="12383"/>
                    </a:cubicBezTo>
                    <a:close/>
                  </a:path>
                </a:pathLst>
              </a:custGeom>
              <a:solidFill>
                <a:srgbClr val="F3F9D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C5498552-5756-0834-E223-BF99EF3C9D4A}"/>
                  </a:ext>
                </a:extLst>
              </p:cNvPr>
              <p:cNvSpPr/>
              <p:nvPr/>
            </p:nvSpPr>
            <p:spPr>
              <a:xfrm>
                <a:off x="8112018" y="3206479"/>
                <a:ext cx="68587" cy="60852"/>
              </a:xfrm>
              <a:custGeom>
                <a:avLst/>
                <a:gdLst>
                  <a:gd name="connsiteX0" fmla="*/ 68587 w 68587"/>
                  <a:gd name="connsiteY0" fmla="*/ 25733 h 60852"/>
                  <a:gd name="connsiteX1" fmla="*/ 68301 w 68587"/>
                  <a:gd name="connsiteY1" fmla="*/ 30210 h 60852"/>
                  <a:gd name="connsiteX2" fmla="*/ 66968 w 68587"/>
                  <a:gd name="connsiteY2" fmla="*/ 35068 h 60852"/>
                  <a:gd name="connsiteX3" fmla="*/ 64015 w 68587"/>
                  <a:gd name="connsiteY3" fmla="*/ 55166 h 60852"/>
                  <a:gd name="connsiteX4" fmla="*/ 64968 w 68587"/>
                  <a:gd name="connsiteY4" fmla="*/ 55737 h 60852"/>
                  <a:gd name="connsiteX5" fmla="*/ 66873 w 68587"/>
                  <a:gd name="connsiteY5" fmla="*/ 58499 h 60852"/>
                  <a:gd name="connsiteX6" fmla="*/ 66873 w 68587"/>
                  <a:gd name="connsiteY6" fmla="*/ 58499 h 60852"/>
                  <a:gd name="connsiteX7" fmla="*/ 66682 w 68587"/>
                  <a:gd name="connsiteY7" fmla="*/ 58880 h 60852"/>
                  <a:gd name="connsiteX8" fmla="*/ 62110 w 68587"/>
                  <a:gd name="connsiteY8" fmla="*/ 59166 h 60852"/>
                  <a:gd name="connsiteX9" fmla="*/ 50966 w 68587"/>
                  <a:gd name="connsiteY9" fmla="*/ 46593 h 60852"/>
                  <a:gd name="connsiteX10" fmla="*/ 37821 w 68587"/>
                  <a:gd name="connsiteY10" fmla="*/ 58976 h 60852"/>
                  <a:gd name="connsiteX11" fmla="*/ 36393 w 68587"/>
                  <a:gd name="connsiteY11" fmla="*/ 59738 h 60852"/>
                  <a:gd name="connsiteX12" fmla="*/ 33440 w 68587"/>
                  <a:gd name="connsiteY12" fmla="*/ 59166 h 60852"/>
                  <a:gd name="connsiteX13" fmla="*/ 33440 w 68587"/>
                  <a:gd name="connsiteY13" fmla="*/ 59071 h 60852"/>
                  <a:gd name="connsiteX14" fmla="*/ 22962 w 68587"/>
                  <a:gd name="connsiteY14" fmla="*/ 48212 h 60852"/>
                  <a:gd name="connsiteX15" fmla="*/ 20200 w 68587"/>
                  <a:gd name="connsiteY15" fmla="*/ 52880 h 60852"/>
                  <a:gd name="connsiteX16" fmla="*/ 7722 w 68587"/>
                  <a:gd name="connsiteY16" fmla="*/ 60500 h 60852"/>
                  <a:gd name="connsiteX17" fmla="*/ 3055 w 68587"/>
                  <a:gd name="connsiteY17" fmla="*/ 59071 h 60852"/>
                  <a:gd name="connsiteX18" fmla="*/ 5055 w 68587"/>
                  <a:gd name="connsiteY18" fmla="*/ 56785 h 60852"/>
                  <a:gd name="connsiteX19" fmla="*/ 5722 w 68587"/>
                  <a:gd name="connsiteY19" fmla="*/ 56404 h 60852"/>
                  <a:gd name="connsiteX20" fmla="*/ 865 w 68587"/>
                  <a:gd name="connsiteY20" fmla="*/ 33544 h 60852"/>
                  <a:gd name="connsiteX21" fmla="*/ 960 w 68587"/>
                  <a:gd name="connsiteY21" fmla="*/ 33544 h 60852"/>
                  <a:gd name="connsiteX22" fmla="*/ 293 w 68587"/>
                  <a:gd name="connsiteY22" fmla="*/ 30591 h 60852"/>
                  <a:gd name="connsiteX23" fmla="*/ 7 w 68587"/>
                  <a:gd name="connsiteY23" fmla="*/ 27353 h 60852"/>
                  <a:gd name="connsiteX24" fmla="*/ 33630 w 68587"/>
                  <a:gd name="connsiteY24" fmla="*/ 16 h 60852"/>
                  <a:gd name="connsiteX25" fmla="*/ 68587 w 68587"/>
                  <a:gd name="connsiteY25" fmla="*/ 25733 h 60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8587" h="60852">
                    <a:moveTo>
                      <a:pt x="68587" y="25733"/>
                    </a:moveTo>
                    <a:cubicBezTo>
                      <a:pt x="68587" y="27162"/>
                      <a:pt x="68492" y="28686"/>
                      <a:pt x="68301" y="30210"/>
                    </a:cubicBezTo>
                    <a:cubicBezTo>
                      <a:pt x="68016" y="31829"/>
                      <a:pt x="67635" y="33449"/>
                      <a:pt x="66968" y="35068"/>
                    </a:cubicBezTo>
                    <a:cubicBezTo>
                      <a:pt x="64682" y="42212"/>
                      <a:pt x="59348" y="53261"/>
                      <a:pt x="64015" y="55166"/>
                    </a:cubicBezTo>
                    <a:cubicBezTo>
                      <a:pt x="64396" y="55261"/>
                      <a:pt x="64682" y="55451"/>
                      <a:pt x="64968" y="55737"/>
                    </a:cubicBezTo>
                    <a:cubicBezTo>
                      <a:pt x="66016" y="56499"/>
                      <a:pt x="67063" y="57737"/>
                      <a:pt x="66873" y="58499"/>
                    </a:cubicBezTo>
                    <a:cubicBezTo>
                      <a:pt x="66873" y="58499"/>
                      <a:pt x="66873" y="58499"/>
                      <a:pt x="66873" y="58499"/>
                    </a:cubicBezTo>
                    <a:lnTo>
                      <a:pt x="66682" y="58880"/>
                    </a:lnTo>
                    <a:cubicBezTo>
                      <a:pt x="66111" y="59357"/>
                      <a:pt x="64777" y="59642"/>
                      <a:pt x="62110" y="59166"/>
                    </a:cubicBezTo>
                    <a:cubicBezTo>
                      <a:pt x="56395" y="58214"/>
                      <a:pt x="53061" y="52880"/>
                      <a:pt x="50966" y="46593"/>
                    </a:cubicBezTo>
                    <a:cubicBezTo>
                      <a:pt x="47727" y="52308"/>
                      <a:pt x="40965" y="57071"/>
                      <a:pt x="37821" y="58976"/>
                    </a:cubicBezTo>
                    <a:cubicBezTo>
                      <a:pt x="37155" y="59357"/>
                      <a:pt x="36678" y="59547"/>
                      <a:pt x="36393" y="59738"/>
                    </a:cubicBezTo>
                    <a:cubicBezTo>
                      <a:pt x="35726" y="59928"/>
                      <a:pt x="34678" y="59738"/>
                      <a:pt x="33440" y="59166"/>
                    </a:cubicBezTo>
                    <a:lnTo>
                      <a:pt x="33440" y="59071"/>
                    </a:lnTo>
                    <a:cubicBezTo>
                      <a:pt x="30392" y="57452"/>
                      <a:pt x="26201" y="52975"/>
                      <a:pt x="22962" y="48212"/>
                    </a:cubicBezTo>
                    <a:cubicBezTo>
                      <a:pt x="22867" y="48212"/>
                      <a:pt x="20295" y="52880"/>
                      <a:pt x="20200" y="52880"/>
                    </a:cubicBezTo>
                    <a:cubicBezTo>
                      <a:pt x="17724" y="56690"/>
                      <a:pt x="13437" y="59262"/>
                      <a:pt x="7722" y="60500"/>
                    </a:cubicBezTo>
                    <a:cubicBezTo>
                      <a:pt x="3436" y="61452"/>
                      <a:pt x="2579" y="60309"/>
                      <a:pt x="3055" y="59071"/>
                    </a:cubicBezTo>
                    <a:cubicBezTo>
                      <a:pt x="3341" y="58214"/>
                      <a:pt x="4198" y="57356"/>
                      <a:pt x="5055" y="56785"/>
                    </a:cubicBezTo>
                    <a:cubicBezTo>
                      <a:pt x="5341" y="56595"/>
                      <a:pt x="5532" y="56499"/>
                      <a:pt x="5722" y="56404"/>
                    </a:cubicBezTo>
                    <a:cubicBezTo>
                      <a:pt x="10961" y="54118"/>
                      <a:pt x="2484" y="40116"/>
                      <a:pt x="865" y="33544"/>
                    </a:cubicBezTo>
                    <a:lnTo>
                      <a:pt x="960" y="33544"/>
                    </a:lnTo>
                    <a:cubicBezTo>
                      <a:pt x="674" y="32591"/>
                      <a:pt x="483" y="31639"/>
                      <a:pt x="293" y="30591"/>
                    </a:cubicBezTo>
                    <a:cubicBezTo>
                      <a:pt x="102" y="29544"/>
                      <a:pt x="7" y="28400"/>
                      <a:pt x="7" y="27353"/>
                    </a:cubicBezTo>
                    <a:cubicBezTo>
                      <a:pt x="-374" y="11351"/>
                      <a:pt x="14676" y="492"/>
                      <a:pt x="33630" y="16"/>
                    </a:cubicBezTo>
                    <a:cubicBezTo>
                      <a:pt x="52680" y="-460"/>
                      <a:pt x="68301" y="9731"/>
                      <a:pt x="68587" y="25733"/>
                    </a:cubicBezTo>
                    <a:close/>
                  </a:path>
                </a:pathLst>
              </a:custGeom>
              <a:solidFill>
                <a:srgbClr val="DEF1FC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3499C4C8-7331-0C60-82C7-FC1188B3FD77}"/>
                  </a:ext>
                </a:extLst>
              </p:cNvPr>
              <p:cNvSpPr/>
              <p:nvPr/>
            </p:nvSpPr>
            <p:spPr>
              <a:xfrm rot="581360">
                <a:off x="8127033" y="3207947"/>
                <a:ext cx="49909" cy="32193"/>
              </a:xfrm>
              <a:custGeom>
                <a:avLst/>
                <a:gdLst>
                  <a:gd name="connsiteX0" fmla="*/ 49909 w 49909"/>
                  <a:gd name="connsiteY0" fmla="*/ 16097 h 32193"/>
                  <a:gd name="connsiteX1" fmla="*/ 24955 w 49909"/>
                  <a:gd name="connsiteY1" fmla="*/ 32193 h 32193"/>
                  <a:gd name="connsiteX2" fmla="*/ 0 w 49909"/>
                  <a:gd name="connsiteY2" fmla="*/ 16097 h 32193"/>
                  <a:gd name="connsiteX3" fmla="*/ 24955 w 49909"/>
                  <a:gd name="connsiteY3" fmla="*/ 0 h 32193"/>
                  <a:gd name="connsiteX4" fmla="*/ 49909 w 49909"/>
                  <a:gd name="connsiteY4" fmla="*/ 16097 h 32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909" h="32193">
                    <a:moveTo>
                      <a:pt x="49909" y="16097"/>
                    </a:moveTo>
                    <a:cubicBezTo>
                      <a:pt x="49909" y="24986"/>
                      <a:pt x="38737" y="32193"/>
                      <a:pt x="24955" y="32193"/>
                    </a:cubicBezTo>
                    <a:cubicBezTo>
                      <a:pt x="11173" y="32193"/>
                      <a:pt x="0" y="24986"/>
                      <a:pt x="0" y="16097"/>
                    </a:cubicBezTo>
                    <a:cubicBezTo>
                      <a:pt x="0" y="7207"/>
                      <a:pt x="11173" y="0"/>
                      <a:pt x="24955" y="0"/>
                    </a:cubicBezTo>
                    <a:cubicBezTo>
                      <a:pt x="38737" y="0"/>
                      <a:pt x="49909" y="7207"/>
                      <a:pt x="49909" y="16097"/>
                    </a:cubicBezTo>
                    <a:close/>
                  </a:path>
                </a:pathLst>
              </a:custGeom>
              <a:solidFill>
                <a:srgbClr val="F2F7F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93E79F96-039B-8142-A1EB-BA9CF908BEFA}"/>
                  </a:ext>
                </a:extLst>
              </p:cNvPr>
              <p:cNvSpPr/>
              <p:nvPr/>
            </p:nvSpPr>
            <p:spPr>
              <a:xfrm rot="224294">
                <a:off x="8143544" y="3205530"/>
                <a:ext cx="9144" cy="2476"/>
              </a:xfrm>
              <a:custGeom>
                <a:avLst/>
                <a:gdLst>
                  <a:gd name="connsiteX0" fmla="*/ 9144 w 9144"/>
                  <a:gd name="connsiteY0" fmla="*/ 1238 h 2476"/>
                  <a:gd name="connsiteX1" fmla="*/ 4572 w 9144"/>
                  <a:gd name="connsiteY1" fmla="*/ 2477 h 2476"/>
                  <a:gd name="connsiteX2" fmla="*/ 0 w 9144"/>
                  <a:gd name="connsiteY2" fmla="*/ 1238 h 2476"/>
                  <a:gd name="connsiteX3" fmla="*/ 4572 w 9144"/>
                  <a:gd name="connsiteY3" fmla="*/ 0 h 2476"/>
                  <a:gd name="connsiteX4" fmla="*/ 9144 w 9144"/>
                  <a:gd name="connsiteY4" fmla="*/ 1238 h 2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44" h="2476">
                    <a:moveTo>
                      <a:pt x="9144" y="1238"/>
                    </a:moveTo>
                    <a:cubicBezTo>
                      <a:pt x="9144" y="1922"/>
                      <a:pt x="7097" y="2477"/>
                      <a:pt x="4572" y="2477"/>
                    </a:cubicBezTo>
                    <a:cubicBezTo>
                      <a:pt x="2047" y="2477"/>
                      <a:pt x="0" y="1922"/>
                      <a:pt x="0" y="1238"/>
                    </a:cubicBezTo>
                    <a:cubicBezTo>
                      <a:pt x="0" y="554"/>
                      <a:pt x="2047" y="0"/>
                      <a:pt x="4572" y="0"/>
                    </a:cubicBezTo>
                    <a:cubicBezTo>
                      <a:pt x="7097" y="0"/>
                      <a:pt x="9144" y="554"/>
                      <a:pt x="9144" y="1238"/>
                    </a:cubicBezTo>
                    <a:close/>
                  </a:path>
                </a:pathLst>
              </a:custGeom>
              <a:solidFill>
                <a:srgbClr val="6BAF6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286" name="图形 1">
              <a:extLst>
                <a:ext uri="{FF2B5EF4-FFF2-40B4-BE49-F238E27FC236}">
                  <a16:creationId xmlns:a16="http://schemas.microsoft.com/office/drawing/2014/main" id="{6C079EEC-3ECD-6E0B-3813-0DD3A6436C99}"/>
                </a:ext>
              </a:extLst>
            </p:cNvPr>
            <p:cNvGrpSpPr/>
            <p:nvPr/>
          </p:nvGrpSpPr>
          <p:grpSpPr>
            <a:xfrm>
              <a:off x="8090369" y="2952362"/>
              <a:ext cx="81760" cy="76985"/>
              <a:chOff x="8090369" y="2952362"/>
              <a:chExt cx="81760" cy="76985"/>
            </a:xfrm>
          </p:grpSpPr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09892494-EF5A-15B5-2591-E56529F9C09A}"/>
                  </a:ext>
                </a:extLst>
              </p:cNvPr>
              <p:cNvSpPr/>
              <p:nvPr/>
            </p:nvSpPr>
            <p:spPr>
              <a:xfrm>
                <a:off x="8090528" y="3000279"/>
                <a:ext cx="57787" cy="29068"/>
              </a:xfrm>
              <a:custGeom>
                <a:avLst/>
                <a:gdLst>
                  <a:gd name="connsiteX0" fmla="*/ 57788 w 57787"/>
                  <a:gd name="connsiteY0" fmla="*/ 28480 h 29068"/>
                  <a:gd name="connsiteX1" fmla="*/ 41786 w 57787"/>
                  <a:gd name="connsiteY1" fmla="*/ 22003 h 29068"/>
                  <a:gd name="connsiteX2" fmla="*/ 23879 w 57787"/>
                  <a:gd name="connsiteY2" fmla="*/ 26289 h 29068"/>
                  <a:gd name="connsiteX3" fmla="*/ 15497 w 57787"/>
                  <a:gd name="connsiteY3" fmla="*/ 9906 h 29068"/>
                  <a:gd name="connsiteX4" fmla="*/ 15402 w 57787"/>
                  <a:gd name="connsiteY4" fmla="*/ 9811 h 29068"/>
                  <a:gd name="connsiteX5" fmla="*/ 638 w 57787"/>
                  <a:gd name="connsiteY5" fmla="*/ 1048 h 29068"/>
                  <a:gd name="connsiteX6" fmla="*/ 4257 w 57787"/>
                  <a:gd name="connsiteY6" fmla="*/ 4381 h 29068"/>
                  <a:gd name="connsiteX7" fmla="*/ 18831 w 57787"/>
                  <a:gd name="connsiteY7" fmla="*/ 3048 h 29068"/>
                  <a:gd name="connsiteX8" fmla="*/ 23307 w 57787"/>
                  <a:gd name="connsiteY8" fmla="*/ 0 h 29068"/>
                  <a:gd name="connsiteX9" fmla="*/ 30261 w 57787"/>
                  <a:gd name="connsiteY9" fmla="*/ 16192 h 29068"/>
                  <a:gd name="connsiteX10" fmla="*/ 49120 w 57787"/>
                  <a:gd name="connsiteY10" fmla="*/ 10763 h 29068"/>
                  <a:gd name="connsiteX11" fmla="*/ 53692 w 57787"/>
                  <a:gd name="connsiteY11" fmla="*/ 26956 h 29068"/>
                  <a:gd name="connsiteX12" fmla="*/ 57788 w 57787"/>
                  <a:gd name="connsiteY12" fmla="*/ 28480 h 29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7787" h="29068">
                    <a:moveTo>
                      <a:pt x="57788" y="28480"/>
                    </a:moveTo>
                    <a:cubicBezTo>
                      <a:pt x="55693" y="29432"/>
                      <a:pt x="44262" y="30289"/>
                      <a:pt x="41786" y="22003"/>
                    </a:cubicBezTo>
                    <a:cubicBezTo>
                      <a:pt x="35309" y="26479"/>
                      <a:pt x="26831" y="27622"/>
                      <a:pt x="23879" y="26289"/>
                    </a:cubicBezTo>
                    <a:cubicBezTo>
                      <a:pt x="21307" y="25146"/>
                      <a:pt x="16354" y="17812"/>
                      <a:pt x="15497" y="9906"/>
                    </a:cubicBezTo>
                    <a:cubicBezTo>
                      <a:pt x="15402" y="9811"/>
                      <a:pt x="15402" y="9811"/>
                      <a:pt x="15402" y="9811"/>
                    </a:cubicBezTo>
                    <a:cubicBezTo>
                      <a:pt x="1971" y="13430"/>
                      <a:pt x="-1648" y="952"/>
                      <a:pt x="638" y="1048"/>
                    </a:cubicBezTo>
                    <a:cubicBezTo>
                      <a:pt x="-315" y="2000"/>
                      <a:pt x="-124" y="3238"/>
                      <a:pt x="4257" y="4381"/>
                    </a:cubicBezTo>
                    <a:cubicBezTo>
                      <a:pt x="9972" y="5810"/>
                      <a:pt x="14925" y="5334"/>
                      <a:pt x="18831" y="3048"/>
                    </a:cubicBezTo>
                    <a:cubicBezTo>
                      <a:pt x="18926" y="3048"/>
                      <a:pt x="23212" y="0"/>
                      <a:pt x="23307" y="0"/>
                    </a:cubicBezTo>
                    <a:cubicBezTo>
                      <a:pt x="24260" y="7906"/>
                      <a:pt x="27498" y="15811"/>
                      <a:pt x="30261" y="16192"/>
                    </a:cubicBezTo>
                    <a:cubicBezTo>
                      <a:pt x="32070" y="16383"/>
                      <a:pt x="42643" y="15240"/>
                      <a:pt x="49120" y="10763"/>
                    </a:cubicBezTo>
                    <a:cubicBezTo>
                      <a:pt x="48263" y="17431"/>
                      <a:pt x="48930" y="23622"/>
                      <a:pt x="53692" y="26956"/>
                    </a:cubicBezTo>
                    <a:cubicBezTo>
                      <a:pt x="55788" y="28384"/>
                      <a:pt x="57026" y="28765"/>
                      <a:pt x="57788" y="28480"/>
                    </a:cubicBezTo>
                    <a:close/>
                  </a:path>
                </a:pathLst>
              </a:custGeom>
              <a:solidFill>
                <a:srgbClr val="F3F9D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CC7D8519-97C2-11BB-78B7-B5CB029379BA}"/>
                  </a:ext>
                </a:extLst>
              </p:cNvPr>
              <p:cNvSpPr/>
              <p:nvPr/>
            </p:nvSpPr>
            <p:spPr>
              <a:xfrm>
                <a:off x="8090369" y="2956933"/>
                <a:ext cx="76182" cy="71876"/>
              </a:xfrm>
              <a:custGeom>
                <a:avLst/>
                <a:gdLst>
                  <a:gd name="connsiteX0" fmla="*/ 74044 w 76182"/>
                  <a:gd name="connsiteY0" fmla="*/ 42774 h 71876"/>
                  <a:gd name="connsiteX1" fmla="*/ 71853 w 76182"/>
                  <a:gd name="connsiteY1" fmla="*/ 46679 h 71876"/>
                  <a:gd name="connsiteX2" fmla="*/ 68615 w 76182"/>
                  <a:gd name="connsiteY2" fmla="*/ 50489 h 71876"/>
                  <a:gd name="connsiteX3" fmla="*/ 57185 w 76182"/>
                  <a:gd name="connsiteY3" fmla="*/ 67253 h 71876"/>
                  <a:gd name="connsiteX4" fmla="*/ 57756 w 76182"/>
                  <a:gd name="connsiteY4" fmla="*/ 68206 h 71876"/>
                  <a:gd name="connsiteX5" fmla="*/ 58233 w 76182"/>
                  <a:gd name="connsiteY5" fmla="*/ 71540 h 71876"/>
                  <a:gd name="connsiteX6" fmla="*/ 58233 w 76182"/>
                  <a:gd name="connsiteY6" fmla="*/ 71540 h 71876"/>
                  <a:gd name="connsiteX7" fmla="*/ 57852 w 76182"/>
                  <a:gd name="connsiteY7" fmla="*/ 71825 h 71876"/>
                  <a:gd name="connsiteX8" fmla="*/ 53661 w 76182"/>
                  <a:gd name="connsiteY8" fmla="*/ 70111 h 71876"/>
                  <a:gd name="connsiteX9" fmla="*/ 49088 w 76182"/>
                  <a:gd name="connsiteY9" fmla="*/ 53918 h 71876"/>
                  <a:gd name="connsiteX10" fmla="*/ 31848 w 76182"/>
                  <a:gd name="connsiteY10" fmla="*/ 59252 h 71876"/>
                  <a:gd name="connsiteX11" fmla="*/ 30229 w 76182"/>
                  <a:gd name="connsiteY11" fmla="*/ 59252 h 71876"/>
                  <a:gd name="connsiteX12" fmla="*/ 27848 w 76182"/>
                  <a:gd name="connsiteY12" fmla="*/ 57442 h 71876"/>
                  <a:gd name="connsiteX13" fmla="*/ 27848 w 76182"/>
                  <a:gd name="connsiteY13" fmla="*/ 57347 h 71876"/>
                  <a:gd name="connsiteX14" fmla="*/ 23180 w 76182"/>
                  <a:gd name="connsiteY14" fmla="*/ 42965 h 71876"/>
                  <a:gd name="connsiteX15" fmla="*/ 18609 w 76182"/>
                  <a:gd name="connsiteY15" fmla="*/ 46013 h 71876"/>
                  <a:gd name="connsiteX16" fmla="*/ 4035 w 76182"/>
                  <a:gd name="connsiteY16" fmla="*/ 47441 h 71876"/>
                  <a:gd name="connsiteX17" fmla="*/ 511 w 76182"/>
                  <a:gd name="connsiteY17" fmla="*/ 44107 h 71876"/>
                  <a:gd name="connsiteX18" fmla="*/ 3273 w 76182"/>
                  <a:gd name="connsiteY18" fmla="*/ 42869 h 71876"/>
                  <a:gd name="connsiteX19" fmla="*/ 4035 w 76182"/>
                  <a:gd name="connsiteY19" fmla="*/ 42774 h 71876"/>
                  <a:gd name="connsiteX20" fmla="*/ 9655 w 76182"/>
                  <a:gd name="connsiteY20" fmla="*/ 20105 h 71876"/>
                  <a:gd name="connsiteX21" fmla="*/ 9750 w 76182"/>
                  <a:gd name="connsiteY21" fmla="*/ 20105 h 71876"/>
                  <a:gd name="connsiteX22" fmla="*/ 10417 w 76182"/>
                  <a:gd name="connsiteY22" fmla="*/ 17152 h 71876"/>
                  <a:gd name="connsiteX23" fmla="*/ 11655 w 76182"/>
                  <a:gd name="connsiteY23" fmla="*/ 14104 h 71876"/>
                  <a:gd name="connsiteX24" fmla="*/ 53851 w 76182"/>
                  <a:gd name="connsiteY24" fmla="*/ 4198 h 71876"/>
                  <a:gd name="connsiteX25" fmla="*/ 74044 w 76182"/>
                  <a:gd name="connsiteY25" fmla="*/ 42774 h 71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6182" h="71876">
                    <a:moveTo>
                      <a:pt x="74044" y="42774"/>
                    </a:moveTo>
                    <a:cubicBezTo>
                      <a:pt x="73472" y="44107"/>
                      <a:pt x="72711" y="45441"/>
                      <a:pt x="71853" y="46679"/>
                    </a:cubicBezTo>
                    <a:cubicBezTo>
                      <a:pt x="70901" y="48013"/>
                      <a:pt x="69853" y="49346"/>
                      <a:pt x="68615" y="50489"/>
                    </a:cubicBezTo>
                    <a:cubicBezTo>
                      <a:pt x="63471" y="55918"/>
                      <a:pt x="53851" y="63539"/>
                      <a:pt x="57185" y="67253"/>
                    </a:cubicBezTo>
                    <a:cubicBezTo>
                      <a:pt x="57470" y="67539"/>
                      <a:pt x="57661" y="67825"/>
                      <a:pt x="57756" y="68206"/>
                    </a:cubicBezTo>
                    <a:cubicBezTo>
                      <a:pt x="58328" y="69349"/>
                      <a:pt x="58804" y="70968"/>
                      <a:pt x="58233" y="71540"/>
                    </a:cubicBezTo>
                    <a:cubicBezTo>
                      <a:pt x="58233" y="71540"/>
                      <a:pt x="58233" y="71540"/>
                      <a:pt x="58233" y="71540"/>
                    </a:cubicBezTo>
                    <a:lnTo>
                      <a:pt x="57852" y="71825"/>
                    </a:lnTo>
                    <a:cubicBezTo>
                      <a:pt x="57089" y="72016"/>
                      <a:pt x="55851" y="71730"/>
                      <a:pt x="53661" y="70111"/>
                    </a:cubicBezTo>
                    <a:cubicBezTo>
                      <a:pt x="48898" y="66777"/>
                      <a:pt x="48231" y="60491"/>
                      <a:pt x="49088" y="53918"/>
                    </a:cubicBezTo>
                    <a:cubicBezTo>
                      <a:pt x="43754" y="57633"/>
                      <a:pt x="35563" y="59062"/>
                      <a:pt x="31848" y="59252"/>
                    </a:cubicBezTo>
                    <a:cubicBezTo>
                      <a:pt x="31086" y="59348"/>
                      <a:pt x="30610" y="59348"/>
                      <a:pt x="30229" y="59252"/>
                    </a:cubicBezTo>
                    <a:cubicBezTo>
                      <a:pt x="29467" y="59157"/>
                      <a:pt x="28705" y="58490"/>
                      <a:pt x="27848" y="57442"/>
                    </a:cubicBezTo>
                    <a:lnTo>
                      <a:pt x="27848" y="57347"/>
                    </a:lnTo>
                    <a:cubicBezTo>
                      <a:pt x="25752" y="54490"/>
                      <a:pt x="23943" y="48680"/>
                      <a:pt x="23180" y="42965"/>
                    </a:cubicBezTo>
                    <a:cubicBezTo>
                      <a:pt x="23085" y="42965"/>
                      <a:pt x="18704" y="46013"/>
                      <a:pt x="18609" y="46013"/>
                    </a:cubicBezTo>
                    <a:cubicBezTo>
                      <a:pt x="14703" y="48394"/>
                      <a:pt x="9750" y="48775"/>
                      <a:pt x="4035" y="47441"/>
                    </a:cubicBezTo>
                    <a:cubicBezTo>
                      <a:pt x="-251" y="46393"/>
                      <a:pt x="-537" y="45060"/>
                      <a:pt x="511" y="44107"/>
                    </a:cubicBezTo>
                    <a:cubicBezTo>
                      <a:pt x="1178" y="43441"/>
                      <a:pt x="2321" y="43060"/>
                      <a:pt x="3273" y="42869"/>
                    </a:cubicBezTo>
                    <a:cubicBezTo>
                      <a:pt x="3559" y="42869"/>
                      <a:pt x="3845" y="42774"/>
                      <a:pt x="4035" y="42774"/>
                    </a:cubicBezTo>
                    <a:cubicBezTo>
                      <a:pt x="9750" y="42965"/>
                      <a:pt x="8226" y="26677"/>
                      <a:pt x="9655" y="20105"/>
                    </a:cubicBezTo>
                    <a:lnTo>
                      <a:pt x="9750" y="20105"/>
                    </a:lnTo>
                    <a:cubicBezTo>
                      <a:pt x="9941" y="19152"/>
                      <a:pt x="10131" y="18104"/>
                      <a:pt x="10417" y="17152"/>
                    </a:cubicBezTo>
                    <a:cubicBezTo>
                      <a:pt x="10703" y="16104"/>
                      <a:pt x="11179" y="15056"/>
                      <a:pt x="11655" y="14104"/>
                    </a:cubicBezTo>
                    <a:cubicBezTo>
                      <a:pt x="18323" y="-469"/>
                      <a:pt x="36611" y="-3708"/>
                      <a:pt x="53851" y="4198"/>
                    </a:cubicBezTo>
                    <a:cubicBezTo>
                      <a:pt x="71186" y="12294"/>
                      <a:pt x="80711" y="28201"/>
                      <a:pt x="74044" y="42774"/>
                    </a:cubicBezTo>
                    <a:close/>
                  </a:path>
                </a:pathLst>
              </a:custGeom>
              <a:solidFill>
                <a:srgbClr val="DEF1FC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46277414-5E4A-0573-D617-D21A94EC5BBD}"/>
                  </a:ext>
                </a:extLst>
              </p:cNvPr>
              <p:cNvSpPr/>
              <p:nvPr/>
            </p:nvSpPr>
            <p:spPr>
              <a:xfrm rot="2129543">
                <a:off x="8117509" y="2963860"/>
                <a:ext cx="49911" cy="32194"/>
              </a:xfrm>
              <a:custGeom>
                <a:avLst/>
                <a:gdLst>
                  <a:gd name="connsiteX0" fmla="*/ 49911 w 49911"/>
                  <a:gd name="connsiteY0" fmla="*/ 16097 h 32194"/>
                  <a:gd name="connsiteX1" fmla="*/ 24956 w 49911"/>
                  <a:gd name="connsiteY1" fmla="*/ 32195 h 32194"/>
                  <a:gd name="connsiteX2" fmla="*/ 0 w 49911"/>
                  <a:gd name="connsiteY2" fmla="*/ 16097 h 32194"/>
                  <a:gd name="connsiteX3" fmla="*/ 24956 w 49911"/>
                  <a:gd name="connsiteY3" fmla="*/ 0 h 32194"/>
                  <a:gd name="connsiteX4" fmla="*/ 49911 w 49911"/>
                  <a:gd name="connsiteY4" fmla="*/ 16097 h 32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911" h="32194">
                    <a:moveTo>
                      <a:pt x="49911" y="16097"/>
                    </a:moveTo>
                    <a:cubicBezTo>
                      <a:pt x="49911" y="24988"/>
                      <a:pt x="38738" y="32195"/>
                      <a:pt x="24956" y="32195"/>
                    </a:cubicBezTo>
                    <a:cubicBezTo>
                      <a:pt x="11173" y="32195"/>
                      <a:pt x="0" y="24988"/>
                      <a:pt x="0" y="16097"/>
                    </a:cubicBezTo>
                    <a:cubicBezTo>
                      <a:pt x="0" y="7207"/>
                      <a:pt x="11173" y="0"/>
                      <a:pt x="24956" y="0"/>
                    </a:cubicBezTo>
                    <a:cubicBezTo>
                      <a:pt x="38738" y="0"/>
                      <a:pt x="49911" y="7207"/>
                      <a:pt x="49911" y="16097"/>
                    </a:cubicBezTo>
                    <a:close/>
                  </a:path>
                </a:pathLst>
              </a:custGeom>
              <a:solidFill>
                <a:srgbClr val="F2F7F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4B60B6A5-45DE-856E-B07C-7E0E3E901770}"/>
                  </a:ext>
                </a:extLst>
              </p:cNvPr>
              <p:cNvSpPr/>
              <p:nvPr/>
            </p:nvSpPr>
            <p:spPr>
              <a:xfrm rot="1772626">
                <a:off x="8141747" y="2961359"/>
                <a:ext cx="9144" cy="2476"/>
              </a:xfrm>
              <a:custGeom>
                <a:avLst/>
                <a:gdLst>
                  <a:gd name="connsiteX0" fmla="*/ 9144 w 9144"/>
                  <a:gd name="connsiteY0" fmla="*/ 1238 h 2476"/>
                  <a:gd name="connsiteX1" fmla="*/ 4572 w 9144"/>
                  <a:gd name="connsiteY1" fmla="*/ 2477 h 2476"/>
                  <a:gd name="connsiteX2" fmla="*/ 0 w 9144"/>
                  <a:gd name="connsiteY2" fmla="*/ 1238 h 2476"/>
                  <a:gd name="connsiteX3" fmla="*/ 4572 w 9144"/>
                  <a:gd name="connsiteY3" fmla="*/ 0 h 2476"/>
                  <a:gd name="connsiteX4" fmla="*/ 9144 w 9144"/>
                  <a:gd name="connsiteY4" fmla="*/ 1238 h 2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44" h="2476">
                    <a:moveTo>
                      <a:pt x="9144" y="1238"/>
                    </a:moveTo>
                    <a:cubicBezTo>
                      <a:pt x="9144" y="1922"/>
                      <a:pt x="7097" y="2477"/>
                      <a:pt x="4572" y="2477"/>
                    </a:cubicBezTo>
                    <a:cubicBezTo>
                      <a:pt x="2047" y="2477"/>
                      <a:pt x="0" y="1922"/>
                      <a:pt x="0" y="1238"/>
                    </a:cubicBezTo>
                    <a:cubicBezTo>
                      <a:pt x="0" y="554"/>
                      <a:pt x="2047" y="0"/>
                      <a:pt x="4572" y="0"/>
                    </a:cubicBezTo>
                    <a:cubicBezTo>
                      <a:pt x="7097" y="0"/>
                      <a:pt x="9144" y="554"/>
                      <a:pt x="9144" y="1238"/>
                    </a:cubicBezTo>
                    <a:close/>
                  </a:path>
                </a:pathLst>
              </a:custGeom>
              <a:solidFill>
                <a:srgbClr val="6BAF6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291" name="图形 1">
              <a:extLst>
                <a:ext uri="{FF2B5EF4-FFF2-40B4-BE49-F238E27FC236}">
                  <a16:creationId xmlns:a16="http://schemas.microsoft.com/office/drawing/2014/main" id="{CBD4DB3F-C733-3289-DA00-2AB60CA391A8}"/>
                </a:ext>
              </a:extLst>
            </p:cNvPr>
            <p:cNvGrpSpPr/>
            <p:nvPr/>
          </p:nvGrpSpPr>
          <p:grpSpPr>
            <a:xfrm>
              <a:off x="8126710" y="3037729"/>
              <a:ext cx="71140" cy="72799"/>
              <a:chOff x="8126710" y="3037729"/>
              <a:chExt cx="71140" cy="72799"/>
            </a:xfrm>
          </p:grpSpPr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28B914DC-8BF2-A884-7BC5-F7B8C6C8317C}"/>
                  </a:ext>
                </a:extLst>
              </p:cNvPr>
              <p:cNvSpPr/>
              <p:nvPr/>
            </p:nvSpPr>
            <p:spPr>
              <a:xfrm>
                <a:off x="8134842" y="3083337"/>
                <a:ext cx="62908" cy="27192"/>
              </a:xfrm>
              <a:custGeom>
                <a:avLst/>
                <a:gdLst>
                  <a:gd name="connsiteX0" fmla="*/ 62908 w 62908"/>
                  <a:gd name="connsiteY0" fmla="*/ 9811 h 27192"/>
                  <a:gd name="connsiteX1" fmla="*/ 46049 w 62908"/>
                  <a:gd name="connsiteY1" fmla="*/ 13526 h 27192"/>
                  <a:gd name="connsiteX2" fmla="*/ 33762 w 62908"/>
                  <a:gd name="connsiteY2" fmla="*/ 27146 h 27192"/>
                  <a:gd name="connsiteX3" fmla="*/ 17474 w 62908"/>
                  <a:gd name="connsiteY3" fmla="*/ 18383 h 27192"/>
                  <a:gd name="connsiteX4" fmla="*/ 17379 w 62908"/>
                  <a:gd name="connsiteY4" fmla="*/ 18383 h 27192"/>
                  <a:gd name="connsiteX5" fmla="*/ 234 w 62908"/>
                  <a:gd name="connsiteY5" fmla="*/ 19526 h 27192"/>
                  <a:gd name="connsiteX6" fmla="*/ 5092 w 62908"/>
                  <a:gd name="connsiteY6" fmla="*/ 20193 h 27192"/>
                  <a:gd name="connsiteX7" fmla="*/ 16331 w 62908"/>
                  <a:gd name="connsiteY7" fmla="*/ 10763 h 27192"/>
                  <a:gd name="connsiteX8" fmla="*/ 18331 w 62908"/>
                  <a:gd name="connsiteY8" fmla="*/ 5715 h 27192"/>
                  <a:gd name="connsiteX9" fmla="*/ 33286 w 62908"/>
                  <a:gd name="connsiteY9" fmla="*/ 15145 h 27192"/>
                  <a:gd name="connsiteX10" fmla="*/ 45763 w 62908"/>
                  <a:gd name="connsiteY10" fmla="*/ 0 h 27192"/>
                  <a:gd name="connsiteX11" fmla="*/ 58717 w 62908"/>
                  <a:gd name="connsiteY11" fmla="*/ 10763 h 27192"/>
                  <a:gd name="connsiteX12" fmla="*/ 62908 w 62908"/>
                  <a:gd name="connsiteY12" fmla="*/ 9811 h 27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2908" h="27192">
                    <a:moveTo>
                      <a:pt x="62908" y="9811"/>
                    </a:moveTo>
                    <a:cubicBezTo>
                      <a:pt x="61670" y="11811"/>
                      <a:pt x="52812" y="18955"/>
                      <a:pt x="46049" y="13526"/>
                    </a:cubicBezTo>
                    <a:cubicBezTo>
                      <a:pt x="43287" y="20860"/>
                      <a:pt x="37000" y="26670"/>
                      <a:pt x="33762" y="27146"/>
                    </a:cubicBezTo>
                    <a:cubicBezTo>
                      <a:pt x="31000" y="27623"/>
                      <a:pt x="22713" y="24384"/>
                      <a:pt x="17474" y="18383"/>
                    </a:cubicBezTo>
                    <a:cubicBezTo>
                      <a:pt x="17379" y="18383"/>
                      <a:pt x="17379" y="18383"/>
                      <a:pt x="17379" y="18383"/>
                    </a:cubicBezTo>
                    <a:cubicBezTo>
                      <a:pt x="8425" y="28956"/>
                      <a:pt x="-1671" y="20765"/>
                      <a:pt x="234" y="19526"/>
                    </a:cubicBezTo>
                    <a:cubicBezTo>
                      <a:pt x="-52" y="20860"/>
                      <a:pt x="901" y="21812"/>
                      <a:pt x="5092" y="20193"/>
                    </a:cubicBezTo>
                    <a:cubicBezTo>
                      <a:pt x="10616" y="18098"/>
                      <a:pt x="14426" y="14954"/>
                      <a:pt x="16331" y="10763"/>
                    </a:cubicBezTo>
                    <a:cubicBezTo>
                      <a:pt x="16426" y="10668"/>
                      <a:pt x="18236" y="5715"/>
                      <a:pt x="18331" y="5715"/>
                    </a:cubicBezTo>
                    <a:cubicBezTo>
                      <a:pt x="23570" y="11716"/>
                      <a:pt x="30714" y="16383"/>
                      <a:pt x="33286" y="15145"/>
                    </a:cubicBezTo>
                    <a:cubicBezTo>
                      <a:pt x="34905" y="14288"/>
                      <a:pt x="43001" y="7334"/>
                      <a:pt x="45763" y="0"/>
                    </a:cubicBezTo>
                    <a:cubicBezTo>
                      <a:pt x="48811" y="6001"/>
                      <a:pt x="52907" y="10763"/>
                      <a:pt x="58717" y="10763"/>
                    </a:cubicBezTo>
                    <a:cubicBezTo>
                      <a:pt x="61194" y="10859"/>
                      <a:pt x="62432" y="10383"/>
                      <a:pt x="62908" y="9811"/>
                    </a:cubicBezTo>
                    <a:close/>
                  </a:path>
                </a:pathLst>
              </a:custGeom>
              <a:solidFill>
                <a:srgbClr val="F3F9D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9C9EEE72-7DB7-5EA5-8EC2-A98EBAC83732}"/>
                  </a:ext>
                </a:extLst>
              </p:cNvPr>
              <p:cNvSpPr/>
              <p:nvPr/>
            </p:nvSpPr>
            <p:spPr>
              <a:xfrm>
                <a:off x="8126710" y="3039021"/>
                <a:ext cx="71140" cy="65103"/>
              </a:xfrm>
              <a:custGeom>
                <a:avLst/>
                <a:gdLst>
                  <a:gd name="connsiteX0" fmla="*/ 67897 w 71140"/>
                  <a:gd name="connsiteY0" fmla="*/ 20980 h 65103"/>
                  <a:gd name="connsiteX1" fmla="*/ 68278 w 71140"/>
                  <a:gd name="connsiteY1" fmla="*/ 25361 h 65103"/>
                  <a:gd name="connsiteX2" fmla="*/ 67707 w 71140"/>
                  <a:gd name="connsiteY2" fmla="*/ 30314 h 65103"/>
                  <a:gd name="connsiteX3" fmla="*/ 67802 w 71140"/>
                  <a:gd name="connsiteY3" fmla="*/ 50602 h 65103"/>
                  <a:gd name="connsiteX4" fmla="*/ 68850 w 71140"/>
                  <a:gd name="connsiteY4" fmla="*/ 51079 h 65103"/>
                  <a:gd name="connsiteX5" fmla="*/ 71135 w 71140"/>
                  <a:gd name="connsiteY5" fmla="*/ 53555 h 65103"/>
                  <a:gd name="connsiteX6" fmla="*/ 71135 w 71140"/>
                  <a:gd name="connsiteY6" fmla="*/ 53555 h 65103"/>
                  <a:gd name="connsiteX7" fmla="*/ 71040 w 71140"/>
                  <a:gd name="connsiteY7" fmla="*/ 54031 h 65103"/>
                  <a:gd name="connsiteX8" fmla="*/ 66563 w 71140"/>
                  <a:gd name="connsiteY8" fmla="*/ 54984 h 65103"/>
                  <a:gd name="connsiteX9" fmla="*/ 53610 w 71140"/>
                  <a:gd name="connsiteY9" fmla="*/ 44221 h 65103"/>
                  <a:gd name="connsiteX10" fmla="*/ 42465 w 71140"/>
                  <a:gd name="connsiteY10" fmla="*/ 58413 h 65103"/>
                  <a:gd name="connsiteX11" fmla="*/ 41132 w 71140"/>
                  <a:gd name="connsiteY11" fmla="*/ 59365 h 65103"/>
                  <a:gd name="connsiteX12" fmla="*/ 38179 w 71140"/>
                  <a:gd name="connsiteY12" fmla="*/ 59175 h 65103"/>
                  <a:gd name="connsiteX13" fmla="*/ 38179 w 71140"/>
                  <a:gd name="connsiteY13" fmla="*/ 59080 h 65103"/>
                  <a:gd name="connsiteX14" fmla="*/ 26273 w 71140"/>
                  <a:gd name="connsiteY14" fmla="*/ 49840 h 65103"/>
                  <a:gd name="connsiteX15" fmla="*/ 24273 w 71140"/>
                  <a:gd name="connsiteY15" fmla="*/ 54889 h 65103"/>
                  <a:gd name="connsiteX16" fmla="*/ 13033 w 71140"/>
                  <a:gd name="connsiteY16" fmla="*/ 64318 h 65103"/>
                  <a:gd name="connsiteX17" fmla="*/ 8270 w 71140"/>
                  <a:gd name="connsiteY17" fmla="*/ 63652 h 65103"/>
                  <a:gd name="connsiteX18" fmla="*/ 9890 w 71140"/>
                  <a:gd name="connsiteY18" fmla="*/ 61080 h 65103"/>
                  <a:gd name="connsiteX19" fmla="*/ 10461 w 71140"/>
                  <a:gd name="connsiteY19" fmla="*/ 60604 h 65103"/>
                  <a:gd name="connsiteX20" fmla="*/ 2175 w 71140"/>
                  <a:gd name="connsiteY20" fmla="*/ 38791 h 65103"/>
                  <a:gd name="connsiteX21" fmla="*/ 2270 w 71140"/>
                  <a:gd name="connsiteY21" fmla="*/ 38696 h 65103"/>
                  <a:gd name="connsiteX22" fmla="*/ 1127 w 71140"/>
                  <a:gd name="connsiteY22" fmla="*/ 35934 h 65103"/>
                  <a:gd name="connsiteX23" fmla="*/ 365 w 71140"/>
                  <a:gd name="connsiteY23" fmla="*/ 32790 h 65103"/>
                  <a:gd name="connsiteX24" fmla="*/ 29416 w 71140"/>
                  <a:gd name="connsiteY24" fmla="*/ 691 h 65103"/>
                  <a:gd name="connsiteX25" fmla="*/ 67897 w 71140"/>
                  <a:gd name="connsiteY25" fmla="*/ 20980 h 65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1140" h="65103">
                    <a:moveTo>
                      <a:pt x="67897" y="20980"/>
                    </a:moveTo>
                    <a:cubicBezTo>
                      <a:pt x="68183" y="22408"/>
                      <a:pt x="68278" y="23932"/>
                      <a:pt x="68278" y="25361"/>
                    </a:cubicBezTo>
                    <a:cubicBezTo>
                      <a:pt x="68278" y="26980"/>
                      <a:pt x="68087" y="28695"/>
                      <a:pt x="67707" y="30314"/>
                    </a:cubicBezTo>
                    <a:cubicBezTo>
                      <a:pt x="66563" y="37744"/>
                      <a:pt x="62944" y="49459"/>
                      <a:pt x="67802" y="50602"/>
                    </a:cubicBezTo>
                    <a:cubicBezTo>
                      <a:pt x="68183" y="50698"/>
                      <a:pt x="68564" y="50793"/>
                      <a:pt x="68850" y="51079"/>
                    </a:cubicBezTo>
                    <a:cubicBezTo>
                      <a:pt x="69993" y="51650"/>
                      <a:pt x="71231" y="52698"/>
                      <a:pt x="71135" y="53555"/>
                    </a:cubicBezTo>
                    <a:cubicBezTo>
                      <a:pt x="71135" y="53555"/>
                      <a:pt x="71135" y="53555"/>
                      <a:pt x="71135" y="53555"/>
                    </a:cubicBezTo>
                    <a:lnTo>
                      <a:pt x="71040" y="54031"/>
                    </a:lnTo>
                    <a:cubicBezTo>
                      <a:pt x="70564" y="54603"/>
                      <a:pt x="69326" y="55079"/>
                      <a:pt x="66563" y="54984"/>
                    </a:cubicBezTo>
                    <a:cubicBezTo>
                      <a:pt x="60753" y="54984"/>
                      <a:pt x="56658" y="50221"/>
                      <a:pt x="53610" y="44221"/>
                    </a:cubicBezTo>
                    <a:cubicBezTo>
                      <a:pt x="51324" y="50316"/>
                      <a:pt x="45323" y="56127"/>
                      <a:pt x="42465" y="58413"/>
                    </a:cubicBezTo>
                    <a:cubicBezTo>
                      <a:pt x="41894" y="58889"/>
                      <a:pt x="41418" y="59175"/>
                      <a:pt x="41132" y="59365"/>
                    </a:cubicBezTo>
                    <a:cubicBezTo>
                      <a:pt x="40465" y="59651"/>
                      <a:pt x="39417" y="59651"/>
                      <a:pt x="38179" y="59175"/>
                    </a:cubicBezTo>
                    <a:lnTo>
                      <a:pt x="38179" y="59080"/>
                    </a:lnTo>
                    <a:cubicBezTo>
                      <a:pt x="34845" y="57937"/>
                      <a:pt x="30083" y="54222"/>
                      <a:pt x="26273" y="49840"/>
                    </a:cubicBezTo>
                    <a:cubicBezTo>
                      <a:pt x="26177" y="49936"/>
                      <a:pt x="24368" y="54889"/>
                      <a:pt x="24273" y="54889"/>
                    </a:cubicBezTo>
                    <a:cubicBezTo>
                      <a:pt x="22368" y="59080"/>
                      <a:pt x="18558" y="62223"/>
                      <a:pt x="13033" y="64318"/>
                    </a:cubicBezTo>
                    <a:cubicBezTo>
                      <a:pt x="8937" y="65842"/>
                      <a:pt x="7890" y="64890"/>
                      <a:pt x="8270" y="63652"/>
                    </a:cubicBezTo>
                    <a:cubicBezTo>
                      <a:pt x="8461" y="62794"/>
                      <a:pt x="9128" y="61747"/>
                      <a:pt x="9890" y="61080"/>
                    </a:cubicBezTo>
                    <a:cubicBezTo>
                      <a:pt x="10176" y="60889"/>
                      <a:pt x="10366" y="60699"/>
                      <a:pt x="10461" y="60604"/>
                    </a:cubicBezTo>
                    <a:cubicBezTo>
                      <a:pt x="15319" y="57556"/>
                      <a:pt x="4746" y="44982"/>
                      <a:pt x="2175" y="38791"/>
                    </a:cubicBezTo>
                    <a:lnTo>
                      <a:pt x="2270" y="38696"/>
                    </a:lnTo>
                    <a:cubicBezTo>
                      <a:pt x="1889" y="37839"/>
                      <a:pt x="1508" y="36886"/>
                      <a:pt x="1127" y="35934"/>
                    </a:cubicBezTo>
                    <a:cubicBezTo>
                      <a:pt x="746" y="34886"/>
                      <a:pt x="555" y="33838"/>
                      <a:pt x="365" y="32790"/>
                    </a:cubicBezTo>
                    <a:cubicBezTo>
                      <a:pt x="-2398" y="17074"/>
                      <a:pt x="10842" y="4025"/>
                      <a:pt x="29416" y="691"/>
                    </a:cubicBezTo>
                    <a:cubicBezTo>
                      <a:pt x="48180" y="-2452"/>
                      <a:pt x="65135" y="5263"/>
                      <a:pt x="67897" y="20980"/>
                    </a:cubicBezTo>
                    <a:close/>
                  </a:path>
                </a:pathLst>
              </a:custGeom>
              <a:solidFill>
                <a:srgbClr val="DEF1FC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BB7D7008-F8D7-72C3-4EC7-3A042292FD01}"/>
                  </a:ext>
                </a:extLst>
              </p:cNvPr>
              <p:cNvSpPr/>
              <p:nvPr/>
            </p:nvSpPr>
            <p:spPr>
              <a:xfrm rot="60166">
                <a:off x="8139977" y="3040153"/>
                <a:ext cx="49908" cy="32192"/>
              </a:xfrm>
              <a:custGeom>
                <a:avLst/>
                <a:gdLst>
                  <a:gd name="connsiteX0" fmla="*/ 49909 w 49908"/>
                  <a:gd name="connsiteY0" fmla="*/ 16096 h 32192"/>
                  <a:gd name="connsiteX1" fmla="*/ 24954 w 49908"/>
                  <a:gd name="connsiteY1" fmla="*/ 32193 h 32192"/>
                  <a:gd name="connsiteX2" fmla="*/ 0 w 49908"/>
                  <a:gd name="connsiteY2" fmla="*/ 16096 h 32192"/>
                  <a:gd name="connsiteX3" fmla="*/ 24954 w 49908"/>
                  <a:gd name="connsiteY3" fmla="*/ 0 h 32192"/>
                  <a:gd name="connsiteX4" fmla="*/ 49909 w 49908"/>
                  <a:gd name="connsiteY4" fmla="*/ 16096 h 32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908" h="32192">
                    <a:moveTo>
                      <a:pt x="49909" y="16096"/>
                    </a:moveTo>
                    <a:cubicBezTo>
                      <a:pt x="49909" y="24986"/>
                      <a:pt x="38736" y="32193"/>
                      <a:pt x="24954" y="32193"/>
                    </a:cubicBezTo>
                    <a:cubicBezTo>
                      <a:pt x="11172" y="32193"/>
                      <a:pt x="0" y="24986"/>
                      <a:pt x="0" y="16096"/>
                    </a:cubicBezTo>
                    <a:cubicBezTo>
                      <a:pt x="0" y="7207"/>
                      <a:pt x="11172" y="0"/>
                      <a:pt x="24954" y="0"/>
                    </a:cubicBezTo>
                    <a:cubicBezTo>
                      <a:pt x="38736" y="0"/>
                      <a:pt x="49909" y="7207"/>
                      <a:pt x="49909" y="16096"/>
                    </a:cubicBezTo>
                    <a:close/>
                  </a:path>
                </a:pathLst>
              </a:custGeom>
              <a:solidFill>
                <a:srgbClr val="F2F7F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2A6446B6-7E32-7BD4-4DF0-690B7F415824}"/>
                  </a:ext>
                </a:extLst>
              </p:cNvPr>
              <p:cNvSpPr/>
              <p:nvPr/>
            </p:nvSpPr>
            <p:spPr>
              <a:xfrm rot="-294640">
                <a:off x="8153991" y="3038116"/>
                <a:ext cx="9143" cy="2476"/>
              </a:xfrm>
              <a:custGeom>
                <a:avLst/>
                <a:gdLst>
                  <a:gd name="connsiteX0" fmla="*/ 9144 w 9143"/>
                  <a:gd name="connsiteY0" fmla="*/ 1238 h 2476"/>
                  <a:gd name="connsiteX1" fmla="*/ 4572 w 9143"/>
                  <a:gd name="connsiteY1" fmla="*/ 2477 h 2476"/>
                  <a:gd name="connsiteX2" fmla="*/ 0 w 9143"/>
                  <a:gd name="connsiteY2" fmla="*/ 1238 h 2476"/>
                  <a:gd name="connsiteX3" fmla="*/ 4572 w 9143"/>
                  <a:gd name="connsiteY3" fmla="*/ 0 h 2476"/>
                  <a:gd name="connsiteX4" fmla="*/ 9144 w 9143"/>
                  <a:gd name="connsiteY4" fmla="*/ 1238 h 2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43" h="2476">
                    <a:moveTo>
                      <a:pt x="9144" y="1238"/>
                    </a:moveTo>
                    <a:cubicBezTo>
                      <a:pt x="9144" y="1922"/>
                      <a:pt x="7097" y="2477"/>
                      <a:pt x="4572" y="2477"/>
                    </a:cubicBezTo>
                    <a:cubicBezTo>
                      <a:pt x="2047" y="2477"/>
                      <a:pt x="0" y="1922"/>
                      <a:pt x="0" y="1238"/>
                    </a:cubicBezTo>
                    <a:cubicBezTo>
                      <a:pt x="0" y="554"/>
                      <a:pt x="2047" y="0"/>
                      <a:pt x="4572" y="0"/>
                    </a:cubicBezTo>
                    <a:cubicBezTo>
                      <a:pt x="7097" y="0"/>
                      <a:pt x="9144" y="554"/>
                      <a:pt x="9144" y="1238"/>
                    </a:cubicBezTo>
                    <a:close/>
                  </a:path>
                </a:pathLst>
              </a:custGeom>
              <a:solidFill>
                <a:srgbClr val="6BAF6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296" name="图形 1">
              <a:extLst>
                <a:ext uri="{FF2B5EF4-FFF2-40B4-BE49-F238E27FC236}">
                  <a16:creationId xmlns:a16="http://schemas.microsoft.com/office/drawing/2014/main" id="{536A47EB-97C3-ED89-C219-BC451829E30C}"/>
                </a:ext>
              </a:extLst>
            </p:cNvPr>
            <p:cNvGrpSpPr/>
            <p:nvPr/>
          </p:nvGrpSpPr>
          <p:grpSpPr>
            <a:xfrm>
              <a:off x="8165469" y="2919185"/>
              <a:ext cx="73715" cy="72030"/>
              <a:chOff x="8165469" y="2919185"/>
              <a:chExt cx="73715" cy="72030"/>
            </a:xfrm>
          </p:grpSpPr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5663C170-2F1D-F88C-5460-19DFFBFA5C69}"/>
                  </a:ext>
                </a:extLst>
              </p:cNvPr>
              <p:cNvSpPr/>
              <p:nvPr/>
            </p:nvSpPr>
            <p:spPr>
              <a:xfrm>
                <a:off x="8177761" y="2962750"/>
                <a:ext cx="61328" cy="28464"/>
              </a:xfrm>
              <a:custGeom>
                <a:avLst/>
                <a:gdLst>
                  <a:gd name="connsiteX0" fmla="*/ 61329 w 61328"/>
                  <a:gd name="connsiteY0" fmla="*/ 7525 h 28464"/>
                  <a:gd name="connsiteX1" fmla="*/ 45041 w 61328"/>
                  <a:gd name="connsiteY1" fmla="*/ 13240 h 28464"/>
                  <a:gd name="connsiteX2" fmla="*/ 34468 w 61328"/>
                  <a:gd name="connsiteY2" fmla="*/ 28289 h 28464"/>
                  <a:gd name="connsiteX3" fmla="*/ 17323 w 61328"/>
                  <a:gd name="connsiteY3" fmla="*/ 21526 h 28464"/>
                  <a:gd name="connsiteX4" fmla="*/ 17132 w 61328"/>
                  <a:gd name="connsiteY4" fmla="*/ 21526 h 28464"/>
                  <a:gd name="connsiteX5" fmla="*/ 178 w 61328"/>
                  <a:gd name="connsiteY5" fmla="*/ 24765 h 28464"/>
                  <a:gd name="connsiteX6" fmla="*/ 5036 w 61328"/>
                  <a:gd name="connsiteY6" fmla="*/ 24860 h 28464"/>
                  <a:gd name="connsiteX7" fmla="*/ 15037 w 61328"/>
                  <a:gd name="connsiteY7" fmla="*/ 14192 h 28464"/>
                  <a:gd name="connsiteX8" fmla="*/ 16371 w 61328"/>
                  <a:gd name="connsiteY8" fmla="*/ 8954 h 28464"/>
                  <a:gd name="connsiteX9" fmla="*/ 32373 w 61328"/>
                  <a:gd name="connsiteY9" fmla="*/ 16478 h 28464"/>
                  <a:gd name="connsiteX10" fmla="*/ 42945 w 61328"/>
                  <a:gd name="connsiteY10" fmla="*/ 0 h 28464"/>
                  <a:gd name="connsiteX11" fmla="*/ 57138 w 61328"/>
                  <a:gd name="connsiteY11" fmla="*/ 9144 h 28464"/>
                  <a:gd name="connsiteX12" fmla="*/ 61329 w 61328"/>
                  <a:gd name="connsiteY12" fmla="*/ 7525 h 28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1328" h="28464">
                    <a:moveTo>
                      <a:pt x="61329" y="7525"/>
                    </a:moveTo>
                    <a:cubicBezTo>
                      <a:pt x="60376" y="9620"/>
                      <a:pt x="52375" y="17812"/>
                      <a:pt x="45041" y="13240"/>
                    </a:cubicBezTo>
                    <a:cubicBezTo>
                      <a:pt x="43136" y="20860"/>
                      <a:pt x="37611" y="27337"/>
                      <a:pt x="34468" y="28289"/>
                    </a:cubicBezTo>
                    <a:cubicBezTo>
                      <a:pt x="31801" y="29146"/>
                      <a:pt x="23229" y="26860"/>
                      <a:pt x="17323" y="21526"/>
                    </a:cubicBezTo>
                    <a:cubicBezTo>
                      <a:pt x="17228" y="21526"/>
                      <a:pt x="17228" y="21526"/>
                      <a:pt x="17132" y="21526"/>
                    </a:cubicBezTo>
                    <a:cubicBezTo>
                      <a:pt x="9513" y="33147"/>
                      <a:pt x="-1536" y="26194"/>
                      <a:pt x="178" y="24765"/>
                    </a:cubicBezTo>
                    <a:cubicBezTo>
                      <a:pt x="83" y="26098"/>
                      <a:pt x="1131" y="26956"/>
                      <a:pt x="5036" y="24860"/>
                    </a:cubicBezTo>
                    <a:cubicBezTo>
                      <a:pt x="10274" y="22098"/>
                      <a:pt x="13608" y="18574"/>
                      <a:pt x="15037" y="14192"/>
                    </a:cubicBezTo>
                    <a:cubicBezTo>
                      <a:pt x="15132" y="14097"/>
                      <a:pt x="16371" y="8954"/>
                      <a:pt x="16371" y="8954"/>
                    </a:cubicBezTo>
                    <a:cubicBezTo>
                      <a:pt x="22371" y="14288"/>
                      <a:pt x="29991" y="18097"/>
                      <a:pt x="32373" y="16478"/>
                    </a:cubicBezTo>
                    <a:cubicBezTo>
                      <a:pt x="33897" y="15430"/>
                      <a:pt x="41040" y="7525"/>
                      <a:pt x="42945" y="0"/>
                    </a:cubicBezTo>
                    <a:cubicBezTo>
                      <a:pt x="46660" y="5524"/>
                      <a:pt x="51327" y="9811"/>
                      <a:pt x="57138" y="9144"/>
                    </a:cubicBezTo>
                    <a:cubicBezTo>
                      <a:pt x="59709" y="8763"/>
                      <a:pt x="60948" y="8191"/>
                      <a:pt x="61329" y="7525"/>
                    </a:cubicBezTo>
                    <a:close/>
                  </a:path>
                </a:pathLst>
              </a:custGeom>
              <a:solidFill>
                <a:srgbClr val="F3F9D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A0A0DFEE-1334-8BFB-C8B6-E23D979AE7B8}"/>
                  </a:ext>
                </a:extLst>
              </p:cNvPr>
              <p:cNvSpPr/>
              <p:nvPr/>
            </p:nvSpPr>
            <p:spPr>
              <a:xfrm>
                <a:off x="8165469" y="2920288"/>
                <a:ext cx="73715" cy="68545"/>
              </a:xfrm>
              <a:custGeom>
                <a:avLst/>
                <a:gdLst>
                  <a:gd name="connsiteX0" fmla="*/ 66476 w 73715"/>
                  <a:gd name="connsiteY0" fmla="*/ 17507 h 68545"/>
                  <a:gd name="connsiteX1" fmla="*/ 67429 w 73715"/>
                  <a:gd name="connsiteY1" fmla="*/ 21888 h 68545"/>
                  <a:gd name="connsiteX2" fmla="*/ 67429 w 73715"/>
                  <a:gd name="connsiteY2" fmla="*/ 26937 h 68545"/>
                  <a:gd name="connsiteX3" fmla="*/ 70001 w 73715"/>
                  <a:gd name="connsiteY3" fmla="*/ 47130 h 68545"/>
                  <a:gd name="connsiteX4" fmla="*/ 71144 w 73715"/>
                  <a:gd name="connsiteY4" fmla="*/ 47511 h 68545"/>
                  <a:gd name="connsiteX5" fmla="*/ 73715 w 73715"/>
                  <a:gd name="connsiteY5" fmla="*/ 49701 h 68545"/>
                  <a:gd name="connsiteX6" fmla="*/ 73715 w 73715"/>
                  <a:gd name="connsiteY6" fmla="*/ 49701 h 68545"/>
                  <a:gd name="connsiteX7" fmla="*/ 73620 w 73715"/>
                  <a:gd name="connsiteY7" fmla="*/ 50178 h 68545"/>
                  <a:gd name="connsiteX8" fmla="*/ 69334 w 73715"/>
                  <a:gd name="connsiteY8" fmla="*/ 51702 h 68545"/>
                  <a:gd name="connsiteX9" fmla="*/ 55237 w 73715"/>
                  <a:gd name="connsiteY9" fmla="*/ 42557 h 68545"/>
                  <a:gd name="connsiteX10" fmla="*/ 45902 w 73715"/>
                  <a:gd name="connsiteY10" fmla="*/ 57988 h 68545"/>
                  <a:gd name="connsiteX11" fmla="*/ 44664 w 73715"/>
                  <a:gd name="connsiteY11" fmla="*/ 59036 h 68545"/>
                  <a:gd name="connsiteX12" fmla="*/ 41711 w 73715"/>
                  <a:gd name="connsiteY12" fmla="*/ 59226 h 68545"/>
                  <a:gd name="connsiteX13" fmla="*/ 41711 w 73715"/>
                  <a:gd name="connsiteY13" fmla="*/ 59131 h 68545"/>
                  <a:gd name="connsiteX14" fmla="*/ 28757 w 73715"/>
                  <a:gd name="connsiteY14" fmla="*/ 51416 h 68545"/>
                  <a:gd name="connsiteX15" fmla="*/ 27329 w 73715"/>
                  <a:gd name="connsiteY15" fmla="*/ 56655 h 68545"/>
                  <a:gd name="connsiteX16" fmla="*/ 17327 w 73715"/>
                  <a:gd name="connsiteY16" fmla="*/ 67323 h 68545"/>
                  <a:gd name="connsiteX17" fmla="*/ 12470 w 73715"/>
                  <a:gd name="connsiteY17" fmla="*/ 67227 h 68545"/>
                  <a:gd name="connsiteX18" fmla="*/ 13803 w 73715"/>
                  <a:gd name="connsiteY18" fmla="*/ 64465 h 68545"/>
                  <a:gd name="connsiteX19" fmla="*/ 14375 w 73715"/>
                  <a:gd name="connsiteY19" fmla="*/ 63894 h 68545"/>
                  <a:gd name="connsiteX20" fmla="*/ 3516 w 73715"/>
                  <a:gd name="connsiteY20" fmla="*/ 43224 h 68545"/>
                  <a:gd name="connsiteX21" fmla="*/ 3611 w 73715"/>
                  <a:gd name="connsiteY21" fmla="*/ 43129 h 68545"/>
                  <a:gd name="connsiteX22" fmla="*/ 2183 w 73715"/>
                  <a:gd name="connsiteY22" fmla="*/ 40462 h 68545"/>
                  <a:gd name="connsiteX23" fmla="*/ 1039 w 73715"/>
                  <a:gd name="connsiteY23" fmla="*/ 37414 h 68545"/>
                  <a:gd name="connsiteX24" fmla="*/ 26090 w 73715"/>
                  <a:gd name="connsiteY24" fmla="*/ 2076 h 68545"/>
                  <a:gd name="connsiteX25" fmla="*/ 66476 w 73715"/>
                  <a:gd name="connsiteY25" fmla="*/ 17507 h 68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3715" h="68545">
                    <a:moveTo>
                      <a:pt x="66476" y="17507"/>
                    </a:moveTo>
                    <a:cubicBezTo>
                      <a:pt x="66857" y="18840"/>
                      <a:pt x="67238" y="20364"/>
                      <a:pt x="67429" y="21888"/>
                    </a:cubicBezTo>
                    <a:cubicBezTo>
                      <a:pt x="67619" y="23507"/>
                      <a:pt x="67619" y="25222"/>
                      <a:pt x="67429" y="26937"/>
                    </a:cubicBezTo>
                    <a:cubicBezTo>
                      <a:pt x="67143" y="34461"/>
                      <a:pt x="65047" y="46558"/>
                      <a:pt x="70001" y="47130"/>
                    </a:cubicBezTo>
                    <a:cubicBezTo>
                      <a:pt x="70381" y="47130"/>
                      <a:pt x="70762" y="47225"/>
                      <a:pt x="71144" y="47511"/>
                    </a:cubicBezTo>
                    <a:cubicBezTo>
                      <a:pt x="72382" y="47891"/>
                      <a:pt x="73715" y="48844"/>
                      <a:pt x="73715" y="49701"/>
                    </a:cubicBezTo>
                    <a:cubicBezTo>
                      <a:pt x="73715" y="49701"/>
                      <a:pt x="73715" y="49701"/>
                      <a:pt x="73715" y="49701"/>
                    </a:cubicBezTo>
                    <a:lnTo>
                      <a:pt x="73620" y="50178"/>
                    </a:lnTo>
                    <a:cubicBezTo>
                      <a:pt x="73144" y="50844"/>
                      <a:pt x="72001" y="51416"/>
                      <a:pt x="69334" y="51702"/>
                    </a:cubicBezTo>
                    <a:cubicBezTo>
                      <a:pt x="63619" y="52368"/>
                      <a:pt x="58952" y="48082"/>
                      <a:pt x="55237" y="42557"/>
                    </a:cubicBezTo>
                    <a:cubicBezTo>
                      <a:pt x="53713" y="48844"/>
                      <a:pt x="48474" y="55321"/>
                      <a:pt x="45902" y="57988"/>
                    </a:cubicBezTo>
                    <a:cubicBezTo>
                      <a:pt x="45331" y="58560"/>
                      <a:pt x="44950" y="58845"/>
                      <a:pt x="44664" y="59036"/>
                    </a:cubicBezTo>
                    <a:cubicBezTo>
                      <a:pt x="43997" y="59417"/>
                      <a:pt x="42950" y="59512"/>
                      <a:pt x="41711" y="59226"/>
                    </a:cubicBezTo>
                    <a:lnTo>
                      <a:pt x="41711" y="59131"/>
                    </a:lnTo>
                    <a:cubicBezTo>
                      <a:pt x="38282" y="58369"/>
                      <a:pt x="33044" y="55226"/>
                      <a:pt x="28757" y="51416"/>
                    </a:cubicBezTo>
                    <a:cubicBezTo>
                      <a:pt x="28662" y="51511"/>
                      <a:pt x="27424" y="56655"/>
                      <a:pt x="27329" y="56655"/>
                    </a:cubicBezTo>
                    <a:cubicBezTo>
                      <a:pt x="25995" y="61036"/>
                      <a:pt x="22566" y="64656"/>
                      <a:pt x="17327" y="67323"/>
                    </a:cubicBezTo>
                    <a:cubicBezTo>
                      <a:pt x="13422" y="69323"/>
                      <a:pt x="12374" y="68561"/>
                      <a:pt x="12470" y="67227"/>
                    </a:cubicBezTo>
                    <a:cubicBezTo>
                      <a:pt x="12565" y="66275"/>
                      <a:pt x="13136" y="65227"/>
                      <a:pt x="13803" y="64465"/>
                    </a:cubicBezTo>
                    <a:cubicBezTo>
                      <a:pt x="13994" y="64274"/>
                      <a:pt x="14184" y="64084"/>
                      <a:pt x="14375" y="63894"/>
                    </a:cubicBezTo>
                    <a:cubicBezTo>
                      <a:pt x="18756" y="60274"/>
                      <a:pt x="6850" y="49130"/>
                      <a:pt x="3516" y="43224"/>
                    </a:cubicBezTo>
                    <a:lnTo>
                      <a:pt x="3611" y="43129"/>
                    </a:lnTo>
                    <a:cubicBezTo>
                      <a:pt x="3135" y="42272"/>
                      <a:pt x="2659" y="41415"/>
                      <a:pt x="2183" y="40462"/>
                    </a:cubicBezTo>
                    <a:cubicBezTo>
                      <a:pt x="1706" y="39510"/>
                      <a:pt x="1325" y="38462"/>
                      <a:pt x="1039" y="37414"/>
                    </a:cubicBezTo>
                    <a:cubicBezTo>
                      <a:pt x="-3628" y="22079"/>
                      <a:pt x="7897" y="7601"/>
                      <a:pt x="26090" y="2076"/>
                    </a:cubicBezTo>
                    <a:cubicBezTo>
                      <a:pt x="44188" y="-3448"/>
                      <a:pt x="61809" y="2172"/>
                      <a:pt x="66476" y="17507"/>
                    </a:cubicBezTo>
                    <a:close/>
                  </a:path>
                </a:pathLst>
              </a:custGeom>
              <a:solidFill>
                <a:srgbClr val="DEF1FC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83E7B0B5-4549-4820-6738-1EBB677CDDB9}"/>
                  </a:ext>
                </a:extLst>
              </p:cNvPr>
              <p:cNvSpPr/>
              <p:nvPr/>
            </p:nvSpPr>
            <p:spPr>
              <a:xfrm rot="-355394">
                <a:off x="8177418" y="2921674"/>
                <a:ext cx="49912" cy="32195"/>
              </a:xfrm>
              <a:custGeom>
                <a:avLst/>
                <a:gdLst>
                  <a:gd name="connsiteX0" fmla="*/ 49913 w 49912"/>
                  <a:gd name="connsiteY0" fmla="*/ 16098 h 32195"/>
                  <a:gd name="connsiteX1" fmla="*/ 24957 w 49912"/>
                  <a:gd name="connsiteY1" fmla="*/ 32196 h 32195"/>
                  <a:gd name="connsiteX2" fmla="*/ 0 w 49912"/>
                  <a:gd name="connsiteY2" fmla="*/ 16098 h 32195"/>
                  <a:gd name="connsiteX3" fmla="*/ 24957 w 49912"/>
                  <a:gd name="connsiteY3" fmla="*/ 0 h 32195"/>
                  <a:gd name="connsiteX4" fmla="*/ 49913 w 49912"/>
                  <a:gd name="connsiteY4" fmla="*/ 16098 h 32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912" h="32195">
                    <a:moveTo>
                      <a:pt x="49913" y="16098"/>
                    </a:moveTo>
                    <a:cubicBezTo>
                      <a:pt x="49913" y="24988"/>
                      <a:pt x="38740" y="32196"/>
                      <a:pt x="24957" y="32196"/>
                    </a:cubicBezTo>
                    <a:cubicBezTo>
                      <a:pt x="11174" y="32196"/>
                      <a:pt x="0" y="24988"/>
                      <a:pt x="0" y="16098"/>
                    </a:cubicBezTo>
                    <a:cubicBezTo>
                      <a:pt x="0" y="7207"/>
                      <a:pt x="11174" y="0"/>
                      <a:pt x="24957" y="0"/>
                    </a:cubicBezTo>
                    <a:cubicBezTo>
                      <a:pt x="38740" y="0"/>
                      <a:pt x="49913" y="7207"/>
                      <a:pt x="49913" y="16098"/>
                    </a:cubicBezTo>
                    <a:close/>
                  </a:path>
                </a:pathLst>
              </a:custGeom>
              <a:solidFill>
                <a:srgbClr val="F2F7F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BFF3BBE6-2F7B-AD96-6703-9FC071806B9B}"/>
                  </a:ext>
                </a:extLst>
              </p:cNvPr>
              <p:cNvSpPr/>
              <p:nvPr/>
            </p:nvSpPr>
            <p:spPr>
              <a:xfrm rot="-712912">
                <a:off x="8189255" y="2920650"/>
                <a:ext cx="9144" cy="2476"/>
              </a:xfrm>
              <a:custGeom>
                <a:avLst/>
                <a:gdLst>
                  <a:gd name="connsiteX0" fmla="*/ 9144 w 9144"/>
                  <a:gd name="connsiteY0" fmla="*/ 1238 h 2476"/>
                  <a:gd name="connsiteX1" fmla="*/ 4572 w 9144"/>
                  <a:gd name="connsiteY1" fmla="*/ 2477 h 2476"/>
                  <a:gd name="connsiteX2" fmla="*/ 0 w 9144"/>
                  <a:gd name="connsiteY2" fmla="*/ 1238 h 2476"/>
                  <a:gd name="connsiteX3" fmla="*/ 4572 w 9144"/>
                  <a:gd name="connsiteY3" fmla="*/ 0 h 2476"/>
                  <a:gd name="connsiteX4" fmla="*/ 9144 w 9144"/>
                  <a:gd name="connsiteY4" fmla="*/ 1238 h 2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44" h="2476">
                    <a:moveTo>
                      <a:pt x="9144" y="1238"/>
                    </a:moveTo>
                    <a:cubicBezTo>
                      <a:pt x="9144" y="1922"/>
                      <a:pt x="7097" y="2477"/>
                      <a:pt x="4572" y="2477"/>
                    </a:cubicBezTo>
                    <a:cubicBezTo>
                      <a:pt x="2047" y="2477"/>
                      <a:pt x="0" y="1922"/>
                      <a:pt x="0" y="1238"/>
                    </a:cubicBezTo>
                    <a:cubicBezTo>
                      <a:pt x="0" y="554"/>
                      <a:pt x="2047" y="0"/>
                      <a:pt x="4572" y="0"/>
                    </a:cubicBezTo>
                    <a:cubicBezTo>
                      <a:pt x="7097" y="0"/>
                      <a:pt x="9144" y="554"/>
                      <a:pt x="9144" y="1238"/>
                    </a:cubicBezTo>
                    <a:close/>
                  </a:path>
                </a:pathLst>
              </a:custGeom>
              <a:solidFill>
                <a:srgbClr val="6BAF6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301" name="图形 1">
              <a:extLst>
                <a:ext uri="{FF2B5EF4-FFF2-40B4-BE49-F238E27FC236}">
                  <a16:creationId xmlns:a16="http://schemas.microsoft.com/office/drawing/2014/main" id="{00FC8F3C-D5EB-2F00-EA12-6493AB8C4990}"/>
                </a:ext>
              </a:extLst>
            </p:cNvPr>
            <p:cNvGrpSpPr/>
            <p:nvPr/>
          </p:nvGrpSpPr>
          <p:grpSpPr>
            <a:xfrm>
              <a:off x="8135805" y="3162432"/>
              <a:ext cx="74709" cy="74024"/>
              <a:chOff x="8135805" y="3162432"/>
              <a:chExt cx="74709" cy="74024"/>
            </a:xfrm>
          </p:grpSpPr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C7C27532-983D-600E-FCFD-81727A3948B2}"/>
                  </a:ext>
                </a:extLst>
              </p:cNvPr>
              <p:cNvSpPr/>
              <p:nvPr/>
            </p:nvSpPr>
            <p:spPr>
              <a:xfrm>
                <a:off x="8150143" y="3206209"/>
                <a:ext cx="60275" cy="30247"/>
              </a:xfrm>
              <a:custGeom>
                <a:avLst/>
                <a:gdLst>
                  <a:gd name="connsiteX0" fmla="*/ 60276 w 60275"/>
                  <a:gd name="connsiteY0" fmla="*/ 6477 h 30247"/>
                  <a:gd name="connsiteX1" fmla="*/ 44274 w 60275"/>
                  <a:gd name="connsiteY1" fmla="*/ 13145 h 30247"/>
                  <a:gd name="connsiteX2" fmla="*/ 34558 w 60275"/>
                  <a:gd name="connsiteY2" fmla="*/ 28765 h 30247"/>
                  <a:gd name="connsiteX3" fmla="*/ 17032 w 60275"/>
                  <a:gd name="connsiteY3" fmla="*/ 23050 h 30247"/>
                  <a:gd name="connsiteX4" fmla="*/ 16842 w 60275"/>
                  <a:gd name="connsiteY4" fmla="*/ 23050 h 30247"/>
                  <a:gd name="connsiteX5" fmla="*/ 173 w 60275"/>
                  <a:gd name="connsiteY5" fmla="*/ 27241 h 30247"/>
                  <a:gd name="connsiteX6" fmla="*/ 5031 w 60275"/>
                  <a:gd name="connsiteY6" fmla="*/ 27051 h 30247"/>
                  <a:gd name="connsiteX7" fmla="*/ 14365 w 60275"/>
                  <a:gd name="connsiteY7" fmla="*/ 15812 h 30247"/>
                  <a:gd name="connsiteX8" fmla="*/ 15413 w 60275"/>
                  <a:gd name="connsiteY8" fmla="*/ 10477 h 30247"/>
                  <a:gd name="connsiteX9" fmla="*/ 31796 w 60275"/>
                  <a:gd name="connsiteY9" fmla="*/ 17050 h 30247"/>
                  <a:gd name="connsiteX10" fmla="*/ 41416 w 60275"/>
                  <a:gd name="connsiteY10" fmla="*/ 0 h 30247"/>
                  <a:gd name="connsiteX11" fmla="*/ 56085 w 60275"/>
                  <a:gd name="connsiteY11" fmla="*/ 8287 h 30247"/>
                  <a:gd name="connsiteX12" fmla="*/ 60276 w 60275"/>
                  <a:gd name="connsiteY12" fmla="*/ 6477 h 30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275" h="30247">
                    <a:moveTo>
                      <a:pt x="60276" y="6477"/>
                    </a:moveTo>
                    <a:cubicBezTo>
                      <a:pt x="59418" y="8572"/>
                      <a:pt x="51894" y="17240"/>
                      <a:pt x="44274" y="13145"/>
                    </a:cubicBezTo>
                    <a:cubicBezTo>
                      <a:pt x="42845" y="20860"/>
                      <a:pt x="37701" y="27622"/>
                      <a:pt x="34558" y="28765"/>
                    </a:cubicBezTo>
                    <a:cubicBezTo>
                      <a:pt x="31891" y="29718"/>
                      <a:pt x="23223" y="28004"/>
                      <a:pt x="17032" y="23050"/>
                    </a:cubicBezTo>
                    <a:cubicBezTo>
                      <a:pt x="16937" y="23050"/>
                      <a:pt x="16937" y="23050"/>
                      <a:pt x="16842" y="23050"/>
                    </a:cubicBezTo>
                    <a:cubicBezTo>
                      <a:pt x="9888" y="35052"/>
                      <a:pt x="-1541" y="28765"/>
                      <a:pt x="173" y="27241"/>
                    </a:cubicBezTo>
                    <a:cubicBezTo>
                      <a:pt x="173" y="28575"/>
                      <a:pt x="1221" y="29337"/>
                      <a:pt x="5031" y="27051"/>
                    </a:cubicBezTo>
                    <a:cubicBezTo>
                      <a:pt x="10079" y="24003"/>
                      <a:pt x="13317" y="20288"/>
                      <a:pt x="14365" y="15812"/>
                    </a:cubicBezTo>
                    <a:cubicBezTo>
                      <a:pt x="14460" y="15716"/>
                      <a:pt x="15413" y="10573"/>
                      <a:pt x="15413" y="10477"/>
                    </a:cubicBezTo>
                    <a:cubicBezTo>
                      <a:pt x="21699" y="15430"/>
                      <a:pt x="29510" y="18859"/>
                      <a:pt x="31796" y="17050"/>
                    </a:cubicBezTo>
                    <a:cubicBezTo>
                      <a:pt x="33225" y="15907"/>
                      <a:pt x="39987" y="7715"/>
                      <a:pt x="41416" y="0"/>
                    </a:cubicBezTo>
                    <a:cubicBezTo>
                      <a:pt x="45512" y="5334"/>
                      <a:pt x="50370" y="9239"/>
                      <a:pt x="56085" y="8287"/>
                    </a:cubicBezTo>
                    <a:cubicBezTo>
                      <a:pt x="58752" y="7810"/>
                      <a:pt x="59895" y="7239"/>
                      <a:pt x="60276" y="6477"/>
                    </a:cubicBezTo>
                    <a:close/>
                  </a:path>
                </a:pathLst>
              </a:custGeom>
              <a:solidFill>
                <a:srgbClr val="F3F9D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124CDDD8-C2F7-DADF-990E-6A8F87618C7F}"/>
                  </a:ext>
                </a:extLst>
              </p:cNvPr>
              <p:cNvSpPr/>
              <p:nvPr/>
            </p:nvSpPr>
            <p:spPr>
              <a:xfrm>
                <a:off x="8135805" y="3164558"/>
                <a:ext cx="74709" cy="70067"/>
              </a:xfrm>
              <a:custGeom>
                <a:avLst/>
                <a:gdLst>
                  <a:gd name="connsiteX0" fmla="*/ 65565 w 74709"/>
                  <a:gd name="connsiteY0" fmla="*/ 16124 h 70067"/>
                  <a:gd name="connsiteX1" fmla="*/ 66708 w 74709"/>
                  <a:gd name="connsiteY1" fmla="*/ 20410 h 70067"/>
                  <a:gd name="connsiteX2" fmla="*/ 67089 w 74709"/>
                  <a:gd name="connsiteY2" fmla="*/ 25363 h 70067"/>
                  <a:gd name="connsiteX3" fmla="*/ 70804 w 74709"/>
                  <a:gd name="connsiteY3" fmla="*/ 45366 h 70067"/>
                  <a:gd name="connsiteX4" fmla="*/ 71947 w 74709"/>
                  <a:gd name="connsiteY4" fmla="*/ 45651 h 70067"/>
                  <a:gd name="connsiteX5" fmla="*/ 74709 w 74709"/>
                  <a:gd name="connsiteY5" fmla="*/ 47652 h 70067"/>
                  <a:gd name="connsiteX6" fmla="*/ 74709 w 74709"/>
                  <a:gd name="connsiteY6" fmla="*/ 47652 h 70067"/>
                  <a:gd name="connsiteX7" fmla="*/ 74709 w 74709"/>
                  <a:gd name="connsiteY7" fmla="*/ 48128 h 70067"/>
                  <a:gd name="connsiteX8" fmla="*/ 70518 w 74709"/>
                  <a:gd name="connsiteY8" fmla="*/ 49938 h 70067"/>
                  <a:gd name="connsiteX9" fmla="*/ 55850 w 74709"/>
                  <a:gd name="connsiteY9" fmla="*/ 41651 h 70067"/>
                  <a:gd name="connsiteX10" fmla="*/ 47468 w 74709"/>
                  <a:gd name="connsiteY10" fmla="*/ 57558 h 70067"/>
                  <a:gd name="connsiteX11" fmla="*/ 46325 w 74709"/>
                  <a:gd name="connsiteY11" fmla="*/ 58701 h 70067"/>
                  <a:gd name="connsiteX12" fmla="*/ 43372 w 74709"/>
                  <a:gd name="connsiteY12" fmla="*/ 59082 h 70067"/>
                  <a:gd name="connsiteX13" fmla="*/ 43372 w 74709"/>
                  <a:gd name="connsiteY13" fmla="*/ 58986 h 70067"/>
                  <a:gd name="connsiteX14" fmla="*/ 29942 w 74709"/>
                  <a:gd name="connsiteY14" fmla="*/ 52033 h 70067"/>
                  <a:gd name="connsiteX15" fmla="*/ 28799 w 74709"/>
                  <a:gd name="connsiteY15" fmla="*/ 57367 h 70067"/>
                  <a:gd name="connsiteX16" fmla="*/ 19464 w 74709"/>
                  <a:gd name="connsiteY16" fmla="*/ 68607 h 70067"/>
                  <a:gd name="connsiteX17" fmla="*/ 14606 w 74709"/>
                  <a:gd name="connsiteY17" fmla="*/ 68797 h 70067"/>
                  <a:gd name="connsiteX18" fmla="*/ 15750 w 74709"/>
                  <a:gd name="connsiteY18" fmla="*/ 65940 h 70067"/>
                  <a:gd name="connsiteX19" fmla="*/ 16226 w 74709"/>
                  <a:gd name="connsiteY19" fmla="*/ 65368 h 70067"/>
                  <a:gd name="connsiteX20" fmla="*/ 4224 w 74709"/>
                  <a:gd name="connsiteY20" fmla="*/ 45366 h 70067"/>
                  <a:gd name="connsiteX21" fmla="*/ 4320 w 74709"/>
                  <a:gd name="connsiteY21" fmla="*/ 45271 h 70067"/>
                  <a:gd name="connsiteX22" fmla="*/ 2796 w 74709"/>
                  <a:gd name="connsiteY22" fmla="*/ 42699 h 70067"/>
                  <a:gd name="connsiteX23" fmla="*/ 1462 w 74709"/>
                  <a:gd name="connsiteY23" fmla="*/ 39651 h 70067"/>
                  <a:gd name="connsiteX24" fmla="*/ 24417 w 74709"/>
                  <a:gd name="connsiteY24" fmla="*/ 2884 h 70067"/>
                  <a:gd name="connsiteX25" fmla="*/ 65565 w 74709"/>
                  <a:gd name="connsiteY25" fmla="*/ 16124 h 70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4709" h="70067">
                    <a:moveTo>
                      <a:pt x="65565" y="16124"/>
                    </a:moveTo>
                    <a:cubicBezTo>
                      <a:pt x="66042" y="17457"/>
                      <a:pt x="66422" y="18981"/>
                      <a:pt x="66708" y="20410"/>
                    </a:cubicBezTo>
                    <a:cubicBezTo>
                      <a:pt x="66994" y="22030"/>
                      <a:pt x="67089" y="23744"/>
                      <a:pt x="67089" y="25363"/>
                    </a:cubicBezTo>
                    <a:cubicBezTo>
                      <a:pt x="67280" y="32888"/>
                      <a:pt x="65851" y="45080"/>
                      <a:pt x="70804" y="45366"/>
                    </a:cubicBezTo>
                    <a:cubicBezTo>
                      <a:pt x="71185" y="45366"/>
                      <a:pt x="71566" y="45461"/>
                      <a:pt x="71947" y="45651"/>
                    </a:cubicBezTo>
                    <a:cubicBezTo>
                      <a:pt x="73185" y="46032"/>
                      <a:pt x="74614" y="46794"/>
                      <a:pt x="74709" y="47652"/>
                    </a:cubicBezTo>
                    <a:cubicBezTo>
                      <a:pt x="74709" y="47652"/>
                      <a:pt x="74709" y="47652"/>
                      <a:pt x="74709" y="47652"/>
                    </a:cubicBezTo>
                    <a:lnTo>
                      <a:pt x="74709" y="48128"/>
                    </a:lnTo>
                    <a:cubicBezTo>
                      <a:pt x="74328" y="48795"/>
                      <a:pt x="73185" y="49461"/>
                      <a:pt x="70518" y="49938"/>
                    </a:cubicBezTo>
                    <a:cubicBezTo>
                      <a:pt x="64803" y="50890"/>
                      <a:pt x="59946" y="46985"/>
                      <a:pt x="55850" y="41651"/>
                    </a:cubicBezTo>
                    <a:cubicBezTo>
                      <a:pt x="54612" y="48033"/>
                      <a:pt x="49849" y="54796"/>
                      <a:pt x="47468" y="57558"/>
                    </a:cubicBezTo>
                    <a:cubicBezTo>
                      <a:pt x="46992" y="58129"/>
                      <a:pt x="46611" y="58510"/>
                      <a:pt x="46325" y="58701"/>
                    </a:cubicBezTo>
                    <a:cubicBezTo>
                      <a:pt x="45753" y="59082"/>
                      <a:pt x="44705" y="59177"/>
                      <a:pt x="43372" y="59082"/>
                    </a:cubicBezTo>
                    <a:lnTo>
                      <a:pt x="43372" y="58986"/>
                    </a:lnTo>
                    <a:cubicBezTo>
                      <a:pt x="39943" y="58415"/>
                      <a:pt x="34514" y="55557"/>
                      <a:pt x="29942" y="52033"/>
                    </a:cubicBezTo>
                    <a:cubicBezTo>
                      <a:pt x="29846" y="52128"/>
                      <a:pt x="28894" y="57272"/>
                      <a:pt x="28799" y="57367"/>
                    </a:cubicBezTo>
                    <a:cubicBezTo>
                      <a:pt x="27751" y="61749"/>
                      <a:pt x="24513" y="65559"/>
                      <a:pt x="19464" y="68607"/>
                    </a:cubicBezTo>
                    <a:cubicBezTo>
                      <a:pt x="15654" y="70893"/>
                      <a:pt x="14606" y="70131"/>
                      <a:pt x="14606" y="68797"/>
                    </a:cubicBezTo>
                    <a:cubicBezTo>
                      <a:pt x="14606" y="67845"/>
                      <a:pt x="15083" y="66797"/>
                      <a:pt x="15750" y="65940"/>
                    </a:cubicBezTo>
                    <a:cubicBezTo>
                      <a:pt x="15940" y="65749"/>
                      <a:pt x="16130" y="65463"/>
                      <a:pt x="16226" y="65368"/>
                    </a:cubicBezTo>
                    <a:cubicBezTo>
                      <a:pt x="20417" y="61558"/>
                      <a:pt x="7844" y="50985"/>
                      <a:pt x="4224" y="45366"/>
                    </a:cubicBezTo>
                    <a:lnTo>
                      <a:pt x="4320" y="45271"/>
                    </a:lnTo>
                    <a:cubicBezTo>
                      <a:pt x="3843" y="44413"/>
                      <a:pt x="3272" y="43651"/>
                      <a:pt x="2796" y="42699"/>
                    </a:cubicBezTo>
                    <a:cubicBezTo>
                      <a:pt x="2319" y="41746"/>
                      <a:pt x="1843" y="40698"/>
                      <a:pt x="1462" y="39651"/>
                    </a:cubicBezTo>
                    <a:cubicBezTo>
                      <a:pt x="-4062" y="24697"/>
                      <a:pt x="6605" y="9456"/>
                      <a:pt x="24417" y="2884"/>
                    </a:cubicBezTo>
                    <a:cubicBezTo>
                      <a:pt x="42229" y="-3688"/>
                      <a:pt x="60041" y="1074"/>
                      <a:pt x="65565" y="16124"/>
                    </a:cubicBezTo>
                    <a:close/>
                  </a:path>
                </a:pathLst>
              </a:custGeom>
              <a:solidFill>
                <a:srgbClr val="DEF1FC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C9903193-E62B-2BF9-7958-69AFEDB704FE}"/>
                  </a:ext>
                </a:extLst>
              </p:cNvPr>
              <p:cNvSpPr/>
              <p:nvPr/>
            </p:nvSpPr>
            <p:spPr>
              <a:xfrm rot="-554175">
                <a:off x="8146595" y="3166228"/>
                <a:ext cx="49909" cy="32193"/>
              </a:xfrm>
              <a:custGeom>
                <a:avLst/>
                <a:gdLst>
                  <a:gd name="connsiteX0" fmla="*/ 49909 w 49909"/>
                  <a:gd name="connsiteY0" fmla="*/ 16097 h 32193"/>
                  <a:gd name="connsiteX1" fmla="*/ 24955 w 49909"/>
                  <a:gd name="connsiteY1" fmla="*/ 32193 h 32193"/>
                  <a:gd name="connsiteX2" fmla="*/ 0 w 49909"/>
                  <a:gd name="connsiteY2" fmla="*/ 16097 h 32193"/>
                  <a:gd name="connsiteX3" fmla="*/ 24955 w 49909"/>
                  <a:gd name="connsiteY3" fmla="*/ 0 h 32193"/>
                  <a:gd name="connsiteX4" fmla="*/ 49909 w 49909"/>
                  <a:gd name="connsiteY4" fmla="*/ 16097 h 32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909" h="32193">
                    <a:moveTo>
                      <a:pt x="49909" y="16097"/>
                    </a:moveTo>
                    <a:cubicBezTo>
                      <a:pt x="49909" y="24987"/>
                      <a:pt x="38737" y="32193"/>
                      <a:pt x="24955" y="32193"/>
                    </a:cubicBezTo>
                    <a:cubicBezTo>
                      <a:pt x="11173" y="32193"/>
                      <a:pt x="0" y="24987"/>
                      <a:pt x="0" y="16097"/>
                    </a:cubicBezTo>
                    <a:cubicBezTo>
                      <a:pt x="0" y="7207"/>
                      <a:pt x="11173" y="0"/>
                      <a:pt x="24955" y="0"/>
                    </a:cubicBezTo>
                    <a:cubicBezTo>
                      <a:pt x="38737" y="0"/>
                      <a:pt x="49909" y="7207"/>
                      <a:pt x="49909" y="16097"/>
                    </a:cubicBezTo>
                    <a:close/>
                  </a:path>
                </a:pathLst>
              </a:custGeom>
              <a:solidFill>
                <a:srgbClr val="F2F7F9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F23A83A8-C93C-C206-0637-0B6F8F501A0E}"/>
                  </a:ext>
                </a:extLst>
              </p:cNvPr>
              <p:cNvSpPr/>
              <p:nvPr/>
            </p:nvSpPr>
            <p:spPr>
              <a:xfrm rot="-913468">
                <a:off x="8157741" y="3165726"/>
                <a:ext cx="9143" cy="2476"/>
              </a:xfrm>
              <a:custGeom>
                <a:avLst/>
                <a:gdLst>
                  <a:gd name="connsiteX0" fmla="*/ 9144 w 9143"/>
                  <a:gd name="connsiteY0" fmla="*/ 1238 h 2476"/>
                  <a:gd name="connsiteX1" fmla="*/ 4572 w 9143"/>
                  <a:gd name="connsiteY1" fmla="*/ 2477 h 2476"/>
                  <a:gd name="connsiteX2" fmla="*/ 0 w 9143"/>
                  <a:gd name="connsiteY2" fmla="*/ 1238 h 2476"/>
                  <a:gd name="connsiteX3" fmla="*/ 4572 w 9143"/>
                  <a:gd name="connsiteY3" fmla="*/ 0 h 2476"/>
                  <a:gd name="connsiteX4" fmla="*/ 9144 w 9143"/>
                  <a:gd name="connsiteY4" fmla="*/ 1238 h 2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43" h="2476">
                    <a:moveTo>
                      <a:pt x="9144" y="1238"/>
                    </a:moveTo>
                    <a:cubicBezTo>
                      <a:pt x="9144" y="1922"/>
                      <a:pt x="7097" y="2477"/>
                      <a:pt x="4572" y="2477"/>
                    </a:cubicBezTo>
                    <a:cubicBezTo>
                      <a:pt x="2047" y="2477"/>
                      <a:pt x="0" y="1922"/>
                      <a:pt x="0" y="1238"/>
                    </a:cubicBezTo>
                    <a:cubicBezTo>
                      <a:pt x="0" y="554"/>
                      <a:pt x="2047" y="0"/>
                      <a:pt x="4572" y="0"/>
                    </a:cubicBezTo>
                    <a:cubicBezTo>
                      <a:pt x="7097" y="0"/>
                      <a:pt x="9144" y="554"/>
                      <a:pt x="9144" y="1238"/>
                    </a:cubicBezTo>
                    <a:close/>
                  </a:path>
                </a:pathLst>
              </a:custGeom>
              <a:solidFill>
                <a:srgbClr val="6BAF6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188" name="Rectangle 187"/>
          <p:cNvSpPr/>
          <p:nvPr/>
        </p:nvSpPr>
        <p:spPr>
          <a:xfrm>
            <a:off x="6091229" y="1937026"/>
            <a:ext cx="745596" cy="732093"/>
          </a:xfrm>
          <a:prstGeom prst="rect">
            <a:avLst/>
          </a:prstGeom>
          <a:solidFill>
            <a:srgbClr val="1F837B"/>
          </a:solidFill>
          <a:ln w="127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1353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1" name="Rectangle 190"/>
          <p:cNvSpPr/>
          <p:nvPr/>
        </p:nvSpPr>
        <p:spPr>
          <a:xfrm>
            <a:off x="6104381" y="4724178"/>
            <a:ext cx="745596" cy="732093"/>
          </a:xfrm>
          <a:prstGeom prst="rect">
            <a:avLst/>
          </a:prstGeom>
          <a:solidFill>
            <a:srgbClr val="1F837B"/>
          </a:solidFill>
          <a:ln w="127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id-ID" sz="1353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4" name="Rectangle 193"/>
          <p:cNvSpPr/>
          <p:nvPr/>
        </p:nvSpPr>
        <p:spPr>
          <a:xfrm>
            <a:off x="6091229" y="3310777"/>
            <a:ext cx="745596" cy="732093"/>
          </a:xfrm>
          <a:prstGeom prst="rect">
            <a:avLst/>
          </a:prstGeom>
          <a:noFill/>
          <a:ln w="127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id-ID" sz="1353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48" name="Group 8" descr="D:\51PPT模板网\51pptmoban.com\图片.jpg"/>
          <p:cNvGrpSpPr/>
          <p:nvPr/>
        </p:nvGrpSpPr>
        <p:grpSpPr>
          <a:xfrm>
            <a:off x="6295241" y="2120290"/>
            <a:ext cx="298035" cy="405799"/>
            <a:chOff x="2767013" y="609600"/>
            <a:chExt cx="561975" cy="765176"/>
          </a:xfrm>
          <a:solidFill>
            <a:schemeClr val="bg1"/>
          </a:solidFill>
        </p:grpSpPr>
        <p:sp>
          <p:nvSpPr>
            <p:cNvPr id="2" name="Freeform 5"/>
            <p:cNvSpPr>
              <a:spLocks noEditPoints="1"/>
            </p:cNvSpPr>
            <p:nvPr/>
          </p:nvSpPr>
          <p:spPr bwMode="auto">
            <a:xfrm>
              <a:off x="2767013" y="609600"/>
              <a:ext cx="561975" cy="609600"/>
            </a:xfrm>
            <a:custGeom>
              <a:avLst/>
              <a:gdLst>
                <a:gd name="T0" fmla="*/ 100 w 147"/>
                <a:gd name="T1" fmla="*/ 160 h 160"/>
                <a:gd name="T2" fmla="*/ 143 w 147"/>
                <a:gd name="T3" fmla="*/ 59 h 160"/>
                <a:gd name="T4" fmla="*/ 73 w 147"/>
                <a:gd name="T5" fmla="*/ 0 h 160"/>
                <a:gd name="T6" fmla="*/ 3 w 147"/>
                <a:gd name="T7" fmla="*/ 59 h 160"/>
                <a:gd name="T8" fmla="*/ 46 w 147"/>
                <a:gd name="T9" fmla="*/ 160 h 160"/>
                <a:gd name="T10" fmla="*/ 100 w 147"/>
                <a:gd name="T11" fmla="*/ 160 h 160"/>
                <a:gd name="T12" fmla="*/ 19 w 147"/>
                <a:gd name="T13" fmla="*/ 60 h 160"/>
                <a:gd name="T14" fmla="*/ 73 w 147"/>
                <a:gd name="T15" fmla="*/ 16 h 160"/>
                <a:gd name="T16" fmla="*/ 127 w 147"/>
                <a:gd name="T17" fmla="*/ 60 h 160"/>
                <a:gd name="T18" fmla="*/ 110 w 147"/>
                <a:gd name="T19" fmla="*/ 100 h 160"/>
                <a:gd name="T20" fmla="*/ 86 w 147"/>
                <a:gd name="T21" fmla="*/ 144 h 160"/>
                <a:gd name="T22" fmla="*/ 79 w 147"/>
                <a:gd name="T23" fmla="*/ 144 h 160"/>
                <a:gd name="T24" fmla="*/ 79 w 147"/>
                <a:gd name="T25" fmla="*/ 87 h 160"/>
                <a:gd name="T26" fmla="*/ 88 w 147"/>
                <a:gd name="T27" fmla="*/ 87 h 160"/>
                <a:gd name="T28" fmla="*/ 100 w 147"/>
                <a:gd name="T29" fmla="*/ 75 h 160"/>
                <a:gd name="T30" fmla="*/ 88 w 147"/>
                <a:gd name="T31" fmla="*/ 63 h 160"/>
                <a:gd name="T32" fmla="*/ 76 w 147"/>
                <a:gd name="T33" fmla="*/ 75 h 160"/>
                <a:gd name="T34" fmla="*/ 76 w 147"/>
                <a:gd name="T35" fmla="*/ 75 h 160"/>
                <a:gd name="T36" fmla="*/ 71 w 147"/>
                <a:gd name="T37" fmla="*/ 75 h 160"/>
                <a:gd name="T38" fmla="*/ 71 w 147"/>
                <a:gd name="T39" fmla="*/ 75 h 160"/>
                <a:gd name="T40" fmla="*/ 59 w 147"/>
                <a:gd name="T41" fmla="*/ 63 h 160"/>
                <a:gd name="T42" fmla="*/ 47 w 147"/>
                <a:gd name="T43" fmla="*/ 75 h 160"/>
                <a:gd name="T44" fmla="*/ 59 w 147"/>
                <a:gd name="T45" fmla="*/ 87 h 160"/>
                <a:gd name="T46" fmla="*/ 67 w 147"/>
                <a:gd name="T47" fmla="*/ 87 h 160"/>
                <a:gd name="T48" fmla="*/ 67 w 147"/>
                <a:gd name="T49" fmla="*/ 144 h 160"/>
                <a:gd name="T50" fmla="*/ 60 w 147"/>
                <a:gd name="T51" fmla="*/ 144 h 160"/>
                <a:gd name="T52" fmla="*/ 37 w 147"/>
                <a:gd name="T53" fmla="*/ 100 h 160"/>
                <a:gd name="T54" fmla="*/ 19 w 147"/>
                <a:gd name="T55" fmla="*/ 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7" h="160">
                  <a:moveTo>
                    <a:pt x="100" y="160"/>
                  </a:moveTo>
                  <a:cubicBezTo>
                    <a:pt x="100" y="116"/>
                    <a:pt x="147" y="102"/>
                    <a:pt x="143" y="59"/>
                  </a:cubicBezTo>
                  <a:cubicBezTo>
                    <a:pt x="141" y="31"/>
                    <a:pt x="122" y="0"/>
                    <a:pt x="73" y="0"/>
                  </a:cubicBezTo>
                  <a:cubicBezTo>
                    <a:pt x="24" y="0"/>
                    <a:pt x="5" y="31"/>
                    <a:pt x="3" y="59"/>
                  </a:cubicBezTo>
                  <a:cubicBezTo>
                    <a:pt x="0" y="102"/>
                    <a:pt x="46" y="116"/>
                    <a:pt x="46" y="160"/>
                  </a:cubicBezTo>
                  <a:lnTo>
                    <a:pt x="100" y="160"/>
                  </a:lnTo>
                  <a:close/>
                  <a:moveTo>
                    <a:pt x="19" y="60"/>
                  </a:moveTo>
                  <a:cubicBezTo>
                    <a:pt x="20" y="47"/>
                    <a:pt x="28" y="16"/>
                    <a:pt x="73" y="16"/>
                  </a:cubicBezTo>
                  <a:cubicBezTo>
                    <a:pt x="119" y="16"/>
                    <a:pt x="126" y="47"/>
                    <a:pt x="127" y="60"/>
                  </a:cubicBezTo>
                  <a:cubicBezTo>
                    <a:pt x="128" y="75"/>
                    <a:pt x="121" y="85"/>
                    <a:pt x="110" y="100"/>
                  </a:cubicBezTo>
                  <a:cubicBezTo>
                    <a:pt x="100" y="112"/>
                    <a:pt x="90" y="126"/>
                    <a:pt x="86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87"/>
                    <a:pt x="79" y="87"/>
                    <a:pt x="79" y="87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94" y="87"/>
                    <a:pt x="100" y="82"/>
                    <a:pt x="100" y="75"/>
                  </a:cubicBezTo>
                  <a:cubicBezTo>
                    <a:pt x="100" y="68"/>
                    <a:pt x="94" y="63"/>
                    <a:pt x="88" y="63"/>
                  </a:cubicBezTo>
                  <a:cubicBezTo>
                    <a:pt x="81" y="63"/>
                    <a:pt x="76" y="68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68"/>
                    <a:pt x="65" y="63"/>
                    <a:pt x="59" y="63"/>
                  </a:cubicBezTo>
                  <a:cubicBezTo>
                    <a:pt x="52" y="63"/>
                    <a:pt x="47" y="68"/>
                    <a:pt x="47" y="75"/>
                  </a:cubicBezTo>
                  <a:cubicBezTo>
                    <a:pt x="47" y="82"/>
                    <a:pt x="52" y="87"/>
                    <a:pt x="59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7" y="144"/>
                    <a:pt x="67" y="144"/>
                    <a:pt x="67" y="144"/>
                  </a:cubicBezTo>
                  <a:cubicBezTo>
                    <a:pt x="60" y="144"/>
                    <a:pt x="60" y="144"/>
                    <a:pt x="60" y="144"/>
                  </a:cubicBezTo>
                  <a:cubicBezTo>
                    <a:pt x="56" y="126"/>
                    <a:pt x="46" y="112"/>
                    <a:pt x="37" y="100"/>
                  </a:cubicBezTo>
                  <a:cubicBezTo>
                    <a:pt x="25" y="85"/>
                    <a:pt x="18" y="75"/>
                    <a:pt x="19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1219170">
                <a:defRPr/>
              </a:pPr>
              <a:endParaRPr lang="id-ID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6"/>
            <p:cNvSpPr/>
            <p:nvPr/>
          </p:nvSpPr>
          <p:spPr bwMode="auto">
            <a:xfrm>
              <a:off x="2938463" y="1265238"/>
              <a:ext cx="214313" cy="109538"/>
            </a:xfrm>
            <a:custGeom>
              <a:avLst/>
              <a:gdLst>
                <a:gd name="T0" fmla="*/ 0 w 56"/>
                <a:gd name="T1" fmla="*/ 21 h 29"/>
                <a:gd name="T2" fmla="*/ 28 w 56"/>
                <a:gd name="T3" fmla="*/ 29 h 29"/>
                <a:gd name="T4" fmla="*/ 56 w 56"/>
                <a:gd name="T5" fmla="*/ 21 h 29"/>
                <a:gd name="T6" fmla="*/ 56 w 56"/>
                <a:gd name="T7" fmla="*/ 0 h 29"/>
                <a:gd name="T8" fmla="*/ 0 w 56"/>
                <a:gd name="T9" fmla="*/ 0 h 29"/>
                <a:gd name="T10" fmla="*/ 0 w 56"/>
                <a:gd name="T11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9">
                  <a:moveTo>
                    <a:pt x="0" y="21"/>
                  </a:moveTo>
                  <a:cubicBezTo>
                    <a:pt x="8" y="26"/>
                    <a:pt x="17" y="29"/>
                    <a:pt x="28" y="29"/>
                  </a:cubicBezTo>
                  <a:cubicBezTo>
                    <a:pt x="39" y="29"/>
                    <a:pt x="48" y="26"/>
                    <a:pt x="56" y="2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1219170">
                <a:defRPr/>
              </a:pPr>
              <a:endParaRPr lang="id-ID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任意多边形 50" descr="D:\51PPT模板网\51pptmoban.com\图片.jpg"/>
          <p:cNvSpPr/>
          <p:nvPr/>
        </p:nvSpPr>
        <p:spPr>
          <a:xfrm>
            <a:off x="6287211" y="3501239"/>
            <a:ext cx="353631" cy="334511"/>
          </a:xfrm>
          <a:custGeom>
            <a:avLst/>
            <a:gdLst/>
            <a:ahLst/>
            <a:cxnLst/>
            <a:rect l="l" t="t" r="r" b="b"/>
            <a:pathLst>
              <a:path w="214695" h="203086">
                <a:moveTo>
                  <a:pt x="81643" y="24493"/>
                </a:moveTo>
                <a:cubicBezTo>
                  <a:pt x="74839" y="24493"/>
                  <a:pt x="69056" y="26874"/>
                  <a:pt x="64294" y="31636"/>
                </a:cubicBezTo>
                <a:cubicBezTo>
                  <a:pt x="59531" y="36399"/>
                  <a:pt x="57150" y="42182"/>
                  <a:pt x="57150" y="48986"/>
                </a:cubicBezTo>
                <a:cubicBezTo>
                  <a:pt x="57150" y="52557"/>
                  <a:pt x="57958" y="56087"/>
                  <a:pt x="59574" y="59574"/>
                </a:cubicBezTo>
                <a:cubicBezTo>
                  <a:pt x="56087" y="57958"/>
                  <a:pt x="52558" y="57150"/>
                  <a:pt x="48986" y="57150"/>
                </a:cubicBezTo>
                <a:cubicBezTo>
                  <a:pt x="42182" y="57150"/>
                  <a:pt x="36399" y="59531"/>
                  <a:pt x="31637" y="64294"/>
                </a:cubicBezTo>
                <a:cubicBezTo>
                  <a:pt x="26874" y="69056"/>
                  <a:pt x="24493" y="74839"/>
                  <a:pt x="24493" y="81643"/>
                </a:cubicBezTo>
                <a:cubicBezTo>
                  <a:pt x="24493" y="88446"/>
                  <a:pt x="26874" y="94229"/>
                  <a:pt x="31637" y="98992"/>
                </a:cubicBezTo>
                <a:cubicBezTo>
                  <a:pt x="36399" y="103754"/>
                  <a:pt x="42182" y="106136"/>
                  <a:pt x="48986" y="106136"/>
                </a:cubicBezTo>
                <a:cubicBezTo>
                  <a:pt x="55789" y="106136"/>
                  <a:pt x="61572" y="103754"/>
                  <a:pt x="66335" y="98992"/>
                </a:cubicBezTo>
                <a:cubicBezTo>
                  <a:pt x="71097" y="94229"/>
                  <a:pt x="73479" y="88446"/>
                  <a:pt x="73479" y="81643"/>
                </a:cubicBezTo>
                <a:cubicBezTo>
                  <a:pt x="73479" y="78071"/>
                  <a:pt x="72671" y="74541"/>
                  <a:pt x="71055" y="71055"/>
                </a:cubicBezTo>
                <a:cubicBezTo>
                  <a:pt x="74542" y="72670"/>
                  <a:pt x="78071" y="73478"/>
                  <a:pt x="81643" y="73478"/>
                </a:cubicBezTo>
                <a:cubicBezTo>
                  <a:pt x="88446" y="73478"/>
                  <a:pt x="94229" y="71097"/>
                  <a:pt x="98992" y="66335"/>
                </a:cubicBezTo>
                <a:cubicBezTo>
                  <a:pt x="103754" y="61572"/>
                  <a:pt x="106136" y="55789"/>
                  <a:pt x="106136" y="48986"/>
                </a:cubicBezTo>
                <a:cubicBezTo>
                  <a:pt x="106136" y="42182"/>
                  <a:pt x="103754" y="36399"/>
                  <a:pt x="98992" y="31636"/>
                </a:cubicBezTo>
                <a:cubicBezTo>
                  <a:pt x="94229" y="26874"/>
                  <a:pt x="88446" y="24493"/>
                  <a:pt x="81643" y="24493"/>
                </a:cubicBezTo>
                <a:close/>
                <a:moveTo>
                  <a:pt x="83684" y="0"/>
                </a:moveTo>
                <a:cubicBezTo>
                  <a:pt x="97546" y="0"/>
                  <a:pt x="108836" y="4358"/>
                  <a:pt x="117553" y="13075"/>
                </a:cubicBezTo>
                <a:cubicBezTo>
                  <a:pt x="126270" y="21793"/>
                  <a:pt x="130629" y="33082"/>
                  <a:pt x="130629" y="46944"/>
                </a:cubicBezTo>
                <a:cubicBezTo>
                  <a:pt x="130629" y="63018"/>
                  <a:pt x="125058" y="78539"/>
                  <a:pt x="113917" y="93506"/>
                </a:cubicBezTo>
                <a:lnTo>
                  <a:pt x="159204" y="138793"/>
                </a:lnTo>
                <a:lnTo>
                  <a:pt x="171450" y="126546"/>
                </a:lnTo>
                <a:cubicBezTo>
                  <a:pt x="171195" y="126291"/>
                  <a:pt x="170089" y="125249"/>
                  <a:pt x="168133" y="123421"/>
                </a:cubicBezTo>
                <a:cubicBezTo>
                  <a:pt x="166177" y="121592"/>
                  <a:pt x="164476" y="119955"/>
                  <a:pt x="163031" y="118510"/>
                </a:cubicBezTo>
                <a:cubicBezTo>
                  <a:pt x="161585" y="117064"/>
                  <a:pt x="160182" y="115512"/>
                  <a:pt x="158821" y="113853"/>
                </a:cubicBezTo>
                <a:cubicBezTo>
                  <a:pt x="157460" y="112195"/>
                  <a:pt x="156780" y="110983"/>
                  <a:pt x="156780" y="110218"/>
                </a:cubicBezTo>
                <a:cubicBezTo>
                  <a:pt x="156780" y="108772"/>
                  <a:pt x="158863" y="105965"/>
                  <a:pt x="163031" y="101798"/>
                </a:cubicBezTo>
                <a:cubicBezTo>
                  <a:pt x="167198" y="97631"/>
                  <a:pt x="170004" y="95548"/>
                  <a:pt x="171450" y="95548"/>
                </a:cubicBezTo>
                <a:cubicBezTo>
                  <a:pt x="172556" y="95548"/>
                  <a:pt x="173534" y="95973"/>
                  <a:pt x="174384" y="96823"/>
                </a:cubicBezTo>
                <a:cubicBezTo>
                  <a:pt x="174894" y="97333"/>
                  <a:pt x="176850" y="99226"/>
                  <a:pt x="180252" y="102500"/>
                </a:cubicBezTo>
                <a:cubicBezTo>
                  <a:pt x="183654" y="105774"/>
                  <a:pt x="187141" y="109155"/>
                  <a:pt x="190713" y="112641"/>
                </a:cubicBezTo>
                <a:cubicBezTo>
                  <a:pt x="194285" y="116128"/>
                  <a:pt x="197963" y="119785"/>
                  <a:pt x="201747" y="123612"/>
                </a:cubicBezTo>
                <a:cubicBezTo>
                  <a:pt x="205532" y="127439"/>
                  <a:pt x="208636" y="130756"/>
                  <a:pt x="211060" y="133562"/>
                </a:cubicBezTo>
                <a:cubicBezTo>
                  <a:pt x="213483" y="136369"/>
                  <a:pt x="214695" y="138112"/>
                  <a:pt x="214695" y="138793"/>
                </a:cubicBezTo>
                <a:cubicBezTo>
                  <a:pt x="214695" y="140238"/>
                  <a:pt x="212612" y="143045"/>
                  <a:pt x="208444" y="147212"/>
                </a:cubicBezTo>
                <a:cubicBezTo>
                  <a:pt x="204277" y="151379"/>
                  <a:pt x="201471" y="153463"/>
                  <a:pt x="200025" y="153463"/>
                </a:cubicBezTo>
                <a:cubicBezTo>
                  <a:pt x="199260" y="153463"/>
                  <a:pt x="198048" y="152783"/>
                  <a:pt x="196389" y="151422"/>
                </a:cubicBezTo>
                <a:cubicBezTo>
                  <a:pt x="194731" y="150061"/>
                  <a:pt x="193179" y="148658"/>
                  <a:pt x="191733" y="147212"/>
                </a:cubicBezTo>
                <a:cubicBezTo>
                  <a:pt x="190287" y="145766"/>
                  <a:pt x="188650" y="144065"/>
                  <a:pt x="186822" y="142109"/>
                </a:cubicBezTo>
                <a:cubicBezTo>
                  <a:pt x="184993" y="140153"/>
                  <a:pt x="183952" y="139048"/>
                  <a:pt x="183696" y="138793"/>
                </a:cubicBezTo>
                <a:lnTo>
                  <a:pt x="171450" y="151039"/>
                </a:lnTo>
                <a:lnTo>
                  <a:pt x="199515" y="179104"/>
                </a:lnTo>
                <a:cubicBezTo>
                  <a:pt x="201896" y="181485"/>
                  <a:pt x="203087" y="184377"/>
                  <a:pt x="203087" y="187778"/>
                </a:cubicBezTo>
                <a:cubicBezTo>
                  <a:pt x="203087" y="191350"/>
                  <a:pt x="201428" y="194795"/>
                  <a:pt x="198111" y="198111"/>
                </a:cubicBezTo>
                <a:cubicBezTo>
                  <a:pt x="194795" y="201428"/>
                  <a:pt x="191350" y="203086"/>
                  <a:pt x="187779" y="203086"/>
                </a:cubicBezTo>
                <a:cubicBezTo>
                  <a:pt x="184377" y="203086"/>
                  <a:pt x="181485" y="201896"/>
                  <a:pt x="179104" y="199515"/>
                </a:cubicBezTo>
                <a:lnTo>
                  <a:pt x="93507" y="113917"/>
                </a:lnTo>
                <a:cubicBezTo>
                  <a:pt x="78539" y="125058"/>
                  <a:pt x="63018" y="130628"/>
                  <a:pt x="46945" y="130628"/>
                </a:cubicBezTo>
                <a:cubicBezTo>
                  <a:pt x="33082" y="130628"/>
                  <a:pt x="21793" y="126270"/>
                  <a:pt x="13076" y="117553"/>
                </a:cubicBezTo>
                <a:cubicBezTo>
                  <a:pt x="4359" y="108836"/>
                  <a:pt x="0" y="97546"/>
                  <a:pt x="0" y="83684"/>
                </a:cubicBezTo>
                <a:cubicBezTo>
                  <a:pt x="0" y="70077"/>
                  <a:pt x="4040" y="56767"/>
                  <a:pt x="12119" y="43755"/>
                </a:cubicBezTo>
                <a:cubicBezTo>
                  <a:pt x="20198" y="30743"/>
                  <a:pt x="30744" y="20198"/>
                  <a:pt x="43755" y="12119"/>
                </a:cubicBezTo>
                <a:cubicBezTo>
                  <a:pt x="56767" y="4039"/>
                  <a:pt x="70077" y="0"/>
                  <a:pt x="83684" y="0"/>
                </a:cubicBezTo>
                <a:close/>
              </a:path>
            </a:pathLst>
          </a:custGeom>
          <a:solidFill>
            <a:srgbClr val="1F837B"/>
          </a:solidFill>
          <a:ln w="127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AU" altLang="zh-CN" sz="1353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任意多边形 51"/>
          <p:cNvSpPr/>
          <p:nvPr/>
        </p:nvSpPr>
        <p:spPr>
          <a:xfrm>
            <a:off x="6303240" y="4959886"/>
            <a:ext cx="347879" cy="260677"/>
          </a:xfrm>
          <a:custGeom>
            <a:avLst/>
            <a:gdLst/>
            <a:ahLst/>
            <a:cxnLst/>
            <a:rect l="l" t="t" r="r" b="b"/>
            <a:pathLst>
              <a:path w="239698" h="179614">
                <a:moveTo>
                  <a:pt x="89807" y="97971"/>
                </a:moveTo>
                <a:lnTo>
                  <a:pt x="228600" y="97971"/>
                </a:lnTo>
                <a:cubicBezTo>
                  <a:pt x="231491" y="97971"/>
                  <a:pt x="234064" y="98524"/>
                  <a:pt x="236317" y="99630"/>
                </a:cubicBezTo>
                <a:cubicBezTo>
                  <a:pt x="238571" y="100735"/>
                  <a:pt x="239698" y="102564"/>
                  <a:pt x="239698" y="105115"/>
                </a:cubicBezTo>
                <a:cubicBezTo>
                  <a:pt x="239698" y="107752"/>
                  <a:pt x="238380" y="110558"/>
                  <a:pt x="235743" y="113535"/>
                </a:cubicBezTo>
                <a:lnTo>
                  <a:pt x="192881" y="164051"/>
                </a:lnTo>
                <a:cubicBezTo>
                  <a:pt x="189224" y="168388"/>
                  <a:pt x="184100" y="172067"/>
                  <a:pt x="177509" y="175086"/>
                </a:cubicBezTo>
                <a:cubicBezTo>
                  <a:pt x="170918" y="178105"/>
                  <a:pt x="164816" y="179614"/>
                  <a:pt x="159203" y="179614"/>
                </a:cubicBezTo>
                <a:lnTo>
                  <a:pt x="20410" y="179614"/>
                </a:lnTo>
                <a:cubicBezTo>
                  <a:pt x="17519" y="179614"/>
                  <a:pt x="14946" y="179061"/>
                  <a:pt x="12693" y="177956"/>
                </a:cubicBezTo>
                <a:cubicBezTo>
                  <a:pt x="10439" y="176850"/>
                  <a:pt x="9312" y="175022"/>
                  <a:pt x="9312" y="172470"/>
                </a:cubicBezTo>
                <a:cubicBezTo>
                  <a:pt x="9312" y="169834"/>
                  <a:pt x="10630" y="167028"/>
                  <a:pt x="13267" y="164051"/>
                </a:cubicBezTo>
                <a:lnTo>
                  <a:pt x="56129" y="113535"/>
                </a:lnTo>
                <a:cubicBezTo>
                  <a:pt x="59786" y="109197"/>
                  <a:pt x="64910" y="105519"/>
                  <a:pt x="71501" y="102500"/>
                </a:cubicBezTo>
                <a:cubicBezTo>
                  <a:pt x="78092" y="99481"/>
                  <a:pt x="84194" y="97971"/>
                  <a:pt x="89807" y="97971"/>
                </a:cubicBezTo>
                <a:close/>
                <a:moveTo>
                  <a:pt x="28575" y="0"/>
                </a:moveTo>
                <a:lnTo>
                  <a:pt x="69396" y="0"/>
                </a:lnTo>
                <a:cubicBezTo>
                  <a:pt x="77220" y="0"/>
                  <a:pt x="83939" y="2806"/>
                  <a:pt x="89552" y="8419"/>
                </a:cubicBezTo>
                <a:cubicBezTo>
                  <a:pt x="95165" y="14032"/>
                  <a:pt x="97971" y="20751"/>
                  <a:pt x="97971" y="28575"/>
                </a:cubicBezTo>
                <a:lnTo>
                  <a:pt x="97971" y="32657"/>
                </a:lnTo>
                <a:lnTo>
                  <a:pt x="167367" y="32657"/>
                </a:lnTo>
                <a:cubicBezTo>
                  <a:pt x="175192" y="32657"/>
                  <a:pt x="181910" y="35464"/>
                  <a:pt x="187523" y="41077"/>
                </a:cubicBezTo>
                <a:cubicBezTo>
                  <a:pt x="193136" y="46689"/>
                  <a:pt x="195942" y="53408"/>
                  <a:pt x="195942" y="61232"/>
                </a:cubicBezTo>
                <a:lnTo>
                  <a:pt x="195942" y="81643"/>
                </a:lnTo>
                <a:lnTo>
                  <a:pt x="89807" y="81643"/>
                </a:lnTo>
                <a:cubicBezTo>
                  <a:pt x="81813" y="81643"/>
                  <a:pt x="73436" y="83663"/>
                  <a:pt x="64676" y="87702"/>
                </a:cubicBezTo>
                <a:cubicBezTo>
                  <a:pt x="55916" y="91742"/>
                  <a:pt x="48943" y="96823"/>
                  <a:pt x="43755" y="102946"/>
                </a:cubicBezTo>
                <a:lnTo>
                  <a:pt x="765" y="153463"/>
                </a:lnTo>
                <a:lnTo>
                  <a:pt x="127" y="154228"/>
                </a:lnTo>
                <a:cubicBezTo>
                  <a:pt x="127" y="153888"/>
                  <a:pt x="106" y="153357"/>
                  <a:pt x="63" y="152634"/>
                </a:cubicBezTo>
                <a:cubicBezTo>
                  <a:pt x="21" y="151911"/>
                  <a:pt x="0" y="151379"/>
                  <a:pt x="0" y="151039"/>
                </a:cubicBezTo>
                <a:lnTo>
                  <a:pt x="0" y="28575"/>
                </a:lnTo>
                <a:cubicBezTo>
                  <a:pt x="0" y="20751"/>
                  <a:pt x="2806" y="14032"/>
                  <a:pt x="8419" y="8419"/>
                </a:cubicBezTo>
                <a:cubicBezTo>
                  <a:pt x="14032" y="2806"/>
                  <a:pt x="20751" y="0"/>
                  <a:pt x="285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 defTabSz="1219170">
              <a:defRPr/>
            </a:pPr>
            <a:endParaRPr lang="en-AU" altLang="zh-CN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40B5DBE-1327-0B50-A2B0-66C25BE5EF5D}"/>
              </a:ext>
            </a:extLst>
          </p:cNvPr>
          <p:cNvGrpSpPr/>
          <p:nvPr/>
        </p:nvGrpSpPr>
        <p:grpSpPr>
          <a:xfrm>
            <a:off x="7109433" y="1852597"/>
            <a:ext cx="2966425" cy="816522"/>
            <a:chOff x="283598" y="1906534"/>
            <a:chExt cx="2966425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772E99F9-D246-AFCB-6720-2F1318F9D68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416AB47-99ED-0CA8-72D0-08C84D0DBF3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3FB8FA4-6E89-FC16-A18D-BA914EC5C35D}"/>
              </a:ext>
            </a:extLst>
          </p:cNvPr>
          <p:cNvGrpSpPr/>
          <p:nvPr/>
        </p:nvGrpSpPr>
        <p:grpSpPr>
          <a:xfrm>
            <a:off x="7109433" y="3289794"/>
            <a:ext cx="2966425" cy="816522"/>
            <a:chOff x="283598" y="1906534"/>
            <a:chExt cx="2966425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9696635-8800-0C71-3610-D0DE9748033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3380D30-19D6-295A-A316-FFC2A4FBBBA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F8F8868-25F3-4F08-57D7-505CF67962FA}"/>
              </a:ext>
            </a:extLst>
          </p:cNvPr>
          <p:cNvGrpSpPr/>
          <p:nvPr/>
        </p:nvGrpSpPr>
        <p:grpSpPr>
          <a:xfrm>
            <a:off x="7109433" y="4646428"/>
            <a:ext cx="2966425" cy="816522"/>
            <a:chOff x="283598" y="1906534"/>
            <a:chExt cx="2966425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E9D2443-5CE4-2D9F-3C2E-7C9937A1770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6ACC9BA-972A-97B2-B6ED-B3E3E6525E2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5047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0AE7EF06-006E-1494-01CA-8D7CE21BAB92}"/>
              </a:ext>
            </a:extLst>
          </p:cNvPr>
          <p:cNvSpPr/>
          <p:nvPr/>
        </p:nvSpPr>
        <p:spPr>
          <a:xfrm>
            <a:off x="3660755" y="363502"/>
            <a:ext cx="4870489" cy="562410"/>
          </a:xfrm>
          <a:custGeom>
            <a:avLst/>
            <a:gdLst>
              <a:gd name="connsiteX0" fmla="*/ 97858 w 4870489"/>
              <a:gd name="connsiteY0" fmla="*/ 0 h 562410"/>
              <a:gd name="connsiteX1" fmla="*/ 561285 w 4870489"/>
              <a:gd name="connsiteY1" fmla="*/ 0 h 562410"/>
              <a:gd name="connsiteX2" fmla="*/ 1339413 w 4870489"/>
              <a:gd name="connsiteY2" fmla="*/ 0 h 562410"/>
              <a:gd name="connsiteX3" fmla="*/ 1412908 w 4870489"/>
              <a:gd name="connsiteY3" fmla="*/ 0 h 562410"/>
              <a:gd name="connsiteX4" fmla="*/ 1752599 w 4870489"/>
              <a:gd name="connsiteY4" fmla="*/ 0 h 562410"/>
              <a:gd name="connsiteX5" fmla="*/ 1802840 w 4870489"/>
              <a:gd name="connsiteY5" fmla="*/ 0 h 562410"/>
              <a:gd name="connsiteX6" fmla="*/ 1876336 w 4870489"/>
              <a:gd name="connsiteY6" fmla="*/ 0 h 562410"/>
              <a:gd name="connsiteX7" fmla="*/ 2216026 w 4870489"/>
              <a:gd name="connsiteY7" fmla="*/ 0 h 562410"/>
              <a:gd name="connsiteX8" fmla="*/ 2654464 w 4870489"/>
              <a:gd name="connsiteY8" fmla="*/ 0 h 562410"/>
              <a:gd name="connsiteX9" fmla="*/ 2994154 w 4870489"/>
              <a:gd name="connsiteY9" fmla="*/ 0 h 562410"/>
              <a:gd name="connsiteX10" fmla="*/ 3067649 w 4870489"/>
              <a:gd name="connsiteY10" fmla="*/ 0 h 562410"/>
              <a:gd name="connsiteX11" fmla="*/ 3117890 w 4870489"/>
              <a:gd name="connsiteY11" fmla="*/ 0 h 562410"/>
              <a:gd name="connsiteX12" fmla="*/ 3457581 w 4870489"/>
              <a:gd name="connsiteY12" fmla="*/ 0 h 562410"/>
              <a:gd name="connsiteX13" fmla="*/ 3531077 w 4870489"/>
              <a:gd name="connsiteY13" fmla="*/ 0 h 562410"/>
              <a:gd name="connsiteX14" fmla="*/ 4309205 w 4870489"/>
              <a:gd name="connsiteY14" fmla="*/ 0 h 562410"/>
              <a:gd name="connsiteX15" fmla="*/ 4772631 w 4870489"/>
              <a:gd name="connsiteY15" fmla="*/ 0 h 562410"/>
              <a:gd name="connsiteX16" fmla="*/ 4870489 w 4870489"/>
              <a:gd name="connsiteY16" fmla="*/ 97858 h 562410"/>
              <a:gd name="connsiteX17" fmla="*/ 4870489 w 4870489"/>
              <a:gd name="connsiteY17" fmla="*/ 471121 h 562410"/>
              <a:gd name="connsiteX18" fmla="*/ 4774619 w 4870489"/>
              <a:gd name="connsiteY18" fmla="*/ 549256 h 562410"/>
              <a:gd name="connsiteX19" fmla="*/ 4773294 w 4870489"/>
              <a:gd name="connsiteY19" fmla="*/ 562410 h 562410"/>
              <a:gd name="connsiteX20" fmla="*/ 4309866 w 4870489"/>
              <a:gd name="connsiteY20" fmla="*/ 562410 h 562410"/>
              <a:gd name="connsiteX21" fmla="*/ 3530415 w 4870489"/>
              <a:gd name="connsiteY21" fmla="*/ 562410 h 562410"/>
              <a:gd name="connsiteX22" fmla="*/ 3458244 w 4870489"/>
              <a:gd name="connsiteY22" fmla="*/ 562410 h 562410"/>
              <a:gd name="connsiteX23" fmla="*/ 3118553 w 4870489"/>
              <a:gd name="connsiteY23" fmla="*/ 562410 h 562410"/>
              <a:gd name="connsiteX24" fmla="*/ 3066988 w 4870489"/>
              <a:gd name="connsiteY24" fmla="*/ 562410 h 562410"/>
              <a:gd name="connsiteX25" fmla="*/ 2994816 w 4870489"/>
              <a:gd name="connsiteY25" fmla="*/ 562410 h 562410"/>
              <a:gd name="connsiteX26" fmla="*/ 2655125 w 4870489"/>
              <a:gd name="connsiteY26" fmla="*/ 562410 h 562410"/>
              <a:gd name="connsiteX27" fmla="*/ 2215364 w 4870489"/>
              <a:gd name="connsiteY27" fmla="*/ 562410 h 562410"/>
              <a:gd name="connsiteX28" fmla="*/ 1875674 w 4870489"/>
              <a:gd name="connsiteY28" fmla="*/ 562410 h 562410"/>
              <a:gd name="connsiteX29" fmla="*/ 1803503 w 4870489"/>
              <a:gd name="connsiteY29" fmla="*/ 562410 h 562410"/>
              <a:gd name="connsiteX30" fmla="*/ 1751937 w 4870489"/>
              <a:gd name="connsiteY30" fmla="*/ 562410 h 562410"/>
              <a:gd name="connsiteX31" fmla="*/ 1412247 w 4870489"/>
              <a:gd name="connsiteY31" fmla="*/ 562410 h 562410"/>
              <a:gd name="connsiteX32" fmla="*/ 1340075 w 4870489"/>
              <a:gd name="connsiteY32" fmla="*/ 562410 h 562410"/>
              <a:gd name="connsiteX33" fmla="*/ 560623 w 4870489"/>
              <a:gd name="connsiteY33" fmla="*/ 562410 h 562410"/>
              <a:gd name="connsiteX34" fmla="*/ 97195 w 4870489"/>
              <a:gd name="connsiteY34" fmla="*/ 562410 h 562410"/>
              <a:gd name="connsiteX35" fmla="*/ 95870 w 4870489"/>
              <a:gd name="connsiteY35" fmla="*/ 549256 h 562410"/>
              <a:gd name="connsiteX36" fmla="*/ 0 w 4870489"/>
              <a:gd name="connsiteY36" fmla="*/ 471121 h 562410"/>
              <a:gd name="connsiteX37" fmla="*/ 0 w 4870489"/>
              <a:gd name="connsiteY37" fmla="*/ 97858 h 562410"/>
              <a:gd name="connsiteX38" fmla="*/ 97858 w 4870489"/>
              <a:gd name="connsiteY38" fmla="*/ 0 h 562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870489" h="562410">
                <a:moveTo>
                  <a:pt x="97858" y="0"/>
                </a:moveTo>
                <a:lnTo>
                  <a:pt x="561285" y="0"/>
                </a:lnTo>
                <a:lnTo>
                  <a:pt x="1339413" y="0"/>
                </a:lnTo>
                <a:lnTo>
                  <a:pt x="1412908" y="0"/>
                </a:lnTo>
                <a:lnTo>
                  <a:pt x="1752599" y="0"/>
                </a:lnTo>
                <a:lnTo>
                  <a:pt x="1802840" y="0"/>
                </a:lnTo>
                <a:lnTo>
                  <a:pt x="1876336" y="0"/>
                </a:lnTo>
                <a:lnTo>
                  <a:pt x="2216026" y="0"/>
                </a:lnTo>
                <a:lnTo>
                  <a:pt x="2654464" y="0"/>
                </a:lnTo>
                <a:lnTo>
                  <a:pt x="2994154" y="0"/>
                </a:lnTo>
                <a:lnTo>
                  <a:pt x="3067649" y="0"/>
                </a:lnTo>
                <a:lnTo>
                  <a:pt x="3117890" y="0"/>
                </a:lnTo>
                <a:lnTo>
                  <a:pt x="3457581" y="0"/>
                </a:lnTo>
                <a:lnTo>
                  <a:pt x="3531077" y="0"/>
                </a:lnTo>
                <a:lnTo>
                  <a:pt x="4309205" y="0"/>
                </a:lnTo>
                <a:lnTo>
                  <a:pt x="4772631" y="0"/>
                </a:lnTo>
                <a:cubicBezTo>
                  <a:pt x="4772631" y="54045"/>
                  <a:pt x="4816444" y="97858"/>
                  <a:pt x="4870489" y="97858"/>
                </a:cubicBezTo>
                <a:lnTo>
                  <a:pt x="4870489" y="471121"/>
                </a:lnTo>
                <a:cubicBezTo>
                  <a:pt x="4823200" y="471121"/>
                  <a:pt x="4783744" y="504664"/>
                  <a:pt x="4774619" y="549256"/>
                </a:cubicBezTo>
                <a:lnTo>
                  <a:pt x="4773294" y="562410"/>
                </a:lnTo>
                <a:lnTo>
                  <a:pt x="4309866" y="562410"/>
                </a:lnTo>
                <a:lnTo>
                  <a:pt x="3530415" y="562410"/>
                </a:lnTo>
                <a:lnTo>
                  <a:pt x="3458244" y="562410"/>
                </a:lnTo>
                <a:lnTo>
                  <a:pt x="3118553" y="562410"/>
                </a:lnTo>
                <a:lnTo>
                  <a:pt x="3066988" y="562410"/>
                </a:lnTo>
                <a:lnTo>
                  <a:pt x="2994816" y="562410"/>
                </a:lnTo>
                <a:lnTo>
                  <a:pt x="2655125" y="562410"/>
                </a:lnTo>
                <a:lnTo>
                  <a:pt x="2215364" y="562410"/>
                </a:lnTo>
                <a:lnTo>
                  <a:pt x="1875674" y="562410"/>
                </a:lnTo>
                <a:lnTo>
                  <a:pt x="1803503" y="562410"/>
                </a:lnTo>
                <a:lnTo>
                  <a:pt x="1751937" y="562410"/>
                </a:lnTo>
                <a:lnTo>
                  <a:pt x="1412247" y="562410"/>
                </a:lnTo>
                <a:lnTo>
                  <a:pt x="1340075" y="562410"/>
                </a:lnTo>
                <a:lnTo>
                  <a:pt x="560623" y="562410"/>
                </a:lnTo>
                <a:lnTo>
                  <a:pt x="97195" y="562410"/>
                </a:lnTo>
                <a:lnTo>
                  <a:pt x="95870" y="549256"/>
                </a:lnTo>
                <a:cubicBezTo>
                  <a:pt x="86745" y="504664"/>
                  <a:pt x="47290" y="471121"/>
                  <a:pt x="0" y="471121"/>
                </a:cubicBezTo>
                <a:lnTo>
                  <a:pt x="0" y="97858"/>
                </a:lnTo>
                <a:cubicBezTo>
                  <a:pt x="54045" y="97858"/>
                  <a:pt x="97858" y="54045"/>
                  <a:pt x="97858" y="0"/>
                </a:cubicBezTo>
                <a:close/>
              </a:path>
            </a:pathLst>
          </a:custGeom>
          <a:solidFill>
            <a:srgbClr val="1F837B"/>
          </a:solidFill>
          <a:ln w="254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BD004B9-3329-01F2-9C34-35E5A3A6F04D}"/>
              </a:ext>
            </a:extLst>
          </p:cNvPr>
          <p:cNvSpPr txBox="1"/>
          <p:nvPr/>
        </p:nvSpPr>
        <p:spPr>
          <a:xfrm>
            <a:off x="4300815" y="403788"/>
            <a:ext cx="35903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A73D9E4-6D55-CAA5-1E91-336DFDC10804}"/>
              </a:ext>
            </a:extLst>
          </p:cNvPr>
          <p:cNvGrpSpPr/>
          <p:nvPr/>
        </p:nvGrpSpPr>
        <p:grpSpPr>
          <a:xfrm>
            <a:off x="2540002" y="1691218"/>
            <a:ext cx="7111998" cy="4084592"/>
            <a:chOff x="1679510" y="1313131"/>
            <a:chExt cx="8832982" cy="5072993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061ACA03-23E1-C088-56D9-3911307F2D39}"/>
                </a:ext>
              </a:extLst>
            </p:cNvPr>
            <p:cNvGrpSpPr/>
            <p:nvPr/>
          </p:nvGrpSpPr>
          <p:grpSpPr>
            <a:xfrm>
              <a:off x="4618764" y="1313131"/>
              <a:ext cx="1806424" cy="1806424"/>
              <a:chOff x="1369994" y="2067694"/>
              <a:chExt cx="1584176" cy="1584176"/>
            </a:xfrm>
            <a:solidFill>
              <a:srgbClr val="70C9C4"/>
            </a:solidFill>
          </p:grpSpPr>
          <p:sp>
            <p:nvSpPr>
              <p:cNvPr id="9" name="菱形 8">
                <a:extLst>
                  <a:ext uri="{FF2B5EF4-FFF2-40B4-BE49-F238E27FC236}">
                    <a16:creationId xmlns:a16="http://schemas.microsoft.com/office/drawing/2014/main" id="{E266D637-5B9D-9133-EEBA-4B899BA83342}"/>
                  </a:ext>
                </a:extLst>
              </p:cNvPr>
              <p:cNvSpPr/>
              <p:nvPr/>
            </p:nvSpPr>
            <p:spPr>
              <a:xfrm>
                <a:off x="1369994" y="2067694"/>
                <a:ext cx="1584176" cy="1584176"/>
              </a:xfrm>
              <a:prstGeom prst="diamond">
                <a:avLst/>
              </a:prstGeom>
              <a:noFill/>
              <a:ln w="12700">
                <a:solidFill>
                  <a:srgbClr val="1F837B"/>
                </a:solidFill>
              </a:ln>
              <a:effectLst>
                <a:outerShdw blurRad="50800" dist="38100" dir="5400000" sx="101000" sy="101000" algn="t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353" dirty="0">
                  <a:solidFill>
                    <a:prstClr val="white"/>
                  </a:solidFill>
                  <a:cs typeface="+mn-ea"/>
                </a:endParaRPr>
              </a:p>
            </p:txBody>
          </p:sp>
          <p:sp>
            <p:nvSpPr>
              <p:cNvPr id="10" name="TextBox 61">
                <a:extLst>
                  <a:ext uri="{FF2B5EF4-FFF2-40B4-BE49-F238E27FC236}">
                    <a16:creationId xmlns:a16="http://schemas.microsoft.com/office/drawing/2014/main" id="{88B37C1E-FF35-930D-BAE3-5E6645D99172}"/>
                  </a:ext>
                </a:extLst>
              </p:cNvPr>
              <p:cNvSpPr txBox="1"/>
              <p:nvPr/>
            </p:nvSpPr>
            <p:spPr>
              <a:xfrm flipH="1">
                <a:off x="1771106" y="2704346"/>
                <a:ext cx="780490" cy="2699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400" b="1" dirty="0">
                    <a:solidFill>
                      <a:srgbClr val="1F837B"/>
                    </a:solidFill>
                    <a:latin typeface="+mn-ea"/>
                  </a:rPr>
                  <a:t>添加标题</a:t>
                </a: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C641EC74-C6EF-2504-B25E-B2BB95220A56}"/>
                </a:ext>
              </a:extLst>
            </p:cNvPr>
            <p:cNvGrpSpPr/>
            <p:nvPr/>
          </p:nvGrpSpPr>
          <p:grpSpPr>
            <a:xfrm>
              <a:off x="5692661" y="2401987"/>
              <a:ext cx="1806425" cy="1806424"/>
              <a:chOff x="3029144" y="1491630"/>
              <a:chExt cx="1584176" cy="1584176"/>
            </a:xfrm>
            <a:solidFill>
              <a:srgbClr val="70C9C4"/>
            </a:solidFill>
          </p:grpSpPr>
          <p:sp>
            <p:nvSpPr>
              <p:cNvPr id="12" name="菱形 11">
                <a:extLst>
                  <a:ext uri="{FF2B5EF4-FFF2-40B4-BE49-F238E27FC236}">
                    <a16:creationId xmlns:a16="http://schemas.microsoft.com/office/drawing/2014/main" id="{C4B41B70-7CCC-49FE-C9CE-D2101FAF8244}"/>
                  </a:ext>
                </a:extLst>
              </p:cNvPr>
              <p:cNvSpPr/>
              <p:nvPr/>
            </p:nvSpPr>
            <p:spPr>
              <a:xfrm>
                <a:off x="3029144" y="1491630"/>
                <a:ext cx="1584176" cy="1584176"/>
              </a:xfrm>
              <a:prstGeom prst="diamond">
                <a:avLst/>
              </a:prstGeom>
              <a:solidFill>
                <a:srgbClr val="1F837B"/>
              </a:solidFill>
              <a:ln w="12700">
                <a:solidFill>
                  <a:srgbClr val="1F837B"/>
                </a:solidFill>
              </a:ln>
              <a:effectLst>
                <a:outerShdw blurRad="50800" dist="38100" dir="5400000" sx="101000" sy="101000" algn="t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400" dirty="0">
                  <a:solidFill>
                    <a:prstClr val="white"/>
                  </a:solidFill>
                  <a:cs typeface="+mn-ea"/>
                </a:endParaRPr>
              </a:p>
            </p:txBody>
          </p:sp>
          <p:sp>
            <p:nvSpPr>
              <p:cNvPr id="13" name="TextBox 64">
                <a:extLst>
                  <a:ext uri="{FF2B5EF4-FFF2-40B4-BE49-F238E27FC236}">
                    <a16:creationId xmlns:a16="http://schemas.microsoft.com/office/drawing/2014/main" id="{1D9E3690-7BB0-567C-2E88-AF116F00F10A}"/>
                  </a:ext>
                </a:extLst>
              </p:cNvPr>
              <p:cNvSpPr txBox="1"/>
              <p:nvPr/>
            </p:nvSpPr>
            <p:spPr>
              <a:xfrm flipH="1">
                <a:off x="3430985" y="2156635"/>
                <a:ext cx="780490" cy="2699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bg1"/>
                    </a:solidFill>
                    <a:latin typeface="+mn-ea"/>
                  </a:rPr>
                  <a:t>添加标题</a:t>
                </a: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2A040254-1D32-D48D-F4D6-5532F34CB9A6}"/>
                </a:ext>
              </a:extLst>
            </p:cNvPr>
            <p:cNvGrpSpPr/>
            <p:nvPr/>
          </p:nvGrpSpPr>
          <p:grpSpPr>
            <a:xfrm>
              <a:off x="4618764" y="3490843"/>
              <a:ext cx="1806424" cy="1806424"/>
              <a:chOff x="4577170" y="2067694"/>
              <a:chExt cx="1584176" cy="1584176"/>
            </a:xfrm>
            <a:solidFill>
              <a:srgbClr val="70C9C4"/>
            </a:solidFill>
          </p:grpSpPr>
          <p:sp>
            <p:nvSpPr>
              <p:cNvPr id="15" name="菱形 14">
                <a:extLst>
                  <a:ext uri="{FF2B5EF4-FFF2-40B4-BE49-F238E27FC236}">
                    <a16:creationId xmlns:a16="http://schemas.microsoft.com/office/drawing/2014/main" id="{49049120-AD98-B98D-4668-3C20354BB038}"/>
                  </a:ext>
                </a:extLst>
              </p:cNvPr>
              <p:cNvSpPr/>
              <p:nvPr/>
            </p:nvSpPr>
            <p:spPr>
              <a:xfrm>
                <a:off x="4577170" y="2067694"/>
                <a:ext cx="1584176" cy="1584176"/>
              </a:xfrm>
              <a:prstGeom prst="diamond">
                <a:avLst/>
              </a:prstGeom>
              <a:solidFill>
                <a:srgbClr val="1F837B"/>
              </a:solidFill>
              <a:ln w="12700">
                <a:solidFill>
                  <a:srgbClr val="1F837B"/>
                </a:solidFill>
              </a:ln>
              <a:effectLst>
                <a:outerShdw blurRad="50800" dist="38100" dir="5400000" sx="101000" sy="101000" algn="t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400" dirty="0">
                  <a:solidFill>
                    <a:prstClr val="white"/>
                  </a:solidFill>
                  <a:cs typeface="+mn-ea"/>
                </a:endParaRPr>
              </a:p>
            </p:txBody>
          </p:sp>
          <p:sp>
            <p:nvSpPr>
              <p:cNvPr id="16" name="TextBox 67">
                <a:extLst>
                  <a:ext uri="{FF2B5EF4-FFF2-40B4-BE49-F238E27FC236}">
                    <a16:creationId xmlns:a16="http://schemas.microsoft.com/office/drawing/2014/main" id="{513D2822-C518-7653-22BF-A83BA80C14FB}"/>
                  </a:ext>
                </a:extLst>
              </p:cNvPr>
              <p:cNvSpPr txBox="1"/>
              <p:nvPr/>
            </p:nvSpPr>
            <p:spPr>
              <a:xfrm flipH="1">
                <a:off x="4978281" y="2713856"/>
                <a:ext cx="780490" cy="2699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bg1"/>
                    </a:solidFill>
                    <a:latin typeface="+mn-ea"/>
                  </a:rPr>
                  <a:t>添加标题</a:t>
                </a: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2332B3E6-19C7-B63E-36C9-CC530154C7F6}"/>
                </a:ext>
              </a:extLst>
            </p:cNvPr>
            <p:cNvGrpSpPr/>
            <p:nvPr/>
          </p:nvGrpSpPr>
          <p:grpSpPr>
            <a:xfrm>
              <a:off x="5692660" y="4579700"/>
              <a:ext cx="1806424" cy="1806424"/>
              <a:chOff x="6145277" y="1491630"/>
              <a:chExt cx="1584176" cy="1584176"/>
            </a:xfrm>
            <a:solidFill>
              <a:srgbClr val="70C9C4"/>
            </a:solidFill>
          </p:grpSpPr>
          <p:sp>
            <p:nvSpPr>
              <p:cNvPr id="18" name="菱形 17">
                <a:extLst>
                  <a:ext uri="{FF2B5EF4-FFF2-40B4-BE49-F238E27FC236}">
                    <a16:creationId xmlns:a16="http://schemas.microsoft.com/office/drawing/2014/main" id="{8CB78A6A-34CB-F0C6-4BE4-F9306ADA0BDC}"/>
                  </a:ext>
                </a:extLst>
              </p:cNvPr>
              <p:cNvSpPr/>
              <p:nvPr/>
            </p:nvSpPr>
            <p:spPr>
              <a:xfrm>
                <a:off x="6145277" y="1491630"/>
                <a:ext cx="1584176" cy="1584176"/>
              </a:xfrm>
              <a:prstGeom prst="diamond">
                <a:avLst/>
              </a:prstGeom>
              <a:noFill/>
              <a:ln w="12700">
                <a:solidFill>
                  <a:srgbClr val="1F837B"/>
                </a:solidFill>
              </a:ln>
              <a:effectLst>
                <a:outerShdw blurRad="50800" dist="38100" dir="5400000" sx="101000" sy="101000" algn="t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353" dirty="0">
                  <a:solidFill>
                    <a:prstClr val="white"/>
                  </a:solidFill>
                  <a:cs typeface="+mn-ea"/>
                </a:endParaRPr>
              </a:p>
            </p:txBody>
          </p:sp>
          <p:sp>
            <p:nvSpPr>
              <p:cNvPr id="19" name="TextBox 70">
                <a:extLst>
                  <a:ext uri="{FF2B5EF4-FFF2-40B4-BE49-F238E27FC236}">
                    <a16:creationId xmlns:a16="http://schemas.microsoft.com/office/drawing/2014/main" id="{2597B01D-2605-8A6C-AAD1-EB9BA51E90FF}"/>
                  </a:ext>
                </a:extLst>
              </p:cNvPr>
              <p:cNvSpPr txBox="1"/>
              <p:nvPr/>
            </p:nvSpPr>
            <p:spPr>
              <a:xfrm flipH="1">
                <a:off x="6349954" y="2152352"/>
                <a:ext cx="1107998" cy="2969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1400" b="1">
                    <a:solidFill>
                      <a:srgbClr val="1F837B"/>
                    </a:solidFill>
                    <a:latin typeface="+mn-ea"/>
                  </a:defRPr>
                </a:lvl1pPr>
              </a:lstStyle>
              <a:p>
                <a:r>
                  <a:rPr lang="zh-CN" altLang="en-US" dirty="0"/>
                  <a:t>添加标题</a:t>
                </a:r>
              </a:p>
            </p:txBody>
          </p:sp>
        </p:grp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C7C57771-0F1E-9520-C23D-EAF768C25ADE}"/>
                </a:ext>
              </a:extLst>
            </p:cNvPr>
            <p:cNvCxnSpPr>
              <a:stCxn id="9" idx="1"/>
            </p:cNvCxnSpPr>
            <p:nvPr/>
          </p:nvCxnSpPr>
          <p:spPr>
            <a:xfrm flipH="1">
              <a:off x="1679510" y="2216343"/>
              <a:ext cx="2939255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72478A93-64B0-D481-0D23-151619493F74}"/>
                </a:ext>
              </a:extLst>
            </p:cNvPr>
            <p:cNvCxnSpPr/>
            <p:nvPr/>
          </p:nvCxnSpPr>
          <p:spPr>
            <a:xfrm flipH="1">
              <a:off x="1679510" y="4394055"/>
              <a:ext cx="2939255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A1988B26-7E95-D634-A836-5296FD32E656}"/>
                </a:ext>
              </a:extLst>
            </p:cNvPr>
            <p:cNvCxnSpPr/>
            <p:nvPr/>
          </p:nvCxnSpPr>
          <p:spPr>
            <a:xfrm>
              <a:off x="7499085" y="3305199"/>
              <a:ext cx="2986868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047562E4-D87C-7A3E-5C41-51196AB2AEED}"/>
                </a:ext>
              </a:extLst>
            </p:cNvPr>
            <p:cNvCxnSpPr>
              <a:stCxn id="18" idx="3"/>
            </p:cNvCxnSpPr>
            <p:nvPr/>
          </p:nvCxnSpPr>
          <p:spPr>
            <a:xfrm>
              <a:off x="7499085" y="5482912"/>
              <a:ext cx="3013407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975434D-8700-1721-79A1-2A9414E77FCB}"/>
              </a:ext>
            </a:extLst>
          </p:cNvPr>
          <p:cNvGrpSpPr/>
          <p:nvPr/>
        </p:nvGrpSpPr>
        <p:grpSpPr>
          <a:xfrm>
            <a:off x="7476732" y="2956611"/>
            <a:ext cx="2966425" cy="864147"/>
            <a:chOff x="283598" y="1906534"/>
            <a:chExt cx="2966425" cy="864147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D7BB679-BD19-0551-80D9-E0725AB4A66A}"/>
                </a:ext>
              </a:extLst>
            </p:cNvPr>
            <p:cNvSpPr txBox="1"/>
            <p:nvPr/>
          </p:nvSpPr>
          <p:spPr>
            <a:xfrm>
              <a:off x="283598" y="2238228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C4E6C0D-0511-E34C-471A-945B52684A5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376E0B3-B7EE-6F2C-A90A-376460D2A5C8}"/>
              </a:ext>
            </a:extLst>
          </p:cNvPr>
          <p:cNvGrpSpPr/>
          <p:nvPr/>
        </p:nvGrpSpPr>
        <p:grpSpPr>
          <a:xfrm>
            <a:off x="1737909" y="2077193"/>
            <a:ext cx="2984539" cy="864147"/>
            <a:chOff x="283598" y="1906534"/>
            <a:chExt cx="2984539" cy="864147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BE4DF36-CC97-DF6A-1755-1668791AFCE8}"/>
                </a:ext>
              </a:extLst>
            </p:cNvPr>
            <p:cNvSpPr txBox="1"/>
            <p:nvPr/>
          </p:nvSpPr>
          <p:spPr>
            <a:xfrm>
              <a:off x="283598" y="2238228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D95076A-0E6F-0804-0D58-6EB784BF9C8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3DF0C74D-C362-BADF-8076-31780C788C8E}"/>
              </a:ext>
            </a:extLst>
          </p:cNvPr>
          <p:cNvGrpSpPr/>
          <p:nvPr/>
        </p:nvGrpSpPr>
        <p:grpSpPr>
          <a:xfrm>
            <a:off x="7476732" y="4699686"/>
            <a:ext cx="2966425" cy="864147"/>
            <a:chOff x="283598" y="1906534"/>
            <a:chExt cx="2966425" cy="864147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26669E2-E22D-ABFE-80C6-5EA0061C3EA2}"/>
                </a:ext>
              </a:extLst>
            </p:cNvPr>
            <p:cNvSpPr txBox="1"/>
            <p:nvPr/>
          </p:nvSpPr>
          <p:spPr>
            <a:xfrm>
              <a:off x="283598" y="2238228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F8EA38A-317C-EE55-BA2E-488C5D5D88A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A632232-40C8-A52F-4EE5-54E8DAEF6DB8}"/>
              </a:ext>
            </a:extLst>
          </p:cNvPr>
          <p:cNvGrpSpPr/>
          <p:nvPr/>
        </p:nvGrpSpPr>
        <p:grpSpPr>
          <a:xfrm>
            <a:off x="1737909" y="3820758"/>
            <a:ext cx="2984539" cy="864147"/>
            <a:chOff x="283598" y="1906534"/>
            <a:chExt cx="2984539" cy="864147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3B13F07-C176-C009-BE4F-4805A1D21B5A}"/>
                </a:ext>
              </a:extLst>
            </p:cNvPr>
            <p:cNvSpPr txBox="1"/>
            <p:nvPr/>
          </p:nvSpPr>
          <p:spPr>
            <a:xfrm>
              <a:off x="283598" y="2238228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ACB3CD9-59B4-6F2C-6845-92CFB66FD38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0093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8" name="文本框 1897">
            <a:extLst>
              <a:ext uri="{FF2B5EF4-FFF2-40B4-BE49-F238E27FC236}">
                <a16:creationId xmlns:a16="http://schemas.microsoft.com/office/drawing/2014/main" id="{F2DA0834-D18E-1C1A-56CE-A355843F67BA}"/>
              </a:ext>
            </a:extLst>
          </p:cNvPr>
          <p:cNvSpPr txBox="1"/>
          <p:nvPr/>
        </p:nvSpPr>
        <p:spPr>
          <a:xfrm>
            <a:off x="2706819" y="2172973"/>
            <a:ext cx="161935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rgbClr val="1F837B"/>
                </a:solidFill>
                <a:latin typeface="猫啃网风雅宋" panose="02020700000000000000" pitchFamily="18" charset="-122"/>
                <a:ea typeface="猫啃网风雅宋" panose="02020700000000000000" pitchFamily="18" charset="-122"/>
                <a:cs typeface="+mn-ea"/>
                <a:sym typeface="+mn-lt"/>
              </a:rPr>
              <a:t>02</a:t>
            </a:r>
            <a:endParaRPr lang="zh-CN" altLang="en-US" sz="11500" dirty="0">
              <a:solidFill>
                <a:srgbClr val="1F837B"/>
              </a:solidFill>
              <a:latin typeface="猫啃网风雅宋" panose="02020700000000000000" pitchFamily="18" charset="-122"/>
              <a:ea typeface="猫啃网风雅宋" panose="02020700000000000000" pitchFamily="18" charset="-122"/>
              <a:cs typeface="+mn-ea"/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30457EDF-3CDB-64F9-8A77-3D5A9241EAF8}"/>
              </a:ext>
            </a:extLst>
          </p:cNvPr>
          <p:cNvSpPr/>
          <p:nvPr/>
        </p:nvSpPr>
        <p:spPr>
          <a:xfrm>
            <a:off x="2055564" y="1999890"/>
            <a:ext cx="2857717" cy="2208214"/>
          </a:xfrm>
          <a:custGeom>
            <a:avLst/>
            <a:gdLst>
              <a:gd name="connsiteX0" fmla="*/ 384223 w 2857717"/>
              <a:gd name="connsiteY0" fmla="*/ 0 h 2208214"/>
              <a:gd name="connsiteX1" fmla="*/ 653920 w 2857717"/>
              <a:gd name="connsiteY1" fmla="*/ 0 h 2208214"/>
              <a:gd name="connsiteX2" fmla="*/ 2203797 w 2857717"/>
              <a:gd name="connsiteY2" fmla="*/ 0 h 2208214"/>
              <a:gd name="connsiteX3" fmla="*/ 2473495 w 2857717"/>
              <a:gd name="connsiteY3" fmla="*/ 0 h 2208214"/>
              <a:gd name="connsiteX4" fmla="*/ 2857717 w 2857717"/>
              <a:gd name="connsiteY4" fmla="*/ 384222 h 2208214"/>
              <a:gd name="connsiteX5" fmla="*/ 2857717 w 2857717"/>
              <a:gd name="connsiteY5" fmla="*/ 1849778 h 2208214"/>
              <a:gd name="connsiteX6" fmla="*/ 2481301 w 2857717"/>
              <a:gd name="connsiteY6" fmla="*/ 2156567 h 2208214"/>
              <a:gd name="connsiteX7" fmla="*/ 2476094 w 2857717"/>
              <a:gd name="connsiteY7" fmla="*/ 2208214 h 2208214"/>
              <a:gd name="connsiteX8" fmla="*/ 2201198 w 2857717"/>
              <a:gd name="connsiteY8" fmla="*/ 2208214 h 2208214"/>
              <a:gd name="connsiteX9" fmla="*/ 656519 w 2857717"/>
              <a:gd name="connsiteY9" fmla="*/ 2208214 h 2208214"/>
              <a:gd name="connsiteX10" fmla="*/ 381623 w 2857717"/>
              <a:gd name="connsiteY10" fmla="*/ 2208214 h 2208214"/>
              <a:gd name="connsiteX11" fmla="*/ 376417 w 2857717"/>
              <a:gd name="connsiteY11" fmla="*/ 2156567 h 2208214"/>
              <a:gd name="connsiteX12" fmla="*/ 0 w 2857717"/>
              <a:gd name="connsiteY12" fmla="*/ 1849778 h 2208214"/>
              <a:gd name="connsiteX13" fmla="*/ 0 w 2857717"/>
              <a:gd name="connsiteY13" fmla="*/ 384222 h 2208214"/>
              <a:gd name="connsiteX14" fmla="*/ 384223 w 2857717"/>
              <a:gd name="connsiteY14" fmla="*/ 0 h 2208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57717" h="2208214">
                <a:moveTo>
                  <a:pt x="384223" y="0"/>
                </a:moveTo>
                <a:lnTo>
                  <a:pt x="653920" y="0"/>
                </a:lnTo>
                <a:lnTo>
                  <a:pt x="2203797" y="0"/>
                </a:lnTo>
                <a:lnTo>
                  <a:pt x="2473495" y="0"/>
                </a:lnTo>
                <a:cubicBezTo>
                  <a:pt x="2473495" y="212201"/>
                  <a:pt x="2645517" y="384222"/>
                  <a:pt x="2857717" y="384222"/>
                </a:cubicBezTo>
                <a:lnTo>
                  <a:pt x="2857717" y="1849778"/>
                </a:lnTo>
                <a:cubicBezTo>
                  <a:pt x="2672043" y="1849778"/>
                  <a:pt x="2517128" y="1981483"/>
                  <a:pt x="2481301" y="2156567"/>
                </a:cubicBezTo>
                <a:lnTo>
                  <a:pt x="2476094" y="2208214"/>
                </a:lnTo>
                <a:lnTo>
                  <a:pt x="2201198" y="2208214"/>
                </a:lnTo>
                <a:lnTo>
                  <a:pt x="656519" y="2208214"/>
                </a:lnTo>
                <a:lnTo>
                  <a:pt x="381623" y="2208214"/>
                </a:lnTo>
                <a:lnTo>
                  <a:pt x="376417" y="2156567"/>
                </a:lnTo>
                <a:cubicBezTo>
                  <a:pt x="340590" y="1981483"/>
                  <a:pt x="185676" y="1849778"/>
                  <a:pt x="0" y="1849778"/>
                </a:cubicBezTo>
                <a:lnTo>
                  <a:pt x="0" y="384222"/>
                </a:lnTo>
                <a:cubicBezTo>
                  <a:pt x="212201" y="384222"/>
                  <a:pt x="384223" y="212201"/>
                  <a:pt x="384223" y="0"/>
                </a:cubicBezTo>
                <a:close/>
              </a:path>
            </a:pathLst>
          </a:custGeom>
          <a:noFill/>
          <a:ln w="254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E6D5367-0C68-4157-7CCB-FEEBC028305B}"/>
              </a:ext>
            </a:extLst>
          </p:cNvPr>
          <p:cNvGrpSpPr/>
          <p:nvPr/>
        </p:nvGrpSpPr>
        <p:grpSpPr>
          <a:xfrm>
            <a:off x="5690253" y="2448872"/>
            <a:ext cx="3309483" cy="655125"/>
            <a:chOff x="2312803" y="2220666"/>
            <a:chExt cx="3309483" cy="65512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7274BCF-8E16-9FCB-7C72-86C79D445086}"/>
                </a:ext>
              </a:extLst>
            </p:cNvPr>
            <p:cNvSpPr/>
            <p:nvPr/>
          </p:nvSpPr>
          <p:spPr>
            <a:xfrm>
              <a:off x="2406538" y="2313381"/>
              <a:ext cx="3215748" cy="562410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noFill/>
            <a:ln w="12700">
              <a:solidFill>
                <a:srgbClr val="1F837B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3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578557E-99C5-5646-CF51-F41DF296E88D}"/>
                </a:ext>
              </a:extLst>
            </p:cNvPr>
            <p:cNvSpPr/>
            <p:nvPr/>
          </p:nvSpPr>
          <p:spPr>
            <a:xfrm>
              <a:off x="2312803" y="2220666"/>
              <a:ext cx="3215748" cy="562410"/>
            </a:xfrm>
            <a:custGeom>
              <a:avLst/>
              <a:gdLst>
                <a:gd name="connsiteX0" fmla="*/ 73388 w 2411631"/>
                <a:gd name="connsiteY0" fmla="*/ 0 h 421776"/>
                <a:gd name="connsiteX1" fmla="*/ 420932 w 2411631"/>
                <a:gd name="connsiteY1" fmla="*/ 0 h 421776"/>
                <a:gd name="connsiteX2" fmla="*/ 1004485 w 2411631"/>
                <a:gd name="connsiteY2" fmla="*/ 0 h 421776"/>
                <a:gd name="connsiteX3" fmla="*/ 1059602 w 2411631"/>
                <a:gd name="connsiteY3" fmla="*/ 0 h 421776"/>
                <a:gd name="connsiteX4" fmla="*/ 1352029 w 2411631"/>
                <a:gd name="connsiteY4" fmla="*/ 0 h 421776"/>
                <a:gd name="connsiteX5" fmla="*/ 1407147 w 2411631"/>
                <a:gd name="connsiteY5" fmla="*/ 0 h 421776"/>
                <a:gd name="connsiteX6" fmla="*/ 1990699 w 2411631"/>
                <a:gd name="connsiteY6" fmla="*/ 0 h 421776"/>
                <a:gd name="connsiteX7" fmla="*/ 2338243 w 2411631"/>
                <a:gd name="connsiteY7" fmla="*/ 0 h 421776"/>
                <a:gd name="connsiteX8" fmla="*/ 2411631 w 2411631"/>
                <a:gd name="connsiteY8" fmla="*/ 73388 h 421776"/>
                <a:gd name="connsiteX9" fmla="*/ 2411631 w 2411631"/>
                <a:gd name="connsiteY9" fmla="*/ 353314 h 421776"/>
                <a:gd name="connsiteX10" fmla="*/ 2339734 w 2411631"/>
                <a:gd name="connsiteY10" fmla="*/ 411911 h 421776"/>
                <a:gd name="connsiteX11" fmla="*/ 2338740 w 2411631"/>
                <a:gd name="connsiteY11" fmla="*/ 421776 h 421776"/>
                <a:gd name="connsiteX12" fmla="*/ 1991195 w 2411631"/>
                <a:gd name="connsiteY12" fmla="*/ 421776 h 421776"/>
                <a:gd name="connsiteX13" fmla="*/ 1406650 w 2411631"/>
                <a:gd name="connsiteY13" fmla="*/ 421776 h 421776"/>
                <a:gd name="connsiteX14" fmla="*/ 1352526 w 2411631"/>
                <a:gd name="connsiteY14" fmla="*/ 421776 h 421776"/>
                <a:gd name="connsiteX15" fmla="*/ 1059106 w 2411631"/>
                <a:gd name="connsiteY15" fmla="*/ 421776 h 421776"/>
                <a:gd name="connsiteX16" fmla="*/ 1004981 w 2411631"/>
                <a:gd name="connsiteY16" fmla="*/ 421776 h 421776"/>
                <a:gd name="connsiteX17" fmla="*/ 420436 w 2411631"/>
                <a:gd name="connsiteY17" fmla="*/ 421776 h 421776"/>
                <a:gd name="connsiteX18" fmla="*/ 72891 w 2411631"/>
                <a:gd name="connsiteY18" fmla="*/ 421776 h 421776"/>
                <a:gd name="connsiteX19" fmla="*/ 71897 w 2411631"/>
                <a:gd name="connsiteY19" fmla="*/ 411911 h 421776"/>
                <a:gd name="connsiteX20" fmla="*/ 0 w 2411631"/>
                <a:gd name="connsiteY20" fmla="*/ 353314 h 421776"/>
                <a:gd name="connsiteX21" fmla="*/ 0 w 2411631"/>
                <a:gd name="connsiteY21" fmla="*/ 73388 h 421776"/>
                <a:gd name="connsiteX22" fmla="*/ 73388 w 2411631"/>
                <a:gd name="connsiteY22" fmla="*/ 0 h 42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1631" h="421776">
                  <a:moveTo>
                    <a:pt x="73388" y="0"/>
                  </a:moveTo>
                  <a:lnTo>
                    <a:pt x="420932" y="0"/>
                  </a:lnTo>
                  <a:lnTo>
                    <a:pt x="1004485" y="0"/>
                  </a:lnTo>
                  <a:lnTo>
                    <a:pt x="1059602" y="0"/>
                  </a:lnTo>
                  <a:lnTo>
                    <a:pt x="1352029" y="0"/>
                  </a:lnTo>
                  <a:lnTo>
                    <a:pt x="1407147" y="0"/>
                  </a:lnTo>
                  <a:lnTo>
                    <a:pt x="1990699" y="0"/>
                  </a:lnTo>
                  <a:lnTo>
                    <a:pt x="2338243" y="0"/>
                  </a:lnTo>
                  <a:cubicBezTo>
                    <a:pt x="2338243" y="40531"/>
                    <a:pt x="2371100" y="73388"/>
                    <a:pt x="2411631" y="73388"/>
                  </a:cubicBezTo>
                  <a:lnTo>
                    <a:pt x="2411631" y="353314"/>
                  </a:lnTo>
                  <a:cubicBezTo>
                    <a:pt x="2376167" y="353314"/>
                    <a:pt x="2346577" y="378470"/>
                    <a:pt x="2339734" y="411911"/>
                  </a:cubicBezTo>
                  <a:lnTo>
                    <a:pt x="2338740" y="421776"/>
                  </a:lnTo>
                  <a:lnTo>
                    <a:pt x="1991195" y="421776"/>
                  </a:lnTo>
                  <a:lnTo>
                    <a:pt x="1406650" y="421776"/>
                  </a:lnTo>
                  <a:lnTo>
                    <a:pt x="1352526" y="421776"/>
                  </a:lnTo>
                  <a:lnTo>
                    <a:pt x="1059106" y="421776"/>
                  </a:lnTo>
                  <a:lnTo>
                    <a:pt x="1004981" y="421776"/>
                  </a:lnTo>
                  <a:lnTo>
                    <a:pt x="420436" y="421776"/>
                  </a:lnTo>
                  <a:lnTo>
                    <a:pt x="72891" y="421776"/>
                  </a:lnTo>
                  <a:lnTo>
                    <a:pt x="71897" y="411911"/>
                  </a:lnTo>
                  <a:cubicBezTo>
                    <a:pt x="65054" y="378470"/>
                    <a:pt x="35465" y="353314"/>
                    <a:pt x="0" y="353314"/>
                  </a:cubicBezTo>
                  <a:lnTo>
                    <a:pt x="0" y="73388"/>
                  </a:lnTo>
                  <a:cubicBezTo>
                    <a:pt x="40531" y="73388"/>
                    <a:pt x="73388" y="40531"/>
                    <a:pt x="73388" y="0"/>
                  </a:cubicBezTo>
                  <a:close/>
                </a:path>
              </a:pathLst>
            </a:custGeom>
            <a:solidFill>
              <a:srgbClr val="1F837B"/>
            </a:solidFill>
            <a:ln w="25400">
              <a:solidFill>
                <a:srgbClr val="1F837B"/>
              </a:solidFill>
            </a:ln>
            <a:effectLst>
              <a:outerShdw blurRad="50800" dist="38100" dir="5400000" sx="101000" sy="101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3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A40848F8-69D4-2CF2-AE8F-514029E2762F}"/>
                </a:ext>
              </a:extLst>
            </p:cNvPr>
            <p:cNvSpPr txBox="1"/>
            <p:nvPr/>
          </p:nvSpPr>
          <p:spPr>
            <a:xfrm>
              <a:off x="2980301" y="2260767"/>
              <a:ext cx="214132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19BE9220-6797-F3C0-43B6-3C0AECE4CACA}"/>
              </a:ext>
            </a:extLst>
          </p:cNvPr>
          <p:cNvSpPr txBox="1"/>
          <p:nvPr/>
        </p:nvSpPr>
        <p:spPr>
          <a:xfrm>
            <a:off x="5557356" y="3350922"/>
            <a:ext cx="5026483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E4058E5-DEF3-C8E3-9B2B-550CF706E3F6}"/>
              </a:ext>
            </a:extLst>
          </p:cNvPr>
          <p:cNvGrpSpPr/>
          <p:nvPr/>
        </p:nvGrpSpPr>
        <p:grpSpPr>
          <a:xfrm>
            <a:off x="0" y="0"/>
            <a:ext cx="12192001" cy="6858000"/>
            <a:chOff x="0" y="0"/>
            <a:chExt cx="12192001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942A38C0-4B06-228E-7FFD-D7A2A733885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t="43305"/>
            <a:stretch>
              <a:fillRect/>
            </a:stretch>
          </p:blipFill>
          <p:spPr>
            <a:xfrm>
              <a:off x="1203871" y="0"/>
              <a:ext cx="2475191" cy="1064572"/>
            </a:xfrm>
            <a:custGeom>
              <a:avLst/>
              <a:gdLst>
                <a:gd name="connsiteX0" fmla="*/ 0 w 2475191"/>
                <a:gd name="connsiteY0" fmla="*/ 0 h 1064572"/>
                <a:gd name="connsiteX1" fmla="*/ 2475191 w 2475191"/>
                <a:gd name="connsiteY1" fmla="*/ 0 h 1064572"/>
                <a:gd name="connsiteX2" fmla="*/ 2475191 w 2475191"/>
                <a:gd name="connsiteY2" fmla="*/ 1064572 h 1064572"/>
                <a:gd name="connsiteX3" fmla="*/ 0 w 2475191"/>
                <a:gd name="connsiteY3" fmla="*/ 1064572 h 1064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5191" h="1064572">
                  <a:moveTo>
                    <a:pt x="0" y="0"/>
                  </a:moveTo>
                  <a:lnTo>
                    <a:pt x="2475191" y="0"/>
                  </a:lnTo>
                  <a:lnTo>
                    <a:pt x="2475191" y="1064572"/>
                  </a:lnTo>
                  <a:lnTo>
                    <a:pt x="0" y="1064572"/>
                  </a:lnTo>
                  <a:close/>
                </a:path>
              </a:pathLst>
            </a:cu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99E47396-B77C-269D-79BB-C59B983EBF7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48243" t="2090"/>
            <a:stretch>
              <a:fillRect/>
            </a:stretch>
          </p:blipFill>
          <p:spPr>
            <a:xfrm>
              <a:off x="1" y="0"/>
              <a:ext cx="1375743" cy="1551968"/>
            </a:xfrm>
            <a:custGeom>
              <a:avLst/>
              <a:gdLst>
                <a:gd name="connsiteX0" fmla="*/ 0 w 1375743"/>
                <a:gd name="connsiteY0" fmla="*/ 0 h 1551968"/>
                <a:gd name="connsiteX1" fmla="*/ 1375743 w 1375743"/>
                <a:gd name="connsiteY1" fmla="*/ 0 h 1551968"/>
                <a:gd name="connsiteX2" fmla="*/ 1375743 w 1375743"/>
                <a:gd name="connsiteY2" fmla="*/ 1551968 h 1551968"/>
                <a:gd name="connsiteX3" fmla="*/ 0 w 1375743"/>
                <a:gd name="connsiteY3" fmla="*/ 1551968 h 1551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5743" h="1551968">
                  <a:moveTo>
                    <a:pt x="0" y="0"/>
                  </a:moveTo>
                  <a:lnTo>
                    <a:pt x="1375743" y="0"/>
                  </a:lnTo>
                  <a:lnTo>
                    <a:pt x="1375743" y="1551968"/>
                  </a:lnTo>
                  <a:lnTo>
                    <a:pt x="0" y="1551968"/>
                  </a:lnTo>
                  <a:close/>
                </a:path>
              </a:pathLst>
            </a:cu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AD21A1FB-1948-94B9-8F16-76A0D281D7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65321"/>
            <a:stretch>
              <a:fillRect/>
            </a:stretch>
          </p:blipFill>
          <p:spPr>
            <a:xfrm>
              <a:off x="1" y="1645490"/>
              <a:ext cx="1118419" cy="1670449"/>
            </a:xfrm>
            <a:custGeom>
              <a:avLst/>
              <a:gdLst>
                <a:gd name="connsiteX0" fmla="*/ 0 w 1118419"/>
                <a:gd name="connsiteY0" fmla="*/ 0 h 1670449"/>
                <a:gd name="connsiteX1" fmla="*/ 1118419 w 1118419"/>
                <a:gd name="connsiteY1" fmla="*/ 0 h 1670449"/>
                <a:gd name="connsiteX2" fmla="*/ 1118419 w 1118419"/>
                <a:gd name="connsiteY2" fmla="*/ 1670449 h 1670449"/>
                <a:gd name="connsiteX3" fmla="*/ 0 w 1118419"/>
                <a:gd name="connsiteY3" fmla="*/ 1670449 h 1670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8419" h="1670449">
                  <a:moveTo>
                    <a:pt x="0" y="0"/>
                  </a:moveTo>
                  <a:lnTo>
                    <a:pt x="1118419" y="0"/>
                  </a:lnTo>
                  <a:lnTo>
                    <a:pt x="1118419" y="1670449"/>
                  </a:lnTo>
                  <a:lnTo>
                    <a:pt x="0" y="1670449"/>
                  </a:lnTo>
                  <a:close/>
                </a:path>
              </a:pathLst>
            </a:cu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678317F3-4AC1-8607-30DC-8A413C9D589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72442"/>
            <a:stretch>
              <a:fillRect/>
            </a:stretch>
          </p:blipFill>
          <p:spPr>
            <a:xfrm>
              <a:off x="0" y="3580235"/>
              <a:ext cx="697224" cy="1975275"/>
            </a:xfrm>
            <a:custGeom>
              <a:avLst/>
              <a:gdLst>
                <a:gd name="connsiteX0" fmla="*/ 0 w 697224"/>
                <a:gd name="connsiteY0" fmla="*/ 0 h 1975275"/>
                <a:gd name="connsiteX1" fmla="*/ 697224 w 697224"/>
                <a:gd name="connsiteY1" fmla="*/ 0 h 1975275"/>
                <a:gd name="connsiteX2" fmla="*/ 697224 w 697224"/>
                <a:gd name="connsiteY2" fmla="*/ 1975275 h 1975275"/>
                <a:gd name="connsiteX3" fmla="*/ 0 w 697224"/>
                <a:gd name="connsiteY3" fmla="*/ 1975275 h 197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7224" h="1975275">
                  <a:moveTo>
                    <a:pt x="0" y="0"/>
                  </a:moveTo>
                  <a:lnTo>
                    <a:pt x="697224" y="0"/>
                  </a:lnTo>
                  <a:lnTo>
                    <a:pt x="697224" y="1975275"/>
                  </a:lnTo>
                  <a:lnTo>
                    <a:pt x="0" y="1975275"/>
                  </a:lnTo>
                  <a:close/>
                </a:path>
              </a:pathLst>
            </a:cu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FC695055-6E0B-238D-F1A7-BFF18A24756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12255" b="22341"/>
            <a:stretch>
              <a:fillRect/>
            </a:stretch>
          </p:blipFill>
          <p:spPr>
            <a:xfrm>
              <a:off x="0" y="4661188"/>
              <a:ext cx="2316293" cy="2196812"/>
            </a:xfrm>
            <a:custGeom>
              <a:avLst/>
              <a:gdLst>
                <a:gd name="connsiteX0" fmla="*/ 0 w 2316293"/>
                <a:gd name="connsiteY0" fmla="*/ 0 h 2196812"/>
                <a:gd name="connsiteX1" fmla="*/ 2316293 w 2316293"/>
                <a:gd name="connsiteY1" fmla="*/ 0 h 2196812"/>
                <a:gd name="connsiteX2" fmla="*/ 2316293 w 2316293"/>
                <a:gd name="connsiteY2" fmla="*/ 2196812 h 2196812"/>
                <a:gd name="connsiteX3" fmla="*/ 0 w 2316293"/>
                <a:gd name="connsiteY3" fmla="*/ 2196812 h 2196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6293" h="2196812">
                  <a:moveTo>
                    <a:pt x="0" y="0"/>
                  </a:moveTo>
                  <a:lnTo>
                    <a:pt x="2316293" y="0"/>
                  </a:lnTo>
                  <a:lnTo>
                    <a:pt x="2316293" y="2196812"/>
                  </a:lnTo>
                  <a:lnTo>
                    <a:pt x="0" y="2196812"/>
                  </a:lnTo>
                  <a:close/>
                </a:path>
              </a:pathLst>
            </a:cu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B019C6E0-AC27-612A-81DF-8E9863C299C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r="30587" b="45216"/>
            <a:stretch>
              <a:fillRect/>
            </a:stretch>
          </p:blipFill>
          <p:spPr>
            <a:xfrm>
              <a:off x="9504830" y="5478616"/>
              <a:ext cx="2687171" cy="1379384"/>
            </a:xfrm>
            <a:custGeom>
              <a:avLst/>
              <a:gdLst>
                <a:gd name="connsiteX0" fmla="*/ 0 w 2687171"/>
                <a:gd name="connsiteY0" fmla="*/ 0 h 1379384"/>
                <a:gd name="connsiteX1" fmla="*/ 2687171 w 2687171"/>
                <a:gd name="connsiteY1" fmla="*/ 0 h 1379384"/>
                <a:gd name="connsiteX2" fmla="*/ 2687171 w 2687171"/>
                <a:gd name="connsiteY2" fmla="*/ 1379384 h 1379384"/>
                <a:gd name="connsiteX3" fmla="*/ 0 w 2687171"/>
                <a:gd name="connsiteY3" fmla="*/ 1379384 h 1379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87171" h="1379384">
                  <a:moveTo>
                    <a:pt x="0" y="0"/>
                  </a:moveTo>
                  <a:lnTo>
                    <a:pt x="2687171" y="0"/>
                  </a:lnTo>
                  <a:lnTo>
                    <a:pt x="2687171" y="1379384"/>
                  </a:lnTo>
                  <a:lnTo>
                    <a:pt x="0" y="1379384"/>
                  </a:lnTo>
                  <a:close/>
                </a:path>
              </a:pathLst>
            </a:cu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FD39AAF0-75EB-3DD8-1C71-52AE80E756F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r="53244"/>
            <a:stretch>
              <a:fillRect/>
            </a:stretch>
          </p:blipFill>
          <p:spPr>
            <a:xfrm>
              <a:off x="11143014" y="3322872"/>
              <a:ext cx="1048987" cy="2609314"/>
            </a:xfrm>
            <a:custGeom>
              <a:avLst/>
              <a:gdLst>
                <a:gd name="connsiteX0" fmla="*/ 0 w 1048987"/>
                <a:gd name="connsiteY0" fmla="*/ 0 h 2609314"/>
                <a:gd name="connsiteX1" fmla="*/ 1048987 w 1048987"/>
                <a:gd name="connsiteY1" fmla="*/ 0 h 2609314"/>
                <a:gd name="connsiteX2" fmla="*/ 1048987 w 1048987"/>
                <a:gd name="connsiteY2" fmla="*/ 2609314 h 2609314"/>
                <a:gd name="connsiteX3" fmla="*/ 0 w 1048987"/>
                <a:gd name="connsiteY3" fmla="*/ 2609314 h 2609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8987" h="2609314">
                  <a:moveTo>
                    <a:pt x="0" y="0"/>
                  </a:moveTo>
                  <a:lnTo>
                    <a:pt x="1048987" y="0"/>
                  </a:lnTo>
                  <a:lnTo>
                    <a:pt x="1048987" y="2609314"/>
                  </a:lnTo>
                  <a:lnTo>
                    <a:pt x="0" y="2609314"/>
                  </a:lnTo>
                  <a:close/>
                </a:path>
              </a:pathLst>
            </a:cu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E63CBF0A-5E9B-591A-80A9-223D4ECD66C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 r="62224"/>
            <a:stretch>
              <a:fillRect/>
            </a:stretch>
          </p:blipFill>
          <p:spPr>
            <a:xfrm>
              <a:off x="11088850" y="1006954"/>
              <a:ext cx="1103150" cy="2164268"/>
            </a:xfrm>
            <a:custGeom>
              <a:avLst/>
              <a:gdLst>
                <a:gd name="connsiteX0" fmla="*/ 0 w 1103150"/>
                <a:gd name="connsiteY0" fmla="*/ 0 h 2164268"/>
                <a:gd name="connsiteX1" fmla="*/ 1103150 w 1103150"/>
                <a:gd name="connsiteY1" fmla="*/ 0 h 2164268"/>
                <a:gd name="connsiteX2" fmla="*/ 1103150 w 1103150"/>
                <a:gd name="connsiteY2" fmla="*/ 2164268 h 2164268"/>
                <a:gd name="connsiteX3" fmla="*/ 0 w 1103150"/>
                <a:gd name="connsiteY3" fmla="*/ 2164268 h 2164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3150" h="2164268">
                  <a:moveTo>
                    <a:pt x="0" y="0"/>
                  </a:moveTo>
                  <a:lnTo>
                    <a:pt x="1103150" y="0"/>
                  </a:lnTo>
                  <a:lnTo>
                    <a:pt x="1103150" y="2164268"/>
                  </a:lnTo>
                  <a:lnTo>
                    <a:pt x="0" y="2164268"/>
                  </a:lnTo>
                  <a:close/>
                </a:path>
              </a:pathLst>
            </a:custGeom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E45A977E-7A09-67D4-A9A5-1859277F26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 t="50000" r="14173"/>
            <a:stretch>
              <a:fillRect/>
            </a:stretch>
          </p:blipFill>
          <p:spPr>
            <a:xfrm>
              <a:off x="9298436" y="0"/>
              <a:ext cx="2893564" cy="1112617"/>
            </a:xfrm>
            <a:custGeom>
              <a:avLst/>
              <a:gdLst>
                <a:gd name="connsiteX0" fmla="*/ 0 w 2893564"/>
                <a:gd name="connsiteY0" fmla="*/ 0 h 1112617"/>
                <a:gd name="connsiteX1" fmla="*/ 2893564 w 2893564"/>
                <a:gd name="connsiteY1" fmla="*/ 0 h 1112617"/>
                <a:gd name="connsiteX2" fmla="*/ 2893564 w 2893564"/>
                <a:gd name="connsiteY2" fmla="*/ 1112617 h 1112617"/>
                <a:gd name="connsiteX3" fmla="*/ 0 w 2893564"/>
                <a:gd name="connsiteY3" fmla="*/ 1112617 h 1112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3564" h="1112617">
                  <a:moveTo>
                    <a:pt x="0" y="0"/>
                  </a:moveTo>
                  <a:lnTo>
                    <a:pt x="2893564" y="0"/>
                  </a:lnTo>
                  <a:lnTo>
                    <a:pt x="2893564" y="1112617"/>
                  </a:lnTo>
                  <a:lnTo>
                    <a:pt x="0" y="1112617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143232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 descr="D:\51PPT模板网\51pptmoban.com\图片.jpg">
            <a:extLst>
              <a:ext uri="{FF2B5EF4-FFF2-40B4-BE49-F238E27FC236}">
                <a16:creationId xmlns:a16="http://schemas.microsoft.com/office/drawing/2014/main" id="{430DFD7A-3C04-F617-6772-C29604184A6C}"/>
              </a:ext>
            </a:extLst>
          </p:cNvPr>
          <p:cNvSpPr/>
          <p:nvPr/>
        </p:nvSpPr>
        <p:spPr>
          <a:xfrm>
            <a:off x="4684573" y="2263800"/>
            <a:ext cx="2847975" cy="2847975"/>
          </a:xfrm>
          <a:prstGeom prst="ellipse">
            <a:avLst/>
          </a:prstGeom>
          <a:blipFill>
            <a:blip r:embed="rId3" cstate="screen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Block Arc 37@|1FFC:3255130|FBC:16777215|LFC:16777215|LBC:16777215">
            <a:extLst>
              <a:ext uri="{FF2B5EF4-FFF2-40B4-BE49-F238E27FC236}">
                <a16:creationId xmlns:a16="http://schemas.microsoft.com/office/drawing/2014/main" id="{6C8AE6B9-AC8D-1978-F710-3E91143FA725}"/>
              </a:ext>
            </a:extLst>
          </p:cNvPr>
          <p:cNvSpPr/>
          <p:nvPr/>
        </p:nvSpPr>
        <p:spPr bwMode="auto">
          <a:xfrm rot="19115698">
            <a:off x="4161484" y="1760035"/>
            <a:ext cx="3843908" cy="3843909"/>
          </a:xfrm>
          <a:prstGeom prst="blockArc">
            <a:avLst>
              <a:gd name="adj1" fmla="val 11150769"/>
              <a:gd name="adj2" fmla="val 16298175"/>
              <a:gd name="adj3" fmla="val 16327"/>
            </a:avLst>
          </a:prstGeom>
          <a:solidFill>
            <a:srgbClr val="1F837B"/>
          </a:solidFill>
          <a:ln w="127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1400" dirty="0">
              <a:solidFill>
                <a:prstClr val="white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D29FA237-9805-2151-07CF-938E699E014A}"/>
              </a:ext>
            </a:extLst>
          </p:cNvPr>
          <p:cNvSpPr>
            <a:spLocks noChangeArrowheads="1"/>
          </p:cNvSpPr>
          <p:nvPr/>
        </p:nvSpPr>
        <p:spPr bwMode="auto">
          <a:xfrm rot="19459203">
            <a:off x="4666527" y="3813699"/>
            <a:ext cx="2143883" cy="2248549"/>
          </a:xfrm>
          <a:custGeom>
            <a:avLst/>
            <a:gdLst>
              <a:gd name="connsiteX0" fmla="*/ 459955 w 2143883"/>
              <a:gd name="connsiteY0" fmla="*/ 0 h 2248549"/>
              <a:gd name="connsiteX1" fmla="*/ 919910 w 2143883"/>
              <a:gd name="connsiteY1" fmla="*/ 361394 h 2248549"/>
              <a:gd name="connsiteX2" fmla="*/ 788556 w 2143883"/>
              <a:gd name="connsiteY2" fmla="*/ 361394 h 2248549"/>
              <a:gd name="connsiteX3" fmla="*/ 794037 w 2143883"/>
              <a:gd name="connsiteY3" fmla="*/ 462050 h 2248549"/>
              <a:gd name="connsiteX4" fmla="*/ 1182937 w 2143883"/>
              <a:gd name="connsiteY4" fmla="*/ 1258432 h 2248549"/>
              <a:gd name="connsiteX5" fmla="*/ 2123444 w 2143883"/>
              <a:gd name="connsiteY5" fmla="*/ 1620267 h 2248549"/>
              <a:gd name="connsiteX6" fmla="*/ 2143883 w 2143883"/>
              <a:gd name="connsiteY6" fmla="*/ 2247529 h 2248549"/>
              <a:gd name="connsiteX7" fmla="*/ 747352 w 2143883"/>
              <a:gd name="connsiteY7" fmla="*/ 1710252 h 2248549"/>
              <a:gd name="connsiteX8" fmla="*/ 169886 w 2143883"/>
              <a:gd name="connsiteY8" fmla="*/ 527728 h 2248549"/>
              <a:gd name="connsiteX9" fmla="*/ 160830 w 2143883"/>
              <a:gd name="connsiteY9" fmla="*/ 361394 h 2248549"/>
              <a:gd name="connsiteX10" fmla="*/ 0 w 2143883"/>
              <a:gd name="connsiteY10" fmla="*/ 361394 h 2248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43883" h="2248549">
                <a:moveTo>
                  <a:pt x="459955" y="0"/>
                </a:moveTo>
                <a:lnTo>
                  <a:pt x="919910" y="361394"/>
                </a:lnTo>
                <a:lnTo>
                  <a:pt x="788556" y="361394"/>
                </a:lnTo>
                <a:lnTo>
                  <a:pt x="794037" y="462050"/>
                </a:lnTo>
                <a:cubicBezTo>
                  <a:pt x="825759" y="763611"/>
                  <a:pt x="962654" y="1046063"/>
                  <a:pt x="1182937" y="1258432"/>
                </a:cubicBezTo>
                <a:cubicBezTo>
                  <a:pt x="1434689" y="1501139"/>
                  <a:pt x="1773936" y="1631655"/>
                  <a:pt x="2123444" y="1620267"/>
                </a:cubicBezTo>
                <a:lnTo>
                  <a:pt x="2143883" y="2247529"/>
                </a:lnTo>
                <a:cubicBezTo>
                  <a:pt x="1624908" y="2264439"/>
                  <a:pt x="1121172" y="2070640"/>
                  <a:pt x="747352" y="1710252"/>
                </a:cubicBezTo>
                <a:cubicBezTo>
                  <a:pt x="420259" y="1394912"/>
                  <a:pt x="216988" y="975507"/>
                  <a:pt x="169886" y="527728"/>
                </a:cubicBezTo>
                <a:lnTo>
                  <a:pt x="160830" y="361394"/>
                </a:lnTo>
                <a:lnTo>
                  <a:pt x="0" y="361394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altLang="zh-CN" sz="1353" dirty="0">
              <a:solidFill>
                <a:prstClr val="white"/>
              </a:solidFill>
              <a:cs typeface="+mn-ea"/>
              <a:sym typeface="Arial" pitchFamily="34" charset="0"/>
            </a:endParaRPr>
          </a:p>
        </p:txBody>
      </p:sp>
      <p:sp>
        <p:nvSpPr>
          <p:cNvPr id="6" name="Block Arc 39@|1FFC:3255130|FBC:16777215|LFC:16777215|LBC:16777215">
            <a:extLst>
              <a:ext uri="{FF2B5EF4-FFF2-40B4-BE49-F238E27FC236}">
                <a16:creationId xmlns:a16="http://schemas.microsoft.com/office/drawing/2014/main" id="{DAF9534C-FC7E-2403-A187-D2DBFEE4714C}"/>
              </a:ext>
            </a:extLst>
          </p:cNvPr>
          <p:cNvSpPr/>
          <p:nvPr/>
        </p:nvSpPr>
        <p:spPr bwMode="auto">
          <a:xfrm rot="8470872">
            <a:off x="4186607" y="1765833"/>
            <a:ext cx="3843909" cy="3843910"/>
          </a:xfrm>
          <a:prstGeom prst="blockArc">
            <a:avLst>
              <a:gd name="adj1" fmla="val 10800000"/>
              <a:gd name="adj2" fmla="val 16298175"/>
              <a:gd name="adj3" fmla="val 16327"/>
            </a:avLst>
          </a:prstGeom>
          <a:solidFill>
            <a:srgbClr val="1F837B"/>
          </a:solidFill>
          <a:ln w="127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1400" dirty="0">
              <a:solidFill>
                <a:prstClr val="white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0AE7EF06-006E-1494-01CA-8D7CE21BAB92}"/>
              </a:ext>
            </a:extLst>
          </p:cNvPr>
          <p:cNvSpPr/>
          <p:nvPr/>
        </p:nvSpPr>
        <p:spPr>
          <a:xfrm>
            <a:off x="3660755" y="363502"/>
            <a:ext cx="4870489" cy="562410"/>
          </a:xfrm>
          <a:custGeom>
            <a:avLst/>
            <a:gdLst>
              <a:gd name="connsiteX0" fmla="*/ 97858 w 4870489"/>
              <a:gd name="connsiteY0" fmla="*/ 0 h 562410"/>
              <a:gd name="connsiteX1" fmla="*/ 561285 w 4870489"/>
              <a:gd name="connsiteY1" fmla="*/ 0 h 562410"/>
              <a:gd name="connsiteX2" fmla="*/ 1339413 w 4870489"/>
              <a:gd name="connsiteY2" fmla="*/ 0 h 562410"/>
              <a:gd name="connsiteX3" fmla="*/ 1412908 w 4870489"/>
              <a:gd name="connsiteY3" fmla="*/ 0 h 562410"/>
              <a:gd name="connsiteX4" fmla="*/ 1752599 w 4870489"/>
              <a:gd name="connsiteY4" fmla="*/ 0 h 562410"/>
              <a:gd name="connsiteX5" fmla="*/ 1802840 w 4870489"/>
              <a:gd name="connsiteY5" fmla="*/ 0 h 562410"/>
              <a:gd name="connsiteX6" fmla="*/ 1876336 w 4870489"/>
              <a:gd name="connsiteY6" fmla="*/ 0 h 562410"/>
              <a:gd name="connsiteX7" fmla="*/ 2216026 w 4870489"/>
              <a:gd name="connsiteY7" fmla="*/ 0 h 562410"/>
              <a:gd name="connsiteX8" fmla="*/ 2654464 w 4870489"/>
              <a:gd name="connsiteY8" fmla="*/ 0 h 562410"/>
              <a:gd name="connsiteX9" fmla="*/ 2994154 w 4870489"/>
              <a:gd name="connsiteY9" fmla="*/ 0 h 562410"/>
              <a:gd name="connsiteX10" fmla="*/ 3067649 w 4870489"/>
              <a:gd name="connsiteY10" fmla="*/ 0 h 562410"/>
              <a:gd name="connsiteX11" fmla="*/ 3117890 w 4870489"/>
              <a:gd name="connsiteY11" fmla="*/ 0 h 562410"/>
              <a:gd name="connsiteX12" fmla="*/ 3457581 w 4870489"/>
              <a:gd name="connsiteY12" fmla="*/ 0 h 562410"/>
              <a:gd name="connsiteX13" fmla="*/ 3531077 w 4870489"/>
              <a:gd name="connsiteY13" fmla="*/ 0 h 562410"/>
              <a:gd name="connsiteX14" fmla="*/ 4309205 w 4870489"/>
              <a:gd name="connsiteY14" fmla="*/ 0 h 562410"/>
              <a:gd name="connsiteX15" fmla="*/ 4772631 w 4870489"/>
              <a:gd name="connsiteY15" fmla="*/ 0 h 562410"/>
              <a:gd name="connsiteX16" fmla="*/ 4870489 w 4870489"/>
              <a:gd name="connsiteY16" fmla="*/ 97858 h 562410"/>
              <a:gd name="connsiteX17" fmla="*/ 4870489 w 4870489"/>
              <a:gd name="connsiteY17" fmla="*/ 471121 h 562410"/>
              <a:gd name="connsiteX18" fmla="*/ 4774619 w 4870489"/>
              <a:gd name="connsiteY18" fmla="*/ 549256 h 562410"/>
              <a:gd name="connsiteX19" fmla="*/ 4773294 w 4870489"/>
              <a:gd name="connsiteY19" fmla="*/ 562410 h 562410"/>
              <a:gd name="connsiteX20" fmla="*/ 4309866 w 4870489"/>
              <a:gd name="connsiteY20" fmla="*/ 562410 h 562410"/>
              <a:gd name="connsiteX21" fmla="*/ 3530415 w 4870489"/>
              <a:gd name="connsiteY21" fmla="*/ 562410 h 562410"/>
              <a:gd name="connsiteX22" fmla="*/ 3458244 w 4870489"/>
              <a:gd name="connsiteY22" fmla="*/ 562410 h 562410"/>
              <a:gd name="connsiteX23" fmla="*/ 3118553 w 4870489"/>
              <a:gd name="connsiteY23" fmla="*/ 562410 h 562410"/>
              <a:gd name="connsiteX24" fmla="*/ 3066988 w 4870489"/>
              <a:gd name="connsiteY24" fmla="*/ 562410 h 562410"/>
              <a:gd name="connsiteX25" fmla="*/ 2994816 w 4870489"/>
              <a:gd name="connsiteY25" fmla="*/ 562410 h 562410"/>
              <a:gd name="connsiteX26" fmla="*/ 2655125 w 4870489"/>
              <a:gd name="connsiteY26" fmla="*/ 562410 h 562410"/>
              <a:gd name="connsiteX27" fmla="*/ 2215364 w 4870489"/>
              <a:gd name="connsiteY27" fmla="*/ 562410 h 562410"/>
              <a:gd name="connsiteX28" fmla="*/ 1875674 w 4870489"/>
              <a:gd name="connsiteY28" fmla="*/ 562410 h 562410"/>
              <a:gd name="connsiteX29" fmla="*/ 1803503 w 4870489"/>
              <a:gd name="connsiteY29" fmla="*/ 562410 h 562410"/>
              <a:gd name="connsiteX30" fmla="*/ 1751937 w 4870489"/>
              <a:gd name="connsiteY30" fmla="*/ 562410 h 562410"/>
              <a:gd name="connsiteX31" fmla="*/ 1412247 w 4870489"/>
              <a:gd name="connsiteY31" fmla="*/ 562410 h 562410"/>
              <a:gd name="connsiteX32" fmla="*/ 1340075 w 4870489"/>
              <a:gd name="connsiteY32" fmla="*/ 562410 h 562410"/>
              <a:gd name="connsiteX33" fmla="*/ 560623 w 4870489"/>
              <a:gd name="connsiteY33" fmla="*/ 562410 h 562410"/>
              <a:gd name="connsiteX34" fmla="*/ 97195 w 4870489"/>
              <a:gd name="connsiteY34" fmla="*/ 562410 h 562410"/>
              <a:gd name="connsiteX35" fmla="*/ 95870 w 4870489"/>
              <a:gd name="connsiteY35" fmla="*/ 549256 h 562410"/>
              <a:gd name="connsiteX36" fmla="*/ 0 w 4870489"/>
              <a:gd name="connsiteY36" fmla="*/ 471121 h 562410"/>
              <a:gd name="connsiteX37" fmla="*/ 0 w 4870489"/>
              <a:gd name="connsiteY37" fmla="*/ 97858 h 562410"/>
              <a:gd name="connsiteX38" fmla="*/ 97858 w 4870489"/>
              <a:gd name="connsiteY38" fmla="*/ 0 h 562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870489" h="562410">
                <a:moveTo>
                  <a:pt x="97858" y="0"/>
                </a:moveTo>
                <a:lnTo>
                  <a:pt x="561285" y="0"/>
                </a:lnTo>
                <a:lnTo>
                  <a:pt x="1339413" y="0"/>
                </a:lnTo>
                <a:lnTo>
                  <a:pt x="1412908" y="0"/>
                </a:lnTo>
                <a:lnTo>
                  <a:pt x="1752599" y="0"/>
                </a:lnTo>
                <a:lnTo>
                  <a:pt x="1802840" y="0"/>
                </a:lnTo>
                <a:lnTo>
                  <a:pt x="1876336" y="0"/>
                </a:lnTo>
                <a:lnTo>
                  <a:pt x="2216026" y="0"/>
                </a:lnTo>
                <a:lnTo>
                  <a:pt x="2654464" y="0"/>
                </a:lnTo>
                <a:lnTo>
                  <a:pt x="2994154" y="0"/>
                </a:lnTo>
                <a:lnTo>
                  <a:pt x="3067649" y="0"/>
                </a:lnTo>
                <a:lnTo>
                  <a:pt x="3117890" y="0"/>
                </a:lnTo>
                <a:lnTo>
                  <a:pt x="3457581" y="0"/>
                </a:lnTo>
                <a:lnTo>
                  <a:pt x="3531077" y="0"/>
                </a:lnTo>
                <a:lnTo>
                  <a:pt x="4309205" y="0"/>
                </a:lnTo>
                <a:lnTo>
                  <a:pt x="4772631" y="0"/>
                </a:lnTo>
                <a:cubicBezTo>
                  <a:pt x="4772631" y="54045"/>
                  <a:pt x="4816444" y="97858"/>
                  <a:pt x="4870489" y="97858"/>
                </a:cubicBezTo>
                <a:lnTo>
                  <a:pt x="4870489" y="471121"/>
                </a:lnTo>
                <a:cubicBezTo>
                  <a:pt x="4823200" y="471121"/>
                  <a:pt x="4783744" y="504664"/>
                  <a:pt x="4774619" y="549256"/>
                </a:cubicBezTo>
                <a:lnTo>
                  <a:pt x="4773294" y="562410"/>
                </a:lnTo>
                <a:lnTo>
                  <a:pt x="4309866" y="562410"/>
                </a:lnTo>
                <a:lnTo>
                  <a:pt x="3530415" y="562410"/>
                </a:lnTo>
                <a:lnTo>
                  <a:pt x="3458244" y="562410"/>
                </a:lnTo>
                <a:lnTo>
                  <a:pt x="3118553" y="562410"/>
                </a:lnTo>
                <a:lnTo>
                  <a:pt x="3066988" y="562410"/>
                </a:lnTo>
                <a:lnTo>
                  <a:pt x="2994816" y="562410"/>
                </a:lnTo>
                <a:lnTo>
                  <a:pt x="2655125" y="562410"/>
                </a:lnTo>
                <a:lnTo>
                  <a:pt x="2215364" y="562410"/>
                </a:lnTo>
                <a:lnTo>
                  <a:pt x="1875674" y="562410"/>
                </a:lnTo>
                <a:lnTo>
                  <a:pt x="1803503" y="562410"/>
                </a:lnTo>
                <a:lnTo>
                  <a:pt x="1751937" y="562410"/>
                </a:lnTo>
                <a:lnTo>
                  <a:pt x="1412247" y="562410"/>
                </a:lnTo>
                <a:lnTo>
                  <a:pt x="1340075" y="562410"/>
                </a:lnTo>
                <a:lnTo>
                  <a:pt x="560623" y="562410"/>
                </a:lnTo>
                <a:lnTo>
                  <a:pt x="97195" y="562410"/>
                </a:lnTo>
                <a:lnTo>
                  <a:pt x="95870" y="549256"/>
                </a:lnTo>
                <a:cubicBezTo>
                  <a:pt x="86745" y="504664"/>
                  <a:pt x="47290" y="471121"/>
                  <a:pt x="0" y="471121"/>
                </a:cubicBezTo>
                <a:lnTo>
                  <a:pt x="0" y="97858"/>
                </a:lnTo>
                <a:cubicBezTo>
                  <a:pt x="54045" y="97858"/>
                  <a:pt x="97858" y="54045"/>
                  <a:pt x="97858" y="0"/>
                </a:cubicBezTo>
                <a:close/>
              </a:path>
            </a:pathLst>
          </a:custGeom>
          <a:solidFill>
            <a:srgbClr val="1F837B"/>
          </a:solidFill>
          <a:ln w="254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3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BD004B9-3329-01F2-9C34-35E5A3A6F04D}"/>
              </a:ext>
            </a:extLst>
          </p:cNvPr>
          <p:cNvSpPr txBox="1"/>
          <p:nvPr/>
        </p:nvSpPr>
        <p:spPr>
          <a:xfrm>
            <a:off x="4300815" y="403788"/>
            <a:ext cx="35903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EF12F694-3127-9B96-607E-E788F7302241}"/>
              </a:ext>
            </a:extLst>
          </p:cNvPr>
          <p:cNvSpPr/>
          <p:nvPr/>
        </p:nvSpPr>
        <p:spPr bwMode="auto">
          <a:xfrm rot="2990966">
            <a:off x="5232227" y="1403414"/>
            <a:ext cx="2308146" cy="2047564"/>
          </a:xfrm>
          <a:custGeom>
            <a:avLst/>
            <a:gdLst>
              <a:gd name="connsiteX0" fmla="*/ 450532 w 2308146"/>
              <a:gd name="connsiteY0" fmla="*/ 811096 h 2047564"/>
              <a:gd name="connsiteX1" fmla="*/ 582472 w 2308146"/>
              <a:gd name="connsiteY1" fmla="*/ 669269 h 2047564"/>
              <a:gd name="connsiteX2" fmla="*/ 1783174 w 2308146"/>
              <a:gd name="connsiteY2" fmla="*/ 130619 h 2047564"/>
              <a:gd name="connsiteX3" fmla="*/ 1955648 w 2308146"/>
              <a:gd name="connsiteY3" fmla="*/ 126855 h 2047564"/>
              <a:gd name="connsiteX4" fmla="*/ 1958264 w 2308146"/>
              <a:gd name="connsiteY4" fmla="*/ 0 h 2047564"/>
              <a:gd name="connsiteX5" fmla="*/ 2308146 w 2308146"/>
              <a:gd name="connsiteY5" fmla="*/ 468236 h 2047564"/>
              <a:gd name="connsiteX6" fmla="*/ 1939258 w 2308146"/>
              <a:gd name="connsiteY6" fmla="*/ 921648 h 2047564"/>
              <a:gd name="connsiteX7" fmla="*/ 1942714 w 2308146"/>
              <a:gd name="connsiteY7" fmla="*/ 754086 h 2047564"/>
              <a:gd name="connsiteX8" fmla="*/ 1828490 w 2308146"/>
              <a:gd name="connsiteY8" fmla="*/ 756579 h 2047564"/>
              <a:gd name="connsiteX9" fmla="*/ 1019866 w 2308146"/>
              <a:gd name="connsiteY9" fmla="*/ 1119338 h 2047564"/>
              <a:gd name="connsiteX10" fmla="*/ 627595 w 2308146"/>
              <a:gd name="connsiteY10" fmla="*/ 2047564 h 2047564"/>
              <a:gd name="connsiteX11" fmla="*/ 0 w 2308146"/>
              <a:gd name="connsiteY11" fmla="*/ 2047563 h 2047564"/>
              <a:gd name="connsiteX12" fmla="*/ 450532 w 2308146"/>
              <a:gd name="connsiteY12" fmla="*/ 811096 h 2047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08146" h="2047564">
                <a:moveTo>
                  <a:pt x="450532" y="811096"/>
                </a:moveTo>
                <a:cubicBezTo>
                  <a:pt x="491915" y="761854"/>
                  <a:pt x="535926" y="714504"/>
                  <a:pt x="582472" y="669269"/>
                </a:cubicBezTo>
                <a:cubicBezTo>
                  <a:pt x="908297" y="352620"/>
                  <a:pt x="1334099" y="163115"/>
                  <a:pt x="1783174" y="130619"/>
                </a:cubicBezTo>
                <a:lnTo>
                  <a:pt x="1955648" y="126855"/>
                </a:lnTo>
                <a:lnTo>
                  <a:pt x="1958264" y="0"/>
                </a:lnTo>
                <a:lnTo>
                  <a:pt x="2308146" y="468236"/>
                </a:lnTo>
                <a:lnTo>
                  <a:pt x="1939258" y="921648"/>
                </a:lnTo>
                <a:lnTo>
                  <a:pt x="1942714" y="754086"/>
                </a:lnTo>
                <a:lnTo>
                  <a:pt x="1828490" y="756579"/>
                </a:lnTo>
                <a:cubicBezTo>
                  <a:pt x="1526056" y="778463"/>
                  <a:pt x="1239296" y="906087"/>
                  <a:pt x="1019866" y="1119338"/>
                </a:cubicBezTo>
                <a:cubicBezTo>
                  <a:pt x="769089" y="1363053"/>
                  <a:pt x="627595" y="1697869"/>
                  <a:pt x="627595" y="2047564"/>
                </a:cubicBezTo>
                <a:lnTo>
                  <a:pt x="0" y="2047563"/>
                </a:lnTo>
                <a:cubicBezTo>
                  <a:pt x="0" y="1593218"/>
                  <a:pt x="160858" y="1155790"/>
                  <a:pt x="450532" y="811096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1353" dirty="0">
              <a:solidFill>
                <a:prstClr val="white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TextBox 44@|17FFC:16777215|FBC:16777215|LFC:16777215|LBC:16777215">
            <a:extLst>
              <a:ext uri="{FF2B5EF4-FFF2-40B4-BE49-F238E27FC236}">
                <a16:creationId xmlns:a16="http://schemas.microsoft.com/office/drawing/2014/main" id="{EEFEA75E-D176-A220-6C33-F2BBA6CF88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5125" y="3623048"/>
            <a:ext cx="534121" cy="318099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467" dirty="0">
                <a:solidFill>
                  <a:prstClr val="white"/>
                </a:solidFill>
                <a:latin typeface="+mn-lt"/>
                <a:ea typeface="字魂59号-创粗黑" panose="00000500000000000000" pitchFamily="2" charset="-122"/>
                <a:cs typeface="Roboto Medium"/>
                <a:sym typeface="Arial" panose="020B0604020202020204" pitchFamily="34" charset="0"/>
              </a:rPr>
              <a:t>20%</a:t>
            </a:r>
          </a:p>
        </p:txBody>
      </p:sp>
      <p:sp>
        <p:nvSpPr>
          <p:cNvPr id="8" name="Isosceles Triangle 41@|1FFC:3255130|FBC:16777215|LFC:16777215|LBC:16777215">
            <a:extLst>
              <a:ext uri="{FF2B5EF4-FFF2-40B4-BE49-F238E27FC236}">
                <a16:creationId xmlns:a16="http://schemas.microsoft.com/office/drawing/2014/main" id="{F300A8FB-9415-D7CB-83FF-40D4D74E8B15}"/>
              </a:ext>
            </a:extLst>
          </p:cNvPr>
          <p:cNvSpPr>
            <a:spLocks noChangeArrowheads="1"/>
          </p:cNvSpPr>
          <p:nvPr/>
        </p:nvSpPr>
        <p:spPr bwMode="auto">
          <a:xfrm rot="2938533">
            <a:off x="4694023" y="2145445"/>
            <a:ext cx="921842" cy="405273"/>
          </a:xfrm>
          <a:prstGeom prst="triangle">
            <a:avLst>
              <a:gd name="adj" fmla="val 50000"/>
            </a:avLst>
          </a:prstGeom>
          <a:solidFill>
            <a:srgbClr val="1F837B"/>
          </a:solidFill>
          <a:ln w="12700">
            <a:solidFill>
              <a:srgbClr val="1F837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altLang="zh-CN" sz="1400" dirty="0">
              <a:solidFill>
                <a:prstClr val="white"/>
              </a:solidFill>
              <a:cs typeface="+mn-ea"/>
              <a:sym typeface="Arial" pitchFamily="34" charset="0"/>
            </a:endParaRPr>
          </a:p>
        </p:txBody>
      </p:sp>
      <p:sp>
        <p:nvSpPr>
          <p:cNvPr id="10" name="Isosceles Triangle 43@|1FFC:3255130|FBC:16777215|LFC:16777215|LBC:16777215">
            <a:extLst>
              <a:ext uri="{FF2B5EF4-FFF2-40B4-BE49-F238E27FC236}">
                <a16:creationId xmlns:a16="http://schemas.microsoft.com/office/drawing/2014/main" id="{C1825FCB-E52D-44A8-9797-F1B2E15E925B}"/>
              </a:ext>
            </a:extLst>
          </p:cNvPr>
          <p:cNvSpPr>
            <a:spLocks noChangeArrowheads="1"/>
          </p:cNvSpPr>
          <p:nvPr/>
        </p:nvSpPr>
        <p:spPr bwMode="auto">
          <a:xfrm rot="14072155">
            <a:off x="6489281" y="4851204"/>
            <a:ext cx="921842" cy="359461"/>
          </a:xfrm>
          <a:prstGeom prst="triangle">
            <a:avLst>
              <a:gd name="adj" fmla="val 50000"/>
            </a:avLst>
          </a:prstGeom>
          <a:solidFill>
            <a:srgbClr val="1F837B"/>
          </a:solidFill>
          <a:ln w="12700">
            <a:solidFill>
              <a:srgbClr val="1F837B"/>
            </a:solidFill>
          </a:ln>
          <a:effectLst>
            <a:outerShdw blurRad="50800" dist="38100" dir="5400000" sx="101000" sy="101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altLang="zh-CN" sz="1400" dirty="0">
              <a:solidFill>
                <a:prstClr val="white"/>
              </a:solidFill>
              <a:cs typeface="+mn-ea"/>
              <a:sym typeface="Arial" pitchFamily="34" charset="0"/>
            </a:endParaRPr>
          </a:p>
        </p:txBody>
      </p:sp>
      <p:sp>
        <p:nvSpPr>
          <p:cNvPr id="12" name="TextBox 61@|17FFC:16777215|FBC:16777215|LFC:16777215|LBC:16777215">
            <a:extLst>
              <a:ext uri="{FF2B5EF4-FFF2-40B4-BE49-F238E27FC236}">
                <a16:creationId xmlns:a16="http://schemas.microsoft.com/office/drawing/2014/main" id="{4AF95CBC-8902-731D-0939-F9C825AFA4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01799" y="1930102"/>
            <a:ext cx="385042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1F837B"/>
                </a:solidFill>
                <a:ea typeface="字魂59号-创粗黑" panose="00000500000000000000" pitchFamily="2" charset="-122"/>
                <a:sym typeface="Arial" pitchFamily="34" charset="0"/>
              </a:rPr>
              <a:t>A</a:t>
            </a:r>
          </a:p>
        </p:txBody>
      </p:sp>
      <p:sp>
        <p:nvSpPr>
          <p:cNvPr id="13" name="TextBox 62@|17FFC:16777215|FBC:16777215|LFC:16777215|LBC:16777215">
            <a:extLst>
              <a:ext uri="{FF2B5EF4-FFF2-40B4-BE49-F238E27FC236}">
                <a16:creationId xmlns:a16="http://schemas.microsoft.com/office/drawing/2014/main" id="{C3EEA3A5-3DDC-3D30-4E19-55FF3F470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47640" y="5113067"/>
            <a:ext cx="381836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1F837B"/>
                </a:solidFill>
                <a:ea typeface="字魂59号-创粗黑" panose="00000500000000000000" pitchFamily="2" charset="-122"/>
                <a:sym typeface="Arial" pitchFamily="34" charset="0"/>
              </a:rPr>
              <a:t>C</a:t>
            </a:r>
          </a:p>
        </p:txBody>
      </p:sp>
      <p:sp>
        <p:nvSpPr>
          <p:cNvPr id="14" name="TextBox 63@|17FFC:16777215|FBC:16777215|LFC:16777215|LBC:16777215">
            <a:extLst>
              <a:ext uri="{FF2B5EF4-FFF2-40B4-BE49-F238E27FC236}">
                <a16:creationId xmlns:a16="http://schemas.microsoft.com/office/drawing/2014/main" id="{BEE5A1C9-7061-94CE-A70D-605C9D2919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1887" y="3282912"/>
            <a:ext cx="402674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FFFF"/>
                </a:solidFill>
                <a:ea typeface="字魂59号-创粗黑" panose="00000500000000000000" pitchFamily="2" charset="-122"/>
                <a:sym typeface="Arial" pitchFamily="34" charset="0"/>
              </a:rPr>
              <a:t>D</a:t>
            </a:r>
          </a:p>
        </p:txBody>
      </p:sp>
      <p:sp>
        <p:nvSpPr>
          <p:cNvPr id="15" name="TextBox 64@|17FFC:16777215|FBC:16777215|LFC:16777215|LBC:16777215">
            <a:extLst>
              <a:ext uri="{FF2B5EF4-FFF2-40B4-BE49-F238E27FC236}">
                <a16:creationId xmlns:a16="http://schemas.microsoft.com/office/drawing/2014/main" id="{A3D35C5E-9F5D-B128-BAB7-AF68EF35D2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81663" y="3818237"/>
            <a:ext cx="378629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FFFF"/>
                </a:solidFill>
                <a:ea typeface="字魂59号-创粗黑" panose="00000500000000000000" pitchFamily="2" charset="-122"/>
                <a:sym typeface="Arial" pitchFamily="34" charset="0"/>
              </a:rPr>
              <a:t>B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C4F22AD-4027-EB90-A7D5-28B0CF5EA99E}"/>
              </a:ext>
            </a:extLst>
          </p:cNvPr>
          <p:cNvSpPr txBox="1"/>
          <p:nvPr/>
        </p:nvSpPr>
        <p:spPr>
          <a:xfrm>
            <a:off x="5587148" y="3202784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添加标题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47E8602-E8B3-3545-D0BE-3B9E0C66E7F5}"/>
              </a:ext>
            </a:extLst>
          </p:cNvPr>
          <p:cNvSpPr txBox="1"/>
          <p:nvPr/>
        </p:nvSpPr>
        <p:spPr>
          <a:xfrm>
            <a:off x="5096678" y="3589069"/>
            <a:ext cx="2136852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E3999A9-2A16-E53A-3F08-F996327E2DFD}"/>
              </a:ext>
            </a:extLst>
          </p:cNvPr>
          <p:cNvGrpSpPr/>
          <p:nvPr/>
        </p:nvGrpSpPr>
        <p:grpSpPr>
          <a:xfrm>
            <a:off x="7233530" y="1280429"/>
            <a:ext cx="2966425" cy="816522"/>
            <a:chOff x="283598" y="1906534"/>
            <a:chExt cx="2966425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9285F96-4C82-25C3-0C60-DCB46A88ED7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7C3CA52-1DE5-78AD-32AB-29F6C5BEA2D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1D4ADE7-7826-44A0-9DFB-CB14F2779BE6}"/>
              </a:ext>
            </a:extLst>
          </p:cNvPr>
          <p:cNvGrpSpPr/>
          <p:nvPr/>
        </p:nvGrpSpPr>
        <p:grpSpPr>
          <a:xfrm>
            <a:off x="8185140" y="3681989"/>
            <a:ext cx="2966425" cy="816522"/>
            <a:chOff x="283598" y="1906534"/>
            <a:chExt cx="2966425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A0885C6-3028-A77F-ED95-06F4A4ED03A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F4DED9F-C59C-64D4-BB7C-7413A6E401C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96888E2B-F279-DAE8-7FBC-60478BF3BCD2}"/>
              </a:ext>
            </a:extLst>
          </p:cNvPr>
          <p:cNvGrpSpPr/>
          <p:nvPr/>
        </p:nvGrpSpPr>
        <p:grpSpPr>
          <a:xfrm>
            <a:off x="1194589" y="2392574"/>
            <a:ext cx="2966425" cy="816522"/>
            <a:chOff x="283598" y="1906534"/>
            <a:chExt cx="2966425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43A8B27-744D-3EA1-59EB-5DABEB85323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8DA4963-3F8E-B8E8-44D2-06E1E37B2C07}"/>
                </a:ext>
              </a:extLst>
            </p:cNvPr>
            <p:cNvSpPr txBox="1"/>
            <p:nvPr/>
          </p:nvSpPr>
          <p:spPr>
            <a:xfrm>
              <a:off x="1007097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EC39382-FCF9-AD68-5395-1B134C4D0216}"/>
              </a:ext>
            </a:extLst>
          </p:cNvPr>
          <p:cNvGrpSpPr/>
          <p:nvPr/>
        </p:nvGrpSpPr>
        <p:grpSpPr>
          <a:xfrm>
            <a:off x="1893200" y="5261958"/>
            <a:ext cx="2966425" cy="816522"/>
            <a:chOff x="283598" y="1906534"/>
            <a:chExt cx="2966425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1363A89-0116-9F96-E00C-A3E60816DC4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D3E587A-16FA-785B-D9F3-CEB9BFD3D12C}"/>
                </a:ext>
              </a:extLst>
            </p:cNvPr>
            <p:cNvSpPr txBox="1"/>
            <p:nvPr/>
          </p:nvSpPr>
          <p:spPr>
            <a:xfrm>
              <a:off x="1007097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4594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wgtj4cdo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F837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2171</Words>
  <Application>Microsoft Office PowerPoint</Application>
  <PresentationFormat>宽屏</PresentationFormat>
  <Paragraphs>223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HarmonyOS Sans SC Light</vt:lpstr>
      <vt:lpstr>阿里巴巴普惠体 2.0 55 Regular</vt:lpstr>
      <vt:lpstr>阿里巴巴普惠体 2.0 65 Medium</vt:lpstr>
      <vt:lpstr>等线</vt:lpstr>
      <vt:lpstr>猫啃网风雅宋</vt:lpstr>
      <vt:lpstr>微软雅黑</vt:lpstr>
      <vt:lpstr>字魂59号-创粗黑</vt:lpstr>
      <vt:lpstr>Agency FB</vt:lpstr>
      <vt:lpstr>Arial</vt:lpstr>
      <vt:lpstr>Century Gothic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线条叶子清新文艺风工作总结报告ppt模板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77</cp:revision>
  <dcterms:created xsi:type="dcterms:W3CDTF">2023-08-16T08:18:12Z</dcterms:created>
  <dcterms:modified xsi:type="dcterms:W3CDTF">2024-01-16T14:20:00Z</dcterms:modified>
  <cp:contentStatus>线条叶子清新文艺风工作总结报告ppt模板，www.51pptmoban.com</cp:contentStatus>
  <cp:version>51pptmoban.com（V51-011601版）</cp:version>
</cp:coreProperties>
</file>